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775" r:id="rId2"/>
    <p:sldId id="765" r:id="rId3"/>
    <p:sldId id="766" r:id="rId4"/>
    <p:sldId id="767" r:id="rId5"/>
    <p:sldId id="768" r:id="rId6"/>
    <p:sldId id="769" r:id="rId7"/>
    <p:sldId id="770" r:id="rId8"/>
    <p:sldId id="771" r:id="rId9"/>
    <p:sldId id="772" r:id="rId10"/>
    <p:sldId id="773" r:id="rId11"/>
    <p:sldId id="774" r:id="rId12"/>
    <p:sldId id="764" r:id="rId13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CC99"/>
    <a:srgbClr val="4BACC6"/>
    <a:srgbClr val="CCECFF"/>
    <a:srgbClr val="C3B996"/>
    <a:srgbClr val="F79646"/>
    <a:srgbClr val="9BBB59"/>
    <a:srgbClr val="F5B90F"/>
    <a:srgbClr val="FFFFFF"/>
    <a:srgbClr val="D996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41" autoAdjust="0"/>
    <p:restoredTop sz="93552" autoAdjust="0"/>
  </p:normalViewPr>
  <p:slideViewPr>
    <p:cSldViewPr>
      <p:cViewPr>
        <p:scale>
          <a:sx n="125" d="100"/>
          <a:sy n="125" d="100"/>
        </p:scale>
        <p:origin x="768" y="90"/>
      </p:cViewPr>
      <p:guideLst>
        <p:guide orient="horz" pos="166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2026/6/14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2026/6/14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4156B-B3C0-6B71-33AD-88FCEBF74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46D40-C8EB-139B-B0A1-3A553345D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Top 10 German </a:t>
            </a:r>
            <a:r>
              <a:rPr lang="en-US" altLang="zh-CN" dirty="0" err="1"/>
              <a:t>Landkreise</a:t>
            </a:r>
            <a:r>
              <a:rPr lang="en-US" altLang="zh-CN" dirty="0"/>
              <a:t> by GDP per Capita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A7985A6-3046-9A01-B5A3-079C9B568CF7}"/>
              </a:ext>
            </a:extLst>
          </p:cNvPr>
          <p:cNvGrpSpPr/>
          <p:nvPr/>
        </p:nvGrpSpPr>
        <p:grpSpPr>
          <a:xfrm>
            <a:off x="2987824" y="1131590"/>
            <a:ext cx="2856081" cy="3860647"/>
            <a:chOff x="2546350" y="989013"/>
            <a:chExt cx="4545013" cy="6143625"/>
          </a:xfrm>
          <a:solidFill>
            <a:schemeClr val="bg1">
              <a:lumMod val="85000"/>
            </a:schemeClr>
          </a:solidFill>
        </p:grpSpPr>
        <p:sp>
          <p:nvSpPr>
            <p:cNvPr id="5" name="Freeform 15">
              <a:extLst>
                <a:ext uri="{FF2B5EF4-FFF2-40B4-BE49-F238E27FC236}">
                  <a16:creationId xmlns:a16="http://schemas.microsoft.com/office/drawing/2014/main" id="{895BEE14-C93E-6FDE-F4D6-32966D03A3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57750" y="1219200"/>
              <a:ext cx="1801813" cy="1289050"/>
            </a:xfrm>
            <a:custGeom>
              <a:avLst/>
              <a:gdLst>
                <a:gd name="T0" fmla="*/ 75 w 1135"/>
                <a:gd name="T1" fmla="*/ 591 h 812"/>
                <a:gd name="T2" fmla="*/ 56 w 1135"/>
                <a:gd name="T3" fmla="*/ 503 h 812"/>
                <a:gd name="T4" fmla="*/ 83 w 1135"/>
                <a:gd name="T5" fmla="*/ 421 h 812"/>
                <a:gd name="T6" fmla="*/ 184 w 1135"/>
                <a:gd name="T7" fmla="*/ 377 h 812"/>
                <a:gd name="T8" fmla="*/ 252 w 1135"/>
                <a:gd name="T9" fmla="*/ 400 h 812"/>
                <a:gd name="T10" fmla="*/ 284 w 1135"/>
                <a:gd name="T11" fmla="*/ 320 h 812"/>
                <a:gd name="T12" fmla="*/ 354 w 1135"/>
                <a:gd name="T13" fmla="*/ 292 h 812"/>
                <a:gd name="T14" fmla="*/ 440 w 1135"/>
                <a:gd name="T15" fmla="*/ 312 h 812"/>
                <a:gd name="T16" fmla="*/ 496 w 1135"/>
                <a:gd name="T17" fmla="*/ 209 h 812"/>
                <a:gd name="T18" fmla="*/ 635 w 1135"/>
                <a:gd name="T19" fmla="*/ 132 h 812"/>
                <a:gd name="T20" fmla="*/ 573 w 1135"/>
                <a:gd name="T21" fmla="*/ 148 h 812"/>
                <a:gd name="T22" fmla="*/ 510 w 1135"/>
                <a:gd name="T23" fmla="*/ 200 h 812"/>
                <a:gd name="T24" fmla="*/ 551 w 1135"/>
                <a:gd name="T25" fmla="*/ 188 h 812"/>
                <a:gd name="T26" fmla="*/ 595 w 1135"/>
                <a:gd name="T27" fmla="*/ 168 h 812"/>
                <a:gd name="T28" fmla="*/ 654 w 1135"/>
                <a:gd name="T29" fmla="*/ 161 h 812"/>
                <a:gd name="T30" fmla="*/ 719 w 1135"/>
                <a:gd name="T31" fmla="*/ 194 h 812"/>
                <a:gd name="T32" fmla="*/ 790 w 1135"/>
                <a:gd name="T33" fmla="*/ 251 h 812"/>
                <a:gd name="T34" fmla="*/ 841 w 1135"/>
                <a:gd name="T35" fmla="*/ 295 h 812"/>
                <a:gd name="T36" fmla="*/ 927 w 1135"/>
                <a:gd name="T37" fmla="*/ 283 h 812"/>
                <a:gd name="T38" fmla="*/ 958 w 1135"/>
                <a:gd name="T39" fmla="*/ 379 h 812"/>
                <a:gd name="T40" fmla="*/ 1003 w 1135"/>
                <a:gd name="T41" fmla="*/ 447 h 812"/>
                <a:gd name="T42" fmla="*/ 1082 w 1135"/>
                <a:gd name="T43" fmla="*/ 479 h 812"/>
                <a:gd name="T44" fmla="*/ 1106 w 1135"/>
                <a:gd name="T45" fmla="*/ 669 h 812"/>
                <a:gd name="T46" fmla="*/ 1062 w 1135"/>
                <a:gd name="T47" fmla="*/ 613 h 812"/>
                <a:gd name="T48" fmla="*/ 943 w 1135"/>
                <a:gd name="T49" fmla="*/ 553 h 812"/>
                <a:gd name="T50" fmla="*/ 881 w 1135"/>
                <a:gd name="T51" fmla="*/ 636 h 812"/>
                <a:gd name="T52" fmla="*/ 832 w 1135"/>
                <a:gd name="T53" fmla="*/ 713 h 812"/>
                <a:gd name="T54" fmla="*/ 743 w 1135"/>
                <a:gd name="T55" fmla="*/ 742 h 812"/>
                <a:gd name="T56" fmla="*/ 670 w 1135"/>
                <a:gd name="T57" fmla="*/ 750 h 812"/>
                <a:gd name="T58" fmla="*/ 561 w 1135"/>
                <a:gd name="T59" fmla="*/ 727 h 812"/>
                <a:gd name="T60" fmla="*/ 436 w 1135"/>
                <a:gd name="T61" fmla="*/ 675 h 812"/>
                <a:gd name="T62" fmla="*/ 371 w 1135"/>
                <a:gd name="T63" fmla="*/ 747 h 812"/>
                <a:gd name="T64" fmla="*/ 260 w 1135"/>
                <a:gd name="T65" fmla="*/ 797 h 812"/>
                <a:gd name="T66" fmla="*/ 137 w 1135"/>
                <a:gd name="T67" fmla="*/ 747 h 812"/>
                <a:gd name="T68" fmla="*/ 53 w 1135"/>
                <a:gd name="T69" fmla="*/ 709 h 812"/>
                <a:gd name="T70" fmla="*/ 844 w 1135"/>
                <a:gd name="T71" fmla="*/ 48 h 812"/>
                <a:gd name="T72" fmla="*/ 882 w 1135"/>
                <a:gd name="T73" fmla="*/ 139 h 812"/>
                <a:gd name="T74" fmla="*/ 893 w 1135"/>
                <a:gd name="T75" fmla="*/ 174 h 812"/>
                <a:gd name="T76" fmla="*/ 823 w 1135"/>
                <a:gd name="T77" fmla="*/ 176 h 812"/>
                <a:gd name="T78" fmla="*/ 809 w 1135"/>
                <a:gd name="T79" fmla="*/ 212 h 812"/>
                <a:gd name="T80" fmla="*/ 746 w 1135"/>
                <a:gd name="T81" fmla="*/ 203 h 812"/>
                <a:gd name="T82" fmla="*/ 761 w 1135"/>
                <a:gd name="T83" fmla="*/ 154 h 812"/>
                <a:gd name="T84" fmla="*/ 755 w 1135"/>
                <a:gd name="T85" fmla="*/ 109 h 812"/>
                <a:gd name="T86" fmla="*/ 769 w 1135"/>
                <a:gd name="T87" fmla="*/ 88 h 812"/>
                <a:gd name="T88" fmla="*/ 791 w 1135"/>
                <a:gd name="T89" fmla="*/ 70 h 812"/>
                <a:gd name="T90" fmla="*/ 831 w 1135"/>
                <a:gd name="T91" fmla="*/ 127 h 812"/>
                <a:gd name="T92" fmla="*/ 826 w 1135"/>
                <a:gd name="T93" fmla="*/ 62 h 812"/>
                <a:gd name="T94" fmla="*/ 753 w 1135"/>
                <a:gd name="T95" fmla="*/ 53 h 812"/>
                <a:gd name="T96" fmla="*/ 749 w 1135"/>
                <a:gd name="T97" fmla="*/ 17 h 812"/>
                <a:gd name="T98" fmla="*/ 1046 w 1135"/>
                <a:gd name="T99" fmla="*/ 353 h 812"/>
                <a:gd name="T100" fmla="*/ 976 w 1135"/>
                <a:gd name="T101" fmla="*/ 397 h 812"/>
                <a:gd name="T102" fmla="*/ 961 w 1135"/>
                <a:gd name="T103" fmla="*/ 339 h 812"/>
                <a:gd name="T104" fmla="*/ 1005 w 1135"/>
                <a:gd name="T105" fmla="*/ 338 h 812"/>
                <a:gd name="T106" fmla="*/ 947 w 1135"/>
                <a:gd name="T107" fmla="*/ 332 h 812"/>
                <a:gd name="T108" fmla="*/ 921 w 1135"/>
                <a:gd name="T109" fmla="*/ 274 h 812"/>
                <a:gd name="T110" fmla="*/ 236 w 1135"/>
                <a:gd name="T111" fmla="*/ 389 h 812"/>
                <a:gd name="T112" fmla="*/ 722 w 1135"/>
                <a:gd name="T113" fmla="*/ 118 h 812"/>
                <a:gd name="T114" fmla="*/ 707 w 1135"/>
                <a:gd name="T115" fmla="*/ 91 h 812"/>
                <a:gd name="T116" fmla="*/ 685 w 1135"/>
                <a:gd name="T117" fmla="*/ 126 h 812"/>
                <a:gd name="T118" fmla="*/ 844 w 1135"/>
                <a:gd name="T119" fmla="*/ 174 h 812"/>
                <a:gd name="T120" fmla="*/ 262 w 1135"/>
                <a:gd name="T121" fmla="*/ 335 h 812"/>
                <a:gd name="T122" fmla="*/ 678 w 1135"/>
                <a:gd name="T123" fmla="*/ 130 h 812"/>
                <a:gd name="T124" fmla="*/ 549 w 1135"/>
                <a:gd name="T125" fmla="*/ 173 h 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35" h="812">
                  <a:moveTo>
                    <a:pt x="0" y="692"/>
                  </a:moveTo>
                  <a:lnTo>
                    <a:pt x="0" y="691"/>
                  </a:lnTo>
                  <a:lnTo>
                    <a:pt x="0" y="689"/>
                  </a:lnTo>
                  <a:lnTo>
                    <a:pt x="0" y="688"/>
                  </a:lnTo>
                  <a:lnTo>
                    <a:pt x="0" y="686"/>
                  </a:lnTo>
                  <a:lnTo>
                    <a:pt x="1" y="686"/>
                  </a:lnTo>
                  <a:lnTo>
                    <a:pt x="3" y="684"/>
                  </a:lnTo>
                  <a:lnTo>
                    <a:pt x="4" y="684"/>
                  </a:lnTo>
                  <a:lnTo>
                    <a:pt x="4" y="683"/>
                  </a:lnTo>
                  <a:lnTo>
                    <a:pt x="6" y="683"/>
                  </a:lnTo>
                  <a:lnTo>
                    <a:pt x="6" y="681"/>
                  </a:lnTo>
                  <a:lnTo>
                    <a:pt x="6" y="680"/>
                  </a:lnTo>
                  <a:lnTo>
                    <a:pt x="6" y="678"/>
                  </a:lnTo>
                  <a:lnTo>
                    <a:pt x="6" y="677"/>
                  </a:lnTo>
                  <a:lnTo>
                    <a:pt x="6" y="675"/>
                  </a:lnTo>
                  <a:lnTo>
                    <a:pt x="7" y="675"/>
                  </a:lnTo>
                  <a:lnTo>
                    <a:pt x="6" y="675"/>
                  </a:lnTo>
                  <a:lnTo>
                    <a:pt x="6" y="674"/>
                  </a:lnTo>
                  <a:lnTo>
                    <a:pt x="7" y="674"/>
                  </a:lnTo>
                  <a:lnTo>
                    <a:pt x="7" y="672"/>
                  </a:lnTo>
                  <a:lnTo>
                    <a:pt x="6" y="672"/>
                  </a:lnTo>
                  <a:lnTo>
                    <a:pt x="6" y="671"/>
                  </a:lnTo>
                  <a:lnTo>
                    <a:pt x="6" y="669"/>
                  </a:lnTo>
                  <a:lnTo>
                    <a:pt x="6" y="668"/>
                  </a:lnTo>
                  <a:lnTo>
                    <a:pt x="6" y="666"/>
                  </a:lnTo>
                  <a:lnTo>
                    <a:pt x="6" y="665"/>
                  </a:lnTo>
                  <a:lnTo>
                    <a:pt x="6" y="663"/>
                  </a:lnTo>
                  <a:lnTo>
                    <a:pt x="6" y="662"/>
                  </a:lnTo>
                  <a:lnTo>
                    <a:pt x="7" y="662"/>
                  </a:lnTo>
                  <a:lnTo>
                    <a:pt x="6" y="660"/>
                  </a:lnTo>
                  <a:lnTo>
                    <a:pt x="7" y="660"/>
                  </a:lnTo>
                  <a:lnTo>
                    <a:pt x="7" y="659"/>
                  </a:lnTo>
                  <a:lnTo>
                    <a:pt x="7" y="657"/>
                  </a:lnTo>
                  <a:lnTo>
                    <a:pt x="7" y="656"/>
                  </a:lnTo>
                  <a:lnTo>
                    <a:pt x="7" y="654"/>
                  </a:lnTo>
                  <a:lnTo>
                    <a:pt x="9" y="654"/>
                  </a:lnTo>
                  <a:lnTo>
                    <a:pt x="7" y="654"/>
                  </a:lnTo>
                  <a:lnTo>
                    <a:pt x="7" y="653"/>
                  </a:lnTo>
                  <a:lnTo>
                    <a:pt x="9" y="651"/>
                  </a:lnTo>
                  <a:lnTo>
                    <a:pt x="9" y="650"/>
                  </a:lnTo>
                  <a:lnTo>
                    <a:pt x="9" y="648"/>
                  </a:lnTo>
                  <a:lnTo>
                    <a:pt x="10" y="648"/>
                  </a:lnTo>
                  <a:lnTo>
                    <a:pt x="10" y="647"/>
                  </a:lnTo>
                  <a:lnTo>
                    <a:pt x="12" y="647"/>
                  </a:lnTo>
                  <a:lnTo>
                    <a:pt x="13" y="647"/>
                  </a:lnTo>
                  <a:lnTo>
                    <a:pt x="13" y="645"/>
                  </a:lnTo>
                  <a:lnTo>
                    <a:pt x="15" y="644"/>
                  </a:lnTo>
                  <a:lnTo>
                    <a:pt x="18" y="644"/>
                  </a:lnTo>
                  <a:lnTo>
                    <a:pt x="21" y="645"/>
                  </a:lnTo>
                  <a:lnTo>
                    <a:pt x="24" y="645"/>
                  </a:lnTo>
                  <a:lnTo>
                    <a:pt x="27" y="647"/>
                  </a:lnTo>
                  <a:lnTo>
                    <a:pt x="30" y="635"/>
                  </a:lnTo>
                  <a:lnTo>
                    <a:pt x="36" y="636"/>
                  </a:lnTo>
                  <a:lnTo>
                    <a:pt x="36" y="635"/>
                  </a:lnTo>
                  <a:lnTo>
                    <a:pt x="38" y="633"/>
                  </a:lnTo>
                  <a:lnTo>
                    <a:pt x="39" y="635"/>
                  </a:lnTo>
                  <a:lnTo>
                    <a:pt x="41" y="633"/>
                  </a:lnTo>
                  <a:lnTo>
                    <a:pt x="42" y="633"/>
                  </a:lnTo>
                  <a:lnTo>
                    <a:pt x="45" y="631"/>
                  </a:lnTo>
                  <a:lnTo>
                    <a:pt x="47" y="631"/>
                  </a:lnTo>
                  <a:lnTo>
                    <a:pt x="47" y="630"/>
                  </a:lnTo>
                  <a:lnTo>
                    <a:pt x="48" y="628"/>
                  </a:lnTo>
                  <a:lnTo>
                    <a:pt x="50" y="627"/>
                  </a:lnTo>
                  <a:lnTo>
                    <a:pt x="53" y="625"/>
                  </a:lnTo>
                  <a:lnTo>
                    <a:pt x="54" y="621"/>
                  </a:lnTo>
                  <a:lnTo>
                    <a:pt x="54" y="618"/>
                  </a:lnTo>
                  <a:lnTo>
                    <a:pt x="60" y="616"/>
                  </a:lnTo>
                  <a:lnTo>
                    <a:pt x="62" y="615"/>
                  </a:lnTo>
                  <a:lnTo>
                    <a:pt x="66" y="616"/>
                  </a:lnTo>
                  <a:lnTo>
                    <a:pt x="66" y="615"/>
                  </a:lnTo>
                  <a:lnTo>
                    <a:pt x="63" y="613"/>
                  </a:lnTo>
                  <a:lnTo>
                    <a:pt x="63" y="612"/>
                  </a:lnTo>
                  <a:lnTo>
                    <a:pt x="65" y="612"/>
                  </a:lnTo>
                  <a:lnTo>
                    <a:pt x="63" y="610"/>
                  </a:lnTo>
                  <a:lnTo>
                    <a:pt x="63" y="607"/>
                  </a:lnTo>
                  <a:lnTo>
                    <a:pt x="63" y="606"/>
                  </a:lnTo>
                  <a:lnTo>
                    <a:pt x="68" y="603"/>
                  </a:lnTo>
                  <a:lnTo>
                    <a:pt x="68" y="601"/>
                  </a:lnTo>
                  <a:lnTo>
                    <a:pt x="66" y="598"/>
                  </a:lnTo>
                  <a:lnTo>
                    <a:pt x="66" y="597"/>
                  </a:lnTo>
                  <a:lnTo>
                    <a:pt x="65" y="595"/>
                  </a:lnTo>
                  <a:lnTo>
                    <a:pt x="66" y="594"/>
                  </a:lnTo>
                  <a:lnTo>
                    <a:pt x="66" y="592"/>
                  </a:lnTo>
                  <a:lnTo>
                    <a:pt x="66" y="591"/>
                  </a:lnTo>
                  <a:lnTo>
                    <a:pt x="66" y="589"/>
                  </a:lnTo>
                  <a:lnTo>
                    <a:pt x="65" y="589"/>
                  </a:lnTo>
                  <a:lnTo>
                    <a:pt x="65" y="588"/>
                  </a:lnTo>
                  <a:lnTo>
                    <a:pt x="65" y="586"/>
                  </a:lnTo>
                  <a:lnTo>
                    <a:pt x="66" y="585"/>
                  </a:lnTo>
                  <a:lnTo>
                    <a:pt x="66" y="586"/>
                  </a:lnTo>
                  <a:lnTo>
                    <a:pt x="68" y="586"/>
                  </a:lnTo>
                  <a:lnTo>
                    <a:pt x="69" y="586"/>
                  </a:lnTo>
                  <a:lnTo>
                    <a:pt x="71" y="586"/>
                  </a:lnTo>
                  <a:lnTo>
                    <a:pt x="71" y="588"/>
                  </a:lnTo>
                  <a:lnTo>
                    <a:pt x="71" y="589"/>
                  </a:lnTo>
                  <a:lnTo>
                    <a:pt x="72" y="589"/>
                  </a:lnTo>
                  <a:lnTo>
                    <a:pt x="72" y="591"/>
                  </a:lnTo>
                  <a:lnTo>
                    <a:pt x="74" y="591"/>
                  </a:lnTo>
                  <a:lnTo>
                    <a:pt x="75" y="591"/>
                  </a:lnTo>
                  <a:lnTo>
                    <a:pt x="77" y="591"/>
                  </a:lnTo>
                  <a:lnTo>
                    <a:pt x="77" y="589"/>
                  </a:lnTo>
                  <a:lnTo>
                    <a:pt x="78" y="589"/>
                  </a:lnTo>
                  <a:lnTo>
                    <a:pt x="80" y="589"/>
                  </a:lnTo>
                  <a:lnTo>
                    <a:pt x="81" y="589"/>
                  </a:lnTo>
                  <a:lnTo>
                    <a:pt x="85" y="588"/>
                  </a:lnTo>
                  <a:lnTo>
                    <a:pt x="86" y="586"/>
                  </a:lnTo>
                  <a:lnTo>
                    <a:pt x="88" y="586"/>
                  </a:lnTo>
                  <a:lnTo>
                    <a:pt x="89" y="586"/>
                  </a:lnTo>
                  <a:lnTo>
                    <a:pt x="89" y="588"/>
                  </a:lnTo>
                  <a:lnTo>
                    <a:pt x="91" y="588"/>
                  </a:lnTo>
                  <a:lnTo>
                    <a:pt x="91" y="586"/>
                  </a:lnTo>
                  <a:lnTo>
                    <a:pt x="95" y="580"/>
                  </a:lnTo>
                  <a:lnTo>
                    <a:pt x="94" y="578"/>
                  </a:lnTo>
                  <a:lnTo>
                    <a:pt x="94" y="577"/>
                  </a:lnTo>
                  <a:lnTo>
                    <a:pt x="92" y="575"/>
                  </a:lnTo>
                  <a:lnTo>
                    <a:pt x="92" y="574"/>
                  </a:lnTo>
                  <a:lnTo>
                    <a:pt x="92" y="572"/>
                  </a:lnTo>
                  <a:lnTo>
                    <a:pt x="94" y="572"/>
                  </a:lnTo>
                  <a:lnTo>
                    <a:pt x="94" y="571"/>
                  </a:lnTo>
                  <a:lnTo>
                    <a:pt x="94" y="569"/>
                  </a:lnTo>
                  <a:lnTo>
                    <a:pt x="95" y="563"/>
                  </a:lnTo>
                  <a:lnTo>
                    <a:pt x="95" y="559"/>
                  </a:lnTo>
                  <a:lnTo>
                    <a:pt x="97" y="557"/>
                  </a:lnTo>
                  <a:lnTo>
                    <a:pt x="97" y="556"/>
                  </a:lnTo>
                  <a:lnTo>
                    <a:pt x="98" y="556"/>
                  </a:lnTo>
                  <a:lnTo>
                    <a:pt x="98" y="554"/>
                  </a:lnTo>
                  <a:lnTo>
                    <a:pt x="100" y="553"/>
                  </a:lnTo>
                  <a:lnTo>
                    <a:pt x="101" y="551"/>
                  </a:lnTo>
                  <a:lnTo>
                    <a:pt x="100" y="550"/>
                  </a:lnTo>
                  <a:lnTo>
                    <a:pt x="101" y="550"/>
                  </a:lnTo>
                  <a:lnTo>
                    <a:pt x="103" y="548"/>
                  </a:lnTo>
                  <a:lnTo>
                    <a:pt x="101" y="547"/>
                  </a:lnTo>
                  <a:lnTo>
                    <a:pt x="103" y="547"/>
                  </a:lnTo>
                  <a:lnTo>
                    <a:pt x="103" y="545"/>
                  </a:lnTo>
                  <a:lnTo>
                    <a:pt x="103" y="544"/>
                  </a:lnTo>
                  <a:lnTo>
                    <a:pt x="101" y="544"/>
                  </a:lnTo>
                  <a:lnTo>
                    <a:pt x="101" y="542"/>
                  </a:lnTo>
                  <a:lnTo>
                    <a:pt x="100" y="542"/>
                  </a:lnTo>
                  <a:lnTo>
                    <a:pt x="100" y="544"/>
                  </a:lnTo>
                  <a:lnTo>
                    <a:pt x="100" y="542"/>
                  </a:lnTo>
                  <a:lnTo>
                    <a:pt x="98" y="542"/>
                  </a:lnTo>
                  <a:lnTo>
                    <a:pt x="98" y="541"/>
                  </a:lnTo>
                  <a:lnTo>
                    <a:pt x="98" y="539"/>
                  </a:lnTo>
                  <a:lnTo>
                    <a:pt x="98" y="538"/>
                  </a:lnTo>
                  <a:lnTo>
                    <a:pt x="98" y="536"/>
                  </a:lnTo>
                  <a:lnTo>
                    <a:pt x="100" y="536"/>
                  </a:lnTo>
                  <a:lnTo>
                    <a:pt x="100" y="535"/>
                  </a:lnTo>
                  <a:lnTo>
                    <a:pt x="98" y="530"/>
                  </a:lnTo>
                  <a:lnTo>
                    <a:pt x="97" y="529"/>
                  </a:lnTo>
                  <a:lnTo>
                    <a:pt x="95" y="529"/>
                  </a:lnTo>
                  <a:lnTo>
                    <a:pt x="95" y="530"/>
                  </a:lnTo>
                  <a:lnTo>
                    <a:pt x="94" y="529"/>
                  </a:lnTo>
                  <a:lnTo>
                    <a:pt x="92" y="529"/>
                  </a:lnTo>
                  <a:lnTo>
                    <a:pt x="91" y="529"/>
                  </a:lnTo>
                  <a:lnTo>
                    <a:pt x="92" y="527"/>
                  </a:lnTo>
                  <a:lnTo>
                    <a:pt x="94" y="527"/>
                  </a:lnTo>
                  <a:lnTo>
                    <a:pt x="94" y="525"/>
                  </a:lnTo>
                  <a:lnTo>
                    <a:pt x="92" y="525"/>
                  </a:lnTo>
                  <a:lnTo>
                    <a:pt x="92" y="524"/>
                  </a:lnTo>
                  <a:lnTo>
                    <a:pt x="92" y="522"/>
                  </a:lnTo>
                  <a:lnTo>
                    <a:pt x="92" y="524"/>
                  </a:lnTo>
                  <a:lnTo>
                    <a:pt x="91" y="524"/>
                  </a:lnTo>
                  <a:lnTo>
                    <a:pt x="88" y="522"/>
                  </a:lnTo>
                  <a:lnTo>
                    <a:pt x="88" y="521"/>
                  </a:lnTo>
                  <a:lnTo>
                    <a:pt x="83" y="521"/>
                  </a:lnTo>
                  <a:lnTo>
                    <a:pt x="81" y="521"/>
                  </a:lnTo>
                  <a:lnTo>
                    <a:pt x="80" y="521"/>
                  </a:lnTo>
                  <a:lnTo>
                    <a:pt x="80" y="522"/>
                  </a:lnTo>
                  <a:lnTo>
                    <a:pt x="78" y="522"/>
                  </a:lnTo>
                  <a:lnTo>
                    <a:pt x="77" y="522"/>
                  </a:lnTo>
                  <a:lnTo>
                    <a:pt x="77" y="521"/>
                  </a:lnTo>
                  <a:lnTo>
                    <a:pt x="75" y="521"/>
                  </a:lnTo>
                  <a:lnTo>
                    <a:pt x="74" y="522"/>
                  </a:lnTo>
                  <a:lnTo>
                    <a:pt x="72" y="522"/>
                  </a:lnTo>
                  <a:lnTo>
                    <a:pt x="72" y="524"/>
                  </a:lnTo>
                  <a:lnTo>
                    <a:pt x="71" y="524"/>
                  </a:lnTo>
                  <a:lnTo>
                    <a:pt x="71" y="522"/>
                  </a:lnTo>
                  <a:lnTo>
                    <a:pt x="71" y="521"/>
                  </a:lnTo>
                  <a:lnTo>
                    <a:pt x="72" y="521"/>
                  </a:lnTo>
                  <a:lnTo>
                    <a:pt x="71" y="521"/>
                  </a:lnTo>
                  <a:lnTo>
                    <a:pt x="69" y="521"/>
                  </a:lnTo>
                  <a:lnTo>
                    <a:pt x="69" y="519"/>
                  </a:lnTo>
                  <a:lnTo>
                    <a:pt x="68" y="519"/>
                  </a:lnTo>
                  <a:lnTo>
                    <a:pt x="66" y="519"/>
                  </a:lnTo>
                  <a:lnTo>
                    <a:pt x="65" y="518"/>
                  </a:lnTo>
                  <a:lnTo>
                    <a:pt x="63" y="518"/>
                  </a:lnTo>
                  <a:lnTo>
                    <a:pt x="62" y="516"/>
                  </a:lnTo>
                  <a:lnTo>
                    <a:pt x="60" y="515"/>
                  </a:lnTo>
                  <a:lnTo>
                    <a:pt x="59" y="515"/>
                  </a:lnTo>
                  <a:lnTo>
                    <a:pt x="59" y="513"/>
                  </a:lnTo>
                  <a:lnTo>
                    <a:pt x="59" y="512"/>
                  </a:lnTo>
                  <a:lnTo>
                    <a:pt x="57" y="510"/>
                  </a:lnTo>
                  <a:lnTo>
                    <a:pt x="57" y="509"/>
                  </a:lnTo>
                  <a:lnTo>
                    <a:pt x="59" y="509"/>
                  </a:lnTo>
                  <a:lnTo>
                    <a:pt x="59" y="507"/>
                  </a:lnTo>
                  <a:lnTo>
                    <a:pt x="59" y="506"/>
                  </a:lnTo>
                  <a:lnTo>
                    <a:pt x="57" y="504"/>
                  </a:lnTo>
                  <a:lnTo>
                    <a:pt x="56" y="503"/>
                  </a:lnTo>
                  <a:lnTo>
                    <a:pt x="53" y="501"/>
                  </a:lnTo>
                  <a:lnTo>
                    <a:pt x="51" y="501"/>
                  </a:lnTo>
                  <a:lnTo>
                    <a:pt x="50" y="500"/>
                  </a:lnTo>
                  <a:lnTo>
                    <a:pt x="48" y="500"/>
                  </a:lnTo>
                  <a:lnTo>
                    <a:pt x="47" y="500"/>
                  </a:lnTo>
                  <a:lnTo>
                    <a:pt x="45" y="500"/>
                  </a:lnTo>
                  <a:lnTo>
                    <a:pt x="44" y="501"/>
                  </a:lnTo>
                  <a:lnTo>
                    <a:pt x="44" y="497"/>
                  </a:lnTo>
                  <a:lnTo>
                    <a:pt x="42" y="495"/>
                  </a:lnTo>
                  <a:lnTo>
                    <a:pt x="44" y="494"/>
                  </a:lnTo>
                  <a:lnTo>
                    <a:pt x="44" y="492"/>
                  </a:lnTo>
                  <a:lnTo>
                    <a:pt x="44" y="491"/>
                  </a:lnTo>
                  <a:lnTo>
                    <a:pt x="45" y="489"/>
                  </a:lnTo>
                  <a:lnTo>
                    <a:pt x="45" y="488"/>
                  </a:lnTo>
                  <a:lnTo>
                    <a:pt x="47" y="486"/>
                  </a:lnTo>
                  <a:lnTo>
                    <a:pt x="47" y="485"/>
                  </a:lnTo>
                  <a:lnTo>
                    <a:pt x="45" y="485"/>
                  </a:lnTo>
                  <a:lnTo>
                    <a:pt x="45" y="483"/>
                  </a:lnTo>
                  <a:lnTo>
                    <a:pt x="47" y="483"/>
                  </a:lnTo>
                  <a:lnTo>
                    <a:pt x="45" y="482"/>
                  </a:lnTo>
                  <a:lnTo>
                    <a:pt x="47" y="482"/>
                  </a:lnTo>
                  <a:lnTo>
                    <a:pt x="47" y="480"/>
                  </a:lnTo>
                  <a:lnTo>
                    <a:pt x="47" y="479"/>
                  </a:lnTo>
                  <a:lnTo>
                    <a:pt x="47" y="477"/>
                  </a:lnTo>
                  <a:lnTo>
                    <a:pt x="47" y="476"/>
                  </a:lnTo>
                  <a:lnTo>
                    <a:pt x="45" y="474"/>
                  </a:lnTo>
                  <a:lnTo>
                    <a:pt x="45" y="472"/>
                  </a:lnTo>
                  <a:lnTo>
                    <a:pt x="45" y="471"/>
                  </a:lnTo>
                  <a:lnTo>
                    <a:pt x="44" y="469"/>
                  </a:lnTo>
                  <a:lnTo>
                    <a:pt x="44" y="468"/>
                  </a:lnTo>
                  <a:lnTo>
                    <a:pt x="44" y="466"/>
                  </a:lnTo>
                  <a:lnTo>
                    <a:pt x="44" y="465"/>
                  </a:lnTo>
                  <a:lnTo>
                    <a:pt x="44" y="463"/>
                  </a:lnTo>
                  <a:lnTo>
                    <a:pt x="44" y="462"/>
                  </a:lnTo>
                  <a:lnTo>
                    <a:pt x="42" y="462"/>
                  </a:lnTo>
                  <a:lnTo>
                    <a:pt x="42" y="460"/>
                  </a:lnTo>
                  <a:lnTo>
                    <a:pt x="42" y="459"/>
                  </a:lnTo>
                  <a:lnTo>
                    <a:pt x="41" y="459"/>
                  </a:lnTo>
                  <a:lnTo>
                    <a:pt x="39" y="457"/>
                  </a:lnTo>
                  <a:lnTo>
                    <a:pt x="39" y="456"/>
                  </a:lnTo>
                  <a:lnTo>
                    <a:pt x="39" y="454"/>
                  </a:lnTo>
                  <a:lnTo>
                    <a:pt x="39" y="453"/>
                  </a:lnTo>
                  <a:lnTo>
                    <a:pt x="41" y="451"/>
                  </a:lnTo>
                  <a:lnTo>
                    <a:pt x="41" y="450"/>
                  </a:lnTo>
                  <a:lnTo>
                    <a:pt x="39" y="450"/>
                  </a:lnTo>
                  <a:lnTo>
                    <a:pt x="39" y="448"/>
                  </a:lnTo>
                  <a:lnTo>
                    <a:pt x="41" y="448"/>
                  </a:lnTo>
                  <a:lnTo>
                    <a:pt x="41" y="447"/>
                  </a:lnTo>
                  <a:lnTo>
                    <a:pt x="42" y="447"/>
                  </a:lnTo>
                  <a:lnTo>
                    <a:pt x="42" y="445"/>
                  </a:lnTo>
                  <a:lnTo>
                    <a:pt x="42" y="444"/>
                  </a:lnTo>
                  <a:lnTo>
                    <a:pt x="44" y="442"/>
                  </a:lnTo>
                  <a:lnTo>
                    <a:pt x="44" y="441"/>
                  </a:lnTo>
                  <a:lnTo>
                    <a:pt x="45" y="439"/>
                  </a:lnTo>
                  <a:lnTo>
                    <a:pt x="45" y="438"/>
                  </a:lnTo>
                  <a:lnTo>
                    <a:pt x="47" y="438"/>
                  </a:lnTo>
                  <a:lnTo>
                    <a:pt x="48" y="438"/>
                  </a:lnTo>
                  <a:lnTo>
                    <a:pt x="50" y="438"/>
                  </a:lnTo>
                  <a:lnTo>
                    <a:pt x="51" y="436"/>
                  </a:lnTo>
                  <a:lnTo>
                    <a:pt x="53" y="436"/>
                  </a:lnTo>
                  <a:lnTo>
                    <a:pt x="54" y="436"/>
                  </a:lnTo>
                  <a:lnTo>
                    <a:pt x="56" y="435"/>
                  </a:lnTo>
                  <a:lnTo>
                    <a:pt x="56" y="433"/>
                  </a:lnTo>
                  <a:lnTo>
                    <a:pt x="56" y="432"/>
                  </a:lnTo>
                  <a:lnTo>
                    <a:pt x="57" y="432"/>
                  </a:lnTo>
                  <a:lnTo>
                    <a:pt x="57" y="430"/>
                  </a:lnTo>
                  <a:lnTo>
                    <a:pt x="59" y="429"/>
                  </a:lnTo>
                  <a:lnTo>
                    <a:pt x="60" y="427"/>
                  </a:lnTo>
                  <a:lnTo>
                    <a:pt x="62" y="427"/>
                  </a:lnTo>
                  <a:lnTo>
                    <a:pt x="63" y="427"/>
                  </a:lnTo>
                  <a:lnTo>
                    <a:pt x="65" y="426"/>
                  </a:lnTo>
                  <a:lnTo>
                    <a:pt x="65" y="427"/>
                  </a:lnTo>
                  <a:lnTo>
                    <a:pt x="66" y="426"/>
                  </a:lnTo>
                  <a:lnTo>
                    <a:pt x="68" y="426"/>
                  </a:lnTo>
                  <a:lnTo>
                    <a:pt x="68" y="424"/>
                  </a:lnTo>
                  <a:lnTo>
                    <a:pt x="68" y="423"/>
                  </a:lnTo>
                  <a:lnTo>
                    <a:pt x="68" y="421"/>
                  </a:lnTo>
                  <a:lnTo>
                    <a:pt x="69" y="421"/>
                  </a:lnTo>
                  <a:lnTo>
                    <a:pt x="71" y="421"/>
                  </a:lnTo>
                  <a:lnTo>
                    <a:pt x="71" y="419"/>
                  </a:lnTo>
                  <a:lnTo>
                    <a:pt x="72" y="418"/>
                  </a:lnTo>
                  <a:lnTo>
                    <a:pt x="74" y="418"/>
                  </a:lnTo>
                  <a:lnTo>
                    <a:pt x="75" y="416"/>
                  </a:lnTo>
                  <a:lnTo>
                    <a:pt x="75" y="415"/>
                  </a:lnTo>
                  <a:lnTo>
                    <a:pt x="75" y="413"/>
                  </a:lnTo>
                  <a:lnTo>
                    <a:pt x="77" y="413"/>
                  </a:lnTo>
                  <a:lnTo>
                    <a:pt x="77" y="412"/>
                  </a:lnTo>
                  <a:lnTo>
                    <a:pt x="78" y="412"/>
                  </a:lnTo>
                  <a:lnTo>
                    <a:pt x="80" y="413"/>
                  </a:lnTo>
                  <a:lnTo>
                    <a:pt x="81" y="413"/>
                  </a:lnTo>
                  <a:lnTo>
                    <a:pt x="81" y="415"/>
                  </a:lnTo>
                  <a:lnTo>
                    <a:pt x="83" y="415"/>
                  </a:lnTo>
                  <a:lnTo>
                    <a:pt x="85" y="415"/>
                  </a:lnTo>
                  <a:lnTo>
                    <a:pt x="85" y="416"/>
                  </a:lnTo>
                  <a:lnTo>
                    <a:pt x="86" y="415"/>
                  </a:lnTo>
                  <a:lnTo>
                    <a:pt x="86" y="416"/>
                  </a:lnTo>
                  <a:lnTo>
                    <a:pt x="85" y="418"/>
                  </a:lnTo>
                  <a:lnTo>
                    <a:pt x="85" y="419"/>
                  </a:lnTo>
                  <a:lnTo>
                    <a:pt x="83" y="421"/>
                  </a:lnTo>
                  <a:lnTo>
                    <a:pt x="85" y="423"/>
                  </a:lnTo>
                  <a:lnTo>
                    <a:pt x="85" y="424"/>
                  </a:lnTo>
                  <a:lnTo>
                    <a:pt x="86" y="424"/>
                  </a:lnTo>
                  <a:lnTo>
                    <a:pt x="88" y="424"/>
                  </a:lnTo>
                  <a:lnTo>
                    <a:pt x="89" y="424"/>
                  </a:lnTo>
                  <a:lnTo>
                    <a:pt x="91" y="424"/>
                  </a:lnTo>
                  <a:lnTo>
                    <a:pt x="92" y="423"/>
                  </a:lnTo>
                  <a:lnTo>
                    <a:pt x="94" y="423"/>
                  </a:lnTo>
                  <a:lnTo>
                    <a:pt x="95" y="421"/>
                  </a:lnTo>
                  <a:lnTo>
                    <a:pt x="97" y="421"/>
                  </a:lnTo>
                  <a:lnTo>
                    <a:pt x="98" y="421"/>
                  </a:lnTo>
                  <a:lnTo>
                    <a:pt x="100" y="419"/>
                  </a:lnTo>
                  <a:lnTo>
                    <a:pt x="100" y="418"/>
                  </a:lnTo>
                  <a:lnTo>
                    <a:pt x="101" y="418"/>
                  </a:lnTo>
                  <a:lnTo>
                    <a:pt x="101" y="419"/>
                  </a:lnTo>
                  <a:lnTo>
                    <a:pt x="103" y="419"/>
                  </a:lnTo>
                  <a:lnTo>
                    <a:pt x="103" y="418"/>
                  </a:lnTo>
                  <a:lnTo>
                    <a:pt x="103" y="416"/>
                  </a:lnTo>
                  <a:lnTo>
                    <a:pt x="101" y="416"/>
                  </a:lnTo>
                  <a:lnTo>
                    <a:pt x="100" y="416"/>
                  </a:lnTo>
                  <a:lnTo>
                    <a:pt x="98" y="416"/>
                  </a:lnTo>
                  <a:lnTo>
                    <a:pt x="97" y="416"/>
                  </a:lnTo>
                  <a:lnTo>
                    <a:pt x="95" y="415"/>
                  </a:lnTo>
                  <a:lnTo>
                    <a:pt x="95" y="413"/>
                  </a:lnTo>
                  <a:lnTo>
                    <a:pt x="94" y="413"/>
                  </a:lnTo>
                  <a:lnTo>
                    <a:pt x="92" y="415"/>
                  </a:lnTo>
                  <a:lnTo>
                    <a:pt x="91" y="413"/>
                  </a:lnTo>
                  <a:lnTo>
                    <a:pt x="91" y="412"/>
                  </a:lnTo>
                  <a:lnTo>
                    <a:pt x="89" y="412"/>
                  </a:lnTo>
                  <a:lnTo>
                    <a:pt x="86" y="412"/>
                  </a:lnTo>
                  <a:lnTo>
                    <a:pt x="85" y="412"/>
                  </a:lnTo>
                  <a:lnTo>
                    <a:pt x="83" y="412"/>
                  </a:lnTo>
                  <a:lnTo>
                    <a:pt x="81" y="412"/>
                  </a:lnTo>
                  <a:lnTo>
                    <a:pt x="81" y="410"/>
                  </a:lnTo>
                  <a:lnTo>
                    <a:pt x="81" y="406"/>
                  </a:lnTo>
                  <a:lnTo>
                    <a:pt x="81" y="404"/>
                  </a:lnTo>
                  <a:lnTo>
                    <a:pt x="83" y="404"/>
                  </a:lnTo>
                  <a:lnTo>
                    <a:pt x="85" y="403"/>
                  </a:lnTo>
                  <a:lnTo>
                    <a:pt x="85" y="401"/>
                  </a:lnTo>
                  <a:lnTo>
                    <a:pt x="86" y="400"/>
                  </a:lnTo>
                  <a:lnTo>
                    <a:pt x="85" y="400"/>
                  </a:lnTo>
                  <a:lnTo>
                    <a:pt x="85" y="398"/>
                  </a:lnTo>
                  <a:lnTo>
                    <a:pt x="83" y="397"/>
                  </a:lnTo>
                  <a:lnTo>
                    <a:pt x="83" y="395"/>
                  </a:lnTo>
                  <a:lnTo>
                    <a:pt x="88" y="394"/>
                  </a:lnTo>
                  <a:lnTo>
                    <a:pt x="89" y="392"/>
                  </a:lnTo>
                  <a:lnTo>
                    <a:pt x="91" y="392"/>
                  </a:lnTo>
                  <a:lnTo>
                    <a:pt x="92" y="391"/>
                  </a:lnTo>
                  <a:lnTo>
                    <a:pt x="94" y="389"/>
                  </a:lnTo>
                  <a:lnTo>
                    <a:pt x="95" y="389"/>
                  </a:lnTo>
                  <a:lnTo>
                    <a:pt x="97" y="388"/>
                  </a:lnTo>
                  <a:lnTo>
                    <a:pt x="97" y="386"/>
                  </a:lnTo>
                  <a:lnTo>
                    <a:pt x="98" y="386"/>
                  </a:lnTo>
                  <a:lnTo>
                    <a:pt x="100" y="385"/>
                  </a:lnTo>
                  <a:lnTo>
                    <a:pt x="104" y="380"/>
                  </a:lnTo>
                  <a:lnTo>
                    <a:pt x="106" y="380"/>
                  </a:lnTo>
                  <a:lnTo>
                    <a:pt x="107" y="379"/>
                  </a:lnTo>
                  <a:lnTo>
                    <a:pt x="109" y="377"/>
                  </a:lnTo>
                  <a:lnTo>
                    <a:pt x="113" y="376"/>
                  </a:lnTo>
                  <a:lnTo>
                    <a:pt x="116" y="373"/>
                  </a:lnTo>
                  <a:lnTo>
                    <a:pt x="118" y="373"/>
                  </a:lnTo>
                  <a:lnTo>
                    <a:pt x="119" y="371"/>
                  </a:lnTo>
                  <a:lnTo>
                    <a:pt x="124" y="370"/>
                  </a:lnTo>
                  <a:lnTo>
                    <a:pt x="125" y="370"/>
                  </a:lnTo>
                  <a:lnTo>
                    <a:pt x="127" y="368"/>
                  </a:lnTo>
                  <a:lnTo>
                    <a:pt x="130" y="368"/>
                  </a:lnTo>
                  <a:lnTo>
                    <a:pt x="131" y="368"/>
                  </a:lnTo>
                  <a:lnTo>
                    <a:pt x="133" y="368"/>
                  </a:lnTo>
                  <a:lnTo>
                    <a:pt x="134" y="366"/>
                  </a:lnTo>
                  <a:lnTo>
                    <a:pt x="136" y="366"/>
                  </a:lnTo>
                  <a:lnTo>
                    <a:pt x="136" y="365"/>
                  </a:lnTo>
                  <a:lnTo>
                    <a:pt x="137" y="365"/>
                  </a:lnTo>
                  <a:lnTo>
                    <a:pt x="139" y="365"/>
                  </a:lnTo>
                  <a:lnTo>
                    <a:pt x="142" y="365"/>
                  </a:lnTo>
                  <a:lnTo>
                    <a:pt x="144" y="366"/>
                  </a:lnTo>
                  <a:lnTo>
                    <a:pt x="145" y="366"/>
                  </a:lnTo>
                  <a:lnTo>
                    <a:pt x="150" y="366"/>
                  </a:lnTo>
                  <a:lnTo>
                    <a:pt x="151" y="366"/>
                  </a:lnTo>
                  <a:lnTo>
                    <a:pt x="153" y="366"/>
                  </a:lnTo>
                  <a:lnTo>
                    <a:pt x="154" y="366"/>
                  </a:lnTo>
                  <a:lnTo>
                    <a:pt x="157" y="365"/>
                  </a:lnTo>
                  <a:lnTo>
                    <a:pt x="160" y="365"/>
                  </a:lnTo>
                  <a:lnTo>
                    <a:pt x="162" y="365"/>
                  </a:lnTo>
                  <a:lnTo>
                    <a:pt x="163" y="363"/>
                  </a:lnTo>
                  <a:lnTo>
                    <a:pt x="165" y="365"/>
                  </a:lnTo>
                  <a:lnTo>
                    <a:pt x="166" y="365"/>
                  </a:lnTo>
                  <a:lnTo>
                    <a:pt x="166" y="366"/>
                  </a:lnTo>
                  <a:lnTo>
                    <a:pt x="168" y="368"/>
                  </a:lnTo>
                  <a:lnTo>
                    <a:pt x="168" y="370"/>
                  </a:lnTo>
                  <a:lnTo>
                    <a:pt x="168" y="371"/>
                  </a:lnTo>
                  <a:lnTo>
                    <a:pt x="169" y="374"/>
                  </a:lnTo>
                  <a:lnTo>
                    <a:pt x="169" y="376"/>
                  </a:lnTo>
                  <a:lnTo>
                    <a:pt x="172" y="377"/>
                  </a:lnTo>
                  <a:lnTo>
                    <a:pt x="174" y="379"/>
                  </a:lnTo>
                  <a:lnTo>
                    <a:pt x="175" y="379"/>
                  </a:lnTo>
                  <a:lnTo>
                    <a:pt x="177" y="380"/>
                  </a:lnTo>
                  <a:lnTo>
                    <a:pt x="180" y="380"/>
                  </a:lnTo>
                  <a:lnTo>
                    <a:pt x="181" y="380"/>
                  </a:lnTo>
                  <a:lnTo>
                    <a:pt x="184" y="377"/>
                  </a:lnTo>
                  <a:lnTo>
                    <a:pt x="186" y="377"/>
                  </a:lnTo>
                  <a:lnTo>
                    <a:pt x="187" y="379"/>
                  </a:lnTo>
                  <a:lnTo>
                    <a:pt x="187" y="380"/>
                  </a:lnTo>
                  <a:lnTo>
                    <a:pt x="186" y="382"/>
                  </a:lnTo>
                  <a:lnTo>
                    <a:pt x="186" y="385"/>
                  </a:lnTo>
                  <a:lnTo>
                    <a:pt x="186" y="383"/>
                  </a:lnTo>
                  <a:lnTo>
                    <a:pt x="184" y="383"/>
                  </a:lnTo>
                  <a:lnTo>
                    <a:pt x="183" y="385"/>
                  </a:lnTo>
                  <a:lnTo>
                    <a:pt x="183" y="386"/>
                  </a:lnTo>
                  <a:lnTo>
                    <a:pt x="183" y="389"/>
                  </a:lnTo>
                  <a:lnTo>
                    <a:pt x="183" y="391"/>
                  </a:lnTo>
                  <a:lnTo>
                    <a:pt x="183" y="392"/>
                  </a:lnTo>
                  <a:lnTo>
                    <a:pt x="183" y="395"/>
                  </a:lnTo>
                  <a:lnTo>
                    <a:pt x="183" y="397"/>
                  </a:lnTo>
                  <a:lnTo>
                    <a:pt x="184" y="400"/>
                  </a:lnTo>
                  <a:lnTo>
                    <a:pt x="186" y="400"/>
                  </a:lnTo>
                  <a:lnTo>
                    <a:pt x="186" y="401"/>
                  </a:lnTo>
                  <a:lnTo>
                    <a:pt x="186" y="403"/>
                  </a:lnTo>
                  <a:lnTo>
                    <a:pt x="187" y="403"/>
                  </a:lnTo>
                  <a:lnTo>
                    <a:pt x="189" y="404"/>
                  </a:lnTo>
                  <a:lnTo>
                    <a:pt x="190" y="404"/>
                  </a:lnTo>
                  <a:lnTo>
                    <a:pt x="192" y="404"/>
                  </a:lnTo>
                  <a:lnTo>
                    <a:pt x="193" y="404"/>
                  </a:lnTo>
                  <a:lnTo>
                    <a:pt x="195" y="404"/>
                  </a:lnTo>
                  <a:lnTo>
                    <a:pt x="197" y="404"/>
                  </a:lnTo>
                  <a:lnTo>
                    <a:pt x="200" y="403"/>
                  </a:lnTo>
                  <a:lnTo>
                    <a:pt x="200" y="401"/>
                  </a:lnTo>
                  <a:lnTo>
                    <a:pt x="201" y="401"/>
                  </a:lnTo>
                  <a:lnTo>
                    <a:pt x="203" y="400"/>
                  </a:lnTo>
                  <a:lnTo>
                    <a:pt x="204" y="400"/>
                  </a:lnTo>
                  <a:lnTo>
                    <a:pt x="204" y="398"/>
                  </a:lnTo>
                  <a:lnTo>
                    <a:pt x="206" y="397"/>
                  </a:lnTo>
                  <a:lnTo>
                    <a:pt x="206" y="395"/>
                  </a:lnTo>
                  <a:lnTo>
                    <a:pt x="207" y="392"/>
                  </a:lnTo>
                  <a:lnTo>
                    <a:pt x="209" y="391"/>
                  </a:lnTo>
                  <a:lnTo>
                    <a:pt x="210" y="391"/>
                  </a:lnTo>
                  <a:lnTo>
                    <a:pt x="212" y="392"/>
                  </a:lnTo>
                  <a:lnTo>
                    <a:pt x="212" y="394"/>
                  </a:lnTo>
                  <a:lnTo>
                    <a:pt x="213" y="395"/>
                  </a:lnTo>
                  <a:lnTo>
                    <a:pt x="213" y="397"/>
                  </a:lnTo>
                  <a:lnTo>
                    <a:pt x="215" y="398"/>
                  </a:lnTo>
                  <a:lnTo>
                    <a:pt x="216" y="400"/>
                  </a:lnTo>
                  <a:lnTo>
                    <a:pt x="218" y="401"/>
                  </a:lnTo>
                  <a:lnTo>
                    <a:pt x="219" y="401"/>
                  </a:lnTo>
                  <a:lnTo>
                    <a:pt x="219" y="403"/>
                  </a:lnTo>
                  <a:lnTo>
                    <a:pt x="221" y="403"/>
                  </a:lnTo>
                  <a:lnTo>
                    <a:pt x="222" y="401"/>
                  </a:lnTo>
                  <a:lnTo>
                    <a:pt x="224" y="401"/>
                  </a:lnTo>
                  <a:lnTo>
                    <a:pt x="225" y="400"/>
                  </a:lnTo>
                  <a:lnTo>
                    <a:pt x="227" y="400"/>
                  </a:lnTo>
                  <a:lnTo>
                    <a:pt x="228" y="401"/>
                  </a:lnTo>
                  <a:lnTo>
                    <a:pt x="230" y="401"/>
                  </a:lnTo>
                  <a:lnTo>
                    <a:pt x="231" y="401"/>
                  </a:lnTo>
                  <a:lnTo>
                    <a:pt x="231" y="403"/>
                  </a:lnTo>
                  <a:lnTo>
                    <a:pt x="230" y="406"/>
                  </a:lnTo>
                  <a:lnTo>
                    <a:pt x="230" y="407"/>
                  </a:lnTo>
                  <a:lnTo>
                    <a:pt x="231" y="409"/>
                  </a:lnTo>
                  <a:lnTo>
                    <a:pt x="234" y="410"/>
                  </a:lnTo>
                  <a:lnTo>
                    <a:pt x="234" y="412"/>
                  </a:lnTo>
                  <a:lnTo>
                    <a:pt x="236" y="412"/>
                  </a:lnTo>
                  <a:lnTo>
                    <a:pt x="237" y="412"/>
                  </a:lnTo>
                  <a:lnTo>
                    <a:pt x="240" y="413"/>
                  </a:lnTo>
                  <a:lnTo>
                    <a:pt x="240" y="415"/>
                  </a:lnTo>
                  <a:lnTo>
                    <a:pt x="240" y="416"/>
                  </a:lnTo>
                  <a:lnTo>
                    <a:pt x="240" y="418"/>
                  </a:lnTo>
                  <a:lnTo>
                    <a:pt x="242" y="418"/>
                  </a:lnTo>
                  <a:lnTo>
                    <a:pt x="242" y="419"/>
                  </a:lnTo>
                  <a:lnTo>
                    <a:pt x="242" y="418"/>
                  </a:lnTo>
                  <a:lnTo>
                    <a:pt x="242" y="419"/>
                  </a:lnTo>
                  <a:lnTo>
                    <a:pt x="243" y="419"/>
                  </a:lnTo>
                  <a:lnTo>
                    <a:pt x="245" y="418"/>
                  </a:lnTo>
                  <a:lnTo>
                    <a:pt x="245" y="421"/>
                  </a:lnTo>
                  <a:lnTo>
                    <a:pt x="246" y="421"/>
                  </a:lnTo>
                  <a:lnTo>
                    <a:pt x="245" y="419"/>
                  </a:lnTo>
                  <a:lnTo>
                    <a:pt x="246" y="419"/>
                  </a:lnTo>
                  <a:lnTo>
                    <a:pt x="248" y="419"/>
                  </a:lnTo>
                  <a:lnTo>
                    <a:pt x="246" y="419"/>
                  </a:lnTo>
                  <a:lnTo>
                    <a:pt x="246" y="418"/>
                  </a:lnTo>
                  <a:lnTo>
                    <a:pt x="248" y="419"/>
                  </a:lnTo>
                  <a:lnTo>
                    <a:pt x="246" y="418"/>
                  </a:lnTo>
                  <a:lnTo>
                    <a:pt x="248" y="418"/>
                  </a:lnTo>
                  <a:lnTo>
                    <a:pt x="246" y="416"/>
                  </a:lnTo>
                  <a:lnTo>
                    <a:pt x="245" y="416"/>
                  </a:lnTo>
                  <a:lnTo>
                    <a:pt x="243" y="416"/>
                  </a:lnTo>
                  <a:lnTo>
                    <a:pt x="243" y="415"/>
                  </a:lnTo>
                  <a:lnTo>
                    <a:pt x="243" y="413"/>
                  </a:lnTo>
                  <a:lnTo>
                    <a:pt x="243" y="412"/>
                  </a:lnTo>
                  <a:lnTo>
                    <a:pt x="245" y="412"/>
                  </a:lnTo>
                  <a:lnTo>
                    <a:pt x="246" y="410"/>
                  </a:lnTo>
                  <a:lnTo>
                    <a:pt x="248" y="409"/>
                  </a:lnTo>
                  <a:lnTo>
                    <a:pt x="248" y="407"/>
                  </a:lnTo>
                  <a:lnTo>
                    <a:pt x="251" y="404"/>
                  </a:lnTo>
                  <a:lnTo>
                    <a:pt x="252" y="404"/>
                  </a:lnTo>
                  <a:lnTo>
                    <a:pt x="252" y="406"/>
                  </a:lnTo>
                  <a:lnTo>
                    <a:pt x="254" y="404"/>
                  </a:lnTo>
                  <a:lnTo>
                    <a:pt x="254" y="403"/>
                  </a:lnTo>
                  <a:lnTo>
                    <a:pt x="252" y="403"/>
                  </a:lnTo>
                  <a:lnTo>
                    <a:pt x="252" y="401"/>
                  </a:lnTo>
                  <a:lnTo>
                    <a:pt x="252" y="400"/>
                  </a:lnTo>
                  <a:lnTo>
                    <a:pt x="252" y="398"/>
                  </a:lnTo>
                  <a:lnTo>
                    <a:pt x="252" y="395"/>
                  </a:lnTo>
                  <a:lnTo>
                    <a:pt x="252" y="394"/>
                  </a:lnTo>
                  <a:lnTo>
                    <a:pt x="252" y="392"/>
                  </a:lnTo>
                  <a:lnTo>
                    <a:pt x="252" y="391"/>
                  </a:lnTo>
                  <a:lnTo>
                    <a:pt x="252" y="389"/>
                  </a:lnTo>
                  <a:lnTo>
                    <a:pt x="252" y="388"/>
                  </a:lnTo>
                  <a:lnTo>
                    <a:pt x="252" y="385"/>
                  </a:lnTo>
                  <a:lnTo>
                    <a:pt x="251" y="385"/>
                  </a:lnTo>
                  <a:lnTo>
                    <a:pt x="252" y="386"/>
                  </a:lnTo>
                  <a:lnTo>
                    <a:pt x="251" y="386"/>
                  </a:lnTo>
                  <a:lnTo>
                    <a:pt x="249" y="388"/>
                  </a:lnTo>
                  <a:lnTo>
                    <a:pt x="249" y="386"/>
                  </a:lnTo>
                  <a:lnTo>
                    <a:pt x="249" y="385"/>
                  </a:lnTo>
                  <a:lnTo>
                    <a:pt x="251" y="385"/>
                  </a:lnTo>
                  <a:lnTo>
                    <a:pt x="249" y="383"/>
                  </a:lnTo>
                  <a:lnTo>
                    <a:pt x="251" y="383"/>
                  </a:lnTo>
                  <a:lnTo>
                    <a:pt x="252" y="383"/>
                  </a:lnTo>
                  <a:lnTo>
                    <a:pt x="254" y="382"/>
                  </a:lnTo>
                  <a:lnTo>
                    <a:pt x="254" y="383"/>
                  </a:lnTo>
                  <a:lnTo>
                    <a:pt x="256" y="385"/>
                  </a:lnTo>
                  <a:lnTo>
                    <a:pt x="257" y="383"/>
                  </a:lnTo>
                  <a:lnTo>
                    <a:pt x="256" y="382"/>
                  </a:lnTo>
                  <a:lnTo>
                    <a:pt x="256" y="380"/>
                  </a:lnTo>
                  <a:lnTo>
                    <a:pt x="256" y="379"/>
                  </a:lnTo>
                  <a:lnTo>
                    <a:pt x="257" y="379"/>
                  </a:lnTo>
                  <a:lnTo>
                    <a:pt x="257" y="377"/>
                  </a:lnTo>
                  <a:lnTo>
                    <a:pt x="257" y="376"/>
                  </a:lnTo>
                  <a:lnTo>
                    <a:pt x="257" y="374"/>
                  </a:lnTo>
                  <a:lnTo>
                    <a:pt x="256" y="374"/>
                  </a:lnTo>
                  <a:lnTo>
                    <a:pt x="256" y="371"/>
                  </a:lnTo>
                  <a:lnTo>
                    <a:pt x="257" y="371"/>
                  </a:lnTo>
                  <a:lnTo>
                    <a:pt x="257" y="370"/>
                  </a:lnTo>
                  <a:lnTo>
                    <a:pt x="257" y="368"/>
                  </a:lnTo>
                  <a:lnTo>
                    <a:pt x="259" y="368"/>
                  </a:lnTo>
                  <a:lnTo>
                    <a:pt x="259" y="366"/>
                  </a:lnTo>
                  <a:lnTo>
                    <a:pt x="259" y="365"/>
                  </a:lnTo>
                  <a:lnTo>
                    <a:pt x="260" y="363"/>
                  </a:lnTo>
                  <a:lnTo>
                    <a:pt x="260" y="362"/>
                  </a:lnTo>
                  <a:lnTo>
                    <a:pt x="262" y="360"/>
                  </a:lnTo>
                  <a:lnTo>
                    <a:pt x="263" y="360"/>
                  </a:lnTo>
                  <a:lnTo>
                    <a:pt x="265" y="359"/>
                  </a:lnTo>
                  <a:lnTo>
                    <a:pt x="266" y="359"/>
                  </a:lnTo>
                  <a:lnTo>
                    <a:pt x="268" y="359"/>
                  </a:lnTo>
                  <a:lnTo>
                    <a:pt x="268" y="357"/>
                  </a:lnTo>
                  <a:lnTo>
                    <a:pt x="268" y="356"/>
                  </a:lnTo>
                  <a:lnTo>
                    <a:pt x="266" y="356"/>
                  </a:lnTo>
                  <a:lnTo>
                    <a:pt x="266" y="354"/>
                  </a:lnTo>
                  <a:lnTo>
                    <a:pt x="266" y="356"/>
                  </a:lnTo>
                  <a:lnTo>
                    <a:pt x="265" y="356"/>
                  </a:lnTo>
                  <a:lnTo>
                    <a:pt x="263" y="356"/>
                  </a:lnTo>
                  <a:lnTo>
                    <a:pt x="262" y="356"/>
                  </a:lnTo>
                  <a:lnTo>
                    <a:pt x="262" y="354"/>
                  </a:lnTo>
                  <a:lnTo>
                    <a:pt x="263" y="353"/>
                  </a:lnTo>
                  <a:lnTo>
                    <a:pt x="265" y="351"/>
                  </a:lnTo>
                  <a:lnTo>
                    <a:pt x="266" y="351"/>
                  </a:lnTo>
                  <a:lnTo>
                    <a:pt x="266" y="353"/>
                  </a:lnTo>
                  <a:lnTo>
                    <a:pt x="266" y="354"/>
                  </a:lnTo>
                  <a:lnTo>
                    <a:pt x="268" y="354"/>
                  </a:lnTo>
                  <a:lnTo>
                    <a:pt x="268" y="356"/>
                  </a:lnTo>
                  <a:lnTo>
                    <a:pt x="269" y="356"/>
                  </a:lnTo>
                  <a:lnTo>
                    <a:pt x="271" y="356"/>
                  </a:lnTo>
                  <a:lnTo>
                    <a:pt x="272" y="356"/>
                  </a:lnTo>
                  <a:lnTo>
                    <a:pt x="274" y="354"/>
                  </a:lnTo>
                  <a:lnTo>
                    <a:pt x="275" y="354"/>
                  </a:lnTo>
                  <a:lnTo>
                    <a:pt x="277" y="353"/>
                  </a:lnTo>
                  <a:lnTo>
                    <a:pt x="278" y="351"/>
                  </a:lnTo>
                  <a:lnTo>
                    <a:pt x="280" y="350"/>
                  </a:lnTo>
                  <a:lnTo>
                    <a:pt x="281" y="347"/>
                  </a:lnTo>
                  <a:lnTo>
                    <a:pt x="283" y="344"/>
                  </a:lnTo>
                  <a:lnTo>
                    <a:pt x="281" y="342"/>
                  </a:lnTo>
                  <a:lnTo>
                    <a:pt x="281" y="341"/>
                  </a:lnTo>
                  <a:lnTo>
                    <a:pt x="281" y="339"/>
                  </a:lnTo>
                  <a:lnTo>
                    <a:pt x="281" y="338"/>
                  </a:lnTo>
                  <a:lnTo>
                    <a:pt x="280" y="336"/>
                  </a:lnTo>
                  <a:lnTo>
                    <a:pt x="281" y="336"/>
                  </a:lnTo>
                  <a:lnTo>
                    <a:pt x="283" y="336"/>
                  </a:lnTo>
                  <a:lnTo>
                    <a:pt x="284" y="335"/>
                  </a:lnTo>
                  <a:lnTo>
                    <a:pt x="284" y="333"/>
                  </a:lnTo>
                  <a:lnTo>
                    <a:pt x="286" y="333"/>
                  </a:lnTo>
                  <a:lnTo>
                    <a:pt x="287" y="333"/>
                  </a:lnTo>
                  <a:lnTo>
                    <a:pt x="289" y="333"/>
                  </a:lnTo>
                  <a:lnTo>
                    <a:pt x="289" y="330"/>
                  </a:lnTo>
                  <a:lnTo>
                    <a:pt x="290" y="330"/>
                  </a:lnTo>
                  <a:lnTo>
                    <a:pt x="292" y="330"/>
                  </a:lnTo>
                  <a:lnTo>
                    <a:pt x="292" y="329"/>
                  </a:lnTo>
                  <a:lnTo>
                    <a:pt x="292" y="327"/>
                  </a:lnTo>
                  <a:lnTo>
                    <a:pt x="293" y="324"/>
                  </a:lnTo>
                  <a:lnTo>
                    <a:pt x="293" y="323"/>
                  </a:lnTo>
                  <a:lnTo>
                    <a:pt x="292" y="321"/>
                  </a:lnTo>
                  <a:lnTo>
                    <a:pt x="290" y="320"/>
                  </a:lnTo>
                  <a:lnTo>
                    <a:pt x="290" y="318"/>
                  </a:lnTo>
                  <a:lnTo>
                    <a:pt x="289" y="316"/>
                  </a:lnTo>
                  <a:lnTo>
                    <a:pt x="287" y="315"/>
                  </a:lnTo>
                  <a:lnTo>
                    <a:pt x="286" y="316"/>
                  </a:lnTo>
                  <a:lnTo>
                    <a:pt x="284" y="318"/>
                  </a:lnTo>
                  <a:lnTo>
                    <a:pt x="286" y="318"/>
                  </a:lnTo>
                  <a:lnTo>
                    <a:pt x="286" y="320"/>
                  </a:lnTo>
                  <a:lnTo>
                    <a:pt x="284" y="320"/>
                  </a:lnTo>
                  <a:lnTo>
                    <a:pt x="284" y="321"/>
                  </a:lnTo>
                  <a:lnTo>
                    <a:pt x="283" y="321"/>
                  </a:lnTo>
                  <a:lnTo>
                    <a:pt x="281" y="321"/>
                  </a:lnTo>
                  <a:lnTo>
                    <a:pt x="281" y="323"/>
                  </a:lnTo>
                  <a:lnTo>
                    <a:pt x="280" y="323"/>
                  </a:lnTo>
                  <a:lnTo>
                    <a:pt x="280" y="324"/>
                  </a:lnTo>
                  <a:lnTo>
                    <a:pt x="278" y="327"/>
                  </a:lnTo>
                  <a:lnTo>
                    <a:pt x="277" y="329"/>
                  </a:lnTo>
                  <a:lnTo>
                    <a:pt x="275" y="329"/>
                  </a:lnTo>
                  <a:lnTo>
                    <a:pt x="277" y="329"/>
                  </a:lnTo>
                  <a:lnTo>
                    <a:pt x="275" y="330"/>
                  </a:lnTo>
                  <a:lnTo>
                    <a:pt x="274" y="332"/>
                  </a:lnTo>
                  <a:lnTo>
                    <a:pt x="274" y="333"/>
                  </a:lnTo>
                  <a:lnTo>
                    <a:pt x="272" y="335"/>
                  </a:lnTo>
                  <a:lnTo>
                    <a:pt x="271" y="335"/>
                  </a:lnTo>
                  <a:lnTo>
                    <a:pt x="271" y="336"/>
                  </a:lnTo>
                  <a:lnTo>
                    <a:pt x="269" y="338"/>
                  </a:lnTo>
                  <a:lnTo>
                    <a:pt x="269" y="339"/>
                  </a:lnTo>
                  <a:lnTo>
                    <a:pt x="268" y="339"/>
                  </a:lnTo>
                  <a:lnTo>
                    <a:pt x="269" y="339"/>
                  </a:lnTo>
                  <a:lnTo>
                    <a:pt x="269" y="341"/>
                  </a:lnTo>
                  <a:lnTo>
                    <a:pt x="268" y="342"/>
                  </a:lnTo>
                  <a:lnTo>
                    <a:pt x="266" y="342"/>
                  </a:lnTo>
                  <a:lnTo>
                    <a:pt x="266" y="344"/>
                  </a:lnTo>
                  <a:lnTo>
                    <a:pt x="266" y="342"/>
                  </a:lnTo>
                  <a:lnTo>
                    <a:pt x="266" y="341"/>
                  </a:lnTo>
                  <a:lnTo>
                    <a:pt x="268" y="339"/>
                  </a:lnTo>
                  <a:lnTo>
                    <a:pt x="268" y="338"/>
                  </a:lnTo>
                  <a:lnTo>
                    <a:pt x="268" y="336"/>
                  </a:lnTo>
                  <a:lnTo>
                    <a:pt x="266" y="335"/>
                  </a:lnTo>
                  <a:lnTo>
                    <a:pt x="266" y="333"/>
                  </a:lnTo>
                  <a:lnTo>
                    <a:pt x="266" y="332"/>
                  </a:lnTo>
                  <a:lnTo>
                    <a:pt x="266" y="330"/>
                  </a:lnTo>
                  <a:lnTo>
                    <a:pt x="265" y="332"/>
                  </a:lnTo>
                  <a:lnTo>
                    <a:pt x="265" y="333"/>
                  </a:lnTo>
                  <a:lnTo>
                    <a:pt x="263" y="335"/>
                  </a:lnTo>
                  <a:lnTo>
                    <a:pt x="263" y="333"/>
                  </a:lnTo>
                  <a:lnTo>
                    <a:pt x="265" y="332"/>
                  </a:lnTo>
                  <a:lnTo>
                    <a:pt x="266" y="330"/>
                  </a:lnTo>
                  <a:lnTo>
                    <a:pt x="266" y="329"/>
                  </a:lnTo>
                  <a:lnTo>
                    <a:pt x="268" y="329"/>
                  </a:lnTo>
                  <a:lnTo>
                    <a:pt x="269" y="327"/>
                  </a:lnTo>
                  <a:lnTo>
                    <a:pt x="269" y="326"/>
                  </a:lnTo>
                  <a:lnTo>
                    <a:pt x="269" y="324"/>
                  </a:lnTo>
                  <a:lnTo>
                    <a:pt x="271" y="323"/>
                  </a:lnTo>
                  <a:lnTo>
                    <a:pt x="271" y="321"/>
                  </a:lnTo>
                  <a:lnTo>
                    <a:pt x="272" y="321"/>
                  </a:lnTo>
                  <a:lnTo>
                    <a:pt x="274" y="320"/>
                  </a:lnTo>
                  <a:lnTo>
                    <a:pt x="275" y="320"/>
                  </a:lnTo>
                  <a:lnTo>
                    <a:pt x="277" y="320"/>
                  </a:lnTo>
                  <a:lnTo>
                    <a:pt x="277" y="318"/>
                  </a:lnTo>
                  <a:lnTo>
                    <a:pt x="278" y="318"/>
                  </a:lnTo>
                  <a:lnTo>
                    <a:pt x="280" y="318"/>
                  </a:lnTo>
                  <a:lnTo>
                    <a:pt x="281" y="318"/>
                  </a:lnTo>
                  <a:lnTo>
                    <a:pt x="283" y="316"/>
                  </a:lnTo>
                  <a:lnTo>
                    <a:pt x="286" y="315"/>
                  </a:lnTo>
                  <a:lnTo>
                    <a:pt x="287" y="313"/>
                  </a:lnTo>
                  <a:lnTo>
                    <a:pt x="289" y="312"/>
                  </a:lnTo>
                  <a:lnTo>
                    <a:pt x="290" y="310"/>
                  </a:lnTo>
                  <a:lnTo>
                    <a:pt x="292" y="309"/>
                  </a:lnTo>
                  <a:lnTo>
                    <a:pt x="293" y="306"/>
                  </a:lnTo>
                  <a:lnTo>
                    <a:pt x="295" y="304"/>
                  </a:lnTo>
                  <a:lnTo>
                    <a:pt x="296" y="304"/>
                  </a:lnTo>
                  <a:lnTo>
                    <a:pt x="296" y="303"/>
                  </a:lnTo>
                  <a:lnTo>
                    <a:pt x="298" y="301"/>
                  </a:lnTo>
                  <a:lnTo>
                    <a:pt x="299" y="300"/>
                  </a:lnTo>
                  <a:lnTo>
                    <a:pt x="301" y="298"/>
                  </a:lnTo>
                  <a:lnTo>
                    <a:pt x="301" y="297"/>
                  </a:lnTo>
                  <a:lnTo>
                    <a:pt x="302" y="295"/>
                  </a:lnTo>
                  <a:lnTo>
                    <a:pt x="304" y="295"/>
                  </a:lnTo>
                  <a:lnTo>
                    <a:pt x="304" y="294"/>
                  </a:lnTo>
                  <a:lnTo>
                    <a:pt x="305" y="292"/>
                  </a:lnTo>
                  <a:lnTo>
                    <a:pt x="307" y="292"/>
                  </a:lnTo>
                  <a:lnTo>
                    <a:pt x="307" y="291"/>
                  </a:lnTo>
                  <a:lnTo>
                    <a:pt x="308" y="291"/>
                  </a:lnTo>
                  <a:lnTo>
                    <a:pt x="310" y="291"/>
                  </a:lnTo>
                  <a:lnTo>
                    <a:pt x="312" y="289"/>
                  </a:lnTo>
                  <a:lnTo>
                    <a:pt x="313" y="289"/>
                  </a:lnTo>
                  <a:lnTo>
                    <a:pt x="315" y="289"/>
                  </a:lnTo>
                  <a:lnTo>
                    <a:pt x="316" y="289"/>
                  </a:lnTo>
                  <a:lnTo>
                    <a:pt x="318" y="289"/>
                  </a:lnTo>
                  <a:lnTo>
                    <a:pt x="319" y="289"/>
                  </a:lnTo>
                  <a:lnTo>
                    <a:pt x="321" y="289"/>
                  </a:lnTo>
                  <a:lnTo>
                    <a:pt x="322" y="289"/>
                  </a:lnTo>
                  <a:lnTo>
                    <a:pt x="325" y="289"/>
                  </a:lnTo>
                  <a:lnTo>
                    <a:pt x="327" y="289"/>
                  </a:lnTo>
                  <a:lnTo>
                    <a:pt x="330" y="289"/>
                  </a:lnTo>
                  <a:lnTo>
                    <a:pt x="331" y="289"/>
                  </a:lnTo>
                  <a:lnTo>
                    <a:pt x="333" y="289"/>
                  </a:lnTo>
                  <a:lnTo>
                    <a:pt x="334" y="291"/>
                  </a:lnTo>
                  <a:lnTo>
                    <a:pt x="334" y="289"/>
                  </a:lnTo>
                  <a:lnTo>
                    <a:pt x="336" y="291"/>
                  </a:lnTo>
                  <a:lnTo>
                    <a:pt x="337" y="291"/>
                  </a:lnTo>
                  <a:lnTo>
                    <a:pt x="339" y="292"/>
                  </a:lnTo>
                  <a:lnTo>
                    <a:pt x="342" y="292"/>
                  </a:lnTo>
                  <a:lnTo>
                    <a:pt x="348" y="292"/>
                  </a:lnTo>
                  <a:lnTo>
                    <a:pt x="351" y="292"/>
                  </a:lnTo>
                  <a:lnTo>
                    <a:pt x="352" y="292"/>
                  </a:lnTo>
                  <a:lnTo>
                    <a:pt x="354" y="292"/>
                  </a:lnTo>
                  <a:lnTo>
                    <a:pt x="357" y="292"/>
                  </a:lnTo>
                  <a:lnTo>
                    <a:pt x="358" y="292"/>
                  </a:lnTo>
                  <a:lnTo>
                    <a:pt x="360" y="292"/>
                  </a:lnTo>
                  <a:lnTo>
                    <a:pt x="361" y="291"/>
                  </a:lnTo>
                  <a:lnTo>
                    <a:pt x="363" y="291"/>
                  </a:lnTo>
                  <a:lnTo>
                    <a:pt x="364" y="291"/>
                  </a:lnTo>
                  <a:lnTo>
                    <a:pt x="366" y="289"/>
                  </a:lnTo>
                  <a:lnTo>
                    <a:pt x="368" y="289"/>
                  </a:lnTo>
                  <a:lnTo>
                    <a:pt x="369" y="288"/>
                  </a:lnTo>
                  <a:lnTo>
                    <a:pt x="372" y="288"/>
                  </a:lnTo>
                  <a:lnTo>
                    <a:pt x="375" y="286"/>
                  </a:lnTo>
                  <a:lnTo>
                    <a:pt x="377" y="285"/>
                  </a:lnTo>
                  <a:lnTo>
                    <a:pt x="380" y="283"/>
                  </a:lnTo>
                  <a:lnTo>
                    <a:pt x="381" y="283"/>
                  </a:lnTo>
                  <a:lnTo>
                    <a:pt x="383" y="282"/>
                  </a:lnTo>
                  <a:lnTo>
                    <a:pt x="384" y="282"/>
                  </a:lnTo>
                  <a:lnTo>
                    <a:pt x="386" y="282"/>
                  </a:lnTo>
                  <a:lnTo>
                    <a:pt x="389" y="280"/>
                  </a:lnTo>
                  <a:lnTo>
                    <a:pt x="390" y="280"/>
                  </a:lnTo>
                  <a:lnTo>
                    <a:pt x="393" y="279"/>
                  </a:lnTo>
                  <a:lnTo>
                    <a:pt x="395" y="277"/>
                  </a:lnTo>
                  <a:lnTo>
                    <a:pt x="398" y="276"/>
                  </a:lnTo>
                  <a:lnTo>
                    <a:pt x="399" y="276"/>
                  </a:lnTo>
                  <a:lnTo>
                    <a:pt x="402" y="274"/>
                  </a:lnTo>
                  <a:lnTo>
                    <a:pt x="404" y="274"/>
                  </a:lnTo>
                  <a:lnTo>
                    <a:pt x="405" y="274"/>
                  </a:lnTo>
                  <a:lnTo>
                    <a:pt x="407" y="274"/>
                  </a:lnTo>
                  <a:lnTo>
                    <a:pt x="408" y="274"/>
                  </a:lnTo>
                  <a:lnTo>
                    <a:pt x="411" y="274"/>
                  </a:lnTo>
                  <a:lnTo>
                    <a:pt x="414" y="274"/>
                  </a:lnTo>
                  <a:lnTo>
                    <a:pt x="416" y="274"/>
                  </a:lnTo>
                  <a:lnTo>
                    <a:pt x="417" y="274"/>
                  </a:lnTo>
                  <a:lnTo>
                    <a:pt x="419" y="273"/>
                  </a:lnTo>
                  <a:lnTo>
                    <a:pt x="420" y="273"/>
                  </a:lnTo>
                  <a:lnTo>
                    <a:pt x="422" y="271"/>
                  </a:lnTo>
                  <a:lnTo>
                    <a:pt x="424" y="271"/>
                  </a:lnTo>
                  <a:lnTo>
                    <a:pt x="425" y="270"/>
                  </a:lnTo>
                  <a:lnTo>
                    <a:pt x="425" y="271"/>
                  </a:lnTo>
                  <a:lnTo>
                    <a:pt x="425" y="273"/>
                  </a:lnTo>
                  <a:lnTo>
                    <a:pt x="425" y="274"/>
                  </a:lnTo>
                  <a:lnTo>
                    <a:pt x="427" y="274"/>
                  </a:lnTo>
                  <a:lnTo>
                    <a:pt x="425" y="273"/>
                  </a:lnTo>
                  <a:lnTo>
                    <a:pt x="427" y="271"/>
                  </a:lnTo>
                  <a:lnTo>
                    <a:pt x="428" y="274"/>
                  </a:lnTo>
                  <a:lnTo>
                    <a:pt x="427" y="276"/>
                  </a:lnTo>
                  <a:lnTo>
                    <a:pt x="427" y="277"/>
                  </a:lnTo>
                  <a:lnTo>
                    <a:pt x="428" y="276"/>
                  </a:lnTo>
                  <a:lnTo>
                    <a:pt x="428" y="277"/>
                  </a:lnTo>
                  <a:lnTo>
                    <a:pt x="428" y="280"/>
                  </a:lnTo>
                  <a:lnTo>
                    <a:pt x="428" y="283"/>
                  </a:lnTo>
                  <a:lnTo>
                    <a:pt x="428" y="285"/>
                  </a:lnTo>
                  <a:lnTo>
                    <a:pt x="428" y="286"/>
                  </a:lnTo>
                  <a:lnTo>
                    <a:pt x="427" y="288"/>
                  </a:lnTo>
                  <a:lnTo>
                    <a:pt x="427" y="289"/>
                  </a:lnTo>
                  <a:lnTo>
                    <a:pt x="425" y="289"/>
                  </a:lnTo>
                  <a:lnTo>
                    <a:pt x="425" y="291"/>
                  </a:lnTo>
                  <a:lnTo>
                    <a:pt x="427" y="292"/>
                  </a:lnTo>
                  <a:lnTo>
                    <a:pt x="427" y="294"/>
                  </a:lnTo>
                  <a:lnTo>
                    <a:pt x="427" y="295"/>
                  </a:lnTo>
                  <a:lnTo>
                    <a:pt x="428" y="295"/>
                  </a:lnTo>
                  <a:lnTo>
                    <a:pt x="428" y="297"/>
                  </a:lnTo>
                  <a:lnTo>
                    <a:pt x="427" y="297"/>
                  </a:lnTo>
                  <a:lnTo>
                    <a:pt x="427" y="298"/>
                  </a:lnTo>
                  <a:lnTo>
                    <a:pt x="427" y="300"/>
                  </a:lnTo>
                  <a:lnTo>
                    <a:pt x="428" y="304"/>
                  </a:lnTo>
                  <a:lnTo>
                    <a:pt x="428" y="306"/>
                  </a:lnTo>
                  <a:lnTo>
                    <a:pt x="427" y="306"/>
                  </a:lnTo>
                  <a:lnTo>
                    <a:pt x="427" y="307"/>
                  </a:lnTo>
                  <a:lnTo>
                    <a:pt x="428" y="306"/>
                  </a:lnTo>
                  <a:lnTo>
                    <a:pt x="428" y="307"/>
                  </a:lnTo>
                  <a:lnTo>
                    <a:pt x="430" y="309"/>
                  </a:lnTo>
                  <a:lnTo>
                    <a:pt x="430" y="310"/>
                  </a:lnTo>
                  <a:lnTo>
                    <a:pt x="431" y="310"/>
                  </a:lnTo>
                  <a:lnTo>
                    <a:pt x="431" y="312"/>
                  </a:lnTo>
                  <a:lnTo>
                    <a:pt x="434" y="313"/>
                  </a:lnTo>
                  <a:lnTo>
                    <a:pt x="433" y="313"/>
                  </a:lnTo>
                  <a:lnTo>
                    <a:pt x="434" y="315"/>
                  </a:lnTo>
                  <a:lnTo>
                    <a:pt x="436" y="313"/>
                  </a:lnTo>
                  <a:lnTo>
                    <a:pt x="439" y="315"/>
                  </a:lnTo>
                  <a:lnTo>
                    <a:pt x="442" y="315"/>
                  </a:lnTo>
                  <a:lnTo>
                    <a:pt x="443" y="315"/>
                  </a:lnTo>
                  <a:lnTo>
                    <a:pt x="443" y="313"/>
                  </a:lnTo>
                  <a:lnTo>
                    <a:pt x="445" y="313"/>
                  </a:lnTo>
                  <a:lnTo>
                    <a:pt x="445" y="315"/>
                  </a:lnTo>
                  <a:lnTo>
                    <a:pt x="446" y="315"/>
                  </a:lnTo>
                  <a:lnTo>
                    <a:pt x="445" y="313"/>
                  </a:lnTo>
                  <a:lnTo>
                    <a:pt x="446" y="313"/>
                  </a:lnTo>
                  <a:lnTo>
                    <a:pt x="446" y="315"/>
                  </a:lnTo>
                  <a:lnTo>
                    <a:pt x="446" y="316"/>
                  </a:lnTo>
                  <a:lnTo>
                    <a:pt x="446" y="318"/>
                  </a:lnTo>
                  <a:lnTo>
                    <a:pt x="448" y="316"/>
                  </a:lnTo>
                  <a:lnTo>
                    <a:pt x="448" y="315"/>
                  </a:lnTo>
                  <a:lnTo>
                    <a:pt x="446" y="315"/>
                  </a:lnTo>
                  <a:lnTo>
                    <a:pt x="446" y="313"/>
                  </a:lnTo>
                  <a:lnTo>
                    <a:pt x="446" y="312"/>
                  </a:lnTo>
                  <a:lnTo>
                    <a:pt x="445" y="312"/>
                  </a:lnTo>
                  <a:lnTo>
                    <a:pt x="443" y="312"/>
                  </a:lnTo>
                  <a:lnTo>
                    <a:pt x="442" y="312"/>
                  </a:lnTo>
                  <a:lnTo>
                    <a:pt x="440" y="312"/>
                  </a:lnTo>
                  <a:lnTo>
                    <a:pt x="439" y="313"/>
                  </a:lnTo>
                  <a:lnTo>
                    <a:pt x="437" y="313"/>
                  </a:lnTo>
                  <a:lnTo>
                    <a:pt x="436" y="312"/>
                  </a:lnTo>
                  <a:lnTo>
                    <a:pt x="436" y="310"/>
                  </a:lnTo>
                  <a:lnTo>
                    <a:pt x="434" y="310"/>
                  </a:lnTo>
                  <a:lnTo>
                    <a:pt x="434" y="309"/>
                  </a:lnTo>
                  <a:lnTo>
                    <a:pt x="433" y="307"/>
                  </a:lnTo>
                  <a:lnTo>
                    <a:pt x="431" y="307"/>
                  </a:lnTo>
                  <a:lnTo>
                    <a:pt x="431" y="306"/>
                  </a:lnTo>
                  <a:lnTo>
                    <a:pt x="431" y="304"/>
                  </a:lnTo>
                  <a:lnTo>
                    <a:pt x="430" y="303"/>
                  </a:lnTo>
                  <a:lnTo>
                    <a:pt x="430" y="301"/>
                  </a:lnTo>
                  <a:lnTo>
                    <a:pt x="431" y="300"/>
                  </a:lnTo>
                  <a:lnTo>
                    <a:pt x="431" y="298"/>
                  </a:lnTo>
                  <a:lnTo>
                    <a:pt x="430" y="298"/>
                  </a:lnTo>
                  <a:lnTo>
                    <a:pt x="430" y="295"/>
                  </a:lnTo>
                  <a:lnTo>
                    <a:pt x="430" y="294"/>
                  </a:lnTo>
                  <a:lnTo>
                    <a:pt x="430" y="292"/>
                  </a:lnTo>
                  <a:lnTo>
                    <a:pt x="430" y="289"/>
                  </a:lnTo>
                  <a:lnTo>
                    <a:pt x="430" y="286"/>
                  </a:lnTo>
                  <a:lnTo>
                    <a:pt x="430" y="285"/>
                  </a:lnTo>
                  <a:lnTo>
                    <a:pt x="431" y="289"/>
                  </a:lnTo>
                  <a:lnTo>
                    <a:pt x="431" y="285"/>
                  </a:lnTo>
                  <a:lnTo>
                    <a:pt x="431" y="283"/>
                  </a:lnTo>
                  <a:lnTo>
                    <a:pt x="434" y="289"/>
                  </a:lnTo>
                  <a:lnTo>
                    <a:pt x="434" y="288"/>
                  </a:lnTo>
                  <a:lnTo>
                    <a:pt x="433" y="283"/>
                  </a:lnTo>
                  <a:lnTo>
                    <a:pt x="433" y="282"/>
                  </a:lnTo>
                  <a:lnTo>
                    <a:pt x="434" y="282"/>
                  </a:lnTo>
                  <a:lnTo>
                    <a:pt x="436" y="283"/>
                  </a:lnTo>
                  <a:lnTo>
                    <a:pt x="437" y="286"/>
                  </a:lnTo>
                  <a:lnTo>
                    <a:pt x="436" y="283"/>
                  </a:lnTo>
                  <a:lnTo>
                    <a:pt x="437" y="283"/>
                  </a:lnTo>
                  <a:lnTo>
                    <a:pt x="439" y="283"/>
                  </a:lnTo>
                  <a:lnTo>
                    <a:pt x="440" y="283"/>
                  </a:lnTo>
                  <a:lnTo>
                    <a:pt x="439" y="282"/>
                  </a:lnTo>
                  <a:lnTo>
                    <a:pt x="440" y="283"/>
                  </a:lnTo>
                  <a:lnTo>
                    <a:pt x="440" y="282"/>
                  </a:lnTo>
                  <a:lnTo>
                    <a:pt x="442" y="282"/>
                  </a:lnTo>
                  <a:lnTo>
                    <a:pt x="442" y="280"/>
                  </a:lnTo>
                  <a:lnTo>
                    <a:pt x="440" y="280"/>
                  </a:lnTo>
                  <a:lnTo>
                    <a:pt x="440" y="279"/>
                  </a:lnTo>
                  <a:lnTo>
                    <a:pt x="440" y="277"/>
                  </a:lnTo>
                  <a:lnTo>
                    <a:pt x="442" y="277"/>
                  </a:lnTo>
                  <a:lnTo>
                    <a:pt x="442" y="276"/>
                  </a:lnTo>
                  <a:lnTo>
                    <a:pt x="442" y="274"/>
                  </a:lnTo>
                  <a:lnTo>
                    <a:pt x="440" y="274"/>
                  </a:lnTo>
                  <a:lnTo>
                    <a:pt x="439" y="274"/>
                  </a:lnTo>
                  <a:lnTo>
                    <a:pt x="437" y="274"/>
                  </a:lnTo>
                  <a:lnTo>
                    <a:pt x="436" y="273"/>
                  </a:lnTo>
                  <a:lnTo>
                    <a:pt x="434" y="274"/>
                  </a:lnTo>
                  <a:lnTo>
                    <a:pt x="433" y="274"/>
                  </a:lnTo>
                  <a:lnTo>
                    <a:pt x="431" y="274"/>
                  </a:lnTo>
                  <a:lnTo>
                    <a:pt x="431" y="277"/>
                  </a:lnTo>
                  <a:lnTo>
                    <a:pt x="430" y="277"/>
                  </a:lnTo>
                  <a:lnTo>
                    <a:pt x="428" y="274"/>
                  </a:lnTo>
                  <a:lnTo>
                    <a:pt x="428" y="273"/>
                  </a:lnTo>
                  <a:lnTo>
                    <a:pt x="428" y="271"/>
                  </a:lnTo>
                  <a:lnTo>
                    <a:pt x="430" y="273"/>
                  </a:lnTo>
                  <a:lnTo>
                    <a:pt x="431" y="273"/>
                  </a:lnTo>
                  <a:lnTo>
                    <a:pt x="433" y="273"/>
                  </a:lnTo>
                  <a:lnTo>
                    <a:pt x="436" y="270"/>
                  </a:lnTo>
                  <a:lnTo>
                    <a:pt x="437" y="270"/>
                  </a:lnTo>
                  <a:lnTo>
                    <a:pt x="437" y="268"/>
                  </a:lnTo>
                  <a:lnTo>
                    <a:pt x="439" y="267"/>
                  </a:lnTo>
                  <a:lnTo>
                    <a:pt x="440" y="265"/>
                  </a:lnTo>
                  <a:lnTo>
                    <a:pt x="442" y="262"/>
                  </a:lnTo>
                  <a:lnTo>
                    <a:pt x="443" y="260"/>
                  </a:lnTo>
                  <a:lnTo>
                    <a:pt x="443" y="259"/>
                  </a:lnTo>
                  <a:lnTo>
                    <a:pt x="445" y="257"/>
                  </a:lnTo>
                  <a:lnTo>
                    <a:pt x="446" y="256"/>
                  </a:lnTo>
                  <a:lnTo>
                    <a:pt x="448" y="251"/>
                  </a:lnTo>
                  <a:lnTo>
                    <a:pt x="449" y="248"/>
                  </a:lnTo>
                  <a:lnTo>
                    <a:pt x="451" y="247"/>
                  </a:lnTo>
                  <a:lnTo>
                    <a:pt x="451" y="245"/>
                  </a:lnTo>
                  <a:lnTo>
                    <a:pt x="452" y="242"/>
                  </a:lnTo>
                  <a:lnTo>
                    <a:pt x="454" y="241"/>
                  </a:lnTo>
                  <a:lnTo>
                    <a:pt x="455" y="239"/>
                  </a:lnTo>
                  <a:lnTo>
                    <a:pt x="457" y="239"/>
                  </a:lnTo>
                  <a:lnTo>
                    <a:pt x="458" y="238"/>
                  </a:lnTo>
                  <a:lnTo>
                    <a:pt x="461" y="235"/>
                  </a:lnTo>
                  <a:lnTo>
                    <a:pt x="463" y="233"/>
                  </a:lnTo>
                  <a:lnTo>
                    <a:pt x="466" y="232"/>
                  </a:lnTo>
                  <a:lnTo>
                    <a:pt x="467" y="232"/>
                  </a:lnTo>
                  <a:lnTo>
                    <a:pt x="469" y="230"/>
                  </a:lnTo>
                  <a:lnTo>
                    <a:pt x="472" y="229"/>
                  </a:lnTo>
                  <a:lnTo>
                    <a:pt x="473" y="227"/>
                  </a:lnTo>
                  <a:lnTo>
                    <a:pt x="475" y="227"/>
                  </a:lnTo>
                  <a:lnTo>
                    <a:pt x="475" y="226"/>
                  </a:lnTo>
                  <a:lnTo>
                    <a:pt x="476" y="226"/>
                  </a:lnTo>
                  <a:lnTo>
                    <a:pt x="478" y="224"/>
                  </a:lnTo>
                  <a:lnTo>
                    <a:pt x="480" y="223"/>
                  </a:lnTo>
                  <a:lnTo>
                    <a:pt x="486" y="220"/>
                  </a:lnTo>
                  <a:lnTo>
                    <a:pt x="487" y="218"/>
                  </a:lnTo>
                  <a:lnTo>
                    <a:pt x="490" y="217"/>
                  </a:lnTo>
                  <a:lnTo>
                    <a:pt x="492" y="215"/>
                  </a:lnTo>
                  <a:lnTo>
                    <a:pt x="493" y="214"/>
                  </a:lnTo>
                  <a:lnTo>
                    <a:pt x="495" y="210"/>
                  </a:lnTo>
                  <a:lnTo>
                    <a:pt x="496" y="209"/>
                  </a:lnTo>
                  <a:lnTo>
                    <a:pt x="498" y="207"/>
                  </a:lnTo>
                  <a:lnTo>
                    <a:pt x="498" y="206"/>
                  </a:lnTo>
                  <a:lnTo>
                    <a:pt x="499" y="203"/>
                  </a:lnTo>
                  <a:lnTo>
                    <a:pt x="502" y="198"/>
                  </a:lnTo>
                  <a:lnTo>
                    <a:pt x="504" y="197"/>
                  </a:lnTo>
                  <a:lnTo>
                    <a:pt x="504" y="194"/>
                  </a:lnTo>
                  <a:lnTo>
                    <a:pt x="505" y="191"/>
                  </a:lnTo>
                  <a:lnTo>
                    <a:pt x="505" y="189"/>
                  </a:lnTo>
                  <a:lnTo>
                    <a:pt x="507" y="188"/>
                  </a:lnTo>
                  <a:lnTo>
                    <a:pt x="507" y="185"/>
                  </a:lnTo>
                  <a:lnTo>
                    <a:pt x="508" y="185"/>
                  </a:lnTo>
                  <a:lnTo>
                    <a:pt x="508" y="183"/>
                  </a:lnTo>
                  <a:lnTo>
                    <a:pt x="508" y="182"/>
                  </a:lnTo>
                  <a:lnTo>
                    <a:pt x="510" y="180"/>
                  </a:lnTo>
                  <a:lnTo>
                    <a:pt x="510" y="179"/>
                  </a:lnTo>
                  <a:lnTo>
                    <a:pt x="511" y="177"/>
                  </a:lnTo>
                  <a:lnTo>
                    <a:pt x="511" y="176"/>
                  </a:lnTo>
                  <a:lnTo>
                    <a:pt x="513" y="174"/>
                  </a:lnTo>
                  <a:lnTo>
                    <a:pt x="514" y="171"/>
                  </a:lnTo>
                  <a:lnTo>
                    <a:pt x="514" y="170"/>
                  </a:lnTo>
                  <a:lnTo>
                    <a:pt x="516" y="168"/>
                  </a:lnTo>
                  <a:lnTo>
                    <a:pt x="519" y="165"/>
                  </a:lnTo>
                  <a:lnTo>
                    <a:pt x="522" y="162"/>
                  </a:lnTo>
                  <a:lnTo>
                    <a:pt x="523" y="161"/>
                  </a:lnTo>
                  <a:lnTo>
                    <a:pt x="523" y="159"/>
                  </a:lnTo>
                  <a:lnTo>
                    <a:pt x="525" y="157"/>
                  </a:lnTo>
                  <a:lnTo>
                    <a:pt x="526" y="156"/>
                  </a:lnTo>
                  <a:lnTo>
                    <a:pt x="526" y="154"/>
                  </a:lnTo>
                  <a:lnTo>
                    <a:pt x="528" y="153"/>
                  </a:lnTo>
                  <a:lnTo>
                    <a:pt x="528" y="151"/>
                  </a:lnTo>
                  <a:lnTo>
                    <a:pt x="531" y="148"/>
                  </a:lnTo>
                  <a:lnTo>
                    <a:pt x="531" y="145"/>
                  </a:lnTo>
                  <a:lnTo>
                    <a:pt x="531" y="144"/>
                  </a:lnTo>
                  <a:lnTo>
                    <a:pt x="532" y="141"/>
                  </a:lnTo>
                  <a:lnTo>
                    <a:pt x="532" y="138"/>
                  </a:lnTo>
                  <a:lnTo>
                    <a:pt x="534" y="133"/>
                  </a:lnTo>
                  <a:lnTo>
                    <a:pt x="536" y="129"/>
                  </a:lnTo>
                  <a:lnTo>
                    <a:pt x="536" y="127"/>
                  </a:lnTo>
                  <a:lnTo>
                    <a:pt x="537" y="126"/>
                  </a:lnTo>
                  <a:lnTo>
                    <a:pt x="537" y="124"/>
                  </a:lnTo>
                  <a:lnTo>
                    <a:pt x="539" y="121"/>
                  </a:lnTo>
                  <a:lnTo>
                    <a:pt x="539" y="120"/>
                  </a:lnTo>
                  <a:lnTo>
                    <a:pt x="540" y="118"/>
                  </a:lnTo>
                  <a:lnTo>
                    <a:pt x="540" y="117"/>
                  </a:lnTo>
                  <a:lnTo>
                    <a:pt x="542" y="117"/>
                  </a:lnTo>
                  <a:lnTo>
                    <a:pt x="543" y="115"/>
                  </a:lnTo>
                  <a:lnTo>
                    <a:pt x="545" y="114"/>
                  </a:lnTo>
                  <a:lnTo>
                    <a:pt x="546" y="114"/>
                  </a:lnTo>
                  <a:lnTo>
                    <a:pt x="545" y="115"/>
                  </a:lnTo>
                  <a:lnTo>
                    <a:pt x="543" y="115"/>
                  </a:lnTo>
                  <a:lnTo>
                    <a:pt x="545" y="115"/>
                  </a:lnTo>
                  <a:lnTo>
                    <a:pt x="546" y="115"/>
                  </a:lnTo>
                  <a:lnTo>
                    <a:pt x="548" y="115"/>
                  </a:lnTo>
                  <a:lnTo>
                    <a:pt x="548" y="117"/>
                  </a:lnTo>
                  <a:lnTo>
                    <a:pt x="546" y="117"/>
                  </a:lnTo>
                  <a:lnTo>
                    <a:pt x="546" y="118"/>
                  </a:lnTo>
                  <a:lnTo>
                    <a:pt x="546" y="120"/>
                  </a:lnTo>
                  <a:lnTo>
                    <a:pt x="546" y="118"/>
                  </a:lnTo>
                  <a:lnTo>
                    <a:pt x="546" y="120"/>
                  </a:lnTo>
                  <a:lnTo>
                    <a:pt x="545" y="121"/>
                  </a:lnTo>
                  <a:lnTo>
                    <a:pt x="546" y="121"/>
                  </a:lnTo>
                  <a:lnTo>
                    <a:pt x="549" y="124"/>
                  </a:lnTo>
                  <a:lnTo>
                    <a:pt x="549" y="126"/>
                  </a:lnTo>
                  <a:lnTo>
                    <a:pt x="551" y="126"/>
                  </a:lnTo>
                  <a:lnTo>
                    <a:pt x="552" y="127"/>
                  </a:lnTo>
                  <a:lnTo>
                    <a:pt x="554" y="129"/>
                  </a:lnTo>
                  <a:lnTo>
                    <a:pt x="555" y="129"/>
                  </a:lnTo>
                  <a:lnTo>
                    <a:pt x="557" y="129"/>
                  </a:lnTo>
                  <a:lnTo>
                    <a:pt x="558" y="129"/>
                  </a:lnTo>
                  <a:lnTo>
                    <a:pt x="564" y="130"/>
                  </a:lnTo>
                  <a:lnTo>
                    <a:pt x="567" y="130"/>
                  </a:lnTo>
                  <a:lnTo>
                    <a:pt x="572" y="130"/>
                  </a:lnTo>
                  <a:lnTo>
                    <a:pt x="575" y="130"/>
                  </a:lnTo>
                  <a:lnTo>
                    <a:pt x="576" y="130"/>
                  </a:lnTo>
                  <a:lnTo>
                    <a:pt x="576" y="132"/>
                  </a:lnTo>
                  <a:lnTo>
                    <a:pt x="579" y="132"/>
                  </a:lnTo>
                  <a:lnTo>
                    <a:pt x="585" y="133"/>
                  </a:lnTo>
                  <a:lnTo>
                    <a:pt x="587" y="133"/>
                  </a:lnTo>
                  <a:lnTo>
                    <a:pt x="590" y="133"/>
                  </a:lnTo>
                  <a:lnTo>
                    <a:pt x="592" y="133"/>
                  </a:lnTo>
                  <a:lnTo>
                    <a:pt x="595" y="133"/>
                  </a:lnTo>
                  <a:lnTo>
                    <a:pt x="599" y="133"/>
                  </a:lnTo>
                  <a:lnTo>
                    <a:pt x="601" y="133"/>
                  </a:lnTo>
                  <a:lnTo>
                    <a:pt x="604" y="133"/>
                  </a:lnTo>
                  <a:lnTo>
                    <a:pt x="605" y="133"/>
                  </a:lnTo>
                  <a:lnTo>
                    <a:pt x="608" y="133"/>
                  </a:lnTo>
                  <a:lnTo>
                    <a:pt x="608" y="132"/>
                  </a:lnTo>
                  <a:lnTo>
                    <a:pt x="611" y="132"/>
                  </a:lnTo>
                  <a:lnTo>
                    <a:pt x="613" y="132"/>
                  </a:lnTo>
                  <a:lnTo>
                    <a:pt x="616" y="132"/>
                  </a:lnTo>
                  <a:lnTo>
                    <a:pt x="619" y="132"/>
                  </a:lnTo>
                  <a:lnTo>
                    <a:pt x="620" y="132"/>
                  </a:lnTo>
                  <a:lnTo>
                    <a:pt x="622" y="133"/>
                  </a:lnTo>
                  <a:lnTo>
                    <a:pt x="623" y="133"/>
                  </a:lnTo>
                  <a:lnTo>
                    <a:pt x="626" y="132"/>
                  </a:lnTo>
                  <a:lnTo>
                    <a:pt x="629" y="132"/>
                  </a:lnTo>
                  <a:lnTo>
                    <a:pt x="632" y="132"/>
                  </a:lnTo>
                  <a:lnTo>
                    <a:pt x="634" y="132"/>
                  </a:lnTo>
                  <a:lnTo>
                    <a:pt x="635" y="132"/>
                  </a:lnTo>
                  <a:lnTo>
                    <a:pt x="637" y="132"/>
                  </a:lnTo>
                  <a:lnTo>
                    <a:pt x="638" y="132"/>
                  </a:lnTo>
                  <a:lnTo>
                    <a:pt x="640" y="132"/>
                  </a:lnTo>
                  <a:lnTo>
                    <a:pt x="641" y="132"/>
                  </a:lnTo>
                  <a:lnTo>
                    <a:pt x="644" y="132"/>
                  </a:lnTo>
                  <a:lnTo>
                    <a:pt x="649" y="130"/>
                  </a:lnTo>
                  <a:lnTo>
                    <a:pt x="651" y="130"/>
                  </a:lnTo>
                  <a:lnTo>
                    <a:pt x="652" y="130"/>
                  </a:lnTo>
                  <a:lnTo>
                    <a:pt x="655" y="129"/>
                  </a:lnTo>
                  <a:lnTo>
                    <a:pt x="657" y="129"/>
                  </a:lnTo>
                  <a:lnTo>
                    <a:pt x="658" y="129"/>
                  </a:lnTo>
                  <a:lnTo>
                    <a:pt x="660" y="129"/>
                  </a:lnTo>
                  <a:lnTo>
                    <a:pt x="661" y="129"/>
                  </a:lnTo>
                  <a:lnTo>
                    <a:pt x="661" y="130"/>
                  </a:lnTo>
                  <a:lnTo>
                    <a:pt x="660" y="130"/>
                  </a:lnTo>
                  <a:lnTo>
                    <a:pt x="660" y="132"/>
                  </a:lnTo>
                  <a:lnTo>
                    <a:pt x="661" y="133"/>
                  </a:lnTo>
                  <a:lnTo>
                    <a:pt x="661" y="135"/>
                  </a:lnTo>
                  <a:lnTo>
                    <a:pt x="663" y="136"/>
                  </a:lnTo>
                  <a:lnTo>
                    <a:pt x="664" y="136"/>
                  </a:lnTo>
                  <a:lnTo>
                    <a:pt x="663" y="138"/>
                  </a:lnTo>
                  <a:lnTo>
                    <a:pt x="663" y="139"/>
                  </a:lnTo>
                  <a:lnTo>
                    <a:pt x="661" y="139"/>
                  </a:lnTo>
                  <a:lnTo>
                    <a:pt x="660" y="141"/>
                  </a:lnTo>
                  <a:lnTo>
                    <a:pt x="658" y="141"/>
                  </a:lnTo>
                  <a:lnTo>
                    <a:pt x="657" y="141"/>
                  </a:lnTo>
                  <a:lnTo>
                    <a:pt x="655" y="141"/>
                  </a:lnTo>
                  <a:lnTo>
                    <a:pt x="655" y="142"/>
                  </a:lnTo>
                  <a:lnTo>
                    <a:pt x="654" y="142"/>
                  </a:lnTo>
                  <a:lnTo>
                    <a:pt x="652" y="142"/>
                  </a:lnTo>
                  <a:lnTo>
                    <a:pt x="651" y="142"/>
                  </a:lnTo>
                  <a:lnTo>
                    <a:pt x="651" y="144"/>
                  </a:lnTo>
                  <a:lnTo>
                    <a:pt x="649" y="144"/>
                  </a:lnTo>
                  <a:lnTo>
                    <a:pt x="648" y="142"/>
                  </a:lnTo>
                  <a:lnTo>
                    <a:pt x="646" y="142"/>
                  </a:lnTo>
                  <a:lnTo>
                    <a:pt x="643" y="141"/>
                  </a:lnTo>
                  <a:lnTo>
                    <a:pt x="641" y="141"/>
                  </a:lnTo>
                  <a:lnTo>
                    <a:pt x="640" y="141"/>
                  </a:lnTo>
                  <a:lnTo>
                    <a:pt x="638" y="141"/>
                  </a:lnTo>
                  <a:lnTo>
                    <a:pt x="637" y="141"/>
                  </a:lnTo>
                  <a:lnTo>
                    <a:pt x="635" y="141"/>
                  </a:lnTo>
                  <a:lnTo>
                    <a:pt x="634" y="142"/>
                  </a:lnTo>
                  <a:lnTo>
                    <a:pt x="631" y="144"/>
                  </a:lnTo>
                  <a:lnTo>
                    <a:pt x="629" y="144"/>
                  </a:lnTo>
                  <a:lnTo>
                    <a:pt x="629" y="145"/>
                  </a:lnTo>
                  <a:lnTo>
                    <a:pt x="628" y="147"/>
                  </a:lnTo>
                  <a:lnTo>
                    <a:pt x="628" y="148"/>
                  </a:lnTo>
                  <a:lnTo>
                    <a:pt x="626" y="147"/>
                  </a:lnTo>
                  <a:lnTo>
                    <a:pt x="626" y="145"/>
                  </a:lnTo>
                  <a:lnTo>
                    <a:pt x="625" y="144"/>
                  </a:lnTo>
                  <a:lnTo>
                    <a:pt x="623" y="144"/>
                  </a:lnTo>
                  <a:lnTo>
                    <a:pt x="622" y="144"/>
                  </a:lnTo>
                  <a:lnTo>
                    <a:pt x="620" y="144"/>
                  </a:lnTo>
                  <a:lnTo>
                    <a:pt x="619" y="144"/>
                  </a:lnTo>
                  <a:lnTo>
                    <a:pt x="617" y="145"/>
                  </a:lnTo>
                  <a:lnTo>
                    <a:pt x="617" y="147"/>
                  </a:lnTo>
                  <a:lnTo>
                    <a:pt x="616" y="147"/>
                  </a:lnTo>
                  <a:lnTo>
                    <a:pt x="614" y="145"/>
                  </a:lnTo>
                  <a:lnTo>
                    <a:pt x="613" y="145"/>
                  </a:lnTo>
                  <a:lnTo>
                    <a:pt x="611" y="145"/>
                  </a:lnTo>
                  <a:lnTo>
                    <a:pt x="610" y="145"/>
                  </a:lnTo>
                  <a:lnTo>
                    <a:pt x="608" y="144"/>
                  </a:lnTo>
                  <a:lnTo>
                    <a:pt x="607" y="142"/>
                  </a:lnTo>
                  <a:lnTo>
                    <a:pt x="607" y="141"/>
                  </a:lnTo>
                  <a:lnTo>
                    <a:pt x="605" y="141"/>
                  </a:lnTo>
                  <a:lnTo>
                    <a:pt x="605" y="139"/>
                  </a:lnTo>
                  <a:lnTo>
                    <a:pt x="605" y="138"/>
                  </a:lnTo>
                  <a:lnTo>
                    <a:pt x="604" y="139"/>
                  </a:lnTo>
                  <a:lnTo>
                    <a:pt x="604" y="138"/>
                  </a:lnTo>
                  <a:lnTo>
                    <a:pt x="602" y="139"/>
                  </a:lnTo>
                  <a:lnTo>
                    <a:pt x="601" y="139"/>
                  </a:lnTo>
                  <a:lnTo>
                    <a:pt x="599" y="139"/>
                  </a:lnTo>
                  <a:lnTo>
                    <a:pt x="598" y="138"/>
                  </a:lnTo>
                  <a:lnTo>
                    <a:pt x="596" y="138"/>
                  </a:lnTo>
                  <a:lnTo>
                    <a:pt x="595" y="138"/>
                  </a:lnTo>
                  <a:lnTo>
                    <a:pt x="595" y="139"/>
                  </a:lnTo>
                  <a:lnTo>
                    <a:pt x="593" y="141"/>
                  </a:lnTo>
                  <a:lnTo>
                    <a:pt x="592" y="142"/>
                  </a:lnTo>
                  <a:lnTo>
                    <a:pt x="590" y="142"/>
                  </a:lnTo>
                  <a:lnTo>
                    <a:pt x="590" y="144"/>
                  </a:lnTo>
                  <a:lnTo>
                    <a:pt x="588" y="144"/>
                  </a:lnTo>
                  <a:lnTo>
                    <a:pt x="588" y="145"/>
                  </a:lnTo>
                  <a:lnTo>
                    <a:pt x="588" y="147"/>
                  </a:lnTo>
                  <a:lnTo>
                    <a:pt x="588" y="150"/>
                  </a:lnTo>
                  <a:lnTo>
                    <a:pt x="587" y="150"/>
                  </a:lnTo>
                  <a:lnTo>
                    <a:pt x="584" y="150"/>
                  </a:lnTo>
                  <a:lnTo>
                    <a:pt x="584" y="148"/>
                  </a:lnTo>
                  <a:lnTo>
                    <a:pt x="582" y="147"/>
                  </a:lnTo>
                  <a:lnTo>
                    <a:pt x="582" y="145"/>
                  </a:lnTo>
                  <a:lnTo>
                    <a:pt x="581" y="144"/>
                  </a:lnTo>
                  <a:lnTo>
                    <a:pt x="581" y="142"/>
                  </a:lnTo>
                  <a:lnTo>
                    <a:pt x="579" y="142"/>
                  </a:lnTo>
                  <a:lnTo>
                    <a:pt x="578" y="144"/>
                  </a:lnTo>
                  <a:lnTo>
                    <a:pt x="578" y="145"/>
                  </a:lnTo>
                  <a:lnTo>
                    <a:pt x="576" y="145"/>
                  </a:lnTo>
                  <a:lnTo>
                    <a:pt x="575" y="145"/>
                  </a:lnTo>
                  <a:lnTo>
                    <a:pt x="573" y="147"/>
                  </a:lnTo>
                  <a:lnTo>
                    <a:pt x="575" y="147"/>
                  </a:lnTo>
                  <a:lnTo>
                    <a:pt x="573" y="148"/>
                  </a:lnTo>
                  <a:lnTo>
                    <a:pt x="572" y="150"/>
                  </a:lnTo>
                  <a:lnTo>
                    <a:pt x="573" y="150"/>
                  </a:lnTo>
                  <a:lnTo>
                    <a:pt x="573" y="151"/>
                  </a:lnTo>
                  <a:lnTo>
                    <a:pt x="572" y="151"/>
                  </a:lnTo>
                  <a:lnTo>
                    <a:pt x="570" y="151"/>
                  </a:lnTo>
                  <a:lnTo>
                    <a:pt x="567" y="151"/>
                  </a:lnTo>
                  <a:lnTo>
                    <a:pt x="566" y="151"/>
                  </a:lnTo>
                  <a:lnTo>
                    <a:pt x="564" y="153"/>
                  </a:lnTo>
                  <a:lnTo>
                    <a:pt x="563" y="153"/>
                  </a:lnTo>
                  <a:lnTo>
                    <a:pt x="563" y="154"/>
                  </a:lnTo>
                  <a:lnTo>
                    <a:pt x="563" y="156"/>
                  </a:lnTo>
                  <a:lnTo>
                    <a:pt x="563" y="157"/>
                  </a:lnTo>
                  <a:lnTo>
                    <a:pt x="564" y="157"/>
                  </a:lnTo>
                  <a:lnTo>
                    <a:pt x="564" y="159"/>
                  </a:lnTo>
                  <a:lnTo>
                    <a:pt x="566" y="159"/>
                  </a:lnTo>
                  <a:lnTo>
                    <a:pt x="567" y="159"/>
                  </a:lnTo>
                  <a:lnTo>
                    <a:pt x="569" y="159"/>
                  </a:lnTo>
                  <a:lnTo>
                    <a:pt x="569" y="161"/>
                  </a:lnTo>
                  <a:lnTo>
                    <a:pt x="569" y="162"/>
                  </a:lnTo>
                  <a:lnTo>
                    <a:pt x="567" y="162"/>
                  </a:lnTo>
                  <a:lnTo>
                    <a:pt x="567" y="164"/>
                  </a:lnTo>
                  <a:lnTo>
                    <a:pt x="567" y="162"/>
                  </a:lnTo>
                  <a:lnTo>
                    <a:pt x="566" y="161"/>
                  </a:lnTo>
                  <a:lnTo>
                    <a:pt x="564" y="161"/>
                  </a:lnTo>
                  <a:lnTo>
                    <a:pt x="564" y="162"/>
                  </a:lnTo>
                  <a:lnTo>
                    <a:pt x="561" y="162"/>
                  </a:lnTo>
                  <a:lnTo>
                    <a:pt x="561" y="161"/>
                  </a:lnTo>
                  <a:lnTo>
                    <a:pt x="561" y="162"/>
                  </a:lnTo>
                  <a:lnTo>
                    <a:pt x="560" y="161"/>
                  </a:lnTo>
                  <a:lnTo>
                    <a:pt x="558" y="162"/>
                  </a:lnTo>
                  <a:lnTo>
                    <a:pt x="557" y="162"/>
                  </a:lnTo>
                  <a:lnTo>
                    <a:pt x="557" y="161"/>
                  </a:lnTo>
                  <a:lnTo>
                    <a:pt x="555" y="162"/>
                  </a:lnTo>
                  <a:lnTo>
                    <a:pt x="554" y="162"/>
                  </a:lnTo>
                  <a:lnTo>
                    <a:pt x="554" y="164"/>
                  </a:lnTo>
                  <a:lnTo>
                    <a:pt x="552" y="164"/>
                  </a:lnTo>
                  <a:lnTo>
                    <a:pt x="551" y="165"/>
                  </a:lnTo>
                  <a:lnTo>
                    <a:pt x="549" y="167"/>
                  </a:lnTo>
                  <a:lnTo>
                    <a:pt x="548" y="167"/>
                  </a:lnTo>
                  <a:lnTo>
                    <a:pt x="548" y="168"/>
                  </a:lnTo>
                  <a:lnTo>
                    <a:pt x="548" y="170"/>
                  </a:lnTo>
                  <a:lnTo>
                    <a:pt x="546" y="171"/>
                  </a:lnTo>
                  <a:lnTo>
                    <a:pt x="546" y="170"/>
                  </a:lnTo>
                  <a:lnTo>
                    <a:pt x="545" y="170"/>
                  </a:lnTo>
                  <a:lnTo>
                    <a:pt x="545" y="168"/>
                  </a:lnTo>
                  <a:lnTo>
                    <a:pt x="543" y="168"/>
                  </a:lnTo>
                  <a:lnTo>
                    <a:pt x="542" y="167"/>
                  </a:lnTo>
                  <a:lnTo>
                    <a:pt x="540" y="167"/>
                  </a:lnTo>
                  <a:lnTo>
                    <a:pt x="539" y="167"/>
                  </a:lnTo>
                  <a:lnTo>
                    <a:pt x="537" y="167"/>
                  </a:lnTo>
                  <a:lnTo>
                    <a:pt x="531" y="167"/>
                  </a:lnTo>
                  <a:lnTo>
                    <a:pt x="528" y="167"/>
                  </a:lnTo>
                  <a:lnTo>
                    <a:pt x="526" y="167"/>
                  </a:lnTo>
                  <a:lnTo>
                    <a:pt x="526" y="168"/>
                  </a:lnTo>
                  <a:lnTo>
                    <a:pt x="525" y="168"/>
                  </a:lnTo>
                  <a:lnTo>
                    <a:pt x="523" y="168"/>
                  </a:lnTo>
                  <a:lnTo>
                    <a:pt x="522" y="168"/>
                  </a:lnTo>
                  <a:lnTo>
                    <a:pt x="522" y="170"/>
                  </a:lnTo>
                  <a:lnTo>
                    <a:pt x="520" y="171"/>
                  </a:lnTo>
                  <a:lnTo>
                    <a:pt x="519" y="171"/>
                  </a:lnTo>
                  <a:lnTo>
                    <a:pt x="519" y="173"/>
                  </a:lnTo>
                  <a:lnTo>
                    <a:pt x="517" y="173"/>
                  </a:lnTo>
                  <a:lnTo>
                    <a:pt x="517" y="174"/>
                  </a:lnTo>
                  <a:lnTo>
                    <a:pt x="516" y="176"/>
                  </a:lnTo>
                  <a:lnTo>
                    <a:pt x="517" y="176"/>
                  </a:lnTo>
                  <a:lnTo>
                    <a:pt x="517" y="177"/>
                  </a:lnTo>
                  <a:lnTo>
                    <a:pt x="517" y="179"/>
                  </a:lnTo>
                  <a:lnTo>
                    <a:pt x="517" y="180"/>
                  </a:lnTo>
                  <a:lnTo>
                    <a:pt x="519" y="180"/>
                  </a:lnTo>
                  <a:lnTo>
                    <a:pt x="519" y="182"/>
                  </a:lnTo>
                  <a:lnTo>
                    <a:pt x="519" y="183"/>
                  </a:lnTo>
                  <a:lnTo>
                    <a:pt x="519" y="185"/>
                  </a:lnTo>
                  <a:lnTo>
                    <a:pt x="519" y="186"/>
                  </a:lnTo>
                  <a:lnTo>
                    <a:pt x="519" y="188"/>
                  </a:lnTo>
                  <a:lnTo>
                    <a:pt x="517" y="189"/>
                  </a:lnTo>
                  <a:lnTo>
                    <a:pt x="517" y="191"/>
                  </a:lnTo>
                  <a:lnTo>
                    <a:pt x="516" y="191"/>
                  </a:lnTo>
                  <a:lnTo>
                    <a:pt x="516" y="189"/>
                  </a:lnTo>
                  <a:lnTo>
                    <a:pt x="514" y="189"/>
                  </a:lnTo>
                  <a:lnTo>
                    <a:pt x="514" y="188"/>
                  </a:lnTo>
                  <a:lnTo>
                    <a:pt x="513" y="186"/>
                  </a:lnTo>
                  <a:lnTo>
                    <a:pt x="511" y="186"/>
                  </a:lnTo>
                  <a:lnTo>
                    <a:pt x="510" y="186"/>
                  </a:lnTo>
                  <a:lnTo>
                    <a:pt x="510" y="188"/>
                  </a:lnTo>
                  <a:lnTo>
                    <a:pt x="508" y="188"/>
                  </a:lnTo>
                  <a:lnTo>
                    <a:pt x="508" y="189"/>
                  </a:lnTo>
                  <a:lnTo>
                    <a:pt x="510" y="189"/>
                  </a:lnTo>
                  <a:lnTo>
                    <a:pt x="510" y="191"/>
                  </a:lnTo>
                  <a:lnTo>
                    <a:pt x="511" y="191"/>
                  </a:lnTo>
                  <a:lnTo>
                    <a:pt x="511" y="192"/>
                  </a:lnTo>
                  <a:lnTo>
                    <a:pt x="513" y="192"/>
                  </a:lnTo>
                  <a:lnTo>
                    <a:pt x="511" y="194"/>
                  </a:lnTo>
                  <a:lnTo>
                    <a:pt x="511" y="195"/>
                  </a:lnTo>
                  <a:lnTo>
                    <a:pt x="513" y="195"/>
                  </a:lnTo>
                  <a:lnTo>
                    <a:pt x="513" y="197"/>
                  </a:lnTo>
                  <a:lnTo>
                    <a:pt x="511" y="197"/>
                  </a:lnTo>
                  <a:lnTo>
                    <a:pt x="511" y="198"/>
                  </a:lnTo>
                  <a:lnTo>
                    <a:pt x="511" y="200"/>
                  </a:lnTo>
                  <a:lnTo>
                    <a:pt x="510" y="200"/>
                  </a:lnTo>
                  <a:lnTo>
                    <a:pt x="510" y="201"/>
                  </a:lnTo>
                  <a:lnTo>
                    <a:pt x="508" y="201"/>
                  </a:lnTo>
                  <a:lnTo>
                    <a:pt x="510" y="203"/>
                  </a:lnTo>
                  <a:lnTo>
                    <a:pt x="508" y="203"/>
                  </a:lnTo>
                  <a:lnTo>
                    <a:pt x="508" y="204"/>
                  </a:lnTo>
                  <a:lnTo>
                    <a:pt x="507" y="204"/>
                  </a:lnTo>
                  <a:lnTo>
                    <a:pt x="505" y="204"/>
                  </a:lnTo>
                  <a:lnTo>
                    <a:pt x="504" y="203"/>
                  </a:lnTo>
                  <a:lnTo>
                    <a:pt x="504" y="204"/>
                  </a:lnTo>
                  <a:lnTo>
                    <a:pt x="502" y="206"/>
                  </a:lnTo>
                  <a:lnTo>
                    <a:pt x="502" y="207"/>
                  </a:lnTo>
                  <a:lnTo>
                    <a:pt x="502" y="209"/>
                  </a:lnTo>
                  <a:lnTo>
                    <a:pt x="504" y="210"/>
                  </a:lnTo>
                  <a:lnTo>
                    <a:pt x="504" y="212"/>
                  </a:lnTo>
                  <a:lnTo>
                    <a:pt x="504" y="214"/>
                  </a:lnTo>
                  <a:lnTo>
                    <a:pt x="505" y="215"/>
                  </a:lnTo>
                  <a:lnTo>
                    <a:pt x="507" y="217"/>
                  </a:lnTo>
                  <a:lnTo>
                    <a:pt x="508" y="218"/>
                  </a:lnTo>
                  <a:lnTo>
                    <a:pt x="510" y="220"/>
                  </a:lnTo>
                  <a:lnTo>
                    <a:pt x="508" y="220"/>
                  </a:lnTo>
                  <a:lnTo>
                    <a:pt x="508" y="221"/>
                  </a:lnTo>
                  <a:lnTo>
                    <a:pt x="508" y="223"/>
                  </a:lnTo>
                  <a:lnTo>
                    <a:pt x="507" y="223"/>
                  </a:lnTo>
                  <a:lnTo>
                    <a:pt x="505" y="224"/>
                  </a:lnTo>
                  <a:lnTo>
                    <a:pt x="504" y="226"/>
                  </a:lnTo>
                  <a:lnTo>
                    <a:pt x="505" y="226"/>
                  </a:lnTo>
                  <a:lnTo>
                    <a:pt x="505" y="227"/>
                  </a:lnTo>
                  <a:lnTo>
                    <a:pt x="507" y="227"/>
                  </a:lnTo>
                  <a:lnTo>
                    <a:pt x="510" y="229"/>
                  </a:lnTo>
                  <a:lnTo>
                    <a:pt x="511" y="230"/>
                  </a:lnTo>
                  <a:lnTo>
                    <a:pt x="513" y="230"/>
                  </a:lnTo>
                  <a:lnTo>
                    <a:pt x="514" y="232"/>
                  </a:lnTo>
                  <a:lnTo>
                    <a:pt x="514" y="233"/>
                  </a:lnTo>
                  <a:lnTo>
                    <a:pt x="516" y="233"/>
                  </a:lnTo>
                  <a:lnTo>
                    <a:pt x="517" y="233"/>
                  </a:lnTo>
                  <a:lnTo>
                    <a:pt x="519" y="233"/>
                  </a:lnTo>
                  <a:lnTo>
                    <a:pt x="520" y="235"/>
                  </a:lnTo>
                  <a:lnTo>
                    <a:pt x="522" y="235"/>
                  </a:lnTo>
                  <a:lnTo>
                    <a:pt x="523" y="235"/>
                  </a:lnTo>
                  <a:lnTo>
                    <a:pt x="525" y="235"/>
                  </a:lnTo>
                  <a:lnTo>
                    <a:pt x="526" y="235"/>
                  </a:lnTo>
                  <a:lnTo>
                    <a:pt x="528" y="235"/>
                  </a:lnTo>
                  <a:lnTo>
                    <a:pt x="529" y="235"/>
                  </a:lnTo>
                  <a:lnTo>
                    <a:pt x="531" y="235"/>
                  </a:lnTo>
                  <a:lnTo>
                    <a:pt x="532" y="233"/>
                  </a:lnTo>
                  <a:lnTo>
                    <a:pt x="532" y="232"/>
                  </a:lnTo>
                  <a:lnTo>
                    <a:pt x="531" y="232"/>
                  </a:lnTo>
                  <a:lnTo>
                    <a:pt x="531" y="230"/>
                  </a:lnTo>
                  <a:lnTo>
                    <a:pt x="529" y="230"/>
                  </a:lnTo>
                  <a:lnTo>
                    <a:pt x="528" y="230"/>
                  </a:lnTo>
                  <a:lnTo>
                    <a:pt x="526" y="230"/>
                  </a:lnTo>
                  <a:lnTo>
                    <a:pt x="525" y="230"/>
                  </a:lnTo>
                  <a:lnTo>
                    <a:pt x="523" y="230"/>
                  </a:lnTo>
                  <a:lnTo>
                    <a:pt x="523" y="229"/>
                  </a:lnTo>
                  <a:lnTo>
                    <a:pt x="522" y="229"/>
                  </a:lnTo>
                  <a:lnTo>
                    <a:pt x="520" y="229"/>
                  </a:lnTo>
                  <a:lnTo>
                    <a:pt x="520" y="227"/>
                  </a:lnTo>
                  <a:lnTo>
                    <a:pt x="519" y="227"/>
                  </a:lnTo>
                  <a:lnTo>
                    <a:pt x="517" y="224"/>
                  </a:lnTo>
                  <a:lnTo>
                    <a:pt x="517" y="223"/>
                  </a:lnTo>
                  <a:lnTo>
                    <a:pt x="517" y="221"/>
                  </a:lnTo>
                  <a:lnTo>
                    <a:pt x="517" y="220"/>
                  </a:lnTo>
                  <a:lnTo>
                    <a:pt x="517" y="218"/>
                  </a:lnTo>
                  <a:lnTo>
                    <a:pt x="519" y="217"/>
                  </a:lnTo>
                  <a:lnTo>
                    <a:pt x="519" y="214"/>
                  </a:lnTo>
                  <a:lnTo>
                    <a:pt x="520" y="214"/>
                  </a:lnTo>
                  <a:lnTo>
                    <a:pt x="522" y="212"/>
                  </a:lnTo>
                  <a:lnTo>
                    <a:pt x="523" y="210"/>
                  </a:lnTo>
                  <a:lnTo>
                    <a:pt x="523" y="209"/>
                  </a:lnTo>
                  <a:lnTo>
                    <a:pt x="525" y="209"/>
                  </a:lnTo>
                  <a:lnTo>
                    <a:pt x="528" y="209"/>
                  </a:lnTo>
                  <a:lnTo>
                    <a:pt x="528" y="207"/>
                  </a:lnTo>
                  <a:lnTo>
                    <a:pt x="531" y="207"/>
                  </a:lnTo>
                  <a:lnTo>
                    <a:pt x="532" y="206"/>
                  </a:lnTo>
                  <a:lnTo>
                    <a:pt x="534" y="206"/>
                  </a:lnTo>
                  <a:lnTo>
                    <a:pt x="536" y="206"/>
                  </a:lnTo>
                  <a:lnTo>
                    <a:pt x="536" y="204"/>
                  </a:lnTo>
                  <a:lnTo>
                    <a:pt x="537" y="204"/>
                  </a:lnTo>
                  <a:lnTo>
                    <a:pt x="536" y="203"/>
                  </a:lnTo>
                  <a:lnTo>
                    <a:pt x="537" y="203"/>
                  </a:lnTo>
                  <a:lnTo>
                    <a:pt x="537" y="201"/>
                  </a:lnTo>
                  <a:lnTo>
                    <a:pt x="536" y="201"/>
                  </a:lnTo>
                  <a:lnTo>
                    <a:pt x="536" y="200"/>
                  </a:lnTo>
                  <a:lnTo>
                    <a:pt x="536" y="198"/>
                  </a:lnTo>
                  <a:lnTo>
                    <a:pt x="534" y="197"/>
                  </a:lnTo>
                  <a:lnTo>
                    <a:pt x="534" y="195"/>
                  </a:lnTo>
                  <a:lnTo>
                    <a:pt x="534" y="192"/>
                  </a:lnTo>
                  <a:lnTo>
                    <a:pt x="536" y="192"/>
                  </a:lnTo>
                  <a:lnTo>
                    <a:pt x="537" y="192"/>
                  </a:lnTo>
                  <a:lnTo>
                    <a:pt x="539" y="192"/>
                  </a:lnTo>
                  <a:lnTo>
                    <a:pt x="540" y="192"/>
                  </a:lnTo>
                  <a:lnTo>
                    <a:pt x="542" y="192"/>
                  </a:lnTo>
                  <a:lnTo>
                    <a:pt x="542" y="191"/>
                  </a:lnTo>
                  <a:lnTo>
                    <a:pt x="545" y="189"/>
                  </a:lnTo>
                  <a:lnTo>
                    <a:pt x="546" y="189"/>
                  </a:lnTo>
                  <a:lnTo>
                    <a:pt x="548" y="189"/>
                  </a:lnTo>
                  <a:lnTo>
                    <a:pt x="549" y="189"/>
                  </a:lnTo>
                  <a:lnTo>
                    <a:pt x="551" y="189"/>
                  </a:lnTo>
                  <a:lnTo>
                    <a:pt x="551" y="188"/>
                  </a:lnTo>
                  <a:lnTo>
                    <a:pt x="552" y="188"/>
                  </a:lnTo>
                  <a:lnTo>
                    <a:pt x="552" y="186"/>
                  </a:lnTo>
                  <a:lnTo>
                    <a:pt x="554" y="185"/>
                  </a:lnTo>
                  <a:lnTo>
                    <a:pt x="552" y="185"/>
                  </a:lnTo>
                  <a:lnTo>
                    <a:pt x="552" y="183"/>
                  </a:lnTo>
                  <a:lnTo>
                    <a:pt x="552" y="182"/>
                  </a:lnTo>
                  <a:lnTo>
                    <a:pt x="554" y="182"/>
                  </a:lnTo>
                  <a:lnTo>
                    <a:pt x="554" y="180"/>
                  </a:lnTo>
                  <a:lnTo>
                    <a:pt x="555" y="180"/>
                  </a:lnTo>
                  <a:lnTo>
                    <a:pt x="555" y="179"/>
                  </a:lnTo>
                  <a:lnTo>
                    <a:pt x="557" y="179"/>
                  </a:lnTo>
                  <a:lnTo>
                    <a:pt x="557" y="177"/>
                  </a:lnTo>
                  <a:lnTo>
                    <a:pt x="555" y="176"/>
                  </a:lnTo>
                  <a:lnTo>
                    <a:pt x="554" y="176"/>
                  </a:lnTo>
                  <a:lnTo>
                    <a:pt x="552" y="176"/>
                  </a:lnTo>
                  <a:lnTo>
                    <a:pt x="551" y="174"/>
                  </a:lnTo>
                  <a:lnTo>
                    <a:pt x="552" y="173"/>
                  </a:lnTo>
                  <a:lnTo>
                    <a:pt x="554" y="173"/>
                  </a:lnTo>
                  <a:lnTo>
                    <a:pt x="555" y="171"/>
                  </a:lnTo>
                  <a:lnTo>
                    <a:pt x="557" y="171"/>
                  </a:lnTo>
                  <a:lnTo>
                    <a:pt x="557" y="170"/>
                  </a:lnTo>
                  <a:lnTo>
                    <a:pt x="557" y="168"/>
                  </a:lnTo>
                  <a:lnTo>
                    <a:pt x="557" y="167"/>
                  </a:lnTo>
                  <a:lnTo>
                    <a:pt x="557" y="168"/>
                  </a:lnTo>
                  <a:lnTo>
                    <a:pt x="558" y="170"/>
                  </a:lnTo>
                  <a:lnTo>
                    <a:pt x="560" y="170"/>
                  </a:lnTo>
                  <a:lnTo>
                    <a:pt x="561" y="170"/>
                  </a:lnTo>
                  <a:lnTo>
                    <a:pt x="563" y="171"/>
                  </a:lnTo>
                  <a:lnTo>
                    <a:pt x="564" y="170"/>
                  </a:lnTo>
                  <a:lnTo>
                    <a:pt x="564" y="171"/>
                  </a:lnTo>
                  <a:lnTo>
                    <a:pt x="563" y="173"/>
                  </a:lnTo>
                  <a:lnTo>
                    <a:pt x="563" y="176"/>
                  </a:lnTo>
                  <a:lnTo>
                    <a:pt x="563" y="177"/>
                  </a:lnTo>
                  <a:lnTo>
                    <a:pt x="564" y="177"/>
                  </a:lnTo>
                  <a:lnTo>
                    <a:pt x="566" y="177"/>
                  </a:lnTo>
                  <a:lnTo>
                    <a:pt x="569" y="177"/>
                  </a:lnTo>
                  <a:lnTo>
                    <a:pt x="570" y="176"/>
                  </a:lnTo>
                  <a:lnTo>
                    <a:pt x="570" y="174"/>
                  </a:lnTo>
                  <a:lnTo>
                    <a:pt x="570" y="173"/>
                  </a:lnTo>
                  <a:lnTo>
                    <a:pt x="570" y="171"/>
                  </a:lnTo>
                  <a:lnTo>
                    <a:pt x="569" y="170"/>
                  </a:lnTo>
                  <a:lnTo>
                    <a:pt x="570" y="170"/>
                  </a:lnTo>
                  <a:lnTo>
                    <a:pt x="573" y="170"/>
                  </a:lnTo>
                  <a:lnTo>
                    <a:pt x="575" y="170"/>
                  </a:lnTo>
                  <a:lnTo>
                    <a:pt x="576" y="170"/>
                  </a:lnTo>
                  <a:lnTo>
                    <a:pt x="576" y="168"/>
                  </a:lnTo>
                  <a:lnTo>
                    <a:pt x="578" y="168"/>
                  </a:lnTo>
                  <a:lnTo>
                    <a:pt x="578" y="167"/>
                  </a:lnTo>
                  <a:lnTo>
                    <a:pt x="581" y="167"/>
                  </a:lnTo>
                  <a:lnTo>
                    <a:pt x="581" y="165"/>
                  </a:lnTo>
                  <a:lnTo>
                    <a:pt x="582" y="165"/>
                  </a:lnTo>
                  <a:lnTo>
                    <a:pt x="584" y="164"/>
                  </a:lnTo>
                  <a:lnTo>
                    <a:pt x="585" y="164"/>
                  </a:lnTo>
                  <a:lnTo>
                    <a:pt x="587" y="162"/>
                  </a:lnTo>
                  <a:lnTo>
                    <a:pt x="587" y="161"/>
                  </a:lnTo>
                  <a:lnTo>
                    <a:pt x="588" y="161"/>
                  </a:lnTo>
                  <a:lnTo>
                    <a:pt x="590" y="159"/>
                  </a:lnTo>
                  <a:lnTo>
                    <a:pt x="590" y="157"/>
                  </a:lnTo>
                  <a:lnTo>
                    <a:pt x="588" y="156"/>
                  </a:lnTo>
                  <a:lnTo>
                    <a:pt x="587" y="156"/>
                  </a:lnTo>
                  <a:lnTo>
                    <a:pt x="587" y="154"/>
                  </a:lnTo>
                  <a:lnTo>
                    <a:pt x="587" y="153"/>
                  </a:lnTo>
                  <a:lnTo>
                    <a:pt x="588" y="153"/>
                  </a:lnTo>
                  <a:lnTo>
                    <a:pt x="588" y="151"/>
                  </a:lnTo>
                  <a:lnTo>
                    <a:pt x="588" y="150"/>
                  </a:lnTo>
                  <a:lnTo>
                    <a:pt x="590" y="151"/>
                  </a:lnTo>
                  <a:lnTo>
                    <a:pt x="590" y="150"/>
                  </a:lnTo>
                  <a:lnTo>
                    <a:pt x="592" y="150"/>
                  </a:lnTo>
                  <a:lnTo>
                    <a:pt x="592" y="151"/>
                  </a:lnTo>
                  <a:lnTo>
                    <a:pt x="595" y="151"/>
                  </a:lnTo>
                  <a:lnTo>
                    <a:pt x="595" y="150"/>
                  </a:lnTo>
                  <a:lnTo>
                    <a:pt x="596" y="150"/>
                  </a:lnTo>
                  <a:lnTo>
                    <a:pt x="598" y="150"/>
                  </a:lnTo>
                  <a:lnTo>
                    <a:pt x="598" y="148"/>
                  </a:lnTo>
                  <a:lnTo>
                    <a:pt x="599" y="148"/>
                  </a:lnTo>
                  <a:lnTo>
                    <a:pt x="601" y="148"/>
                  </a:lnTo>
                  <a:lnTo>
                    <a:pt x="602" y="148"/>
                  </a:lnTo>
                  <a:lnTo>
                    <a:pt x="602" y="150"/>
                  </a:lnTo>
                  <a:lnTo>
                    <a:pt x="602" y="151"/>
                  </a:lnTo>
                  <a:lnTo>
                    <a:pt x="602" y="153"/>
                  </a:lnTo>
                  <a:lnTo>
                    <a:pt x="601" y="153"/>
                  </a:lnTo>
                  <a:lnTo>
                    <a:pt x="599" y="153"/>
                  </a:lnTo>
                  <a:lnTo>
                    <a:pt x="598" y="153"/>
                  </a:lnTo>
                  <a:lnTo>
                    <a:pt x="596" y="153"/>
                  </a:lnTo>
                  <a:lnTo>
                    <a:pt x="595" y="154"/>
                  </a:lnTo>
                  <a:lnTo>
                    <a:pt x="595" y="156"/>
                  </a:lnTo>
                  <a:lnTo>
                    <a:pt x="595" y="157"/>
                  </a:lnTo>
                  <a:lnTo>
                    <a:pt x="595" y="159"/>
                  </a:lnTo>
                  <a:lnTo>
                    <a:pt x="596" y="161"/>
                  </a:lnTo>
                  <a:lnTo>
                    <a:pt x="598" y="161"/>
                  </a:lnTo>
                  <a:lnTo>
                    <a:pt x="596" y="162"/>
                  </a:lnTo>
                  <a:lnTo>
                    <a:pt x="595" y="164"/>
                  </a:lnTo>
                  <a:lnTo>
                    <a:pt x="593" y="164"/>
                  </a:lnTo>
                  <a:lnTo>
                    <a:pt x="595" y="164"/>
                  </a:lnTo>
                  <a:lnTo>
                    <a:pt x="593" y="165"/>
                  </a:lnTo>
                  <a:lnTo>
                    <a:pt x="593" y="167"/>
                  </a:lnTo>
                  <a:lnTo>
                    <a:pt x="593" y="168"/>
                  </a:lnTo>
                  <a:lnTo>
                    <a:pt x="593" y="170"/>
                  </a:lnTo>
                  <a:lnTo>
                    <a:pt x="595" y="168"/>
                  </a:lnTo>
                  <a:lnTo>
                    <a:pt x="595" y="170"/>
                  </a:lnTo>
                  <a:lnTo>
                    <a:pt x="596" y="170"/>
                  </a:lnTo>
                  <a:lnTo>
                    <a:pt x="596" y="168"/>
                  </a:lnTo>
                  <a:lnTo>
                    <a:pt x="595" y="168"/>
                  </a:lnTo>
                  <a:lnTo>
                    <a:pt x="595" y="167"/>
                  </a:lnTo>
                  <a:lnTo>
                    <a:pt x="595" y="165"/>
                  </a:lnTo>
                  <a:lnTo>
                    <a:pt x="596" y="165"/>
                  </a:lnTo>
                  <a:lnTo>
                    <a:pt x="596" y="164"/>
                  </a:lnTo>
                  <a:lnTo>
                    <a:pt x="598" y="164"/>
                  </a:lnTo>
                  <a:lnTo>
                    <a:pt x="598" y="162"/>
                  </a:lnTo>
                  <a:lnTo>
                    <a:pt x="598" y="161"/>
                  </a:lnTo>
                  <a:lnTo>
                    <a:pt x="598" y="157"/>
                  </a:lnTo>
                  <a:lnTo>
                    <a:pt x="598" y="156"/>
                  </a:lnTo>
                  <a:lnTo>
                    <a:pt x="599" y="154"/>
                  </a:lnTo>
                  <a:lnTo>
                    <a:pt x="602" y="154"/>
                  </a:lnTo>
                  <a:lnTo>
                    <a:pt x="604" y="156"/>
                  </a:lnTo>
                  <a:lnTo>
                    <a:pt x="602" y="157"/>
                  </a:lnTo>
                  <a:lnTo>
                    <a:pt x="604" y="159"/>
                  </a:lnTo>
                  <a:lnTo>
                    <a:pt x="602" y="159"/>
                  </a:lnTo>
                  <a:lnTo>
                    <a:pt x="602" y="161"/>
                  </a:lnTo>
                  <a:lnTo>
                    <a:pt x="604" y="161"/>
                  </a:lnTo>
                  <a:lnTo>
                    <a:pt x="604" y="162"/>
                  </a:lnTo>
                  <a:lnTo>
                    <a:pt x="604" y="164"/>
                  </a:lnTo>
                  <a:lnTo>
                    <a:pt x="604" y="165"/>
                  </a:lnTo>
                  <a:lnTo>
                    <a:pt x="605" y="165"/>
                  </a:lnTo>
                  <a:lnTo>
                    <a:pt x="605" y="167"/>
                  </a:lnTo>
                  <a:lnTo>
                    <a:pt x="605" y="168"/>
                  </a:lnTo>
                  <a:lnTo>
                    <a:pt x="607" y="168"/>
                  </a:lnTo>
                  <a:lnTo>
                    <a:pt x="608" y="168"/>
                  </a:lnTo>
                  <a:lnTo>
                    <a:pt x="610" y="168"/>
                  </a:lnTo>
                  <a:lnTo>
                    <a:pt x="610" y="167"/>
                  </a:lnTo>
                  <a:lnTo>
                    <a:pt x="611" y="167"/>
                  </a:lnTo>
                  <a:lnTo>
                    <a:pt x="611" y="165"/>
                  </a:lnTo>
                  <a:lnTo>
                    <a:pt x="611" y="162"/>
                  </a:lnTo>
                  <a:lnTo>
                    <a:pt x="613" y="162"/>
                  </a:lnTo>
                  <a:lnTo>
                    <a:pt x="613" y="164"/>
                  </a:lnTo>
                  <a:lnTo>
                    <a:pt x="613" y="165"/>
                  </a:lnTo>
                  <a:lnTo>
                    <a:pt x="614" y="165"/>
                  </a:lnTo>
                  <a:lnTo>
                    <a:pt x="614" y="167"/>
                  </a:lnTo>
                  <a:lnTo>
                    <a:pt x="616" y="168"/>
                  </a:lnTo>
                  <a:lnTo>
                    <a:pt x="617" y="167"/>
                  </a:lnTo>
                  <a:lnTo>
                    <a:pt x="617" y="168"/>
                  </a:lnTo>
                  <a:lnTo>
                    <a:pt x="619" y="168"/>
                  </a:lnTo>
                  <a:lnTo>
                    <a:pt x="619" y="167"/>
                  </a:lnTo>
                  <a:lnTo>
                    <a:pt x="620" y="165"/>
                  </a:lnTo>
                  <a:lnTo>
                    <a:pt x="620" y="164"/>
                  </a:lnTo>
                  <a:lnTo>
                    <a:pt x="620" y="162"/>
                  </a:lnTo>
                  <a:lnTo>
                    <a:pt x="620" y="161"/>
                  </a:lnTo>
                  <a:lnTo>
                    <a:pt x="620" y="159"/>
                  </a:lnTo>
                  <a:lnTo>
                    <a:pt x="622" y="157"/>
                  </a:lnTo>
                  <a:lnTo>
                    <a:pt x="623" y="157"/>
                  </a:lnTo>
                  <a:lnTo>
                    <a:pt x="623" y="156"/>
                  </a:lnTo>
                  <a:lnTo>
                    <a:pt x="623" y="154"/>
                  </a:lnTo>
                  <a:lnTo>
                    <a:pt x="623" y="156"/>
                  </a:lnTo>
                  <a:lnTo>
                    <a:pt x="625" y="156"/>
                  </a:lnTo>
                  <a:lnTo>
                    <a:pt x="623" y="156"/>
                  </a:lnTo>
                  <a:lnTo>
                    <a:pt x="623" y="159"/>
                  </a:lnTo>
                  <a:lnTo>
                    <a:pt x="623" y="161"/>
                  </a:lnTo>
                  <a:lnTo>
                    <a:pt x="623" y="162"/>
                  </a:lnTo>
                  <a:lnTo>
                    <a:pt x="623" y="164"/>
                  </a:lnTo>
                  <a:lnTo>
                    <a:pt x="625" y="164"/>
                  </a:lnTo>
                  <a:lnTo>
                    <a:pt x="626" y="164"/>
                  </a:lnTo>
                  <a:lnTo>
                    <a:pt x="628" y="164"/>
                  </a:lnTo>
                  <a:lnTo>
                    <a:pt x="628" y="165"/>
                  </a:lnTo>
                  <a:lnTo>
                    <a:pt x="629" y="167"/>
                  </a:lnTo>
                  <a:lnTo>
                    <a:pt x="629" y="170"/>
                  </a:lnTo>
                  <a:lnTo>
                    <a:pt x="629" y="171"/>
                  </a:lnTo>
                  <a:lnTo>
                    <a:pt x="631" y="173"/>
                  </a:lnTo>
                  <a:lnTo>
                    <a:pt x="631" y="174"/>
                  </a:lnTo>
                  <a:lnTo>
                    <a:pt x="631" y="176"/>
                  </a:lnTo>
                  <a:lnTo>
                    <a:pt x="631" y="177"/>
                  </a:lnTo>
                  <a:lnTo>
                    <a:pt x="631" y="179"/>
                  </a:lnTo>
                  <a:lnTo>
                    <a:pt x="631" y="180"/>
                  </a:lnTo>
                  <a:lnTo>
                    <a:pt x="632" y="180"/>
                  </a:lnTo>
                  <a:lnTo>
                    <a:pt x="632" y="179"/>
                  </a:lnTo>
                  <a:lnTo>
                    <a:pt x="632" y="177"/>
                  </a:lnTo>
                  <a:lnTo>
                    <a:pt x="634" y="177"/>
                  </a:lnTo>
                  <a:lnTo>
                    <a:pt x="635" y="176"/>
                  </a:lnTo>
                  <a:lnTo>
                    <a:pt x="637" y="176"/>
                  </a:lnTo>
                  <a:lnTo>
                    <a:pt x="638" y="176"/>
                  </a:lnTo>
                  <a:lnTo>
                    <a:pt x="638" y="177"/>
                  </a:lnTo>
                  <a:lnTo>
                    <a:pt x="640" y="176"/>
                  </a:lnTo>
                  <a:lnTo>
                    <a:pt x="641" y="176"/>
                  </a:lnTo>
                  <a:lnTo>
                    <a:pt x="643" y="176"/>
                  </a:lnTo>
                  <a:lnTo>
                    <a:pt x="644" y="176"/>
                  </a:lnTo>
                  <a:lnTo>
                    <a:pt x="646" y="173"/>
                  </a:lnTo>
                  <a:lnTo>
                    <a:pt x="646" y="171"/>
                  </a:lnTo>
                  <a:lnTo>
                    <a:pt x="648" y="171"/>
                  </a:lnTo>
                  <a:lnTo>
                    <a:pt x="648" y="170"/>
                  </a:lnTo>
                  <a:lnTo>
                    <a:pt x="649" y="170"/>
                  </a:lnTo>
                  <a:lnTo>
                    <a:pt x="651" y="170"/>
                  </a:lnTo>
                  <a:lnTo>
                    <a:pt x="651" y="168"/>
                  </a:lnTo>
                  <a:lnTo>
                    <a:pt x="652" y="168"/>
                  </a:lnTo>
                  <a:lnTo>
                    <a:pt x="652" y="167"/>
                  </a:lnTo>
                  <a:lnTo>
                    <a:pt x="652" y="165"/>
                  </a:lnTo>
                  <a:lnTo>
                    <a:pt x="652" y="164"/>
                  </a:lnTo>
                  <a:lnTo>
                    <a:pt x="652" y="162"/>
                  </a:lnTo>
                  <a:lnTo>
                    <a:pt x="652" y="161"/>
                  </a:lnTo>
                  <a:lnTo>
                    <a:pt x="654" y="161"/>
                  </a:lnTo>
                  <a:lnTo>
                    <a:pt x="654" y="159"/>
                  </a:lnTo>
                  <a:lnTo>
                    <a:pt x="652" y="159"/>
                  </a:lnTo>
                  <a:lnTo>
                    <a:pt x="654" y="157"/>
                  </a:lnTo>
                  <a:lnTo>
                    <a:pt x="654" y="156"/>
                  </a:lnTo>
                  <a:lnTo>
                    <a:pt x="655" y="156"/>
                  </a:lnTo>
                  <a:lnTo>
                    <a:pt x="655" y="154"/>
                  </a:lnTo>
                  <a:lnTo>
                    <a:pt x="655" y="153"/>
                  </a:lnTo>
                  <a:lnTo>
                    <a:pt x="655" y="151"/>
                  </a:lnTo>
                  <a:lnTo>
                    <a:pt x="655" y="150"/>
                  </a:lnTo>
                  <a:lnTo>
                    <a:pt x="657" y="150"/>
                  </a:lnTo>
                  <a:lnTo>
                    <a:pt x="658" y="148"/>
                  </a:lnTo>
                  <a:lnTo>
                    <a:pt x="660" y="148"/>
                  </a:lnTo>
                  <a:lnTo>
                    <a:pt x="661" y="147"/>
                  </a:lnTo>
                  <a:lnTo>
                    <a:pt x="663" y="145"/>
                  </a:lnTo>
                  <a:lnTo>
                    <a:pt x="663" y="144"/>
                  </a:lnTo>
                  <a:lnTo>
                    <a:pt x="664" y="144"/>
                  </a:lnTo>
                  <a:lnTo>
                    <a:pt x="666" y="144"/>
                  </a:lnTo>
                  <a:lnTo>
                    <a:pt x="669" y="142"/>
                  </a:lnTo>
                  <a:lnTo>
                    <a:pt x="670" y="142"/>
                  </a:lnTo>
                  <a:lnTo>
                    <a:pt x="672" y="142"/>
                  </a:lnTo>
                  <a:lnTo>
                    <a:pt x="672" y="141"/>
                  </a:lnTo>
                  <a:lnTo>
                    <a:pt x="672" y="139"/>
                  </a:lnTo>
                  <a:lnTo>
                    <a:pt x="673" y="139"/>
                  </a:lnTo>
                  <a:lnTo>
                    <a:pt x="673" y="138"/>
                  </a:lnTo>
                  <a:lnTo>
                    <a:pt x="675" y="139"/>
                  </a:lnTo>
                  <a:lnTo>
                    <a:pt x="676" y="138"/>
                  </a:lnTo>
                  <a:lnTo>
                    <a:pt x="678" y="138"/>
                  </a:lnTo>
                  <a:lnTo>
                    <a:pt x="679" y="138"/>
                  </a:lnTo>
                  <a:lnTo>
                    <a:pt x="681" y="138"/>
                  </a:lnTo>
                  <a:lnTo>
                    <a:pt x="681" y="136"/>
                  </a:lnTo>
                  <a:lnTo>
                    <a:pt x="682" y="136"/>
                  </a:lnTo>
                  <a:lnTo>
                    <a:pt x="684" y="135"/>
                  </a:lnTo>
                  <a:lnTo>
                    <a:pt x="684" y="133"/>
                  </a:lnTo>
                  <a:lnTo>
                    <a:pt x="684" y="132"/>
                  </a:lnTo>
                  <a:lnTo>
                    <a:pt x="685" y="130"/>
                  </a:lnTo>
                  <a:lnTo>
                    <a:pt x="687" y="130"/>
                  </a:lnTo>
                  <a:lnTo>
                    <a:pt x="688" y="130"/>
                  </a:lnTo>
                  <a:lnTo>
                    <a:pt x="690" y="130"/>
                  </a:lnTo>
                  <a:lnTo>
                    <a:pt x="693" y="130"/>
                  </a:lnTo>
                  <a:lnTo>
                    <a:pt x="693" y="132"/>
                  </a:lnTo>
                  <a:lnTo>
                    <a:pt x="694" y="132"/>
                  </a:lnTo>
                  <a:lnTo>
                    <a:pt x="694" y="133"/>
                  </a:lnTo>
                  <a:lnTo>
                    <a:pt x="694" y="135"/>
                  </a:lnTo>
                  <a:lnTo>
                    <a:pt x="694" y="136"/>
                  </a:lnTo>
                  <a:lnTo>
                    <a:pt x="693" y="138"/>
                  </a:lnTo>
                  <a:lnTo>
                    <a:pt x="691" y="138"/>
                  </a:lnTo>
                  <a:lnTo>
                    <a:pt x="691" y="139"/>
                  </a:lnTo>
                  <a:lnTo>
                    <a:pt x="691" y="141"/>
                  </a:lnTo>
                  <a:lnTo>
                    <a:pt x="691" y="142"/>
                  </a:lnTo>
                  <a:lnTo>
                    <a:pt x="691" y="144"/>
                  </a:lnTo>
                  <a:lnTo>
                    <a:pt x="691" y="145"/>
                  </a:lnTo>
                  <a:lnTo>
                    <a:pt x="691" y="147"/>
                  </a:lnTo>
                  <a:lnTo>
                    <a:pt x="693" y="147"/>
                  </a:lnTo>
                  <a:lnTo>
                    <a:pt x="693" y="148"/>
                  </a:lnTo>
                  <a:lnTo>
                    <a:pt x="693" y="150"/>
                  </a:lnTo>
                  <a:lnTo>
                    <a:pt x="693" y="151"/>
                  </a:lnTo>
                  <a:lnTo>
                    <a:pt x="694" y="151"/>
                  </a:lnTo>
                  <a:lnTo>
                    <a:pt x="694" y="153"/>
                  </a:lnTo>
                  <a:lnTo>
                    <a:pt x="696" y="153"/>
                  </a:lnTo>
                  <a:lnTo>
                    <a:pt x="697" y="154"/>
                  </a:lnTo>
                  <a:lnTo>
                    <a:pt x="697" y="156"/>
                  </a:lnTo>
                  <a:lnTo>
                    <a:pt x="699" y="156"/>
                  </a:lnTo>
                  <a:lnTo>
                    <a:pt x="699" y="157"/>
                  </a:lnTo>
                  <a:lnTo>
                    <a:pt x="700" y="159"/>
                  </a:lnTo>
                  <a:lnTo>
                    <a:pt x="702" y="157"/>
                  </a:lnTo>
                  <a:lnTo>
                    <a:pt x="703" y="157"/>
                  </a:lnTo>
                  <a:lnTo>
                    <a:pt x="705" y="157"/>
                  </a:lnTo>
                  <a:lnTo>
                    <a:pt x="707" y="157"/>
                  </a:lnTo>
                  <a:lnTo>
                    <a:pt x="707" y="156"/>
                  </a:lnTo>
                  <a:lnTo>
                    <a:pt x="708" y="157"/>
                  </a:lnTo>
                  <a:lnTo>
                    <a:pt x="710" y="157"/>
                  </a:lnTo>
                  <a:lnTo>
                    <a:pt x="711" y="161"/>
                  </a:lnTo>
                  <a:lnTo>
                    <a:pt x="713" y="162"/>
                  </a:lnTo>
                  <a:lnTo>
                    <a:pt x="713" y="164"/>
                  </a:lnTo>
                  <a:lnTo>
                    <a:pt x="714" y="165"/>
                  </a:lnTo>
                  <a:lnTo>
                    <a:pt x="713" y="167"/>
                  </a:lnTo>
                  <a:lnTo>
                    <a:pt x="711" y="168"/>
                  </a:lnTo>
                  <a:lnTo>
                    <a:pt x="711" y="170"/>
                  </a:lnTo>
                  <a:lnTo>
                    <a:pt x="711" y="171"/>
                  </a:lnTo>
                  <a:lnTo>
                    <a:pt x="710" y="171"/>
                  </a:lnTo>
                  <a:lnTo>
                    <a:pt x="710" y="173"/>
                  </a:lnTo>
                  <a:lnTo>
                    <a:pt x="710" y="174"/>
                  </a:lnTo>
                  <a:lnTo>
                    <a:pt x="710" y="176"/>
                  </a:lnTo>
                  <a:lnTo>
                    <a:pt x="710" y="179"/>
                  </a:lnTo>
                  <a:lnTo>
                    <a:pt x="711" y="180"/>
                  </a:lnTo>
                  <a:lnTo>
                    <a:pt x="711" y="182"/>
                  </a:lnTo>
                  <a:lnTo>
                    <a:pt x="713" y="183"/>
                  </a:lnTo>
                  <a:lnTo>
                    <a:pt x="713" y="185"/>
                  </a:lnTo>
                  <a:lnTo>
                    <a:pt x="713" y="186"/>
                  </a:lnTo>
                  <a:lnTo>
                    <a:pt x="713" y="188"/>
                  </a:lnTo>
                  <a:lnTo>
                    <a:pt x="714" y="188"/>
                  </a:lnTo>
                  <a:lnTo>
                    <a:pt x="716" y="188"/>
                  </a:lnTo>
                  <a:lnTo>
                    <a:pt x="716" y="189"/>
                  </a:lnTo>
                  <a:lnTo>
                    <a:pt x="717" y="189"/>
                  </a:lnTo>
                  <a:lnTo>
                    <a:pt x="716" y="189"/>
                  </a:lnTo>
                  <a:lnTo>
                    <a:pt x="717" y="191"/>
                  </a:lnTo>
                  <a:lnTo>
                    <a:pt x="719" y="192"/>
                  </a:lnTo>
                  <a:lnTo>
                    <a:pt x="720" y="194"/>
                  </a:lnTo>
                  <a:lnTo>
                    <a:pt x="719" y="194"/>
                  </a:lnTo>
                  <a:lnTo>
                    <a:pt x="720" y="194"/>
                  </a:lnTo>
                  <a:lnTo>
                    <a:pt x="720" y="195"/>
                  </a:lnTo>
                  <a:lnTo>
                    <a:pt x="720" y="197"/>
                  </a:lnTo>
                  <a:lnTo>
                    <a:pt x="720" y="198"/>
                  </a:lnTo>
                  <a:lnTo>
                    <a:pt x="720" y="200"/>
                  </a:lnTo>
                  <a:lnTo>
                    <a:pt x="719" y="200"/>
                  </a:lnTo>
                  <a:lnTo>
                    <a:pt x="719" y="201"/>
                  </a:lnTo>
                  <a:lnTo>
                    <a:pt x="719" y="203"/>
                  </a:lnTo>
                  <a:lnTo>
                    <a:pt x="719" y="204"/>
                  </a:lnTo>
                  <a:lnTo>
                    <a:pt x="719" y="206"/>
                  </a:lnTo>
                  <a:lnTo>
                    <a:pt x="720" y="206"/>
                  </a:lnTo>
                  <a:lnTo>
                    <a:pt x="720" y="207"/>
                  </a:lnTo>
                  <a:lnTo>
                    <a:pt x="722" y="207"/>
                  </a:lnTo>
                  <a:lnTo>
                    <a:pt x="723" y="209"/>
                  </a:lnTo>
                  <a:lnTo>
                    <a:pt x="723" y="210"/>
                  </a:lnTo>
                  <a:lnTo>
                    <a:pt x="725" y="210"/>
                  </a:lnTo>
                  <a:lnTo>
                    <a:pt x="726" y="210"/>
                  </a:lnTo>
                  <a:lnTo>
                    <a:pt x="726" y="212"/>
                  </a:lnTo>
                  <a:lnTo>
                    <a:pt x="728" y="212"/>
                  </a:lnTo>
                  <a:lnTo>
                    <a:pt x="729" y="212"/>
                  </a:lnTo>
                  <a:lnTo>
                    <a:pt x="731" y="212"/>
                  </a:lnTo>
                  <a:lnTo>
                    <a:pt x="732" y="212"/>
                  </a:lnTo>
                  <a:lnTo>
                    <a:pt x="734" y="212"/>
                  </a:lnTo>
                  <a:lnTo>
                    <a:pt x="735" y="209"/>
                  </a:lnTo>
                  <a:lnTo>
                    <a:pt x="737" y="207"/>
                  </a:lnTo>
                  <a:lnTo>
                    <a:pt x="738" y="207"/>
                  </a:lnTo>
                  <a:lnTo>
                    <a:pt x="740" y="209"/>
                  </a:lnTo>
                  <a:lnTo>
                    <a:pt x="741" y="210"/>
                  </a:lnTo>
                  <a:lnTo>
                    <a:pt x="741" y="212"/>
                  </a:lnTo>
                  <a:lnTo>
                    <a:pt x="740" y="212"/>
                  </a:lnTo>
                  <a:lnTo>
                    <a:pt x="738" y="212"/>
                  </a:lnTo>
                  <a:lnTo>
                    <a:pt x="737" y="212"/>
                  </a:lnTo>
                  <a:lnTo>
                    <a:pt x="735" y="212"/>
                  </a:lnTo>
                  <a:lnTo>
                    <a:pt x="735" y="214"/>
                  </a:lnTo>
                  <a:lnTo>
                    <a:pt x="734" y="215"/>
                  </a:lnTo>
                  <a:lnTo>
                    <a:pt x="732" y="215"/>
                  </a:lnTo>
                  <a:lnTo>
                    <a:pt x="732" y="217"/>
                  </a:lnTo>
                  <a:lnTo>
                    <a:pt x="732" y="218"/>
                  </a:lnTo>
                  <a:lnTo>
                    <a:pt x="731" y="218"/>
                  </a:lnTo>
                  <a:lnTo>
                    <a:pt x="731" y="220"/>
                  </a:lnTo>
                  <a:lnTo>
                    <a:pt x="732" y="220"/>
                  </a:lnTo>
                  <a:lnTo>
                    <a:pt x="734" y="220"/>
                  </a:lnTo>
                  <a:lnTo>
                    <a:pt x="734" y="218"/>
                  </a:lnTo>
                  <a:lnTo>
                    <a:pt x="735" y="217"/>
                  </a:lnTo>
                  <a:lnTo>
                    <a:pt x="737" y="217"/>
                  </a:lnTo>
                  <a:lnTo>
                    <a:pt x="737" y="215"/>
                  </a:lnTo>
                  <a:lnTo>
                    <a:pt x="737" y="214"/>
                  </a:lnTo>
                  <a:lnTo>
                    <a:pt x="738" y="214"/>
                  </a:lnTo>
                  <a:lnTo>
                    <a:pt x="740" y="215"/>
                  </a:lnTo>
                  <a:lnTo>
                    <a:pt x="741" y="214"/>
                  </a:lnTo>
                  <a:lnTo>
                    <a:pt x="743" y="214"/>
                  </a:lnTo>
                  <a:lnTo>
                    <a:pt x="743" y="212"/>
                  </a:lnTo>
                  <a:lnTo>
                    <a:pt x="744" y="214"/>
                  </a:lnTo>
                  <a:lnTo>
                    <a:pt x="744" y="215"/>
                  </a:lnTo>
                  <a:lnTo>
                    <a:pt x="744" y="217"/>
                  </a:lnTo>
                  <a:lnTo>
                    <a:pt x="746" y="217"/>
                  </a:lnTo>
                  <a:lnTo>
                    <a:pt x="747" y="217"/>
                  </a:lnTo>
                  <a:lnTo>
                    <a:pt x="749" y="217"/>
                  </a:lnTo>
                  <a:lnTo>
                    <a:pt x="749" y="218"/>
                  </a:lnTo>
                  <a:lnTo>
                    <a:pt x="750" y="220"/>
                  </a:lnTo>
                  <a:lnTo>
                    <a:pt x="752" y="220"/>
                  </a:lnTo>
                  <a:lnTo>
                    <a:pt x="753" y="221"/>
                  </a:lnTo>
                  <a:lnTo>
                    <a:pt x="750" y="223"/>
                  </a:lnTo>
                  <a:lnTo>
                    <a:pt x="752" y="223"/>
                  </a:lnTo>
                  <a:lnTo>
                    <a:pt x="752" y="224"/>
                  </a:lnTo>
                  <a:lnTo>
                    <a:pt x="753" y="226"/>
                  </a:lnTo>
                  <a:lnTo>
                    <a:pt x="753" y="224"/>
                  </a:lnTo>
                  <a:lnTo>
                    <a:pt x="755" y="226"/>
                  </a:lnTo>
                  <a:lnTo>
                    <a:pt x="756" y="226"/>
                  </a:lnTo>
                  <a:lnTo>
                    <a:pt x="758" y="226"/>
                  </a:lnTo>
                  <a:lnTo>
                    <a:pt x="761" y="224"/>
                  </a:lnTo>
                  <a:lnTo>
                    <a:pt x="763" y="224"/>
                  </a:lnTo>
                  <a:lnTo>
                    <a:pt x="764" y="224"/>
                  </a:lnTo>
                  <a:lnTo>
                    <a:pt x="766" y="224"/>
                  </a:lnTo>
                  <a:lnTo>
                    <a:pt x="767" y="224"/>
                  </a:lnTo>
                  <a:lnTo>
                    <a:pt x="770" y="226"/>
                  </a:lnTo>
                  <a:lnTo>
                    <a:pt x="773" y="226"/>
                  </a:lnTo>
                  <a:lnTo>
                    <a:pt x="773" y="227"/>
                  </a:lnTo>
                  <a:lnTo>
                    <a:pt x="775" y="227"/>
                  </a:lnTo>
                  <a:lnTo>
                    <a:pt x="775" y="229"/>
                  </a:lnTo>
                  <a:lnTo>
                    <a:pt x="776" y="230"/>
                  </a:lnTo>
                  <a:lnTo>
                    <a:pt x="778" y="232"/>
                  </a:lnTo>
                  <a:lnTo>
                    <a:pt x="778" y="233"/>
                  </a:lnTo>
                  <a:lnTo>
                    <a:pt x="778" y="236"/>
                  </a:lnTo>
                  <a:lnTo>
                    <a:pt x="779" y="236"/>
                  </a:lnTo>
                  <a:lnTo>
                    <a:pt x="779" y="238"/>
                  </a:lnTo>
                  <a:lnTo>
                    <a:pt x="779" y="239"/>
                  </a:lnTo>
                  <a:lnTo>
                    <a:pt x="779" y="241"/>
                  </a:lnTo>
                  <a:lnTo>
                    <a:pt x="781" y="241"/>
                  </a:lnTo>
                  <a:lnTo>
                    <a:pt x="781" y="242"/>
                  </a:lnTo>
                  <a:lnTo>
                    <a:pt x="782" y="242"/>
                  </a:lnTo>
                  <a:lnTo>
                    <a:pt x="782" y="244"/>
                  </a:lnTo>
                  <a:lnTo>
                    <a:pt x="784" y="245"/>
                  </a:lnTo>
                  <a:lnTo>
                    <a:pt x="784" y="247"/>
                  </a:lnTo>
                  <a:lnTo>
                    <a:pt x="785" y="248"/>
                  </a:lnTo>
                  <a:lnTo>
                    <a:pt x="785" y="250"/>
                  </a:lnTo>
                  <a:lnTo>
                    <a:pt x="787" y="251"/>
                  </a:lnTo>
                  <a:lnTo>
                    <a:pt x="788" y="251"/>
                  </a:lnTo>
                  <a:lnTo>
                    <a:pt x="790" y="251"/>
                  </a:lnTo>
                  <a:lnTo>
                    <a:pt x="791" y="251"/>
                  </a:lnTo>
                  <a:lnTo>
                    <a:pt x="793" y="253"/>
                  </a:lnTo>
                  <a:lnTo>
                    <a:pt x="793" y="251"/>
                  </a:lnTo>
                  <a:lnTo>
                    <a:pt x="793" y="253"/>
                  </a:lnTo>
                  <a:lnTo>
                    <a:pt x="793" y="254"/>
                  </a:lnTo>
                  <a:lnTo>
                    <a:pt x="791" y="253"/>
                  </a:lnTo>
                  <a:lnTo>
                    <a:pt x="791" y="254"/>
                  </a:lnTo>
                  <a:lnTo>
                    <a:pt x="790" y="254"/>
                  </a:lnTo>
                  <a:lnTo>
                    <a:pt x="790" y="256"/>
                  </a:lnTo>
                  <a:lnTo>
                    <a:pt x="791" y="256"/>
                  </a:lnTo>
                  <a:lnTo>
                    <a:pt x="790" y="256"/>
                  </a:lnTo>
                  <a:lnTo>
                    <a:pt x="790" y="257"/>
                  </a:lnTo>
                  <a:lnTo>
                    <a:pt x="788" y="257"/>
                  </a:lnTo>
                  <a:lnTo>
                    <a:pt x="788" y="259"/>
                  </a:lnTo>
                  <a:lnTo>
                    <a:pt x="787" y="260"/>
                  </a:lnTo>
                  <a:lnTo>
                    <a:pt x="787" y="262"/>
                  </a:lnTo>
                  <a:lnTo>
                    <a:pt x="785" y="262"/>
                  </a:lnTo>
                  <a:lnTo>
                    <a:pt x="785" y="263"/>
                  </a:lnTo>
                  <a:lnTo>
                    <a:pt x="787" y="263"/>
                  </a:lnTo>
                  <a:lnTo>
                    <a:pt x="787" y="262"/>
                  </a:lnTo>
                  <a:lnTo>
                    <a:pt x="788" y="260"/>
                  </a:lnTo>
                  <a:lnTo>
                    <a:pt x="790" y="260"/>
                  </a:lnTo>
                  <a:lnTo>
                    <a:pt x="790" y="259"/>
                  </a:lnTo>
                  <a:lnTo>
                    <a:pt x="791" y="259"/>
                  </a:lnTo>
                  <a:lnTo>
                    <a:pt x="793" y="260"/>
                  </a:lnTo>
                  <a:lnTo>
                    <a:pt x="794" y="260"/>
                  </a:lnTo>
                  <a:lnTo>
                    <a:pt x="794" y="259"/>
                  </a:lnTo>
                  <a:lnTo>
                    <a:pt x="796" y="259"/>
                  </a:lnTo>
                  <a:lnTo>
                    <a:pt x="796" y="257"/>
                  </a:lnTo>
                  <a:lnTo>
                    <a:pt x="797" y="257"/>
                  </a:lnTo>
                  <a:lnTo>
                    <a:pt x="799" y="256"/>
                  </a:lnTo>
                  <a:lnTo>
                    <a:pt x="800" y="256"/>
                  </a:lnTo>
                  <a:lnTo>
                    <a:pt x="800" y="254"/>
                  </a:lnTo>
                  <a:lnTo>
                    <a:pt x="802" y="253"/>
                  </a:lnTo>
                  <a:lnTo>
                    <a:pt x="803" y="253"/>
                  </a:lnTo>
                  <a:lnTo>
                    <a:pt x="803" y="254"/>
                  </a:lnTo>
                  <a:lnTo>
                    <a:pt x="805" y="254"/>
                  </a:lnTo>
                  <a:lnTo>
                    <a:pt x="805" y="256"/>
                  </a:lnTo>
                  <a:lnTo>
                    <a:pt x="806" y="256"/>
                  </a:lnTo>
                  <a:lnTo>
                    <a:pt x="808" y="257"/>
                  </a:lnTo>
                  <a:lnTo>
                    <a:pt x="809" y="257"/>
                  </a:lnTo>
                  <a:lnTo>
                    <a:pt x="811" y="257"/>
                  </a:lnTo>
                  <a:lnTo>
                    <a:pt x="811" y="259"/>
                  </a:lnTo>
                  <a:lnTo>
                    <a:pt x="811" y="260"/>
                  </a:lnTo>
                  <a:lnTo>
                    <a:pt x="809" y="260"/>
                  </a:lnTo>
                  <a:lnTo>
                    <a:pt x="808" y="262"/>
                  </a:lnTo>
                  <a:lnTo>
                    <a:pt x="806" y="263"/>
                  </a:lnTo>
                  <a:lnTo>
                    <a:pt x="806" y="265"/>
                  </a:lnTo>
                  <a:lnTo>
                    <a:pt x="805" y="265"/>
                  </a:lnTo>
                  <a:lnTo>
                    <a:pt x="803" y="267"/>
                  </a:lnTo>
                  <a:lnTo>
                    <a:pt x="803" y="268"/>
                  </a:lnTo>
                  <a:lnTo>
                    <a:pt x="805" y="270"/>
                  </a:lnTo>
                  <a:lnTo>
                    <a:pt x="805" y="271"/>
                  </a:lnTo>
                  <a:lnTo>
                    <a:pt x="806" y="271"/>
                  </a:lnTo>
                  <a:lnTo>
                    <a:pt x="808" y="270"/>
                  </a:lnTo>
                  <a:lnTo>
                    <a:pt x="809" y="268"/>
                  </a:lnTo>
                  <a:lnTo>
                    <a:pt x="809" y="267"/>
                  </a:lnTo>
                  <a:lnTo>
                    <a:pt x="811" y="267"/>
                  </a:lnTo>
                  <a:lnTo>
                    <a:pt x="811" y="265"/>
                  </a:lnTo>
                  <a:lnTo>
                    <a:pt x="811" y="263"/>
                  </a:lnTo>
                  <a:lnTo>
                    <a:pt x="812" y="263"/>
                  </a:lnTo>
                  <a:lnTo>
                    <a:pt x="811" y="265"/>
                  </a:lnTo>
                  <a:lnTo>
                    <a:pt x="812" y="267"/>
                  </a:lnTo>
                  <a:lnTo>
                    <a:pt x="811" y="268"/>
                  </a:lnTo>
                  <a:lnTo>
                    <a:pt x="812" y="268"/>
                  </a:lnTo>
                  <a:lnTo>
                    <a:pt x="814" y="268"/>
                  </a:lnTo>
                  <a:lnTo>
                    <a:pt x="814" y="270"/>
                  </a:lnTo>
                  <a:lnTo>
                    <a:pt x="815" y="271"/>
                  </a:lnTo>
                  <a:lnTo>
                    <a:pt x="817" y="271"/>
                  </a:lnTo>
                  <a:lnTo>
                    <a:pt x="817" y="273"/>
                  </a:lnTo>
                  <a:lnTo>
                    <a:pt x="819" y="273"/>
                  </a:lnTo>
                  <a:lnTo>
                    <a:pt x="819" y="274"/>
                  </a:lnTo>
                  <a:lnTo>
                    <a:pt x="819" y="276"/>
                  </a:lnTo>
                  <a:lnTo>
                    <a:pt x="820" y="276"/>
                  </a:lnTo>
                  <a:lnTo>
                    <a:pt x="820" y="277"/>
                  </a:lnTo>
                  <a:lnTo>
                    <a:pt x="820" y="279"/>
                  </a:lnTo>
                  <a:lnTo>
                    <a:pt x="822" y="279"/>
                  </a:lnTo>
                  <a:lnTo>
                    <a:pt x="822" y="280"/>
                  </a:lnTo>
                  <a:lnTo>
                    <a:pt x="822" y="282"/>
                  </a:lnTo>
                  <a:lnTo>
                    <a:pt x="822" y="283"/>
                  </a:lnTo>
                  <a:lnTo>
                    <a:pt x="822" y="285"/>
                  </a:lnTo>
                  <a:lnTo>
                    <a:pt x="823" y="286"/>
                  </a:lnTo>
                  <a:lnTo>
                    <a:pt x="825" y="288"/>
                  </a:lnTo>
                  <a:lnTo>
                    <a:pt x="825" y="289"/>
                  </a:lnTo>
                  <a:lnTo>
                    <a:pt x="825" y="291"/>
                  </a:lnTo>
                  <a:lnTo>
                    <a:pt x="826" y="291"/>
                  </a:lnTo>
                  <a:lnTo>
                    <a:pt x="826" y="292"/>
                  </a:lnTo>
                  <a:lnTo>
                    <a:pt x="828" y="291"/>
                  </a:lnTo>
                  <a:lnTo>
                    <a:pt x="828" y="292"/>
                  </a:lnTo>
                  <a:lnTo>
                    <a:pt x="828" y="294"/>
                  </a:lnTo>
                  <a:lnTo>
                    <a:pt x="828" y="295"/>
                  </a:lnTo>
                  <a:lnTo>
                    <a:pt x="831" y="297"/>
                  </a:lnTo>
                  <a:lnTo>
                    <a:pt x="834" y="297"/>
                  </a:lnTo>
                  <a:lnTo>
                    <a:pt x="837" y="298"/>
                  </a:lnTo>
                  <a:lnTo>
                    <a:pt x="838" y="298"/>
                  </a:lnTo>
                  <a:lnTo>
                    <a:pt x="840" y="298"/>
                  </a:lnTo>
                  <a:lnTo>
                    <a:pt x="840" y="297"/>
                  </a:lnTo>
                  <a:lnTo>
                    <a:pt x="841" y="297"/>
                  </a:lnTo>
                  <a:lnTo>
                    <a:pt x="841" y="295"/>
                  </a:lnTo>
                  <a:lnTo>
                    <a:pt x="840" y="295"/>
                  </a:lnTo>
                  <a:lnTo>
                    <a:pt x="840" y="294"/>
                  </a:lnTo>
                  <a:lnTo>
                    <a:pt x="838" y="292"/>
                  </a:lnTo>
                  <a:lnTo>
                    <a:pt x="837" y="291"/>
                  </a:lnTo>
                  <a:lnTo>
                    <a:pt x="835" y="289"/>
                  </a:lnTo>
                  <a:lnTo>
                    <a:pt x="835" y="286"/>
                  </a:lnTo>
                  <a:lnTo>
                    <a:pt x="835" y="285"/>
                  </a:lnTo>
                  <a:lnTo>
                    <a:pt x="834" y="283"/>
                  </a:lnTo>
                  <a:lnTo>
                    <a:pt x="832" y="282"/>
                  </a:lnTo>
                  <a:lnTo>
                    <a:pt x="832" y="280"/>
                  </a:lnTo>
                  <a:lnTo>
                    <a:pt x="834" y="280"/>
                  </a:lnTo>
                  <a:lnTo>
                    <a:pt x="835" y="279"/>
                  </a:lnTo>
                  <a:lnTo>
                    <a:pt x="837" y="277"/>
                  </a:lnTo>
                  <a:lnTo>
                    <a:pt x="838" y="277"/>
                  </a:lnTo>
                  <a:lnTo>
                    <a:pt x="841" y="276"/>
                  </a:lnTo>
                  <a:lnTo>
                    <a:pt x="844" y="276"/>
                  </a:lnTo>
                  <a:lnTo>
                    <a:pt x="846" y="274"/>
                  </a:lnTo>
                  <a:lnTo>
                    <a:pt x="847" y="274"/>
                  </a:lnTo>
                  <a:lnTo>
                    <a:pt x="849" y="274"/>
                  </a:lnTo>
                  <a:lnTo>
                    <a:pt x="852" y="274"/>
                  </a:lnTo>
                  <a:lnTo>
                    <a:pt x="853" y="274"/>
                  </a:lnTo>
                  <a:lnTo>
                    <a:pt x="856" y="274"/>
                  </a:lnTo>
                  <a:lnTo>
                    <a:pt x="858" y="273"/>
                  </a:lnTo>
                  <a:lnTo>
                    <a:pt x="859" y="273"/>
                  </a:lnTo>
                  <a:lnTo>
                    <a:pt x="861" y="273"/>
                  </a:lnTo>
                  <a:lnTo>
                    <a:pt x="864" y="271"/>
                  </a:lnTo>
                  <a:lnTo>
                    <a:pt x="865" y="271"/>
                  </a:lnTo>
                  <a:lnTo>
                    <a:pt x="867" y="270"/>
                  </a:lnTo>
                  <a:lnTo>
                    <a:pt x="868" y="270"/>
                  </a:lnTo>
                  <a:lnTo>
                    <a:pt x="870" y="270"/>
                  </a:lnTo>
                  <a:lnTo>
                    <a:pt x="871" y="268"/>
                  </a:lnTo>
                  <a:lnTo>
                    <a:pt x="875" y="268"/>
                  </a:lnTo>
                  <a:lnTo>
                    <a:pt x="876" y="267"/>
                  </a:lnTo>
                  <a:lnTo>
                    <a:pt x="878" y="267"/>
                  </a:lnTo>
                  <a:lnTo>
                    <a:pt x="879" y="265"/>
                  </a:lnTo>
                  <a:lnTo>
                    <a:pt x="881" y="263"/>
                  </a:lnTo>
                  <a:lnTo>
                    <a:pt x="881" y="262"/>
                  </a:lnTo>
                  <a:lnTo>
                    <a:pt x="882" y="260"/>
                  </a:lnTo>
                  <a:lnTo>
                    <a:pt x="885" y="265"/>
                  </a:lnTo>
                  <a:lnTo>
                    <a:pt x="885" y="263"/>
                  </a:lnTo>
                  <a:lnTo>
                    <a:pt x="884" y="263"/>
                  </a:lnTo>
                  <a:lnTo>
                    <a:pt x="882" y="260"/>
                  </a:lnTo>
                  <a:lnTo>
                    <a:pt x="884" y="260"/>
                  </a:lnTo>
                  <a:lnTo>
                    <a:pt x="884" y="259"/>
                  </a:lnTo>
                  <a:lnTo>
                    <a:pt x="887" y="257"/>
                  </a:lnTo>
                  <a:lnTo>
                    <a:pt x="888" y="256"/>
                  </a:lnTo>
                  <a:lnTo>
                    <a:pt x="890" y="254"/>
                  </a:lnTo>
                  <a:lnTo>
                    <a:pt x="891" y="254"/>
                  </a:lnTo>
                  <a:lnTo>
                    <a:pt x="891" y="253"/>
                  </a:lnTo>
                  <a:lnTo>
                    <a:pt x="893" y="253"/>
                  </a:lnTo>
                  <a:lnTo>
                    <a:pt x="893" y="251"/>
                  </a:lnTo>
                  <a:lnTo>
                    <a:pt x="894" y="251"/>
                  </a:lnTo>
                  <a:lnTo>
                    <a:pt x="894" y="250"/>
                  </a:lnTo>
                  <a:lnTo>
                    <a:pt x="896" y="250"/>
                  </a:lnTo>
                  <a:lnTo>
                    <a:pt x="897" y="250"/>
                  </a:lnTo>
                  <a:lnTo>
                    <a:pt x="899" y="251"/>
                  </a:lnTo>
                  <a:lnTo>
                    <a:pt x="900" y="253"/>
                  </a:lnTo>
                  <a:lnTo>
                    <a:pt x="902" y="254"/>
                  </a:lnTo>
                  <a:lnTo>
                    <a:pt x="900" y="254"/>
                  </a:lnTo>
                  <a:lnTo>
                    <a:pt x="899" y="256"/>
                  </a:lnTo>
                  <a:lnTo>
                    <a:pt x="897" y="256"/>
                  </a:lnTo>
                  <a:lnTo>
                    <a:pt x="896" y="257"/>
                  </a:lnTo>
                  <a:lnTo>
                    <a:pt x="896" y="259"/>
                  </a:lnTo>
                  <a:lnTo>
                    <a:pt x="896" y="260"/>
                  </a:lnTo>
                  <a:lnTo>
                    <a:pt x="896" y="262"/>
                  </a:lnTo>
                  <a:lnTo>
                    <a:pt x="897" y="262"/>
                  </a:lnTo>
                  <a:lnTo>
                    <a:pt x="899" y="262"/>
                  </a:lnTo>
                  <a:lnTo>
                    <a:pt x="900" y="263"/>
                  </a:lnTo>
                  <a:lnTo>
                    <a:pt x="902" y="263"/>
                  </a:lnTo>
                  <a:lnTo>
                    <a:pt x="903" y="263"/>
                  </a:lnTo>
                  <a:lnTo>
                    <a:pt x="903" y="265"/>
                  </a:lnTo>
                  <a:lnTo>
                    <a:pt x="905" y="265"/>
                  </a:lnTo>
                  <a:lnTo>
                    <a:pt x="906" y="267"/>
                  </a:lnTo>
                  <a:lnTo>
                    <a:pt x="905" y="267"/>
                  </a:lnTo>
                  <a:lnTo>
                    <a:pt x="906" y="268"/>
                  </a:lnTo>
                  <a:lnTo>
                    <a:pt x="908" y="267"/>
                  </a:lnTo>
                  <a:lnTo>
                    <a:pt x="911" y="265"/>
                  </a:lnTo>
                  <a:lnTo>
                    <a:pt x="911" y="267"/>
                  </a:lnTo>
                  <a:lnTo>
                    <a:pt x="912" y="267"/>
                  </a:lnTo>
                  <a:lnTo>
                    <a:pt x="912" y="268"/>
                  </a:lnTo>
                  <a:lnTo>
                    <a:pt x="911" y="268"/>
                  </a:lnTo>
                  <a:lnTo>
                    <a:pt x="912" y="270"/>
                  </a:lnTo>
                  <a:lnTo>
                    <a:pt x="914" y="270"/>
                  </a:lnTo>
                  <a:lnTo>
                    <a:pt x="915" y="271"/>
                  </a:lnTo>
                  <a:lnTo>
                    <a:pt x="914" y="273"/>
                  </a:lnTo>
                  <a:lnTo>
                    <a:pt x="912" y="274"/>
                  </a:lnTo>
                  <a:lnTo>
                    <a:pt x="914" y="274"/>
                  </a:lnTo>
                  <a:lnTo>
                    <a:pt x="914" y="276"/>
                  </a:lnTo>
                  <a:lnTo>
                    <a:pt x="915" y="276"/>
                  </a:lnTo>
                  <a:lnTo>
                    <a:pt x="915" y="274"/>
                  </a:lnTo>
                  <a:lnTo>
                    <a:pt x="917" y="276"/>
                  </a:lnTo>
                  <a:lnTo>
                    <a:pt x="918" y="277"/>
                  </a:lnTo>
                  <a:lnTo>
                    <a:pt x="920" y="280"/>
                  </a:lnTo>
                  <a:lnTo>
                    <a:pt x="923" y="280"/>
                  </a:lnTo>
                  <a:lnTo>
                    <a:pt x="923" y="282"/>
                  </a:lnTo>
                  <a:lnTo>
                    <a:pt x="924" y="280"/>
                  </a:lnTo>
                  <a:lnTo>
                    <a:pt x="926" y="282"/>
                  </a:lnTo>
                  <a:lnTo>
                    <a:pt x="927" y="282"/>
                  </a:lnTo>
                  <a:lnTo>
                    <a:pt x="927" y="283"/>
                  </a:lnTo>
                  <a:lnTo>
                    <a:pt x="929" y="285"/>
                  </a:lnTo>
                  <a:lnTo>
                    <a:pt x="929" y="286"/>
                  </a:lnTo>
                  <a:lnTo>
                    <a:pt x="927" y="289"/>
                  </a:lnTo>
                  <a:lnTo>
                    <a:pt x="926" y="289"/>
                  </a:lnTo>
                  <a:lnTo>
                    <a:pt x="926" y="291"/>
                  </a:lnTo>
                  <a:lnTo>
                    <a:pt x="926" y="292"/>
                  </a:lnTo>
                  <a:lnTo>
                    <a:pt x="927" y="294"/>
                  </a:lnTo>
                  <a:lnTo>
                    <a:pt x="927" y="295"/>
                  </a:lnTo>
                  <a:lnTo>
                    <a:pt x="926" y="295"/>
                  </a:lnTo>
                  <a:lnTo>
                    <a:pt x="926" y="297"/>
                  </a:lnTo>
                  <a:lnTo>
                    <a:pt x="926" y="298"/>
                  </a:lnTo>
                  <a:lnTo>
                    <a:pt x="926" y="300"/>
                  </a:lnTo>
                  <a:lnTo>
                    <a:pt x="926" y="301"/>
                  </a:lnTo>
                  <a:lnTo>
                    <a:pt x="926" y="303"/>
                  </a:lnTo>
                  <a:lnTo>
                    <a:pt x="924" y="303"/>
                  </a:lnTo>
                  <a:lnTo>
                    <a:pt x="924" y="301"/>
                  </a:lnTo>
                  <a:lnTo>
                    <a:pt x="923" y="301"/>
                  </a:lnTo>
                  <a:lnTo>
                    <a:pt x="923" y="303"/>
                  </a:lnTo>
                  <a:lnTo>
                    <a:pt x="923" y="304"/>
                  </a:lnTo>
                  <a:lnTo>
                    <a:pt x="921" y="304"/>
                  </a:lnTo>
                  <a:lnTo>
                    <a:pt x="921" y="306"/>
                  </a:lnTo>
                  <a:lnTo>
                    <a:pt x="923" y="306"/>
                  </a:lnTo>
                  <a:lnTo>
                    <a:pt x="923" y="307"/>
                  </a:lnTo>
                  <a:lnTo>
                    <a:pt x="924" y="309"/>
                  </a:lnTo>
                  <a:lnTo>
                    <a:pt x="924" y="310"/>
                  </a:lnTo>
                  <a:lnTo>
                    <a:pt x="923" y="310"/>
                  </a:lnTo>
                  <a:lnTo>
                    <a:pt x="923" y="312"/>
                  </a:lnTo>
                  <a:lnTo>
                    <a:pt x="921" y="313"/>
                  </a:lnTo>
                  <a:lnTo>
                    <a:pt x="920" y="315"/>
                  </a:lnTo>
                  <a:lnTo>
                    <a:pt x="920" y="316"/>
                  </a:lnTo>
                  <a:lnTo>
                    <a:pt x="918" y="316"/>
                  </a:lnTo>
                  <a:lnTo>
                    <a:pt x="917" y="318"/>
                  </a:lnTo>
                  <a:lnTo>
                    <a:pt x="915" y="318"/>
                  </a:lnTo>
                  <a:lnTo>
                    <a:pt x="914" y="318"/>
                  </a:lnTo>
                  <a:lnTo>
                    <a:pt x="912" y="320"/>
                  </a:lnTo>
                  <a:lnTo>
                    <a:pt x="914" y="320"/>
                  </a:lnTo>
                  <a:lnTo>
                    <a:pt x="914" y="321"/>
                  </a:lnTo>
                  <a:lnTo>
                    <a:pt x="915" y="321"/>
                  </a:lnTo>
                  <a:lnTo>
                    <a:pt x="917" y="321"/>
                  </a:lnTo>
                  <a:lnTo>
                    <a:pt x="918" y="323"/>
                  </a:lnTo>
                  <a:lnTo>
                    <a:pt x="918" y="324"/>
                  </a:lnTo>
                  <a:lnTo>
                    <a:pt x="918" y="326"/>
                  </a:lnTo>
                  <a:lnTo>
                    <a:pt x="918" y="327"/>
                  </a:lnTo>
                  <a:lnTo>
                    <a:pt x="920" y="327"/>
                  </a:lnTo>
                  <a:lnTo>
                    <a:pt x="921" y="329"/>
                  </a:lnTo>
                  <a:lnTo>
                    <a:pt x="923" y="329"/>
                  </a:lnTo>
                  <a:lnTo>
                    <a:pt x="924" y="330"/>
                  </a:lnTo>
                  <a:lnTo>
                    <a:pt x="924" y="332"/>
                  </a:lnTo>
                  <a:lnTo>
                    <a:pt x="926" y="333"/>
                  </a:lnTo>
                  <a:lnTo>
                    <a:pt x="927" y="333"/>
                  </a:lnTo>
                  <a:lnTo>
                    <a:pt x="929" y="335"/>
                  </a:lnTo>
                  <a:lnTo>
                    <a:pt x="931" y="336"/>
                  </a:lnTo>
                  <a:lnTo>
                    <a:pt x="932" y="336"/>
                  </a:lnTo>
                  <a:lnTo>
                    <a:pt x="934" y="336"/>
                  </a:lnTo>
                  <a:lnTo>
                    <a:pt x="935" y="336"/>
                  </a:lnTo>
                  <a:lnTo>
                    <a:pt x="937" y="338"/>
                  </a:lnTo>
                  <a:lnTo>
                    <a:pt x="938" y="339"/>
                  </a:lnTo>
                  <a:lnTo>
                    <a:pt x="940" y="341"/>
                  </a:lnTo>
                  <a:lnTo>
                    <a:pt x="941" y="341"/>
                  </a:lnTo>
                  <a:lnTo>
                    <a:pt x="943" y="342"/>
                  </a:lnTo>
                  <a:lnTo>
                    <a:pt x="943" y="344"/>
                  </a:lnTo>
                  <a:lnTo>
                    <a:pt x="944" y="345"/>
                  </a:lnTo>
                  <a:lnTo>
                    <a:pt x="946" y="347"/>
                  </a:lnTo>
                  <a:lnTo>
                    <a:pt x="946" y="348"/>
                  </a:lnTo>
                  <a:lnTo>
                    <a:pt x="947" y="350"/>
                  </a:lnTo>
                  <a:lnTo>
                    <a:pt x="947" y="351"/>
                  </a:lnTo>
                  <a:lnTo>
                    <a:pt x="949" y="353"/>
                  </a:lnTo>
                  <a:lnTo>
                    <a:pt x="947" y="354"/>
                  </a:lnTo>
                  <a:lnTo>
                    <a:pt x="947" y="356"/>
                  </a:lnTo>
                  <a:lnTo>
                    <a:pt x="949" y="356"/>
                  </a:lnTo>
                  <a:lnTo>
                    <a:pt x="949" y="357"/>
                  </a:lnTo>
                  <a:lnTo>
                    <a:pt x="950" y="357"/>
                  </a:lnTo>
                  <a:lnTo>
                    <a:pt x="952" y="357"/>
                  </a:lnTo>
                  <a:lnTo>
                    <a:pt x="953" y="357"/>
                  </a:lnTo>
                  <a:lnTo>
                    <a:pt x="953" y="356"/>
                  </a:lnTo>
                  <a:lnTo>
                    <a:pt x="956" y="357"/>
                  </a:lnTo>
                  <a:lnTo>
                    <a:pt x="958" y="357"/>
                  </a:lnTo>
                  <a:lnTo>
                    <a:pt x="958" y="359"/>
                  </a:lnTo>
                  <a:lnTo>
                    <a:pt x="959" y="359"/>
                  </a:lnTo>
                  <a:lnTo>
                    <a:pt x="959" y="360"/>
                  </a:lnTo>
                  <a:lnTo>
                    <a:pt x="961" y="360"/>
                  </a:lnTo>
                  <a:lnTo>
                    <a:pt x="961" y="362"/>
                  </a:lnTo>
                  <a:lnTo>
                    <a:pt x="962" y="363"/>
                  </a:lnTo>
                  <a:lnTo>
                    <a:pt x="962" y="365"/>
                  </a:lnTo>
                  <a:lnTo>
                    <a:pt x="964" y="365"/>
                  </a:lnTo>
                  <a:lnTo>
                    <a:pt x="965" y="366"/>
                  </a:lnTo>
                  <a:lnTo>
                    <a:pt x="965" y="368"/>
                  </a:lnTo>
                  <a:lnTo>
                    <a:pt x="967" y="368"/>
                  </a:lnTo>
                  <a:lnTo>
                    <a:pt x="967" y="370"/>
                  </a:lnTo>
                  <a:lnTo>
                    <a:pt x="967" y="371"/>
                  </a:lnTo>
                  <a:lnTo>
                    <a:pt x="967" y="373"/>
                  </a:lnTo>
                  <a:lnTo>
                    <a:pt x="965" y="374"/>
                  </a:lnTo>
                  <a:lnTo>
                    <a:pt x="964" y="376"/>
                  </a:lnTo>
                  <a:lnTo>
                    <a:pt x="964" y="377"/>
                  </a:lnTo>
                  <a:lnTo>
                    <a:pt x="962" y="376"/>
                  </a:lnTo>
                  <a:lnTo>
                    <a:pt x="961" y="376"/>
                  </a:lnTo>
                  <a:lnTo>
                    <a:pt x="959" y="377"/>
                  </a:lnTo>
                  <a:lnTo>
                    <a:pt x="958" y="377"/>
                  </a:lnTo>
                  <a:lnTo>
                    <a:pt x="958" y="379"/>
                  </a:lnTo>
                  <a:lnTo>
                    <a:pt x="956" y="379"/>
                  </a:lnTo>
                  <a:lnTo>
                    <a:pt x="956" y="380"/>
                  </a:lnTo>
                  <a:lnTo>
                    <a:pt x="955" y="380"/>
                  </a:lnTo>
                  <a:lnTo>
                    <a:pt x="955" y="382"/>
                  </a:lnTo>
                  <a:lnTo>
                    <a:pt x="953" y="382"/>
                  </a:lnTo>
                  <a:lnTo>
                    <a:pt x="953" y="383"/>
                  </a:lnTo>
                  <a:lnTo>
                    <a:pt x="952" y="383"/>
                  </a:lnTo>
                  <a:lnTo>
                    <a:pt x="952" y="385"/>
                  </a:lnTo>
                  <a:lnTo>
                    <a:pt x="950" y="386"/>
                  </a:lnTo>
                  <a:lnTo>
                    <a:pt x="950" y="388"/>
                  </a:lnTo>
                  <a:lnTo>
                    <a:pt x="950" y="389"/>
                  </a:lnTo>
                  <a:lnTo>
                    <a:pt x="949" y="391"/>
                  </a:lnTo>
                  <a:lnTo>
                    <a:pt x="950" y="392"/>
                  </a:lnTo>
                  <a:lnTo>
                    <a:pt x="949" y="392"/>
                  </a:lnTo>
                  <a:lnTo>
                    <a:pt x="949" y="394"/>
                  </a:lnTo>
                  <a:lnTo>
                    <a:pt x="947" y="394"/>
                  </a:lnTo>
                  <a:lnTo>
                    <a:pt x="946" y="394"/>
                  </a:lnTo>
                  <a:lnTo>
                    <a:pt x="944" y="394"/>
                  </a:lnTo>
                  <a:lnTo>
                    <a:pt x="943" y="394"/>
                  </a:lnTo>
                  <a:lnTo>
                    <a:pt x="941" y="397"/>
                  </a:lnTo>
                  <a:lnTo>
                    <a:pt x="941" y="398"/>
                  </a:lnTo>
                  <a:lnTo>
                    <a:pt x="943" y="400"/>
                  </a:lnTo>
                  <a:lnTo>
                    <a:pt x="941" y="401"/>
                  </a:lnTo>
                  <a:lnTo>
                    <a:pt x="940" y="401"/>
                  </a:lnTo>
                  <a:lnTo>
                    <a:pt x="940" y="403"/>
                  </a:lnTo>
                  <a:lnTo>
                    <a:pt x="938" y="403"/>
                  </a:lnTo>
                  <a:lnTo>
                    <a:pt x="938" y="404"/>
                  </a:lnTo>
                  <a:lnTo>
                    <a:pt x="938" y="406"/>
                  </a:lnTo>
                  <a:lnTo>
                    <a:pt x="940" y="406"/>
                  </a:lnTo>
                  <a:lnTo>
                    <a:pt x="941" y="406"/>
                  </a:lnTo>
                  <a:lnTo>
                    <a:pt x="941" y="407"/>
                  </a:lnTo>
                  <a:lnTo>
                    <a:pt x="941" y="409"/>
                  </a:lnTo>
                  <a:lnTo>
                    <a:pt x="940" y="409"/>
                  </a:lnTo>
                  <a:lnTo>
                    <a:pt x="940" y="410"/>
                  </a:lnTo>
                  <a:lnTo>
                    <a:pt x="941" y="410"/>
                  </a:lnTo>
                  <a:lnTo>
                    <a:pt x="941" y="409"/>
                  </a:lnTo>
                  <a:lnTo>
                    <a:pt x="943" y="409"/>
                  </a:lnTo>
                  <a:lnTo>
                    <a:pt x="943" y="410"/>
                  </a:lnTo>
                  <a:lnTo>
                    <a:pt x="941" y="410"/>
                  </a:lnTo>
                  <a:lnTo>
                    <a:pt x="941" y="412"/>
                  </a:lnTo>
                  <a:lnTo>
                    <a:pt x="943" y="412"/>
                  </a:lnTo>
                  <a:lnTo>
                    <a:pt x="944" y="410"/>
                  </a:lnTo>
                  <a:lnTo>
                    <a:pt x="946" y="410"/>
                  </a:lnTo>
                  <a:lnTo>
                    <a:pt x="947" y="410"/>
                  </a:lnTo>
                  <a:lnTo>
                    <a:pt x="949" y="410"/>
                  </a:lnTo>
                  <a:lnTo>
                    <a:pt x="950" y="410"/>
                  </a:lnTo>
                  <a:lnTo>
                    <a:pt x="953" y="412"/>
                  </a:lnTo>
                  <a:lnTo>
                    <a:pt x="955" y="413"/>
                  </a:lnTo>
                  <a:lnTo>
                    <a:pt x="956" y="413"/>
                  </a:lnTo>
                  <a:lnTo>
                    <a:pt x="956" y="415"/>
                  </a:lnTo>
                  <a:lnTo>
                    <a:pt x="958" y="415"/>
                  </a:lnTo>
                  <a:lnTo>
                    <a:pt x="958" y="416"/>
                  </a:lnTo>
                  <a:lnTo>
                    <a:pt x="958" y="418"/>
                  </a:lnTo>
                  <a:lnTo>
                    <a:pt x="958" y="419"/>
                  </a:lnTo>
                  <a:lnTo>
                    <a:pt x="959" y="421"/>
                  </a:lnTo>
                  <a:lnTo>
                    <a:pt x="959" y="423"/>
                  </a:lnTo>
                  <a:lnTo>
                    <a:pt x="961" y="423"/>
                  </a:lnTo>
                  <a:lnTo>
                    <a:pt x="961" y="424"/>
                  </a:lnTo>
                  <a:lnTo>
                    <a:pt x="962" y="424"/>
                  </a:lnTo>
                  <a:lnTo>
                    <a:pt x="964" y="426"/>
                  </a:lnTo>
                  <a:lnTo>
                    <a:pt x="964" y="427"/>
                  </a:lnTo>
                  <a:lnTo>
                    <a:pt x="965" y="427"/>
                  </a:lnTo>
                  <a:lnTo>
                    <a:pt x="965" y="429"/>
                  </a:lnTo>
                  <a:lnTo>
                    <a:pt x="967" y="429"/>
                  </a:lnTo>
                  <a:lnTo>
                    <a:pt x="967" y="430"/>
                  </a:lnTo>
                  <a:lnTo>
                    <a:pt x="968" y="430"/>
                  </a:lnTo>
                  <a:lnTo>
                    <a:pt x="970" y="430"/>
                  </a:lnTo>
                  <a:lnTo>
                    <a:pt x="970" y="429"/>
                  </a:lnTo>
                  <a:lnTo>
                    <a:pt x="971" y="427"/>
                  </a:lnTo>
                  <a:lnTo>
                    <a:pt x="971" y="429"/>
                  </a:lnTo>
                  <a:lnTo>
                    <a:pt x="971" y="430"/>
                  </a:lnTo>
                  <a:lnTo>
                    <a:pt x="973" y="430"/>
                  </a:lnTo>
                  <a:lnTo>
                    <a:pt x="973" y="432"/>
                  </a:lnTo>
                  <a:lnTo>
                    <a:pt x="974" y="432"/>
                  </a:lnTo>
                  <a:lnTo>
                    <a:pt x="976" y="432"/>
                  </a:lnTo>
                  <a:lnTo>
                    <a:pt x="977" y="432"/>
                  </a:lnTo>
                  <a:lnTo>
                    <a:pt x="977" y="433"/>
                  </a:lnTo>
                  <a:lnTo>
                    <a:pt x="977" y="435"/>
                  </a:lnTo>
                  <a:lnTo>
                    <a:pt x="979" y="435"/>
                  </a:lnTo>
                  <a:lnTo>
                    <a:pt x="979" y="436"/>
                  </a:lnTo>
                  <a:lnTo>
                    <a:pt x="980" y="436"/>
                  </a:lnTo>
                  <a:lnTo>
                    <a:pt x="982" y="438"/>
                  </a:lnTo>
                  <a:lnTo>
                    <a:pt x="983" y="439"/>
                  </a:lnTo>
                  <a:lnTo>
                    <a:pt x="985" y="439"/>
                  </a:lnTo>
                  <a:lnTo>
                    <a:pt x="985" y="441"/>
                  </a:lnTo>
                  <a:lnTo>
                    <a:pt x="987" y="441"/>
                  </a:lnTo>
                  <a:lnTo>
                    <a:pt x="988" y="442"/>
                  </a:lnTo>
                  <a:lnTo>
                    <a:pt x="988" y="444"/>
                  </a:lnTo>
                  <a:lnTo>
                    <a:pt x="990" y="444"/>
                  </a:lnTo>
                  <a:lnTo>
                    <a:pt x="991" y="444"/>
                  </a:lnTo>
                  <a:lnTo>
                    <a:pt x="993" y="444"/>
                  </a:lnTo>
                  <a:lnTo>
                    <a:pt x="994" y="444"/>
                  </a:lnTo>
                  <a:lnTo>
                    <a:pt x="997" y="445"/>
                  </a:lnTo>
                  <a:lnTo>
                    <a:pt x="999" y="445"/>
                  </a:lnTo>
                  <a:lnTo>
                    <a:pt x="1000" y="445"/>
                  </a:lnTo>
                  <a:lnTo>
                    <a:pt x="1000" y="447"/>
                  </a:lnTo>
                  <a:lnTo>
                    <a:pt x="1000" y="445"/>
                  </a:lnTo>
                  <a:lnTo>
                    <a:pt x="1002" y="447"/>
                  </a:lnTo>
                  <a:lnTo>
                    <a:pt x="1003" y="447"/>
                  </a:lnTo>
                  <a:lnTo>
                    <a:pt x="1003" y="448"/>
                  </a:lnTo>
                  <a:lnTo>
                    <a:pt x="1005" y="448"/>
                  </a:lnTo>
                  <a:lnTo>
                    <a:pt x="1006" y="448"/>
                  </a:lnTo>
                  <a:lnTo>
                    <a:pt x="1008" y="450"/>
                  </a:lnTo>
                  <a:lnTo>
                    <a:pt x="1009" y="450"/>
                  </a:lnTo>
                  <a:lnTo>
                    <a:pt x="1009" y="451"/>
                  </a:lnTo>
                  <a:lnTo>
                    <a:pt x="1011" y="450"/>
                  </a:lnTo>
                  <a:lnTo>
                    <a:pt x="1012" y="451"/>
                  </a:lnTo>
                  <a:lnTo>
                    <a:pt x="1014" y="451"/>
                  </a:lnTo>
                  <a:lnTo>
                    <a:pt x="1015" y="451"/>
                  </a:lnTo>
                  <a:lnTo>
                    <a:pt x="1015" y="450"/>
                  </a:lnTo>
                  <a:lnTo>
                    <a:pt x="1018" y="451"/>
                  </a:lnTo>
                  <a:lnTo>
                    <a:pt x="1020" y="453"/>
                  </a:lnTo>
                  <a:lnTo>
                    <a:pt x="1021" y="454"/>
                  </a:lnTo>
                  <a:lnTo>
                    <a:pt x="1023" y="454"/>
                  </a:lnTo>
                  <a:lnTo>
                    <a:pt x="1026" y="456"/>
                  </a:lnTo>
                  <a:lnTo>
                    <a:pt x="1027" y="456"/>
                  </a:lnTo>
                  <a:lnTo>
                    <a:pt x="1027" y="454"/>
                  </a:lnTo>
                  <a:lnTo>
                    <a:pt x="1027" y="456"/>
                  </a:lnTo>
                  <a:lnTo>
                    <a:pt x="1029" y="457"/>
                  </a:lnTo>
                  <a:lnTo>
                    <a:pt x="1030" y="456"/>
                  </a:lnTo>
                  <a:lnTo>
                    <a:pt x="1032" y="456"/>
                  </a:lnTo>
                  <a:lnTo>
                    <a:pt x="1033" y="457"/>
                  </a:lnTo>
                  <a:lnTo>
                    <a:pt x="1035" y="457"/>
                  </a:lnTo>
                  <a:lnTo>
                    <a:pt x="1036" y="457"/>
                  </a:lnTo>
                  <a:lnTo>
                    <a:pt x="1038" y="457"/>
                  </a:lnTo>
                  <a:lnTo>
                    <a:pt x="1038" y="456"/>
                  </a:lnTo>
                  <a:lnTo>
                    <a:pt x="1039" y="456"/>
                  </a:lnTo>
                  <a:lnTo>
                    <a:pt x="1041" y="454"/>
                  </a:lnTo>
                  <a:lnTo>
                    <a:pt x="1043" y="456"/>
                  </a:lnTo>
                  <a:lnTo>
                    <a:pt x="1043" y="454"/>
                  </a:lnTo>
                  <a:lnTo>
                    <a:pt x="1044" y="454"/>
                  </a:lnTo>
                  <a:lnTo>
                    <a:pt x="1044" y="456"/>
                  </a:lnTo>
                  <a:lnTo>
                    <a:pt x="1047" y="454"/>
                  </a:lnTo>
                  <a:lnTo>
                    <a:pt x="1049" y="456"/>
                  </a:lnTo>
                  <a:lnTo>
                    <a:pt x="1050" y="457"/>
                  </a:lnTo>
                  <a:lnTo>
                    <a:pt x="1052" y="457"/>
                  </a:lnTo>
                  <a:lnTo>
                    <a:pt x="1053" y="457"/>
                  </a:lnTo>
                  <a:lnTo>
                    <a:pt x="1053" y="456"/>
                  </a:lnTo>
                  <a:lnTo>
                    <a:pt x="1055" y="456"/>
                  </a:lnTo>
                  <a:lnTo>
                    <a:pt x="1056" y="454"/>
                  </a:lnTo>
                  <a:lnTo>
                    <a:pt x="1056" y="453"/>
                  </a:lnTo>
                  <a:lnTo>
                    <a:pt x="1058" y="453"/>
                  </a:lnTo>
                  <a:lnTo>
                    <a:pt x="1059" y="451"/>
                  </a:lnTo>
                  <a:lnTo>
                    <a:pt x="1061" y="451"/>
                  </a:lnTo>
                  <a:lnTo>
                    <a:pt x="1061" y="450"/>
                  </a:lnTo>
                  <a:lnTo>
                    <a:pt x="1061" y="448"/>
                  </a:lnTo>
                  <a:lnTo>
                    <a:pt x="1062" y="448"/>
                  </a:lnTo>
                  <a:lnTo>
                    <a:pt x="1062" y="447"/>
                  </a:lnTo>
                  <a:lnTo>
                    <a:pt x="1064" y="447"/>
                  </a:lnTo>
                  <a:lnTo>
                    <a:pt x="1064" y="445"/>
                  </a:lnTo>
                  <a:lnTo>
                    <a:pt x="1065" y="444"/>
                  </a:lnTo>
                  <a:lnTo>
                    <a:pt x="1067" y="444"/>
                  </a:lnTo>
                  <a:lnTo>
                    <a:pt x="1068" y="444"/>
                  </a:lnTo>
                  <a:lnTo>
                    <a:pt x="1070" y="444"/>
                  </a:lnTo>
                  <a:lnTo>
                    <a:pt x="1071" y="444"/>
                  </a:lnTo>
                  <a:lnTo>
                    <a:pt x="1073" y="445"/>
                  </a:lnTo>
                  <a:lnTo>
                    <a:pt x="1074" y="445"/>
                  </a:lnTo>
                  <a:lnTo>
                    <a:pt x="1074" y="447"/>
                  </a:lnTo>
                  <a:lnTo>
                    <a:pt x="1076" y="448"/>
                  </a:lnTo>
                  <a:lnTo>
                    <a:pt x="1077" y="450"/>
                  </a:lnTo>
                  <a:lnTo>
                    <a:pt x="1077" y="451"/>
                  </a:lnTo>
                  <a:lnTo>
                    <a:pt x="1077" y="453"/>
                  </a:lnTo>
                  <a:lnTo>
                    <a:pt x="1079" y="453"/>
                  </a:lnTo>
                  <a:lnTo>
                    <a:pt x="1079" y="454"/>
                  </a:lnTo>
                  <a:lnTo>
                    <a:pt x="1077" y="454"/>
                  </a:lnTo>
                  <a:lnTo>
                    <a:pt x="1077" y="456"/>
                  </a:lnTo>
                  <a:lnTo>
                    <a:pt x="1077" y="457"/>
                  </a:lnTo>
                  <a:lnTo>
                    <a:pt x="1076" y="459"/>
                  </a:lnTo>
                  <a:lnTo>
                    <a:pt x="1074" y="459"/>
                  </a:lnTo>
                  <a:lnTo>
                    <a:pt x="1074" y="460"/>
                  </a:lnTo>
                  <a:lnTo>
                    <a:pt x="1074" y="462"/>
                  </a:lnTo>
                  <a:lnTo>
                    <a:pt x="1073" y="463"/>
                  </a:lnTo>
                  <a:lnTo>
                    <a:pt x="1071" y="465"/>
                  </a:lnTo>
                  <a:lnTo>
                    <a:pt x="1070" y="466"/>
                  </a:lnTo>
                  <a:lnTo>
                    <a:pt x="1068" y="468"/>
                  </a:lnTo>
                  <a:lnTo>
                    <a:pt x="1067" y="468"/>
                  </a:lnTo>
                  <a:lnTo>
                    <a:pt x="1065" y="468"/>
                  </a:lnTo>
                  <a:lnTo>
                    <a:pt x="1065" y="469"/>
                  </a:lnTo>
                  <a:lnTo>
                    <a:pt x="1064" y="469"/>
                  </a:lnTo>
                  <a:lnTo>
                    <a:pt x="1064" y="471"/>
                  </a:lnTo>
                  <a:lnTo>
                    <a:pt x="1064" y="472"/>
                  </a:lnTo>
                  <a:lnTo>
                    <a:pt x="1064" y="474"/>
                  </a:lnTo>
                  <a:lnTo>
                    <a:pt x="1065" y="474"/>
                  </a:lnTo>
                  <a:lnTo>
                    <a:pt x="1065" y="476"/>
                  </a:lnTo>
                  <a:lnTo>
                    <a:pt x="1067" y="476"/>
                  </a:lnTo>
                  <a:lnTo>
                    <a:pt x="1068" y="476"/>
                  </a:lnTo>
                  <a:lnTo>
                    <a:pt x="1070" y="476"/>
                  </a:lnTo>
                  <a:lnTo>
                    <a:pt x="1073" y="477"/>
                  </a:lnTo>
                  <a:lnTo>
                    <a:pt x="1074" y="476"/>
                  </a:lnTo>
                  <a:lnTo>
                    <a:pt x="1074" y="477"/>
                  </a:lnTo>
                  <a:lnTo>
                    <a:pt x="1076" y="476"/>
                  </a:lnTo>
                  <a:lnTo>
                    <a:pt x="1077" y="474"/>
                  </a:lnTo>
                  <a:lnTo>
                    <a:pt x="1079" y="474"/>
                  </a:lnTo>
                  <a:lnTo>
                    <a:pt x="1079" y="476"/>
                  </a:lnTo>
                  <a:lnTo>
                    <a:pt x="1080" y="476"/>
                  </a:lnTo>
                  <a:lnTo>
                    <a:pt x="1080" y="477"/>
                  </a:lnTo>
                  <a:lnTo>
                    <a:pt x="1080" y="479"/>
                  </a:lnTo>
                  <a:lnTo>
                    <a:pt x="1082" y="479"/>
                  </a:lnTo>
                  <a:lnTo>
                    <a:pt x="1082" y="480"/>
                  </a:lnTo>
                  <a:lnTo>
                    <a:pt x="1083" y="480"/>
                  </a:lnTo>
                  <a:lnTo>
                    <a:pt x="1085" y="482"/>
                  </a:lnTo>
                  <a:lnTo>
                    <a:pt x="1085" y="485"/>
                  </a:lnTo>
                  <a:lnTo>
                    <a:pt x="1083" y="485"/>
                  </a:lnTo>
                  <a:lnTo>
                    <a:pt x="1083" y="486"/>
                  </a:lnTo>
                  <a:lnTo>
                    <a:pt x="1083" y="488"/>
                  </a:lnTo>
                  <a:lnTo>
                    <a:pt x="1082" y="488"/>
                  </a:lnTo>
                  <a:lnTo>
                    <a:pt x="1082" y="489"/>
                  </a:lnTo>
                  <a:lnTo>
                    <a:pt x="1080" y="489"/>
                  </a:lnTo>
                  <a:lnTo>
                    <a:pt x="1080" y="491"/>
                  </a:lnTo>
                  <a:lnTo>
                    <a:pt x="1082" y="491"/>
                  </a:lnTo>
                  <a:lnTo>
                    <a:pt x="1083" y="491"/>
                  </a:lnTo>
                  <a:lnTo>
                    <a:pt x="1083" y="492"/>
                  </a:lnTo>
                  <a:lnTo>
                    <a:pt x="1085" y="494"/>
                  </a:lnTo>
                  <a:lnTo>
                    <a:pt x="1086" y="500"/>
                  </a:lnTo>
                  <a:lnTo>
                    <a:pt x="1086" y="504"/>
                  </a:lnTo>
                  <a:lnTo>
                    <a:pt x="1086" y="506"/>
                  </a:lnTo>
                  <a:lnTo>
                    <a:pt x="1088" y="507"/>
                  </a:lnTo>
                  <a:lnTo>
                    <a:pt x="1091" y="510"/>
                  </a:lnTo>
                  <a:lnTo>
                    <a:pt x="1094" y="512"/>
                  </a:lnTo>
                  <a:lnTo>
                    <a:pt x="1097" y="512"/>
                  </a:lnTo>
                  <a:lnTo>
                    <a:pt x="1097" y="519"/>
                  </a:lnTo>
                  <a:lnTo>
                    <a:pt x="1097" y="529"/>
                  </a:lnTo>
                  <a:lnTo>
                    <a:pt x="1097" y="532"/>
                  </a:lnTo>
                  <a:lnTo>
                    <a:pt x="1097" y="533"/>
                  </a:lnTo>
                  <a:lnTo>
                    <a:pt x="1097" y="536"/>
                  </a:lnTo>
                  <a:lnTo>
                    <a:pt x="1097" y="539"/>
                  </a:lnTo>
                  <a:lnTo>
                    <a:pt x="1095" y="544"/>
                  </a:lnTo>
                  <a:lnTo>
                    <a:pt x="1094" y="545"/>
                  </a:lnTo>
                  <a:lnTo>
                    <a:pt x="1095" y="547"/>
                  </a:lnTo>
                  <a:lnTo>
                    <a:pt x="1095" y="548"/>
                  </a:lnTo>
                  <a:lnTo>
                    <a:pt x="1095" y="550"/>
                  </a:lnTo>
                  <a:lnTo>
                    <a:pt x="1099" y="553"/>
                  </a:lnTo>
                  <a:lnTo>
                    <a:pt x="1100" y="556"/>
                  </a:lnTo>
                  <a:lnTo>
                    <a:pt x="1100" y="559"/>
                  </a:lnTo>
                  <a:lnTo>
                    <a:pt x="1100" y="560"/>
                  </a:lnTo>
                  <a:lnTo>
                    <a:pt x="1100" y="562"/>
                  </a:lnTo>
                  <a:lnTo>
                    <a:pt x="1102" y="563"/>
                  </a:lnTo>
                  <a:lnTo>
                    <a:pt x="1103" y="566"/>
                  </a:lnTo>
                  <a:lnTo>
                    <a:pt x="1103" y="569"/>
                  </a:lnTo>
                  <a:lnTo>
                    <a:pt x="1105" y="571"/>
                  </a:lnTo>
                  <a:lnTo>
                    <a:pt x="1109" y="571"/>
                  </a:lnTo>
                  <a:lnTo>
                    <a:pt x="1111" y="572"/>
                  </a:lnTo>
                  <a:lnTo>
                    <a:pt x="1112" y="575"/>
                  </a:lnTo>
                  <a:lnTo>
                    <a:pt x="1112" y="578"/>
                  </a:lnTo>
                  <a:lnTo>
                    <a:pt x="1112" y="582"/>
                  </a:lnTo>
                  <a:lnTo>
                    <a:pt x="1114" y="583"/>
                  </a:lnTo>
                  <a:lnTo>
                    <a:pt x="1114" y="585"/>
                  </a:lnTo>
                  <a:lnTo>
                    <a:pt x="1114" y="588"/>
                  </a:lnTo>
                  <a:lnTo>
                    <a:pt x="1114" y="589"/>
                  </a:lnTo>
                  <a:lnTo>
                    <a:pt x="1115" y="592"/>
                  </a:lnTo>
                  <a:lnTo>
                    <a:pt x="1117" y="592"/>
                  </a:lnTo>
                  <a:lnTo>
                    <a:pt x="1118" y="592"/>
                  </a:lnTo>
                  <a:lnTo>
                    <a:pt x="1118" y="594"/>
                  </a:lnTo>
                  <a:lnTo>
                    <a:pt x="1118" y="595"/>
                  </a:lnTo>
                  <a:lnTo>
                    <a:pt x="1120" y="597"/>
                  </a:lnTo>
                  <a:lnTo>
                    <a:pt x="1118" y="600"/>
                  </a:lnTo>
                  <a:lnTo>
                    <a:pt x="1120" y="601"/>
                  </a:lnTo>
                  <a:lnTo>
                    <a:pt x="1118" y="604"/>
                  </a:lnTo>
                  <a:lnTo>
                    <a:pt x="1120" y="607"/>
                  </a:lnTo>
                  <a:lnTo>
                    <a:pt x="1120" y="610"/>
                  </a:lnTo>
                  <a:lnTo>
                    <a:pt x="1121" y="612"/>
                  </a:lnTo>
                  <a:lnTo>
                    <a:pt x="1121" y="615"/>
                  </a:lnTo>
                  <a:lnTo>
                    <a:pt x="1121" y="616"/>
                  </a:lnTo>
                  <a:lnTo>
                    <a:pt x="1123" y="619"/>
                  </a:lnTo>
                  <a:lnTo>
                    <a:pt x="1126" y="624"/>
                  </a:lnTo>
                  <a:lnTo>
                    <a:pt x="1126" y="625"/>
                  </a:lnTo>
                  <a:lnTo>
                    <a:pt x="1129" y="631"/>
                  </a:lnTo>
                  <a:lnTo>
                    <a:pt x="1129" y="635"/>
                  </a:lnTo>
                  <a:lnTo>
                    <a:pt x="1129" y="639"/>
                  </a:lnTo>
                  <a:lnTo>
                    <a:pt x="1127" y="642"/>
                  </a:lnTo>
                  <a:lnTo>
                    <a:pt x="1129" y="642"/>
                  </a:lnTo>
                  <a:lnTo>
                    <a:pt x="1129" y="644"/>
                  </a:lnTo>
                  <a:lnTo>
                    <a:pt x="1132" y="644"/>
                  </a:lnTo>
                  <a:lnTo>
                    <a:pt x="1133" y="645"/>
                  </a:lnTo>
                  <a:lnTo>
                    <a:pt x="1133" y="648"/>
                  </a:lnTo>
                  <a:lnTo>
                    <a:pt x="1133" y="651"/>
                  </a:lnTo>
                  <a:lnTo>
                    <a:pt x="1135" y="654"/>
                  </a:lnTo>
                  <a:lnTo>
                    <a:pt x="1133" y="654"/>
                  </a:lnTo>
                  <a:lnTo>
                    <a:pt x="1132" y="654"/>
                  </a:lnTo>
                  <a:lnTo>
                    <a:pt x="1130" y="654"/>
                  </a:lnTo>
                  <a:lnTo>
                    <a:pt x="1129" y="656"/>
                  </a:lnTo>
                  <a:lnTo>
                    <a:pt x="1126" y="657"/>
                  </a:lnTo>
                  <a:lnTo>
                    <a:pt x="1126" y="659"/>
                  </a:lnTo>
                  <a:lnTo>
                    <a:pt x="1126" y="660"/>
                  </a:lnTo>
                  <a:lnTo>
                    <a:pt x="1126" y="662"/>
                  </a:lnTo>
                  <a:lnTo>
                    <a:pt x="1124" y="662"/>
                  </a:lnTo>
                  <a:lnTo>
                    <a:pt x="1123" y="660"/>
                  </a:lnTo>
                  <a:lnTo>
                    <a:pt x="1121" y="660"/>
                  </a:lnTo>
                  <a:lnTo>
                    <a:pt x="1121" y="662"/>
                  </a:lnTo>
                  <a:lnTo>
                    <a:pt x="1118" y="663"/>
                  </a:lnTo>
                  <a:lnTo>
                    <a:pt x="1117" y="665"/>
                  </a:lnTo>
                  <a:lnTo>
                    <a:pt x="1115" y="665"/>
                  </a:lnTo>
                  <a:lnTo>
                    <a:pt x="1111" y="665"/>
                  </a:lnTo>
                  <a:lnTo>
                    <a:pt x="1109" y="665"/>
                  </a:lnTo>
                  <a:lnTo>
                    <a:pt x="1108" y="665"/>
                  </a:lnTo>
                  <a:lnTo>
                    <a:pt x="1108" y="668"/>
                  </a:lnTo>
                  <a:lnTo>
                    <a:pt x="1106" y="669"/>
                  </a:lnTo>
                  <a:lnTo>
                    <a:pt x="1108" y="669"/>
                  </a:lnTo>
                  <a:lnTo>
                    <a:pt x="1105" y="674"/>
                  </a:lnTo>
                  <a:lnTo>
                    <a:pt x="1105" y="677"/>
                  </a:lnTo>
                  <a:lnTo>
                    <a:pt x="1105" y="678"/>
                  </a:lnTo>
                  <a:lnTo>
                    <a:pt x="1102" y="678"/>
                  </a:lnTo>
                  <a:lnTo>
                    <a:pt x="1100" y="680"/>
                  </a:lnTo>
                  <a:lnTo>
                    <a:pt x="1099" y="680"/>
                  </a:lnTo>
                  <a:lnTo>
                    <a:pt x="1097" y="681"/>
                  </a:lnTo>
                  <a:lnTo>
                    <a:pt x="1095" y="681"/>
                  </a:lnTo>
                  <a:lnTo>
                    <a:pt x="1092" y="683"/>
                  </a:lnTo>
                  <a:lnTo>
                    <a:pt x="1094" y="684"/>
                  </a:lnTo>
                  <a:lnTo>
                    <a:pt x="1094" y="686"/>
                  </a:lnTo>
                  <a:lnTo>
                    <a:pt x="1094" y="689"/>
                  </a:lnTo>
                  <a:lnTo>
                    <a:pt x="1094" y="691"/>
                  </a:lnTo>
                  <a:lnTo>
                    <a:pt x="1094" y="692"/>
                  </a:lnTo>
                  <a:lnTo>
                    <a:pt x="1092" y="692"/>
                  </a:lnTo>
                  <a:lnTo>
                    <a:pt x="1091" y="694"/>
                  </a:lnTo>
                  <a:lnTo>
                    <a:pt x="1089" y="694"/>
                  </a:lnTo>
                  <a:lnTo>
                    <a:pt x="1088" y="694"/>
                  </a:lnTo>
                  <a:lnTo>
                    <a:pt x="1086" y="694"/>
                  </a:lnTo>
                  <a:lnTo>
                    <a:pt x="1085" y="694"/>
                  </a:lnTo>
                  <a:lnTo>
                    <a:pt x="1083" y="695"/>
                  </a:lnTo>
                  <a:lnTo>
                    <a:pt x="1083" y="694"/>
                  </a:lnTo>
                  <a:lnTo>
                    <a:pt x="1082" y="694"/>
                  </a:lnTo>
                  <a:lnTo>
                    <a:pt x="1080" y="695"/>
                  </a:lnTo>
                  <a:lnTo>
                    <a:pt x="1079" y="695"/>
                  </a:lnTo>
                  <a:lnTo>
                    <a:pt x="1077" y="694"/>
                  </a:lnTo>
                  <a:lnTo>
                    <a:pt x="1076" y="694"/>
                  </a:lnTo>
                  <a:lnTo>
                    <a:pt x="1076" y="692"/>
                  </a:lnTo>
                  <a:lnTo>
                    <a:pt x="1074" y="692"/>
                  </a:lnTo>
                  <a:lnTo>
                    <a:pt x="1073" y="692"/>
                  </a:lnTo>
                  <a:lnTo>
                    <a:pt x="1071" y="694"/>
                  </a:lnTo>
                  <a:lnTo>
                    <a:pt x="1070" y="692"/>
                  </a:lnTo>
                  <a:lnTo>
                    <a:pt x="1068" y="692"/>
                  </a:lnTo>
                  <a:lnTo>
                    <a:pt x="1067" y="692"/>
                  </a:lnTo>
                  <a:lnTo>
                    <a:pt x="1065" y="691"/>
                  </a:lnTo>
                  <a:lnTo>
                    <a:pt x="1064" y="691"/>
                  </a:lnTo>
                  <a:lnTo>
                    <a:pt x="1062" y="691"/>
                  </a:lnTo>
                  <a:lnTo>
                    <a:pt x="1061" y="691"/>
                  </a:lnTo>
                  <a:lnTo>
                    <a:pt x="1059" y="691"/>
                  </a:lnTo>
                  <a:lnTo>
                    <a:pt x="1058" y="692"/>
                  </a:lnTo>
                  <a:lnTo>
                    <a:pt x="1056" y="692"/>
                  </a:lnTo>
                  <a:lnTo>
                    <a:pt x="1055" y="694"/>
                  </a:lnTo>
                  <a:lnTo>
                    <a:pt x="1053" y="694"/>
                  </a:lnTo>
                  <a:lnTo>
                    <a:pt x="1053" y="695"/>
                  </a:lnTo>
                  <a:lnTo>
                    <a:pt x="1050" y="695"/>
                  </a:lnTo>
                  <a:lnTo>
                    <a:pt x="1050" y="694"/>
                  </a:lnTo>
                  <a:lnTo>
                    <a:pt x="1049" y="694"/>
                  </a:lnTo>
                  <a:lnTo>
                    <a:pt x="1050" y="695"/>
                  </a:lnTo>
                  <a:lnTo>
                    <a:pt x="1044" y="695"/>
                  </a:lnTo>
                  <a:lnTo>
                    <a:pt x="1046" y="692"/>
                  </a:lnTo>
                  <a:lnTo>
                    <a:pt x="1046" y="691"/>
                  </a:lnTo>
                  <a:lnTo>
                    <a:pt x="1046" y="689"/>
                  </a:lnTo>
                  <a:lnTo>
                    <a:pt x="1046" y="688"/>
                  </a:lnTo>
                  <a:lnTo>
                    <a:pt x="1047" y="686"/>
                  </a:lnTo>
                  <a:lnTo>
                    <a:pt x="1047" y="684"/>
                  </a:lnTo>
                  <a:lnTo>
                    <a:pt x="1049" y="681"/>
                  </a:lnTo>
                  <a:lnTo>
                    <a:pt x="1050" y="680"/>
                  </a:lnTo>
                  <a:lnTo>
                    <a:pt x="1053" y="675"/>
                  </a:lnTo>
                  <a:lnTo>
                    <a:pt x="1055" y="674"/>
                  </a:lnTo>
                  <a:lnTo>
                    <a:pt x="1056" y="672"/>
                  </a:lnTo>
                  <a:lnTo>
                    <a:pt x="1059" y="669"/>
                  </a:lnTo>
                  <a:lnTo>
                    <a:pt x="1064" y="665"/>
                  </a:lnTo>
                  <a:lnTo>
                    <a:pt x="1065" y="663"/>
                  </a:lnTo>
                  <a:lnTo>
                    <a:pt x="1067" y="660"/>
                  </a:lnTo>
                  <a:lnTo>
                    <a:pt x="1070" y="657"/>
                  </a:lnTo>
                  <a:lnTo>
                    <a:pt x="1071" y="656"/>
                  </a:lnTo>
                  <a:lnTo>
                    <a:pt x="1073" y="653"/>
                  </a:lnTo>
                  <a:lnTo>
                    <a:pt x="1074" y="650"/>
                  </a:lnTo>
                  <a:lnTo>
                    <a:pt x="1077" y="647"/>
                  </a:lnTo>
                  <a:lnTo>
                    <a:pt x="1077" y="645"/>
                  </a:lnTo>
                  <a:lnTo>
                    <a:pt x="1079" y="644"/>
                  </a:lnTo>
                  <a:lnTo>
                    <a:pt x="1080" y="641"/>
                  </a:lnTo>
                  <a:lnTo>
                    <a:pt x="1080" y="639"/>
                  </a:lnTo>
                  <a:lnTo>
                    <a:pt x="1080" y="638"/>
                  </a:lnTo>
                  <a:lnTo>
                    <a:pt x="1080" y="636"/>
                  </a:lnTo>
                  <a:lnTo>
                    <a:pt x="1082" y="633"/>
                  </a:lnTo>
                  <a:lnTo>
                    <a:pt x="1082" y="631"/>
                  </a:lnTo>
                  <a:lnTo>
                    <a:pt x="1082" y="630"/>
                  </a:lnTo>
                  <a:lnTo>
                    <a:pt x="1083" y="628"/>
                  </a:lnTo>
                  <a:lnTo>
                    <a:pt x="1083" y="625"/>
                  </a:lnTo>
                  <a:lnTo>
                    <a:pt x="1083" y="624"/>
                  </a:lnTo>
                  <a:lnTo>
                    <a:pt x="1082" y="621"/>
                  </a:lnTo>
                  <a:lnTo>
                    <a:pt x="1082" y="619"/>
                  </a:lnTo>
                  <a:lnTo>
                    <a:pt x="1080" y="615"/>
                  </a:lnTo>
                  <a:lnTo>
                    <a:pt x="1080" y="613"/>
                  </a:lnTo>
                  <a:lnTo>
                    <a:pt x="1082" y="612"/>
                  </a:lnTo>
                  <a:lnTo>
                    <a:pt x="1080" y="610"/>
                  </a:lnTo>
                  <a:lnTo>
                    <a:pt x="1080" y="609"/>
                  </a:lnTo>
                  <a:lnTo>
                    <a:pt x="1079" y="609"/>
                  </a:lnTo>
                  <a:lnTo>
                    <a:pt x="1076" y="606"/>
                  </a:lnTo>
                  <a:lnTo>
                    <a:pt x="1073" y="609"/>
                  </a:lnTo>
                  <a:lnTo>
                    <a:pt x="1073" y="610"/>
                  </a:lnTo>
                  <a:lnTo>
                    <a:pt x="1071" y="612"/>
                  </a:lnTo>
                  <a:lnTo>
                    <a:pt x="1070" y="612"/>
                  </a:lnTo>
                  <a:lnTo>
                    <a:pt x="1068" y="612"/>
                  </a:lnTo>
                  <a:lnTo>
                    <a:pt x="1065" y="613"/>
                  </a:lnTo>
                  <a:lnTo>
                    <a:pt x="1064" y="613"/>
                  </a:lnTo>
                  <a:lnTo>
                    <a:pt x="1062" y="613"/>
                  </a:lnTo>
                  <a:lnTo>
                    <a:pt x="1061" y="612"/>
                  </a:lnTo>
                  <a:lnTo>
                    <a:pt x="1059" y="610"/>
                  </a:lnTo>
                  <a:lnTo>
                    <a:pt x="1058" y="610"/>
                  </a:lnTo>
                  <a:lnTo>
                    <a:pt x="1056" y="609"/>
                  </a:lnTo>
                  <a:lnTo>
                    <a:pt x="1055" y="609"/>
                  </a:lnTo>
                  <a:lnTo>
                    <a:pt x="1055" y="607"/>
                  </a:lnTo>
                  <a:lnTo>
                    <a:pt x="1053" y="607"/>
                  </a:lnTo>
                  <a:lnTo>
                    <a:pt x="1052" y="606"/>
                  </a:lnTo>
                  <a:lnTo>
                    <a:pt x="1050" y="604"/>
                  </a:lnTo>
                  <a:lnTo>
                    <a:pt x="1049" y="606"/>
                  </a:lnTo>
                  <a:lnTo>
                    <a:pt x="1047" y="606"/>
                  </a:lnTo>
                  <a:lnTo>
                    <a:pt x="1046" y="604"/>
                  </a:lnTo>
                  <a:lnTo>
                    <a:pt x="1043" y="610"/>
                  </a:lnTo>
                  <a:lnTo>
                    <a:pt x="1041" y="615"/>
                  </a:lnTo>
                  <a:lnTo>
                    <a:pt x="1039" y="615"/>
                  </a:lnTo>
                  <a:lnTo>
                    <a:pt x="1038" y="615"/>
                  </a:lnTo>
                  <a:lnTo>
                    <a:pt x="1035" y="618"/>
                  </a:lnTo>
                  <a:lnTo>
                    <a:pt x="1035" y="619"/>
                  </a:lnTo>
                  <a:lnTo>
                    <a:pt x="1035" y="621"/>
                  </a:lnTo>
                  <a:lnTo>
                    <a:pt x="1033" y="619"/>
                  </a:lnTo>
                  <a:lnTo>
                    <a:pt x="1032" y="619"/>
                  </a:lnTo>
                  <a:lnTo>
                    <a:pt x="1030" y="619"/>
                  </a:lnTo>
                  <a:lnTo>
                    <a:pt x="1029" y="619"/>
                  </a:lnTo>
                  <a:lnTo>
                    <a:pt x="1026" y="621"/>
                  </a:lnTo>
                  <a:lnTo>
                    <a:pt x="1026" y="619"/>
                  </a:lnTo>
                  <a:lnTo>
                    <a:pt x="1024" y="619"/>
                  </a:lnTo>
                  <a:lnTo>
                    <a:pt x="1024" y="618"/>
                  </a:lnTo>
                  <a:lnTo>
                    <a:pt x="1023" y="612"/>
                  </a:lnTo>
                  <a:lnTo>
                    <a:pt x="1015" y="612"/>
                  </a:lnTo>
                  <a:lnTo>
                    <a:pt x="1011" y="612"/>
                  </a:lnTo>
                  <a:lnTo>
                    <a:pt x="1009" y="610"/>
                  </a:lnTo>
                  <a:lnTo>
                    <a:pt x="1008" y="610"/>
                  </a:lnTo>
                  <a:lnTo>
                    <a:pt x="1005" y="612"/>
                  </a:lnTo>
                  <a:lnTo>
                    <a:pt x="1003" y="612"/>
                  </a:lnTo>
                  <a:lnTo>
                    <a:pt x="1002" y="612"/>
                  </a:lnTo>
                  <a:lnTo>
                    <a:pt x="999" y="613"/>
                  </a:lnTo>
                  <a:lnTo>
                    <a:pt x="997" y="613"/>
                  </a:lnTo>
                  <a:lnTo>
                    <a:pt x="996" y="613"/>
                  </a:lnTo>
                  <a:lnTo>
                    <a:pt x="994" y="613"/>
                  </a:lnTo>
                  <a:lnTo>
                    <a:pt x="993" y="613"/>
                  </a:lnTo>
                  <a:lnTo>
                    <a:pt x="991" y="615"/>
                  </a:lnTo>
                  <a:lnTo>
                    <a:pt x="990" y="616"/>
                  </a:lnTo>
                  <a:lnTo>
                    <a:pt x="987" y="616"/>
                  </a:lnTo>
                  <a:lnTo>
                    <a:pt x="987" y="618"/>
                  </a:lnTo>
                  <a:lnTo>
                    <a:pt x="985" y="618"/>
                  </a:lnTo>
                  <a:lnTo>
                    <a:pt x="983" y="618"/>
                  </a:lnTo>
                  <a:lnTo>
                    <a:pt x="982" y="618"/>
                  </a:lnTo>
                  <a:lnTo>
                    <a:pt x="982" y="616"/>
                  </a:lnTo>
                  <a:lnTo>
                    <a:pt x="980" y="615"/>
                  </a:lnTo>
                  <a:lnTo>
                    <a:pt x="980" y="613"/>
                  </a:lnTo>
                  <a:lnTo>
                    <a:pt x="982" y="613"/>
                  </a:lnTo>
                  <a:lnTo>
                    <a:pt x="982" y="612"/>
                  </a:lnTo>
                  <a:lnTo>
                    <a:pt x="983" y="612"/>
                  </a:lnTo>
                  <a:lnTo>
                    <a:pt x="983" y="610"/>
                  </a:lnTo>
                  <a:lnTo>
                    <a:pt x="982" y="609"/>
                  </a:lnTo>
                  <a:lnTo>
                    <a:pt x="980" y="607"/>
                  </a:lnTo>
                  <a:lnTo>
                    <a:pt x="982" y="607"/>
                  </a:lnTo>
                  <a:lnTo>
                    <a:pt x="983" y="607"/>
                  </a:lnTo>
                  <a:lnTo>
                    <a:pt x="985" y="606"/>
                  </a:lnTo>
                  <a:lnTo>
                    <a:pt x="983" y="606"/>
                  </a:lnTo>
                  <a:lnTo>
                    <a:pt x="985" y="604"/>
                  </a:lnTo>
                  <a:lnTo>
                    <a:pt x="983" y="603"/>
                  </a:lnTo>
                  <a:lnTo>
                    <a:pt x="983" y="601"/>
                  </a:lnTo>
                  <a:lnTo>
                    <a:pt x="974" y="597"/>
                  </a:lnTo>
                  <a:lnTo>
                    <a:pt x="971" y="594"/>
                  </a:lnTo>
                  <a:lnTo>
                    <a:pt x="971" y="591"/>
                  </a:lnTo>
                  <a:lnTo>
                    <a:pt x="973" y="591"/>
                  </a:lnTo>
                  <a:lnTo>
                    <a:pt x="973" y="589"/>
                  </a:lnTo>
                  <a:lnTo>
                    <a:pt x="973" y="588"/>
                  </a:lnTo>
                  <a:lnTo>
                    <a:pt x="971" y="588"/>
                  </a:lnTo>
                  <a:lnTo>
                    <a:pt x="970" y="586"/>
                  </a:lnTo>
                  <a:lnTo>
                    <a:pt x="970" y="585"/>
                  </a:lnTo>
                  <a:lnTo>
                    <a:pt x="970" y="583"/>
                  </a:lnTo>
                  <a:lnTo>
                    <a:pt x="970" y="582"/>
                  </a:lnTo>
                  <a:lnTo>
                    <a:pt x="970" y="580"/>
                  </a:lnTo>
                  <a:lnTo>
                    <a:pt x="971" y="580"/>
                  </a:lnTo>
                  <a:lnTo>
                    <a:pt x="971" y="578"/>
                  </a:lnTo>
                  <a:lnTo>
                    <a:pt x="970" y="577"/>
                  </a:lnTo>
                  <a:lnTo>
                    <a:pt x="968" y="577"/>
                  </a:lnTo>
                  <a:lnTo>
                    <a:pt x="965" y="575"/>
                  </a:lnTo>
                  <a:lnTo>
                    <a:pt x="961" y="574"/>
                  </a:lnTo>
                  <a:lnTo>
                    <a:pt x="953" y="572"/>
                  </a:lnTo>
                  <a:lnTo>
                    <a:pt x="955" y="571"/>
                  </a:lnTo>
                  <a:lnTo>
                    <a:pt x="953" y="571"/>
                  </a:lnTo>
                  <a:lnTo>
                    <a:pt x="953" y="569"/>
                  </a:lnTo>
                  <a:lnTo>
                    <a:pt x="952" y="568"/>
                  </a:lnTo>
                  <a:lnTo>
                    <a:pt x="950" y="565"/>
                  </a:lnTo>
                  <a:lnTo>
                    <a:pt x="949" y="563"/>
                  </a:lnTo>
                  <a:lnTo>
                    <a:pt x="947" y="562"/>
                  </a:lnTo>
                  <a:lnTo>
                    <a:pt x="946" y="560"/>
                  </a:lnTo>
                  <a:lnTo>
                    <a:pt x="946" y="559"/>
                  </a:lnTo>
                  <a:lnTo>
                    <a:pt x="946" y="557"/>
                  </a:lnTo>
                  <a:lnTo>
                    <a:pt x="946" y="556"/>
                  </a:lnTo>
                  <a:lnTo>
                    <a:pt x="946" y="554"/>
                  </a:lnTo>
                  <a:lnTo>
                    <a:pt x="946" y="553"/>
                  </a:lnTo>
                  <a:lnTo>
                    <a:pt x="946" y="554"/>
                  </a:lnTo>
                  <a:lnTo>
                    <a:pt x="944" y="554"/>
                  </a:lnTo>
                  <a:lnTo>
                    <a:pt x="944" y="553"/>
                  </a:lnTo>
                  <a:lnTo>
                    <a:pt x="943" y="553"/>
                  </a:lnTo>
                  <a:lnTo>
                    <a:pt x="941" y="557"/>
                  </a:lnTo>
                  <a:lnTo>
                    <a:pt x="940" y="562"/>
                  </a:lnTo>
                  <a:lnTo>
                    <a:pt x="940" y="566"/>
                  </a:lnTo>
                  <a:lnTo>
                    <a:pt x="940" y="568"/>
                  </a:lnTo>
                  <a:lnTo>
                    <a:pt x="940" y="569"/>
                  </a:lnTo>
                  <a:lnTo>
                    <a:pt x="941" y="571"/>
                  </a:lnTo>
                  <a:lnTo>
                    <a:pt x="941" y="572"/>
                  </a:lnTo>
                  <a:lnTo>
                    <a:pt x="941" y="574"/>
                  </a:lnTo>
                  <a:lnTo>
                    <a:pt x="941" y="575"/>
                  </a:lnTo>
                  <a:lnTo>
                    <a:pt x="943" y="577"/>
                  </a:lnTo>
                  <a:lnTo>
                    <a:pt x="943" y="575"/>
                  </a:lnTo>
                  <a:lnTo>
                    <a:pt x="944" y="577"/>
                  </a:lnTo>
                  <a:lnTo>
                    <a:pt x="946" y="577"/>
                  </a:lnTo>
                  <a:lnTo>
                    <a:pt x="946" y="578"/>
                  </a:lnTo>
                  <a:lnTo>
                    <a:pt x="947" y="582"/>
                  </a:lnTo>
                  <a:lnTo>
                    <a:pt x="947" y="583"/>
                  </a:lnTo>
                  <a:lnTo>
                    <a:pt x="949" y="583"/>
                  </a:lnTo>
                  <a:lnTo>
                    <a:pt x="949" y="582"/>
                  </a:lnTo>
                  <a:lnTo>
                    <a:pt x="950" y="582"/>
                  </a:lnTo>
                  <a:lnTo>
                    <a:pt x="952" y="582"/>
                  </a:lnTo>
                  <a:lnTo>
                    <a:pt x="953" y="582"/>
                  </a:lnTo>
                  <a:lnTo>
                    <a:pt x="955" y="583"/>
                  </a:lnTo>
                  <a:lnTo>
                    <a:pt x="955" y="582"/>
                  </a:lnTo>
                  <a:lnTo>
                    <a:pt x="956" y="582"/>
                  </a:lnTo>
                  <a:lnTo>
                    <a:pt x="955" y="585"/>
                  </a:lnTo>
                  <a:lnTo>
                    <a:pt x="953" y="586"/>
                  </a:lnTo>
                  <a:lnTo>
                    <a:pt x="952" y="589"/>
                  </a:lnTo>
                  <a:lnTo>
                    <a:pt x="952" y="591"/>
                  </a:lnTo>
                  <a:lnTo>
                    <a:pt x="950" y="592"/>
                  </a:lnTo>
                  <a:lnTo>
                    <a:pt x="949" y="592"/>
                  </a:lnTo>
                  <a:lnTo>
                    <a:pt x="949" y="594"/>
                  </a:lnTo>
                  <a:lnTo>
                    <a:pt x="947" y="594"/>
                  </a:lnTo>
                  <a:lnTo>
                    <a:pt x="946" y="595"/>
                  </a:lnTo>
                  <a:lnTo>
                    <a:pt x="943" y="595"/>
                  </a:lnTo>
                  <a:lnTo>
                    <a:pt x="941" y="595"/>
                  </a:lnTo>
                  <a:lnTo>
                    <a:pt x="940" y="595"/>
                  </a:lnTo>
                  <a:lnTo>
                    <a:pt x="938" y="594"/>
                  </a:lnTo>
                  <a:lnTo>
                    <a:pt x="937" y="594"/>
                  </a:lnTo>
                  <a:lnTo>
                    <a:pt x="935" y="594"/>
                  </a:lnTo>
                  <a:lnTo>
                    <a:pt x="934" y="594"/>
                  </a:lnTo>
                  <a:lnTo>
                    <a:pt x="934" y="592"/>
                  </a:lnTo>
                  <a:lnTo>
                    <a:pt x="932" y="592"/>
                  </a:lnTo>
                  <a:lnTo>
                    <a:pt x="932" y="591"/>
                  </a:lnTo>
                  <a:lnTo>
                    <a:pt x="931" y="591"/>
                  </a:lnTo>
                  <a:lnTo>
                    <a:pt x="929" y="592"/>
                  </a:lnTo>
                  <a:lnTo>
                    <a:pt x="927" y="592"/>
                  </a:lnTo>
                  <a:lnTo>
                    <a:pt x="926" y="592"/>
                  </a:lnTo>
                  <a:lnTo>
                    <a:pt x="924" y="592"/>
                  </a:lnTo>
                  <a:lnTo>
                    <a:pt x="923" y="592"/>
                  </a:lnTo>
                  <a:lnTo>
                    <a:pt x="923" y="594"/>
                  </a:lnTo>
                  <a:lnTo>
                    <a:pt x="921" y="595"/>
                  </a:lnTo>
                  <a:lnTo>
                    <a:pt x="920" y="597"/>
                  </a:lnTo>
                  <a:lnTo>
                    <a:pt x="920" y="598"/>
                  </a:lnTo>
                  <a:lnTo>
                    <a:pt x="917" y="598"/>
                  </a:lnTo>
                  <a:lnTo>
                    <a:pt x="917" y="600"/>
                  </a:lnTo>
                  <a:lnTo>
                    <a:pt x="915" y="601"/>
                  </a:lnTo>
                  <a:lnTo>
                    <a:pt x="914" y="601"/>
                  </a:lnTo>
                  <a:lnTo>
                    <a:pt x="912" y="603"/>
                  </a:lnTo>
                  <a:lnTo>
                    <a:pt x="912" y="604"/>
                  </a:lnTo>
                  <a:lnTo>
                    <a:pt x="911" y="604"/>
                  </a:lnTo>
                  <a:lnTo>
                    <a:pt x="911" y="606"/>
                  </a:lnTo>
                  <a:lnTo>
                    <a:pt x="908" y="606"/>
                  </a:lnTo>
                  <a:lnTo>
                    <a:pt x="908" y="607"/>
                  </a:lnTo>
                  <a:lnTo>
                    <a:pt x="906" y="609"/>
                  </a:lnTo>
                  <a:lnTo>
                    <a:pt x="906" y="610"/>
                  </a:lnTo>
                  <a:lnTo>
                    <a:pt x="906" y="612"/>
                  </a:lnTo>
                  <a:lnTo>
                    <a:pt x="905" y="612"/>
                  </a:lnTo>
                  <a:lnTo>
                    <a:pt x="905" y="613"/>
                  </a:lnTo>
                  <a:lnTo>
                    <a:pt x="905" y="612"/>
                  </a:lnTo>
                  <a:lnTo>
                    <a:pt x="903" y="612"/>
                  </a:lnTo>
                  <a:lnTo>
                    <a:pt x="902" y="612"/>
                  </a:lnTo>
                  <a:lnTo>
                    <a:pt x="900" y="615"/>
                  </a:lnTo>
                  <a:lnTo>
                    <a:pt x="902" y="616"/>
                  </a:lnTo>
                  <a:lnTo>
                    <a:pt x="902" y="618"/>
                  </a:lnTo>
                  <a:lnTo>
                    <a:pt x="902" y="619"/>
                  </a:lnTo>
                  <a:lnTo>
                    <a:pt x="900" y="619"/>
                  </a:lnTo>
                  <a:lnTo>
                    <a:pt x="899" y="619"/>
                  </a:lnTo>
                  <a:lnTo>
                    <a:pt x="902" y="622"/>
                  </a:lnTo>
                  <a:lnTo>
                    <a:pt x="902" y="624"/>
                  </a:lnTo>
                  <a:lnTo>
                    <a:pt x="900" y="625"/>
                  </a:lnTo>
                  <a:lnTo>
                    <a:pt x="900" y="627"/>
                  </a:lnTo>
                  <a:lnTo>
                    <a:pt x="900" y="628"/>
                  </a:lnTo>
                  <a:lnTo>
                    <a:pt x="899" y="630"/>
                  </a:lnTo>
                  <a:lnTo>
                    <a:pt x="899" y="631"/>
                  </a:lnTo>
                  <a:lnTo>
                    <a:pt x="897" y="631"/>
                  </a:lnTo>
                  <a:lnTo>
                    <a:pt x="897" y="630"/>
                  </a:lnTo>
                  <a:lnTo>
                    <a:pt x="896" y="628"/>
                  </a:lnTo>
                  <a:lnTo>
                    <a:pt x="894" y="628"/>
                  </a:lnTo>
                  <a:lnTo>
                    <a:pt x="893" y="630"/>
                  </a:lnTo>
                  <a:lnTo>
                    <a:pt x="891" y="630"/>
                  </a:lnTo>
                  <a:lnTo>
                    <a:pt x="890" y="630"/>
                  </a:lnTo>
                  <a:lnTo>
                    <a:pt x="890" y="631"/>
                  </a:lnTo>
                  <a:lnTo>
                    <a:pt x="888" y="631"/>
                  </a:lnTo>
                  <a:lnTo>
                    <a:pt x="887" y="631"/>
                  </a:lnTo>
                  <a:lnTo>
                    <a:pt x="885" y="631"/>
                  </a:lnTo>
                  <a:lnTo>
                    <a:pt x="884" y="631"/>
                  </a:lnTo>
                  <a:lnTo>
                    <a:pt x="882" y="633"/>
                  </a:lnTo>
                  <a:lnTo>
                    <a:pt x="882" y="635"/>
                  </a:lnTo>
                  <a:lnTo>
                    <a:pt x="881" y="636"/>
                  </a:lnTo>
                  <a:lnTo>
                    <a:pt x="879" y="636"/>
                  </a:lnTo>
                  <a:lnTo>
                    <a:pt x="878" y="638"/>
                  </a:lnTo>
                  <a:lnTo>
                    <a:pt x="876" y="639"/>
                  </a:lnTo>
                  <a:lnTo>
                    <a:pt x="878" y="639"/>
                  </a:lnTo>
                  <a:lnTo>
                    <a:pt x="876" y="639"/>
                  </a:lnTo>
                  <a:lnTo>
                    <a:pt x="876" y="641"/>
                  </a:lnTo>
                  <a:lnTo>
                    <a:pt x="878" y="641"/>
                  </a:lnTo>
                  <a:lnTo>
                    <a:pt x="879" y="641"/>
                  </a:lnTo>
                  <a:lnTo>
                    <a:pt x="879" y="642"/>
                  </a:lnTo>
                  <a:lnTo>
                    <a:pt x="879" y="644"/>
                  </a:lnTo>
                  <a:lnTo>
                    <a:pt x="879" y="645"/>
                  </a:lnTo>
                  <a:lnTo>
                    <a:pt x="878" y="647"/>
                  </a:lnTo>
                  <a:lnTo>
                    <a:pt x="879" y="647"/>
                  </a:lnTo>
                  <a:lnTo>
                    <a:pt x="879" y="648"/>
                  </a:lnTo>
                  <a:lnTo>
                    <a:pt x="878" y="650"/>
                  </a:lnTo>
                  <a:lnTo>
                    <a:pt x="878" y="651"/>
                  </a:lnTo>
                  <a:lnTo>
                    <a:pt x="876" y="653"/>
                  </a:lnTo>
                  <a:lnTo>
                    <a:pt x="876" y="654"/>
                  </a:lnTo>
                  <a:lnTo>
                    <a:pt x="873" y="654"/>
                  </a:lnTo>
                  <a:lnTo>
                    <a:pt x="871" y="654"/>
                  </a:lnTo>
                  <a:lnTo>
                    <a:pt x="870" y="659"/>
                  </a:lnTo>
                  <a:lnTo>
                    <a:pt x="868" y="662"/>
                  </a:lnTo>
                  <a:lnTo>
                    <a:pt x="870" y="662"/>
                  </a:lnTo>
                  <a:lnTo>
                    <a:pt x="871" y="662"/>
                  </a:lnTo>
                  <a:lnTo>
                    <a:pt x="871" y="663"/>
                  </a:lnTo>
                  <a:lnTo>
                    <a:pt x="871" y="665"/>
                  </a:lnTo>
                  <a:lnTo>
                    <a:pt x="870" y="666"/>
                  </a:lnTo>
                  <a:lnTo>
                    <a:pt x="870" y="668"/>
                  </a:lnTo>
                  <a:lnTo>
                    <a:pt x="870" y="669"/>
                  </a:lnTo>
                  <a:lnTo>
                    <a:pt x="871" y="669"/>
                  </a:lnTo>
                  <a:lnTo>
                    <a:pt x="870" y="671"/>
                  </a:lnTo>
                  <a:lnTo>
                    <a:pt x="870" y="672"/>
                  </a:lnTo>
                  <a:lnTo>
                    <a:pt x="871" y="674"/>
                  </a:lnTo>
                  <a:lnTo>
                    <a:pt x="871" y="677"/>
                  </a:lnTo>
                  <a:lnTo>
                    <a:pt x="868" y="678"/>
                  </a:lnTo>
                  <a:lnTo>
                    <a:pt x="867" y="678"/>
                  </a:lnTo>
                  <a:lnTo>
                    <a:pt x="867" y="677"/>
                  </a:lnTo>
                  <a:lnTo>
                    <a:pt x="867" y="675"/>
                  </a:lnTo>
                  <a:lnTo>
                    <a:pt x="865" y="675"/>
                  </a:lnTo>
                  <a:lnTo>
                    <a:pt x="865" y="674"/>
                  </a:lnTo>
                  <a:lnTo>
                    <a:pt x="865" y="675"/>
                  </a:lnTo>
                  <a:lnTo>
                    <a:pt x="865" y="677"/>
                  </a:lnTo>
                  <a:lnTo>
                    <a:pt x="867" y="677"/>
                  </a:lnTo>
                  <a:lnTo>
                    <a:pt x="865" y="678"/>
                  </a:lnTo>
                  <a:lnTo>
                    <a:pt x="867" y="678"/>
                  </a:lnTo>
                  <a:lnTo>
                    <a:pt x="867" y="680"/>
                  </a:lnTo>
                  <a:lnTo>
                    <a:pt x="865" y="681"/>
                  </a:lnTo>
                  <a:lnTo>
                    <a:pt x="864" y="683"/>
                  </a:lnTo>
                  <a:lnTo>
                    <a:pt x="864" y="684"/>
                  </a:lnTo>
                  <a:lnTo>
                    <a:pt x="864" y="686"/>
                  </a:lnTo>
                  <a:lnTo>
                    <a:pt x="862" y="689"/>
                  </a:lnTo>
                  <a:lnTo>
                    <a:pt x="862" y="691"/>
                  </a:lnTo>
                  <a:lnTo>
                    <a:pt x="861" y="691"/>
                  </a:lnTo>
                  <a:lnTo>
                    <a:pt x="861" y="692"/>
                  </a:lnTo>
                  <a:lnTo>
                    <a:pt x="859" y="692"/>
                  </a:lnTo>
                  <a:lnTo>
                    <a:pt x="856" y="694"/>
                  </a:lnTo>
                  <a:lnTo>
                    <a:pt x="855" y="694"/>
                  </a:lnTo>
                  <a:lnTo>
                    <a:pt x="853" y="694"/>
                  </a:lnTo>
                  <a:lnTo>
                    <a:pt x="853" y="692"/>
                  </a:lnTo>
                  <a:lnTo>
                    <a:pt x="852" y="692"/>
                  </a:lnTo>
                  <a:lnTo>
                    <a:pt x="852" y="691"/>
                  </a:lnTo>
                  <a:lnTo>
                    <a:pt x="852" y="689"/>
                  </a:lnTo>
                  <a:lnTo>
                    <a:pt x="850" y="689"/>
                  </a:lnTo>
                  <a:lnTo>
                    <a:pt x="849" y="689"/>
                  </a:lnTo>
                  <a:lnTo>
                    <a:pt x="847" y="689"/>
                  </a:lnTo>
                  <a:lnTo>
                    <a:pt x="846" y="689"/>
                  </a:lnTo>
                  <a:lnTo>
                    <a:pt x="847" y="689"/>
                  </a:lnTo>
                  <a:lnTo>
                    <a:pt x="846" y="691"/>
                  </a:lnTo>
                  <a:lnTo>
                    <a:pt x="846" y="692"/>
                  </a:lnTo>
                  <a:lnTo>
                    <a:pt x="847" y="692"/>
                  </a:lnTo>
                  <a:lnTo>
                    <a:pt x="847" y="694"/>
                  </a:lnTo>
                  <a:lnTo>
                    <a:pt x="846" y="694"/>
                  </a:lnTo>
                  <a:lnTo>
                    <a:pt x="847" y="695"/>
                  </a:lnTo>
                  <a:lnTo>
                    <a:pt x="849" y="695"/>
                  </a:lnTo>
                  <a:lnTo>
                    <a:pt x="847" y="697"/>
                  </a:lnTo>
                  <a:lnTo>
                    <a:pt x="846" y="697"/>
                  </a:lnTo>
                  <a:lnTo>
                    <a:pt x="844" y="697"/>
                  </a:lnTo>
                  <a:lnTo>
                    <a:pt x="844" y="698"/>
                  </a:lnTo>
                  <a:lnTo>
                    <a:pt x="844" y="700"/>
                  </a:lnTo>
                  <a:lnTo>
                    <a:pt x="843" y="703"/>
                  </a:lnTo>
                  <a:lnTo>
                    <a:pt x="843" y="704"/>
                  </a:lnTo>
                  <a:lnTo>
                    <a:pt x="841" y="704"/>
                  </a:lnTo>
                  <a:lnTo>
                    <a:pt x="841" y="706"/>
                  </a:lnTo>
                  <a:lnTo>
                    <a:pt x="841" y="707"/>
                  </a:lnTo>
                  <a:lnTo>
                    <a:pt x="840" y="707"/>
                  </a:lnTo>
                  <a:lnTo>
                    <a:pt x="838" y="707"/>
                  </a:lnTo>
                  <a:lnTo>
                    <a:pt x="840" y="707"/>
                  </a:lnTo>
                  <a:lnTo>
                    <a:pt x="838" y="709"/>
                  </a:lnTo>
                  <a:lnTo>
                    <a:pt x="840" y="710"/>
                  </a:lnTo>
                  <a:lnTo>
                    <a:pt x="838" y="712"/>
                  </a:lnTo>
                  <a:lnTo>
                    <a:pt x="838" y="713"/>
                  </a:lnTo>
                  <a:lnTo>
                    <a:pt x="838" y="715"/>
                  </a:lnTo>
                  <a:lnTo>
                    <a:pt x="838" y="716"/>
                  </a:lnTo>
                  <a:lnTo>
                    <a:pt x="837" y="716"/>
                  </a:lnTo>
                  <a:lnTo>
                    <a:pt x="835" y="716"/>
                  </a:lnTo>
                  <a:lnTo>
                    <a:pt x="835" y="718"/>
                  </a:lnTo>
                  <a:lnTo>
                    <a:pt x="834" y="718"/>
                  </a:lnTo>
                  <a:lnTo>
                    <a:pt x="832" y="715"/>
                  </a:lnTo>
                  <a:lnTo>
                    <a:pt x="832" y="713"/>
                  </a:lnTo>
                  <a:lnTo>
                    <a:pt x="832" y="715"/>
                  </a:lnTo>
                  <a:lnTo>
                    <a:pt x="829" y="712"/>
                  </a:lnTo>
                  <a:lnTo>
                    <a:pt x="829" y="709"/>
                  </a:lnTo>
                  <a:lnTo>
                    <a:pt x="828" y="709"/>
                  </a:lnTo>
                  <a:lnTo>
                    <a:pt x="828" y="706"/>
                  </a:lnTo>
                  <a:lnTo>
                    <a:pt x="828" y="704"/>
                  </a:lnTo>
                  <a:lnTo>
                    <a:pt x="826" y="703"/>
                  </a:lnTo>
                  <a:lnTo>
                    <a:pt x="825" y="701"/>
                  </a:lnTo>
                  <a:lnTo>
                    <a:pt x="822" y="701"/>
                  </a:lnTo>
                  <a:lnTo>
                    <a:pt x="819" y="703"/>
                  </a:lnTo>
                  <a:lnTo>
                    <a:pt x="817" y="704"/>
                  </a:lnTo>
                  <a:lnTo>
                    <a:pt x="814" y="703"/>
                  </a:lnTo>
                  <a:lnTo>
                    <a:pt x="812" y="703"/>
                  </a:lnTo>
                  <a:lnTo>
                    <a:pt x="811" y="703"/>
                  </a:lnTo>
                  <a:lnTo>
                    <a:pt x="811" y="701"/>
                  </a:lnTo>
                  <a:lnTo>
                    <a:pt x="808" y="701"/>
                  </a:lnTo>
                  <a:lnTo>
                    <a:pt x="806" y="701"/>
                  </a:lnTo>
                  <a:lnTo>
                    <a:pt x="805" y="701"/>
                  </a:lnTo>
                  <a:lnTo>
                    <a:pt x="805" y="703"/>
                  </a:lnTo>
                  <a:lnTo>
                    <a:pt x="803" y="703"/>
                  </a:lnTo>
                  <a:lnTo>
                    <a:pt x="802" y="703"/>
                  </a:lnTo>
                  <a:lnTo>
                    <a:pt x="802" y="704"/>
                  </a:lnTo>
                  <a:lnTo>
                    <a:pt x="800" y="706"/>
                  </a:lnTo>
                  <a:lnTo>
                    <a:pt x="800" y="707"/>
                  </a:lnTo>
                  <a:lnTo>
                    <a:pt x="799" y="709"/>
                  </a:lnTo>
                  <a:lnTo>
                    <a:pt x="797" y="710"/>
                  </a:lnTo>
                  <a:lnTo>
                    <a:pt x="797" y="709"/>
                  </a:lnTo>
                  <a:lnTo>
                    <a:pt x="796" y="710"/>
                  </a:lnTo>
                  <a:lnTo>
                    <a:pt x="794" y="710"/>
                  </a:lnTo>
                  <a:lnTo>
                    <a:pt x="793" y="710"/>
                  </a:lnTo>
                  <a:lnTo>
                    <a:pt x="793" y="712"/>
                  </a:lnTo>
                  <a:lnTo>
                    <a:pt x="791" y="713"/>
                  </a:lnTo>
                  <a:lnTo>
                    <a:pt x="791" y="715"/>
                  </a:lnTo>
                  <a:lnTo>
                    <a:pt x="791" y="716"/>
                  </a:lnTo>
                  <a:lnTo>
                    <a:pt x="790" y="718"/>
                  </a:lnTo>
                  <a:lnTo>
                    <a:pt x="791" y="718"/>
                  </a:lnTo>
                  <a:lnTo>
                    <a:pt x="793" y="718"/>
                  </a:lnTo>
                  <a:lnTo>
                    <a:pt x="791" y="719"/>
                  </a:lnTo>
                  <a:lnTo>
                    <a:pt x="791" y="721"/>
                  </a:lnTo>
                  <a:lnTo>
                    <a:pt x="791" y="722"/>
                  </a:lnTo>
                  <a:lnTo>
                    <a:pt x="790" y="722"/>
                  </a:lnTo>
                  <a:lnTo>
                    <a:pt x="790" y="724"/>
                  </a:lnTo>
                  <a:lnTo>
                    <a:pt x="790" y="725"/>
                  </a:lnTo>
                  <a:lnTo>
                    <a:pt x="790" y="727"/>
                  </a:lnTo>
                  <a:lnTo>
                    <a:pt x="788" y="728"/>
                  </a:lnTo>
                  <a:lnTo>
                    <a:pt x="790" y="728"/>
                  </a:lnTo>
                  <a:lnTo>
                    <a:pt x="788" y="730"/>
                  </a:lnTo>
                  <a:lnTo>
                    <a:pt x="788" y="731"/>
                  </a:lnTo>
                  <a:lnTo>
                    <a:pt x="787" y="734"/>
                  </a:lnTo>
                  <a:lnTo>
                    <a:pt x="787" y="733"/>
                  </a:lnTo>
                  <a:lnTo>
                    <a:pt x="785" y="733"/>
                  </a:lnTo>
                  <a:lnTo>
                    <a:pt x="784" y="733"/>
                  </a:lnTo>
                  <a:lnTo>
                    <a:pt x="782" y="731"/>
                  </a:lnTo>
                  <a:lnTo>
                    <a:pt x="781" y="733"/>
                  </a:lnTo>
                  <a:lnTo>
                    <a:pt x="779" y="733"/>
                  </a:lnTo>
                  <a:lnTo>
                    <a:pt x="779" y="731"/>
                  </a:lnTo>
                  <a:lnTo>
                    <a:pt x="778" y="730"/>
                  </a:lnTo>
                  <a:lnTo>
                    <a:pt x="778" y="728"/>
                  </a:lnTo>
                  <a:lnTo>
                    <a:pt x="775" y="725"/>
                  </a:lnTo>
                  <a:lnTo>
                    <a:pt x="775" y="724"/>
                  </a:lnTo>
                  <a:lnTo>
                    <a:pt x="775" y="722"/>
                  </a:lnTo>
                  <a:lnTo>
                    <a:pt x="773" y="721"/>
                  </a:lnTo>
                  <a:lnTo>
                    <a:pt x="773" y="719"/>
                  </a:lnTo>
                  <a:lnTo>
                    <a:pt x="772" y="718"/>
                  </a:lnTo>
                  <a:lnTo>
                    <a:pt x="772" y="719"/>
                  </a:lnTo>
                  <a:lnTo>
                    <a:pt x="770" y="719"/>
                  </a:lnTo>
                  <a:lnTo>
                    <a:pt x="769" y="718"/>
                  </a:lnTo>
                  <a:lnTo>
                    <a:pt x="767" y="718"/>
                  </a:lnTo>
                  <a:lnTo>
                    <a:pt x="766" y="719"/>
                  </a:lnTo>
                  <a:lnTo>
                    <a:pt x="764" y="719"/>
                  </a:lnTo>
                  <a:lnTo>
                    <a:pt x="763" y="721"/>
                  </a:lnTo>
                  <a:lnTo>
                    <a:pt x="763" y="719"/>
                  </a:lnTo>
                  <a:lnTo>
                    <a:pt x="763" y="718"/>
                  </a:lnTo>
                  <a:lnTo>
                    <a:pt x="761" y="721"/>
                  </a:lnTo>
                  <a:lnTo>
                    <a:pt x="759" y="721"/>
                  </a:lnTo>
                  <a:lnTo>
                    <a:pt x="758" y="722"/>
                  </a:lnTo>
                  <a:lnTo>
                    <a:pt x="758" y="724"/>
                  </a:lnTo>
                  <a:lnTo>
                    <a:pt x="758" y="725"/>
                  </a:lnTo>
                  <a:lnTo>
                    <a:pt x="756" y="725"/>
                  </a:lnTo>
                  <a:lnTo>
                    <a:pt x="756" y="724"/>
                  </a:lnTo>
                  <a:lnTo>
                    <a:pt x="755" y="724"/>
                  </a:lnTo>
                  <a:lnTo>
                    <a:pt x="753" y="724"/>
                  </a:lnTo>
                  <a:lnTo>
                    <a:pt x="752" y="724"/>
                  </a:lnTo>
                  <a:lnTo>
                    <a:pt x="750" y="724"/>
                  </a:lnTo>
                  <a:lnTo>
                    <a:pt x="750" y="725"/>
                  </a:lnTo>
                  <a:lnTo>
                    <a:pt x="749" y="725"/>
                  </a:lnTo>
                  <a:lnTo>
                    <a:pt x="749" y="727"/>
                  </a:lnTo>
                  <a:lnTo>
                    <a:pt x="750" y="728"/>
                  </a:lnTo>
                  <a:lnTo>
                    <a:pt x="750" y="730"/>
                  </a:lnTo>
                  <a:lnTo>
                    <a:pt x="750" y="731"/>
                  </a:lnTo>
                  <a:lnTo>
                    <a:pt x="750" y="734"/>
                  </a:lnTo>
                  <a:lnTo>
                    <a:pt x="750" y="736"/>
                  </a:lnTo>
                  <a:lnTo>
                    <a:pt x="747" y="737"/>
                  </a:lnTo>
                  <a:lnTo>
                    <a:pt x="746" y="736"/>
                  </a:lnTo>
                  <a:lnTo>
                    <a:pt x="744" y="737"/>
                  </a:lnTo>
                  <a:lnTo>
                    <a:pt x="744" y="739"/>
                  </a:lnTo>
                  <a:lnTo>
                    <a:pt x="743" y="739"/>
                  </a:lnTo>
                  <a:lnTo>
                    <a:pt x="743" y="741"/>
                  </a:lnTo>
                  <a:lnTo>
                    <a:pt x="743" y="742"/>
                  </a:lnTo>
                  <a:lnTo>
                    <a:pt x="743" y="744"/>
                  </a:lnTo>
                  <a:lnTo>
                    <a:pt x="743" y="745"/>
                  </a:lnTo>
                  <a:lnTo>
                    <a:pt x="741" y="745"/>
                  </a:lnTo>
                  <a:lnTo>
                    <a:pt x="740" y="744"/>
                  </a:lnTo>
                  <a:lnTo>
                    <a:pt x="738" y="745"/>
                  </a:lnTo>
                  <a:lnTo>
                    <a:pt x="737" y="745"/>
                  </a:lnTo>
                  <a:lnTo>
                    <a:pt x="735" y="745"/>
                  </a:lnTo>
                  <a:lnTo>
                    <a:pt x="734" y="747"/>
                  </a:lnTo>
                  <a:lnTo>
                    <a:pt x="732" y="747"/>
                  </a:lnTo>
                  <a:lnTo>
                    <a:pt x="731" y="748"/>
                  </a:lnTo>
                  <a:lnTo>
                    <a:pt x="731" y="750"/>
                  </a:lnTo>
                  <a:lnTo>
                    <a:pt x="729" y="750"/>
                  </a:lnTo>
                  <a:lnTo>
                    <a:pt x="728" y="753"/>
                  </a:lnTo>
                  <a:lnTo>
                    <a:pt x="726" y="753"/>
                  </a:lnTo>
                  <a:lnTo>
                    <a:pt x="725" y="753"/>
                  </a:lnTo>
                  <a:lnTo>
                    <a:pt x="725" y="754"/>
                  </a:lnTo>
                  <a:lnTo>
                    <a:pt x="726" y="756"/>
                  </a:lnTo>
                  <a:lnTo>
                    <a:pt x="726" y="757"/>
                  </a:lnTo>
                  <a:lnTo>
                    <a:pt x="725" y="759"/>
                  </a:lnTo>
                  <a:lnTo>
                    <a:pt x="723" y="760"/>
                  </a:lnTo>
                  <a:lnTo>
                    <a:pt x="723" y="759"/>
                  </a:lnTo>
                  <a:lnTo>
                    <a:pt x="722" y="760"/>
                  </a:lnTo>
                  <a:lnTo>
                    <a:pt x="722" y="762"/>
                  </a:lnTo>
                  <a:lnTo>
                    <a:pt x="720" y="762"/>
                  </a:lnTo>
                  <a:lnTo>
                    <a:pt x="719" y="762"/>
                  </a:lnTo>
                  <a:lnTo>
                    <a:pt x="717" y="762"/>
                  </a:lnTo>
                  <a:lnTo>
                    <a:pt x="716" y="763"/>
                  </a:lnTo>
                  <a:lnTo>
                    <a:pt x="714" y="765"/>
                  </a:lnTo>
                  <a:lnTo>
                    <a:pt x="713" y="765"/>
                  </a:lnTo>
                  <a:lnTo>
                    <a:pt x="713" y="763"/>
                  </a:lnTo>
                  <a:lnTo>
                    <a:pt x="711" y="763"/>
                  </a:lnTo>
                  <a:lnTo>
                    <a:pt x="710" y="762"/>
                  </a:lnTo>
                  <a:lnTo>
                    <a:pt x="710" y="760"/>
                  </a:lnTo>
                  <a:lnTo>
                    <a:pt x="710" y="759"/>
                  </a:lnTo>
                  <a:lnTo>
                    <a:pt x="708" y="759"/>
                  </a:lnTo>
                  <a:lnTo>
                    <a:pt x="708" y="757"/>
                  </a:lnTo>
                  <a:lnTo>
                    <a:pt x="707" y="759"/>
                  </a:lnTo>
                  <a:lnTo>
                    <a:pt x="705" y="759"/>
                  </a:lnTo>
                  <a:lnTo>
                    <a:pt x="705" y="760"/>
                  </a:lnTo>
                  <a:lnTo>
                    <a:pt x="703" y="760"/>
                  </a:lnTo>
                  <a:lnTo>
                    <a:pt x="702" y="760"/>
                  </a:lnTo>
                  <a:lnTo>
                    <a:pt x="703" y="757"/>
                  </a:lnTo>
                  <a:lnTo>
                    <a:pt x="705" y="757"/>
                  </a:lnTo>
                  <a:lnTo>
                    <a:pt x="708" y="756"/>
                  </a:lnTo>
                  <a:lnTo>
                    <a:pt x="708" y="754"/>
                  </a:lnTo>
                  <a:lnTo>
                    <a:pt x="710" y="753"/>
                  </a:lnTo>
                  <a:lnTo>
                    <a:pt x="711" y="751"/>
                  </a:lnTo>
                  <a:lnTo>
                    <a:pt x="713" y="751"/>
                  </a:lnTo>
                  <a:lnTo>
                    <a:pt x="713" y="750"/>
                  </a:lnTo>
                  <a:lnTo>
                    <a:pt x="713" y="748"/>
                  </a:lnTo>
                  <a:lnTo>
                    <a:pt x="711" y="747"/>
                  </a:lnTo>
                  <a:lnTo>
                    <a:pt x="710" y="747"/>
                  </a:lnTo>
                  <a:lnTo>
                    <a:pt x="708" y="747"/>
                  </a:lnTo>
                  <a:lnTo>
                    <a:pt x="707" y="747"/>
                  </a:lnTo>
                  <a:lnTo>
                    <a:pt x="705" y="747"/>
                  </a:lnTo>
                  <a:lnTo>
                    <a:pt x="703" y="747"/>
                  </a:lnTo>
                  <a:lnTo>
                    <a:pt x="703" y="748"/>
                  </a:lnTo>
                  <a:lnTo>
                    <a:pt x="702" y="748"/>
                  </a:lnTo>
                  <a:lnTo>
                    <a:pt x="702" y="750"/>
                  </a:lnTo>
                  <a:lnTo>
                    <a:pt x="700" y="750"/>
                  </a:lnTo>
                  <a:lnTo>
                    <a:pt x="702" y="751"/>
                  </a:lnTo>
                  <a:lnTo>
                    <a:pt x="703" y="754"/>
                  </a:lnTo>
                  <a:lnTo>
                    <a:pt x="702" y="754"/>
                  </a:lnTo>
                  <a:lnTo>
                    <a:pt x="700" y="754"/>
                  </a:lnTo>
                  <a:lnTo>
                    <a:pt x="700" y="753"/>
                  </a:lnTo>
                  <a:lnTo>
                    <a:pt x="699" y="753"/>
                  </a:lnTo>
                  <a:lnTo>
                    <a:pt x="697" y="754"/>
                  </a:lnTo>
                  <a:lnTo>
                    <a:pt x="697" y="753"/>
                  </a:lnTo>
                  <a:lnTo>
                    <a:pt x="696" y="754"/>
                  </a:lnTo>
                  <a:lnTo>
                    <a:pt x="696" y="753"/>
                  </a:lnTo>
                  <a:lnTo>
                    <a:pt x="697" y="753"/>
                  </a:lnTo>
                  <a:lnTo>
                    <a:pt x="697" y="751"/>
                  </a:lnTo>
                  <a:lnTo>
                    <a:pt x="699" y="751"/>
                  </a:lnTo>
                  <a:lnTo>
                    <a:pt x="699" y="750"/>
                  </a:lnTo>
                  <a:lnTo>
                    <a:pt x="697" y="750"/>
                  </a:lnTo>
                  <a:lnTo>
                    <a:pt x="696" y="750"/>
                  </a:lnTo>
                  <a:lnTo>
                    <a:pt x="694" y="750"/>
                  </a:lnTo>
                  <a:lnTo>
                    <a:pt x="693" y="750"/>
                  </a:lnTo>
                  <a:lnTo>
                    <a:pt x="693" y="751"/>
                  </a:lnTo>
                  <a:lnTo>
                    <a:pt x="691" y="751"/>
                  </a:lnTo>
                  <a:lnTo>
                    <a:pt x="690" y="751"/>
                  </a:lnTo>
                  <a:lnTo>
                    <a:pt x="690" y="753"/>
                  </a:lnTo>
                  <a:lnTo>
                    <a:pt x="687" y="754"/>
                  </a:lnTo>
                  <a:lnTo>
                    <a:pt x="687" y="757"/>
                  </a:lnTo>
                  <a:lnTo>
                    <a:pt x="685" y="757"/>
                  </a:lnTo>
                  <a:lnTo>
                    <a:pt x="684" y="759"/>
                  </a:lnTo>
                  <a:lnTo>
                    <a:pt x="684" y="757"/>
                  </a:lnTo>
                  <a:lnTo>
                    <a:pt x="682" y="757"/>
                  </a:lnTo>
                  <a:lnTo>
                    <a:pt x="681" y="756"/>
                  </a:lnTo>
                  <a:lnTo>
                    <a:pt x="679" y="754"/>
                  </a:lnTo>
                  <a:lnTo>
                    <a:pt x="678" y="754"/>
                  </a:lnTo>
                  <a:lnTo>
                    <a:pt x="676" y="754"/>
                  </a:lnTo>
                  <a:lnTo>
                    <a:pt x="676" y="753"/>
                  </a:lnTo>
                  <a:lnTo>
                    <a:pt x="676" y="751"/>
                  </a:lnTo>
                  <a:lnTo>
                    <a:pt x="675" y="750"/>
                  </a:lnTo>
                  <a:lnTo>
                    <a:pt x="675" y="748"/>
                  </a:lnTo>
                  <a:lnTo>
                    <a:pt x="673" y="748"/>
                  </a:lnTo>
                  <a:lnTo>
                    <a:pt x="672" y="748"/>
                  </a:lnTo>
                  <a:lnTo>
                    <a:pt x="670" y="750"/>
                  </a:lnTo>
                  <a:lnTo>
                    <a:pt x="669" y="751"/>
                  </a:lnTo>
                  <a:lnTo>
                    <a:pt x="667" y="751"/>
                  </a:lnTo>
                  <a:lnTo>
                    <a:pt x="667" y="750"/>
                  </a:lnTo>
                  <a:lnTo>
                    <a:pt x="666" y="751"/>
                  </a:lnTo>
                  <a:lnTo>
                    <a:pt x="666" y="753"/>
                  </a:lnTo>
                  <a:lnTo>
                    <a:pt x="666" y="751"/>
                  </a:lnTo>
                  <a:lnTo>
                    <a:pt x="664" y="751"/>
                  </a:lnTo>
                  <a:lnTo>
                    <a:pt x="664" y="753"/>
                  </a:lnTo>
                  <a:lnTo>
                    <a:pt x="663" y="751"/>
                  </a:lnTo>
                  <a:lnTo>
                    <a:pt x="663" y="750"/>
                  </a:lnTo>
                  <a:lnTo>
                    <a:pt x="661" y="751"/>
                  </a:lnTo>
                  <a:lnTo>
                    <a:pt x="661" y="753"/>
                  </a:lnTo>
                  <a:lnTo>
                    <a:pt x="660" y="753"/>
                  </a:lnTo>
                  <a:lnTo>
                    <a:pt x="660" y="754"/>
                  </a:lnTo>
                  <a:lnTo>
                    <a:pt x="658" y="754"/>
                  </a:lnTo>
                  <a:lnTo>
                    <a:pt x="657" y="754"/>
                  </a:lnTo>
                  <a:lnTo>
                    <a:pt x="655" y="754"/>
                  </a:lnTo>
                  <a:lnTo>
                    <a:pt x="655" y="756"/>
                  </a:lnTo>
                  <a:lnTo>
                    <a:pt x="654" y="756"/>
                  </a:lnTo>
                  <a:lnTo>
                    <a:pt x="654" y="754"/>
                  </a:lnTo>
                  <a:lnTo>
                    <a:pt x="652" y="756"/>
                  </a:lnTo>
                  <a:lnTo>
                    <a:pt x="651" y="756"/>
                  </a:lnTo>
                  <a:lnTo>
                    <a:pt x="649" y="756"/>
                  </a:lnTo>
                  <a:lnTo>
                    <a:pt x="649" y="754"/>
                  </a:lnTo>
                  <a:lnTo>
                    <a:pt x="648" y="754"/>
                  </a:lnTo>
                  <a:lnTo>
                    <a:pt x="648" y="753"/>
                  </a:lnTo>
                  <a:lnTo>
                    <a:pt x="646" y="751"/>
                  </a:lnTo>
                  <a:lnTo>
                    <a:pt x="644" y="753"/>
                  </a:lnTo>
                  <a:lnTo>
                    <a:pt x="644" y="751"/>
                  </a:lnTo>
                  <a:lnTo>
                    <a:pt x="643" y="751"/>
                  </a:lnTo>
                  <a:lnTo>
                    <a:pt x="641" y="750"/>
                  </a:lnTo>
                  <a:lnTo>
                    <a:pt x="643" y="748"/>
                  </a:lnTo>
                  <a:lnTo>
                    <a:pt x="644" y="747"/>
                  </a:lnTo>
                  <a:lnTo>
                    <a:pt x="644" y="745"/>
                  </a:lnTo>
                  <a:lnTo>
                    <a:pt x="646" y="742"/>
                  </a:lnTo>
                  <a:lnTo>
                    <a:pt x="646" y="739"/>
                  </a:lnTo>
                  <a:lnTo>
                    <a:pt x="646" y="737"/>
                  </a:lnTo>
                  <a:lnTo>
                    <a:pt x="644" y="737"/>
                  </a:lnTo>
                  <a:lnTo>
                    <a:pt x="643" y="737"/>
                  </a:lnTo>
                  <a:lnTo>
                    <a:pt x="643" y="739"/>
                  </a:lnTo>
                  <a:lnTo>
                    <a:pt x="641" y="739"/>
                  </a:lnTo>
                  <a:lnTo>
                    <a:pt x="640" y="739"/>
                  </a:lnTo>
                  <a:lnTo>
                    <a:pt x="638" y="739"/>
                  </a:lnTo>
                  <a:lnTo>
                    <a:pt x="637" y="739"/>
                  </a:lnTo>
                  <a:lnTo>
                    <a:pt x="635" y="739"/>
                  </a:lnTo>
                  <a:lnTo>
                    <a:pt x="634" y="739"/>
                  </a:lnTo>
                  <a:lnTo>
                    <a:pt x="628" y="737"/>
                  </a:lnTo>
                  <a:lnTo>
                    <a:pt x="626" y="737"/>
                  </a:lnTo>
                  <a:lnTo>
                    <a:pt x="625" y="737"/>
                  </a:lnTo>
                  <a:lnTo>
                    <a:pt x="623" y="737"/>
                  </a:lnTo>
                  <a:lnTo>
                    <a:pt x="622" y="737"/>
                  </a:lnTo>
                  <a:lnTo>
                    <a:pt x="620" y="736"/>
                  </a:lnTo>
                  <a:lnTo>
                    <a:pt x="619" y="736"/>
                  </a:lnTo>
                  <a:lnTo>
                    <a:pt x="619" y="734"/>
                  </a:lnTo>
                  <a:lnTo>
                    <a:pt x="617" y="734"/>
                  </a:lnTo>
                  <a:lnTo>
                    <a:pt x="620" y="733"/>
                  </a:lnTo>
                  <a:lnTo>
                    <a:pt x="619" y="733"/>
                  </a:lnTo>
                  <a:lnTo>
                    <a:pt x="619" y="731"/>
                  </a:lnTo>
                  <a:lnTo>
                    <a:pt x="619" y="730"/>
                  </a:lnTo>
                  <a:lnTo>
                    <a:pt x="620" y="730"/>
                  </a:lnTo>
                  <a:lnTo>
                    <a:pt x="620" y="728"/>
                  </a:lnTo>
                  <a:lnTo>
                    <a:pt x="622" y="728"/>
                  </a:lnTo>
                  <a:lnTo>
                    <a:pt x="622" y="727"/>
                  </a:lnTo>
                  <a:lnTo>
                    <a:pt x="620" y="727"/>
                  </a:lnTo>
                  <a:lnTo>
                    <a:pt x="619" y="727"/>
                  </a:lnTo>
                  <a:lnTo>
                    <a:pt x="619" y="725"/>
                  </a:lnTo>
                  <a:lnTo>
                    <a:pt x="617" y="725"/>
                  </a:lnTo>
                  <a:lnTo>
                    <a:pt x="616" y="724"/>
                  </a:lnTo>
                  <a:lnTo>
                    <a:pt x="614" y="724"/>
                  </a:lnTo>
                  <a:lnTo>
                    <a:pt x="613" y="724"/>
                  </a:lnTo>
                  <a:lnTo>
                    <a:pt x="611" y="724"/>
                  </a:lnTo>
                  <a:lnTo>
                    <a:pt x="608" y="725"/>
                  </a:lnTo>
                  <a:lnTo>
                    <a:pt x="607" y="725"/>
                  </a:lnTo>
                  <a:lnTo>
                    <a:pt x="605" y="727"/>
                  </a:lnTo>
                  <a:lnTo>
                    <a:pt x="604" y="727"/>
                  </a:lnTo>
                  <a:lnTo>
                    <a:pt x="604" y="728"/>
                  </a:lnTo>
                  <a:lnTo>
                    <a:pt x="602" y="728"/>
                  </a:lnTo>
                  <a:lnTo>
                    <a:pt x="602" y="730"/>
                  </a:lnTo>
                  <a:lnTo>
                    <a:pt x="601" y="730"/>
                  </a:lnTo>
                  <a:lnTo>
                    <a:pt x="599" y="730"/>
                  </a:lnTo>
                  <a:lnTo>
                    <a:pt x="599" y="728"/>
                  </a:lnTo>
                  <a:lnTo>
                    <a:pt x="598" y="728"/>
                  </a:lnTo>
                  <a:lnTo>
                    <a:pt x="595" y="727"/>
                  </a:lnTo>
                  <a:lnTo>
                    <a:pt x="593" y="727"/>
                  </a:lnTo>
                  <a:lnTo>
                    <a:pt x="592" y="725"/>
                  </a:lnTo>
                  <a:lnTo>
                    <a:pt x="588" y="725"/>
                  </a:lnTo>
                  <a:lnTo>
                    <a:pt x="587" y="724"/>
                  </a:lnTo>
                  <a:lnTo>
                    <a:pt x="584" y="722"/>
                  </a:lnTo>
                  <a:lnTo>
                    <a:pt x="582" y="722"/>
                  </a:lnTo>
                  <a:lnTo>
                    <a:pt x="581" y="722"/>
                  </a:lnTo>
                  <a:lnTo>
                    <a:pt x="579" y="722"/>
                  </a:lnTo>
                  <a:lnTo>
                    <a:pt x="578" y="721"/>
                  </a:lnTo>
                  <a:lnTo>
                    <a:pt x="575" y="722"/>
                  </a:lnTo>
                  <a:lnTo>
                    <a:pt x="569" y="722"/>
                  </a:lnTo>
                  <a:lnTo>
                    <a:pt x="569" y="725"/>
                  </a:lnTo>
                  <a:lnTo>
                    <a:pt x="567" y="727"/>
                  </a:lnTo>
                  <a:lnTo>
                    <a:pt x="566" y="725"/>
                  </a:lnTo>
                  <a:lnTo>
                    <a:pt x="564" y="727"/>
                  </a:lnTo>
                  <a:lnTo>
                    <a:pt x="561" y="727"/>
                  </a:lnTo>
                  <a:lnTo>
                    <a:pt x="560" y="727"/>
                  </a:lnTo>
                  <a:lnTo>
                    <a:pt x="558" y="727"/>
                  </a:lnTo>
                  <a:lnTo>
                    <a:pt x="555" y="728"/>
                  </a:lnTo>
                  <a:lnTo>
                    <a:pt x="554" y="730"/>
                  </a:lnTo>
                  <a:lnTo>
                    <a:pt x="552" y="730"/>
                  </a:lnTo>
                  <a:lnTo>
                    <a:pt x="552" y="728"/>
                  </a:lnTo>
                  <a:lnTo>
                    <a:pt x="551" y="728"/>
                  </a:lnTo>
                  <a:lnTo>
                    <a:pt x="551" y="727"/>
                  </a:lnTo>
                  <a:lnTo>
                    <a:pt x="549" y="727"/>
                  </a:lnTo>
                  <a:lnTo>
                    <a:pt x="549" y="725"/>
                  </a:lnTo>
                  <a:lnTo>
                    <a:pt x="548" y="724"/>
                  </a:lnTo>
                  <a:lnTo>
                    <a:pt x="548" y="722"/>
                  </a:lnTo>
                  <a:lnTo>
                    <a:pt x="548" y="719"/>
                  </a:lnTo>
                  <a:lnTo>
                    <a:pt x="546" y="718"/>
                  </a:lnTo>
                  <a:lnTo>
                    <a:pt x="543" y="716"/>
                  </a:lnTo>
                  <a:lnTo>
                    <a:pt x="542" y="716"/>
                  </a:lnTo>
                  <a:lnTo>
                    <a:pt x="542" y="715"/>
                  </a:lnTo>
                  <a:lnTo>
                    <a:pt x="540" y="715"/>
                  </a:lnTo>
                  <a:lnTo>
                    <a:pt x="539" y="716"/>
                  </a:lnTo>
                  <a:lnTo>
                    <a:pt x="537" y="715"/>
                  </a:lnTo>
                  <a:lnTo>
                    <a:pt x="536" y="713"/>
                  </a:lnTo>
                  <a:lnTo>
                    <a:pt x="536" y="712"/>
                  </a:lnTo>
                  <a:lnTo>
                    <a:pt x="537" y="710"/>
                  </a:lnTo>
                  <a:lnTo>
                    <a:pt x="537" y="709"/>
                  </a:lnTo>
                  <a:lnTo>
                    <a:pt x="537" y="706"/>
                  </a:lnTo>
                  <a:lnTo>
                    <a:pt x="536" y="704"/>
                  </a:lnTo>
                  <a:lnTo>
                    <a:pt x="534" y="704"/>
                  </a:lnTo>
                  <a:lnTo>
                    <a:pt x="532" y="704"/>
                  </a:lnTo>
                  <a:lnTo>
                    <a:pt x="531" y="704"/>
                  </a:lnTo>
                  <a:lnTo>
                    <a:pt x="529" y="703"/>
                  </a:lnTo>
                  <a:lnTo>
                    <a:pt x="526" y="703"/>
                  </a:lnTo>
                  <a:lnTo>
                    <a:pt x="525" y="703"/>
                  </a:lnTo>
                  <a:lnTo>
                    <a:pt x="523" y="700"/>
                  </a:lnTo>
                  <a:lnTo>
                    <a:pt x="522" y="700"/>
                  </a:lnTo>
                  <a:lnTo>
                    <a:pt x="520" y="698"/>
                  </a:lnTo>
                  <a:lnTo>
                    <a:pt x="517" y="698"/>
                  </a:lnTo>
                  <a:lnTo>
                    <a:pt x="516" y="697"/>
                  </a:lnTo>
                  <a:lnTo>
                    <a:pt x="514" y="697"/>
                  </a:lnTo>
                  <a:lnTo>
                    <a:pt x="513" y="695"/>
                  </a:lnTo>
                  <a:lnTo>
                    <a:pt x="511" y="695"/>
                  </a:lnTo>
                  <a:lnTo>
                    <a:pt x="510" y="695"/>
                  </a:lnTo>
                  <a:lnTo>
                    <a:pt x="510" y="694"/>
                  </a:lnTo>
                  <a:lnTo>
                    <a:pt x="505" y="694"/>
                  </a:lnTo>
                  <a:lnTo>
                    <a:pt x="505" y="692"/>
                  </a:lnTo>
                  <a:lnTo>
                    <a:pt x="502" y="694"/>
                  </a:lnTo>
                  <a:lnTo>
                    <a:pt x="501" y="694"/>
                  </a:lnTo>
                  <a:lnTo>
                    <a:pt x="501" y="695"/>
                  </a:lnTo>
                  <a:lnTo>
                    <a:pt x="499" y="695"/>
                  </a:lnTo>
                  <a:lnTo>
                    <a:pt x="498" y="695"/>
                  </a:lnTo>
                  <a:lnTo>
                    <a:pt x="496" y="695"/>
                  </a:lnTo>
                  <a:lnTo>
                    <a:pt x="495" y="695"/>
                  </a:lnTo>
                  <a:lnTo>
                    <a:pt x="495" y="694"/>
                  </a:lnTo>
                  <a:lnTo>
                    <a:pt x="493" y="692"/>
                  </a:lnTo>
                  <a:lnTo>
                    <a:pt x="492" y="691"/>
                  </a:lnTo>
                  <a:lnTo>
                    <a:pt x="490" y="691"/>
                  </a:lnTo>
                  <a:lnTo>
                    <a:pt x="490" y="689"/>
                  </a:lnTo>
                  <a:lnTo>
                    <a:pt x="489" y="688"/>
                  </a:lnTo>
                  <a:lnTo>
                    <a:pt x="487" y="686"/>
                  </a:lnTo>
                  <a:lnTo>
                    <a:pt x="487" y="684"/>
                  </a:lnTo>
                  <a:lnTo>
                    <a:pt x="487" y="683"/>
                  </a:lnTo>
                  <a:lnTo>
                    <a:pt x="486" y="681"/>
                  </a:lnTo>
                  <a:lnTo>
                    <a:pt x="486" y="678"/>
                  </a:lnTo>
                  <a:lnTo>
                    <a:pt x="484" y="680"/>
                  </a:lnTo>
                  <a:lnTo>
                    <a:pt x="481" y="681"/>
                  </a:lnTo>
                  <a:lnTo>
                    <a:pt x="478" y="681"/>
                  </a:lnTo>
                  <a:lnTo>
                    <a:pt x="476" y="681"/>
                  </a:lnTo>
                  <a:lnTo>
                    <a:pt x="475" y="681"/>
                  </a:lnTo>
                  <a:lnTo>
                    <a:pt x="473" y="681"/>
                  </a:lnTo>
                  <a:lnTo>
                    <a:pt x="473" y="683"/>
                  </a:lnTo>
                  <a:lnTo>
                    <a:pt x="472" y="684"/>
                  </a:lnTo>
                  <a:lnTo>
                    <a:pt x="473" y="686"/>
                  </a:lnTo>
                  <a:lnTo>
                    <a:pt x="473" y="688"/>
                  </a:lnTo>
                  <a:lnTo>
                    <a:pt x="469" y="689"/>
                  </a:lnTo>
                  <a:lnTo>
                    <a:pt x="467" y="689"/>
                  </a:lnTo>
                  <a:lnTo>
                    <a:pt x="464" y="684"/>
                  </a:lnTo>
                  <a:lnTo>
                    <a:pt x="464" y="681"/>
                  </a:lnTo>
                  <a:lnTo>
                    <a:pt x="463" y="678"/>
                  </a:lnTo>
                  <a:lnTo>
                    <a:pt x="460" y="680"/>
                  </a:lnTo>
                  <a:lnTo>
                    <a:pt x="460" y="678"/>
                  </a:lnTo>
                  <a:lnTo>
                    <a:pt x="458" y="678"/>
                  </a:lnTo>
                  <a:lnTo>
                    <a:pt x="458" y="681"/>
                  </a:lnTo>
                  <a:lnTo>
                    <a:pt x="458" y="683"/>
                  </a:lnTo>
                  <a:lnTo>
                    <a:pt x="458" y="684"/>
                  </a:lnTo>
                  <a:lnTo>
                    <a:pt x="449" y="684"/>
                  </a:lnTo>
                  <a:lnTo>
                    <a:pt x="449" y="686"/>
                  </a:lnTo>
                  <a:lnTo>
                    <a:pt x="451" y="688"/>
                  </a:lnTo>
                  <a:lnTo>
                    <a:pt x="448" y="688"/>
                  </a:lnTo>
                  <a:lnTo>
                    <a:pt x="445" y="688"/>
                  </a:lnTo>
                  <a:lnTo>
                    <a:pt x="443" y="688"/>
                  </a:lnTo>
                  <a:lnTo>
                    <a:pt x="442" y="688"/>
                  </a:lnTo>
                  <a:lnTo>
                    <a:pt x="442" y="684"/>
                  </a:lnTo>
                  <a:lnTo>
                    <a:pt x="442" y="681"/>
                  </a:lnTo>
                  <a:lnTo>
                    <a:pt x="442" y="680"/>
                  </a:lnTo>
                  <a:lnTo>
                    <a:pt x="440" y="678"/>
                  </a:lnTo>
                  <a:lnTo>
                    <a:pt x="440" y="677"/>
                  </a:lnTo>
                  <a:lnTo>
                    <a:pt x="440" y="675"/>
                  </a:lnTo>
                  <a:lnTo>
                    <a:pt x="439" y="675"/>
                  </a:lnTo>
                  <a:lnTo>
                    <a:pt x="437" y="675"/>
                  </a:lnTo>
                  <a:lnTo>
                    <a:pt x="436" y="675"/>
                  </a:lnTo>
                  <a:lnTo>
                    <a:pt x="436" y="674"/>
                  </a:lnTo>
                  <a:lnTo>
                    <a:pt x="434" y="675"/>
                  </a:lnTo>
                  <a:lnTo>
                    <a:pt x="431" y="675"/>
                  </a:lnTo>
                  <a:lnTo>
                    <a:pt x="433" y="677"/>
                  </a:lnTo>
                  <a:lnTo>
                    <a:pt x="431" y="678"/>
                  </a:lnTo>
                  <a:lnTo>
                    <a:pt x="431" y="680"/>
                  </a:lnTo>
                  <a:lnTo>
                    <a:pt x="433" y="680"/>
                  </a:lnTo>
                  <a:lnTo>
                    <a:pt x="434" y="683"/>
                  </a:lnTo>
                  <a:lnTo>
                    <a:pt x="433" y="683"/>
                  </a:lnTo>
                  <a:lnTo>
                    <a:pt x="434" y="684"/>
                  </a:lnTo>
                  <a:lnTo>
                    <a:pt x="434" y="686"/>
                  </a:lnTo>
                  <a:lnTo>
                    <a:pt x="433" y="686"/>
                  </a:lnTo>
                  <a:lnTo>
                    <a:pt x="431" y="686"/>
                  </a:lnTo>
                  <a:lnTo>
                    <a:pt x="431" y="688"/>
                  </a:lnTo>
                  <a:lnTo>
                    <a:pt x="430" y="688"/>
                  </a:lnTo>
                  <a:lnTo>
                    <a:pt x="430" y="689"/>
                  </a:lnTo>
                  <a:lnTo>
                    <a:pt x="427" y="691"/>
                  </a:lnTo>
                  <a:lnTo>
                    <a:pt x="425" y="692"/>
                  </a:lnTo>
                  <a:lnTo>
                    <a:pt x="424" y="694"/>
                  </a:lnTo>
                  <a:lnTo>
                    <a:pt x="422" y="694"/>
                  </a:lnTo>
                  <a:lnTo>
                    <a:pt x="424" y="694"/>
                  </a:lnTo>
                  <a:lnTo>
                    <a:pt x="425" y="700"/>
                  </a:lnTo>
                  <a:lnTo>
                    <a:pt x="425" y="701"/>
                  </a:lnTo>
                  <a:lnTo>
                    <a:pt x="424" y="703"/>
                  </a:lnTo>
                  <a:lnTo>
                    <a:pt x="425" y="706"/>
                  </a:lnTo>
                  <a:lnTo>
                    <a:pt x="425" y="709"/>
                  </a:lnTo>
                  <a:lnTo>
                    <a:pt x="424" y="710"/>
                  </a:lnTo>
                  <a:lnTo>
                    <a:pt x="420" y="710"/>
                  </a:lnTo>
                  <a:lnTo>
                    <a:pt x="419" y="710"/>
                  </a:lnTo>
                  <a:lnTo>
                    <a:pt x="419" y="712"/>
                  </a:lnTo>
                  <a:lnTo>
                    <a:pt x="417" y="713"/>
                  </a:lnTo>
                  <a:lnTo>
                    <a:pt x="414" y="713"/>
                  </a:lnTo>
                  <a:lnTo>
                    <a:pt x="414" y="712"/>
                  </a:lnTo>
                  <a:lnTo>
                    <a:pt x="413" y="712"/>
                  </a:lnTo>
                  <a:lnTo>
                    <a:pt x="411" y="712"/>
                  </a:lnTo>
                  <a:lnTo>
                    <a:pt x="411" y="713"/>
                  </a:lnTo>
                  <a:lnTo>
                    <a:pt x="410" y="715"/>
                  </a:lnTo>
                  <a:lnTo>
                    <a:pt x="410" y="716"/>
                  </a:lnTo>
                  <a:lnTo>
                    <a:pt x="408" y="718"/>
                  </a:lnTo>
                  <a:lnTo>
                    <a:pt x="408" y="719"/>
                  </a:lnTo>
                  <a:lnTo>
                    <a:pt x="407" y="719"/>
                  </a:lnTo>
                  <a:lnTo>
                    <a:pt x="407" y="721"/>
                  </a:lnTo>
                  <a:lnTo>
                    <a:pt x="407" y="722"/>
                  </a:lnTo>
                  <a:lnTo>
                    <a:pt x="405" y="722"/>
                  </a:lnTo>
                  <a:lnTo>
                    <a:pt x="405" y="724"/>
                  </a:lnTo>
                  <a:lnTo>
                    <a:pt x="405" y="725"/>
                  </a:lnTo>
                  <a:lnTo>
                    <a:pt x="404" y="725"/>
                  </a:lnTo>
                  <a:lnTo>
                    <a:pt x="402" y="724"/>
                  </a:lnTo>
                  <a:lnTo>
                    <a:pt x="399" y="724"/>
                  </a:lnTo>
                  <a:lnTo>
                    <a:pt x="396" y="725"/>
                  </a:lnTo>
                  <a:lnTo>
                    <a:pt x="395" y="725"/>
                  </a:lnTo>
                  <a:lnTo>
                    <a:pt x="393" y="725"/>
                  </a:lnTo>
                  <a:lnTo>
                    <a:pt x="392" y="725"/>
                  </a:lnTo>
                  <a:lnTo>
                    <a:pt x="392" y="724"/>
                  </a:lnTo>
                  <a:lnTo>
                    <a:pt x="390" y="725"/>
                  </a:lnTo>
                  <a:lnTo>
                    <a:pt x="390" y="724"/>
                  </a:lnTo>
                  <a:lnTo>
                    <a:pt x="389" y="724"/>
                  </a:lnTo>
                  <a:lnTo>
                    <a:pt x="389" y="722"/>
                  </a:lnTo>
                  <a:lnTo>
                    <a:pt x="387" y="722"/>
                  </a:lnTo>
                  <a:lnTo>
                    <a:pt x="387" y="725"/>
                  </a:lnTo>
                  <a:lnTo>
                    <a:pt x="387" y="727"/>
                  </a:lnTo>
                  <a:lnTo>
                    <a:pt x="386" y="728"/>
                  </a:lnTo>
                  <a:lnTo>
                    <a:pt x="386" y="730"/>
                  </a:lnTo>
                  <a:lnTo>
                    <a:pt x="384" y="730"/>
                  </a:lnTo>
                  <a:lnTo>
                    <a:pt x="383" y="731"/>
                  </a:lnTo>
                  <a:lnTo>
                    <a:pt x="381" y="731"/>
                  </a:lnTo>
                  <a:lnTo>
                    <a:pt x="381" y="733"/>
                  </a:lnTo>
                  <a:lnTo>
                    <a:pt x="380" y="734"/>
                  </a:lnTo>
                  <a:lnTo>
                    <a:pt x="380" y="736"/>
                  </a:lnTo>
                  <a:lnTo>
                    <a:pt x="380" y="737"/>
                  </a:lnTo>
                  <a:lnTo>
                    <a:pt x="378" y="739"/>
                  </a:lnTo>
                  <a:lnTo>
                    <a:pt x="378" y="737"/>
                  </a:lnTo>
                  <a:lnTo>
                    <a:pt x="375" y="737"/>
                  </a:lnTo>
                  <a:lnTo>
                    <a:pt x="374" y="737"/>
                  </a:lnTo>
                  <a:lnTo>
                    <a:pt x="372" y="737"/>
                  </a:lnTo>
                  <a:lnTo>
                    <a:pt x="372" y="736"/>
                  </a:lnTo>
                  <a:lnTo>
                    <a:pt x="371" y="736"/>
                  </a:lnTo>
                  <a:lnTo>
                    <a:pt x="371" y="737"/>
                  </a:lnTo>
                  <a:lnTo>
                    <a:pt x="368" y="736"/>
                  </a:lnTo>
                  <a:lnTo>
                    <a:pt x="366" y="736"/>
                  </a:lnTo>
                  <a:lnTo>
                    <a:pt x="364" y="736"/>
                  </a:lnTo>
                  <a:lnTo>
                    <a:pt x="363" y="736"/>
                  </a:lnTo>
                  <a:lnTo>
                    <a:pt x="361" y="736"/>
                  </a:lnTo>
                  <a:lnTo>
                    <a:pt x="360" y="736"/>
                  </a:lnTo>
                  <a:lnTo>
                    <a:pt x="358" y="736"/>
                  </a:lnTo>
                  <a:lnTo>
                    <a:pt x="358" y="737"/>
                  </a:lnTo>
                  <a:lnTo>
                    <a:pt x="360" y="737"/>
                  </a:lnTo>
                  <a:lnTo>
                    <a:pt x="360" y="739"/>
                  </a:lnTo>
                  <a:lnTo>
                    <a:pt x="361" y="739"/>
                  </a:lnTo>
                  <a:lnTo>
                    <a:pt x="361" y="741"/>
                  </a:lnTo>
                  <a:lnTo>
                    <a:pt x="363" y="741"/>
                  </a:lnTo>
                  <a:lnTo>
                    <a:pt x="364" y="741"/>
                  </a:lnTo>
                  <a:lnTo>
                    <a:pt x="366" y="741"/>
                  </a:lnTo>
                  <a:lnTo>
                    <a:pt x="368" y="742"/>
                  </a:lnTo>
                  <a:lnTo>
                    <a:pt x="368" y="744"/>
                  </a:lnTo>
                  <a:lnTo>
                    <a:pt x="369" y="744"/>
                  </a:lnTo>
                  <a:lnTo>
                    <a:pt x="369" y="745"/>
                  </a:lnTo>
                  <a:lnTo>
                    <a:pt x="371" y="745"/>
                  </a:lnTo>
                  <a:lnTo>
                    <a:pt x="371" y="747"/>
                  </a:lnTo>
                  <a:lnTo>
                    <a:pt x="369" y="747"/>
                  </a:lnTo>
                  <a:lnTo>
                    <a:pt x="369" y="748"/>
                  </a:lnTo>
                  <a:lnTo>
                    <a:pt x="368" y="748"/>
                  </a:lnTo>
                  <a:lnTo>
                    <a:pt x="366" y="748"/>
                  </a:lnTo>
                  <a:lnTo>
                    <a:pt x="366" y="750"/>
                  </a:lnTo>
                  <a:lnTo>
                    <a:pt x="364" y="750"/>
                  </a:lnTo>
                  <a:lnTo>
                    <a:pt x="363" y="750"/>
                  </a:lnTo>
                  <a:lnTo>
                    <a:pt x="361" y="750"/>
                  </a:lnTo>
                  <a:lnTo>
                    <a:pt x="358" y="750"/>
                  </a:lnTo>
                  <a:lnTo>
                    <a:pt x="357" y="750"/>
                  </a:lnTo>
                  <a:lnTo>
                    <a:pt x="355" y="750"/>
                  </a:lnTo>
                  <a:lnTo>
                    <a:pt x="351" y="750"/>
                  </a:lnTo>
                  <a:lnTo>
                    <a:pt x="348" y="751"/>
                  </a:lnTo>
                  <a:lnTo>
                    <a:pt x="348" y="753"/>
                  </a:lnTo>
                  <a:lnTo>
                    <a:pt x="345" y="754"/>
                  </a:lnTo>
                  <a:lnTo>
                    <a:pt x="343" y="754"/>
                  </a:lnTo>
                  <a:lnTo>
                    <a:pt x="340" y="754"/>
                  </a:lnTo>
                  <a:lnTo>
                    <a:pt x="340" y="756"/>
                  </a:lnTo>
                  <a:lnTo>
                    <a:pt x="339" y="754"/>
                  </a:lnTo>
                  <a:lnTo>
                    <a:pt x="339" y="750"/>
                  </a:lnTo>
                  <a:lnTo>
                    <a:pt x="339" y="748"/>
                  </a:lnTo>
                  <a:lnTo>
                    <a:pt x="337" y="748"/>
                  </a:lnTo>
                  <a:lnTo>
                    <a:pt x="336" y="748"/>
                  </a:lnTo>
                  <a:lnTo>
                    <a:pt x="334" y="748"/>
                  </a:lnTo>
                  <a:lnTo>
                    <a:pt x="333" y="747"/>
                  </a:lnTo>
                  <a:lnTo>
                    <a:pt x="333" y="745"/>
                  </a:lnTo>
                  <a:lnTo>
                    <a:pt x="331" y="744"/>
                  </a:lnTo>
                  <a:lnTo>
                    <a:pt x="331" y="742"/>
                  </a:lnTo>
                  <a:lnTo>
                    <a:pt x="330" y="742"/>
                  </a:lnTo>
                  <a:lnTo>
                    <a:pt x="328" y="744"/>
                  </a:lnTo>
                  <a:lnTo>
                    <a:pt x="325" y="744"/>
                  </a:lnTo>
                  <a:lnTo>
                    <a:pt x="324" y="744"/>
                  </a:lnTo>
                  <a:lnTo>
                    <a:pt x="322" y="744"/>
                  </a:lnTo>
                  <a:lnTo>
                    <a:pt x="322" y="742"/>
                  </a:lnTo>
                  <a:lnTo>
                    <a:pt x="321" y="742"/>
                  </a:lnTo>
                  <a:lnTo>
                    <a:pt x="319" y="742"/>
                  </a:lnTo>
                  <a:lnTo>
                    <a:pt x="319" y="744"/>
                  </a:lnTo>
                  <a:lnTo>
                    <a:pt x="318" y="745"/>
                  </a:lnTo>
                  <a:lnTo>
                    <a:pt x="316" y="745"/>
                  </a:lnTo>
                  <a:lnTo>
                    <a:pt x="315" y="745"/>
                  </a:lnTo>
                  <a:lnTo>
                    <a:pt x="313" y="745"/>
                  </a:lnTo>
                  <a:lnTo>
                    <a:pt x="310" y="744"/>
                  </a:lnTo>
                  <a:lnTo>
                    <a:pt x="308" y="745"/>
                  </a:lnTo>
                  <a:lnTo>
                    <a:pt x="307" y="747"/>
                  </a:lnTo>
                  <a:lnTo>
                    <a:pt x="305" y="750"/>
                  </a:lnTo>
                  <a:lnTo>
                    <a:pt x="304" y="750"/>
                  </a:lnTo>
                  <a:lnTo>
                    <a:pt x="302" y="751"/>
                  </a:lnTo>
                  <a:lnTo>
                    <a:pt x="301" y="753"/>
                  </a:lnTo>
                  <a:lnTo>
                    <a:pt x="299" y="754"/>
                  </a:lnTo>
                  <a:lnTo>
                    <a:pt x="298" y="757"/>
                  </a:lnTo>
                  <a:lnTo>
                    <a:pt x="296" y="759"/>
                  </a:lnTo>
                  <a:lnTo>
                    <a:pt x="295" y="759"/>
                  </a:lnTo>
                  <a:lnTo>
                    <a:pt x="293" y="760"/>
                  </a:lnTo>
                  <a:lnTo>
                    <a:pt x="292" y="759"/>
                  </a:lnTo>
                  <a:lnTo>
                    <a:pt x="290" y="759"/>
                  </a:lnTo>
                  <a:lnTo>
                    <a:pt x="290" y="760"/>
                  </a:lnTo>
                  <a:lnTo>
                    <a:pt x="287" y="762"/>
                  </a:lnTo>
                  <a:lnTo>
                    <a:pt x="289" y="763"/>
                  </a:lnTo>
                  <a:lnTo>
                    <a:pt x="289" y="765"/>
                  </a:lnTo>
                  <a:lnTo>
                    <a:pt x="289" y="769"/>
                  </a:lnTo>
                  <a:lnTo>
                    <a:pt x="289" y="772"/>
                  </a:lnTo>
                  <a:lnTo>
                    <a:pt x="289" y="774"/>
                  </a:lnTo>
                  <a:lnTo>
                    <a:pt x="292" y="774"/>
                  </a:lnTo>
                  <a:lnTo>
                    <a:pt x="290" y="778"/>
                  </a:lnTo>
                  <a:lnTo>
                    <a:pt x="292" y="780"/>
                  </a:lnTo>
                  <a:lnTo>
                    <a:pt x="293" y="783"/>
                  </a:lnTo>
                  <a:lnTo>
                    <a:pt x="292" y="783"/>
                  </a:lnTo>
                  <a:lnTo>
                    <a:pt x="292" y="784"/>
                  </a:lnTo>
                  <a:lnTo>
                    <a:pt x="290" y="784"/>
                  </a:lnTo>
                  <a:lnTo>
                    <a:pt x="290" y="786"/>
                  </a:lnTo>
                  <a:lnTo>
                    <a:pt x="290" y="787"/>
                  </a:lnTo>
                  <a:lnTo>
                    <a:pt x="289" y="787"/>
                  </a:lnTo>
                  <a:lnTo>
                    <a:pt x="289" y="789"/>
                  </a:lnTo>
                  <a:lnTo>
                    <a:pt x="289" y="790"/>
                  </a:lnTo>
                  <a:lnTo>
                    <a:pt x="287" y="789"/>
                  </a:lnTo>
                  <a:lnTo>
                    <a:pt x="287" y="790"/>
                  </a:lnTo>
                  <a:lnTo>
                    <a:pt x="289" y="795"/>
                  </a:lnTo>
                  <a:lnTo>
                    <a:pt x="289" y="797"/>
                  </a:lnTo>
                  <a:lnTo>
                    <a:pt x="287" y="798"/>
                  </a:lnTo>
                  <a:lnTo>
                    <a:pt x="287" y="800"/>
                  </a:lnTo>
                  <a:lnTo>
                    <a:pt x="284" y="801"/>
                  </a:lnTo>
                  <a:lnTo>
                    <a:pt x="283" y="803"/>
                  </a:lnTo>
                  <a:lnTo>
                    <a:pt x="281" y="803"/>
                  </a:lnTo>
                  <a:lnTo>
                    <a:pt x="280" y="803"/>
                  </a:lnTo>
                  <a:lnTo>
                    <a:pt x="278" y="803"/>
                  </a:lnTo>
                  <a:lnTo>
                    <a:pt x="275" y="803"/>
                  </a:lnTo>
                  <a:lnTo>
                    <a:pt x="275" y="804"/>
                  </a:lnTo>
                  <a:lnTo>
                    <a:pt x="275" y="806"/>
                  </a:lnTo>
                  <a:lnTo>
                    <a:pt x="274" y="806"/>
                  </a:lnTo>
                  <a:lnTo>
                    <a:pt x="272" y="804"/>
                  </a:lnTo>
                  <a:lnTo>
                    <a:pt x="272" y="803"/>
                  </a:lnTo>
                  <a:lnTo>
                    <a:pt x="271" y="803"/>
                  </a:lnTo>
                  <a:lnTo>
                    <a:pt x="268" y="801"/>
                  </a:lnTo>
                  <a:lnTo>
                    <a:pt x="266" y="803"/>
                  </a:lnTo>
                  <a:lnTo>
                    <a:pt x="265" y="803"/>
                  </a:lnTo>
                  <a:lnTo>
                    <a:pt x="265" y="801"/>
                  </a:lnTo>
                  <a:lnTo>
                    <a:pt x="265" y="800"/>
                  </a:lnTo>
                  <a:lnTo>
                    <a:pt x="262" y="797"/>
                  </a:lnTo>
                  <a:lnTo>
                    <a:pt x="260" y="797"/>
                  </a:lnTo>
                  <a:lnTo>
                    <a:pt x="257" y="797"/>
                  </a:lnTo>
                  <a:lnTo>
                    <a:pt x="256" y="798"/>
                  </a:lnTo>
                  <a:lnTo>
                    <a:pt x="254" y="798"/>
                  </a:lnTo>
                  <a:lnTo>
                    <a:pt x="252" y="798"/>
                  </a:lnTo>
                  <a:lnTo>
                    <a:pt x="249" y="797"/>
                  </a:lnTo>
                  <a:lnTo>
                    <a:pt x="248" y="797"/>
                  </a:lnTo>
                  <a:lnTo>
                    <a:pt x="248" y="798"/>
                  </a:lnTo>
                  <a:lnTo>
                    <a:pt x="246" y="798"/>
                  </a:lnTo>
                  <a:lnTo>
                    <a:pt x="245" y="798"/>
                  </a:lnTo>
                  <a:lnTo>
                    <a:pt x="243" y="798"/>
                  </a:lnTo>
                  <a:lnTo>
                    <a:pt x="242" y="797"/>
                  </a:lnTo>
                  <a:lnTo>
                    <a:pt x="240" y="800"/>
                  </a:lnTo>
                  <a:lnTo>
                    <a:pt x="240" y="803"/>
                  </a:lnTo>
                  <a:lnTo>
                    <a:pt x="242" y="809"/>
                  </a:lnTo>
                  <a:lnTo>
                    <a:pt x="243" y="809"/>
                  </a:lnTo>
                  <a:lnTo>
                    <a:pt x="242" y="812"/>
                  </a:lnTo>
                  <a:lnTo>
                    <a:pt x="240" y="812"/>
                  </a:lnTo>
                  <a:lnTo>
                    <a:pt x="239" y="812"/>
                  </a:lnTo>
                  <a:lnTo>
                    <a:pt x="237" y="812"/>
                  </a:lnTo>
                  <a:lnTo>
                    <a:pt x="236" y="812"/>
                  </a:lnTo>
                  <a:lnTo>
                    <a:pt x="234" y="812"/>
                  </a:lnTo>
                  <a:lnTo>
                    <a:pt x="234" y="810"/>
                  </a:lnTo>
                  <a:lnTo>
                    <a:pt x="233" y="810"/>
                  </a:lnTo>
                  <a:lnTo>
                    <a:pt x="231" y="809"/>
                  </a:lnTo>
                  <a:lnTo>
                    <a:pt x="224" y="810"/>
                  </a:lnTo>
                  <a:lnTo>
                    <a:pt x="222" y="810"/>
                  </a:lnTo>
                  <a:lnTo>
                    <a:pt x="222" y="809"/>
                  </a:lnTo>
                  <a:lnTo>
                    <a:pt x="221" y="809"/>
                  </a:lnTo>
                  <a:lnTo>
                    <a:pt x="219" y="809"/>
                  </a:lnTo>
                  <a:lnTo>
                    <a:pt x="218" y="809"/>
                  </a:lnTo>
                  <a:lnTo>
                    <a:pt x="216" y="809"/>
                  </a:lnTo>
                  <a:lnTo>
                    <a:pt x="216" y="810"/>
                  </a:lnTo>
                  <a:lnTo>
                    <a:pt x="215" y="810"/>
                  </a:lnTo>
                  <a:lnTo>
                    <a:pt x="213" y="810"/>
                  </a:lnTo>
                  <a:lnTo>
                    <a:pt x="210" y="810"/>
                  </a:lnTo>
                  <a:lnTo>
                    <a:pt x="210" y="809"/>
                  </a:lnTo>
                  <a:lnTo>
                    <a:pt x="209" y="809"/>
                  </a:lnTo>
                  <a:lnTo>
                    <a:pt x="209" y="807"/>
                  </a:lnTo>
                  <a:lnTo>
                    <a:pt x="207" y="807"/>
                  </a:lnTo>
                  <a:lnTo>
                    <a:pt x="206" y="809"/>
                  </a:lnTo>
                  <a:lnTo>
                    <a:pt x="204" y="807"/>
                  </a:lnTo>
                  <a:lnTo>
                    <a:pt x="203" y="807"/>
                  </a:lnTo>
                  <a:lnTo>
                    <a:pt x="203" y="806"/>
                  </a:lnTo>
                  <a:lnTo>
                    <a:pt x="201" y="806"/>
                  </a:lnTo>
                  <a:lnTo>
                    <a:pt x="198" y="801"/>
                  </a:lnTo>
                  <a:lnTo>
                    <a:pt x="195" y="800"/>
                  </a:lnTo>
                  <a:lnTo>
                    <a:pt x="193" y="798"/>
                  </a:lnTo>
                  <a:lnTo>
                    <a:pt x="192" y="798"/>
                  </a:lnTo>
                  <a:lnTo>
                    <a:pt x="190" y="797"/>
                  </a:lnTo>
                  <a:lnTo>
                    <a:pt x="189" y="797"/>
                  </a:lnTo>
                  <a:lnTo>
                    <a:pt x="187" y="797"/>
                  </a:lnTo>
                  <a:lnTo>
                    <a:pt x="186" y="797"/>
                  </a:lnTo>
                  <a:lnTo>
                    <a:pt x="186" y="798"/>
                  </a:lnTo>
                  <a:lnTo>
                    <a:pt x="184" y="798"/>
                  </a:lnTo>
                  <a:lnTo>
                    <a:pt x="183" y="800"/>
                  </a:lnTo>
                  <a:lnTo>
                    <a:pt x="181" y="801"/>
                  </a:lnTo>
                  <a:lnTo>
                    <a:pt x="180" y="801"/>
                  </a:lnTo>
                  <a:lnTo>
                    <a:pt x="178" y="801"/>
                  </a:lnTo>
                  <a:lnTo>
                    <a:pt x="178" y="800"/>
                  </a:lnTo>
                  <a:lnTo>
                    <a:pt x="177" y="798"/>
                  </a:lnTo>
                  <a:lnTo>
                    <a:pt x="177" y="797"/>
                  </a:lnTo>
                  <a:lnTo>
                    <a:pt x="177" y="795"/>
                  </a:lnTo>
                  <a:lnTo>
                    <a:pt x="175" y="794"/>
                  </a:lnTo>
                  <a:lnTo>
                    <a:pt x="175" y="792"/>
                  </a:lnTo>
                  <a:lnTo>
                    <a:pt x="174" y="790"/>
                  </a:lnTo>
                  <a:lnTo>
                    <a:pt x="177" y="790"/>
                  </a:lnTo>
                  <a:lnTo>
                    <a:pt x="177" y="789"/>
                  </a:lnTo>
                  <a:lnTo>
                    <a:pt x="177" y="787"/>
                  </a:lnTo>
                  <a:lnTo>
                    <a:pt x="178" y="787"/>
                  </a:lnTo>
                  <a:lnTo>
                    <a:pt x="180" y="786"/>
                  </a:lnTo>
                  <a:lnTo>
                    <a:pt x="180" y="783"/>
                  </a:lnTo>
                  <a:lnTo>
                    <a:pt x="181" y="781"/>
                  </a:lnTo>
                  <a:lnTo>
                    <a:pt x="181" y="778"/>
                  </a:lnTo>
                  <a:lnTo>
                    <a:pt x="180" y="778"/>
                  </a:lnTo>
                  <a:lnTo>
                    <a:pt x="177" y="775"/>
                  </a:lnTo>
                  <a:lnTo>
                    <a:pt x="171" y="775"/>
                  </a:lnTo>
                  <a:lnTo>
                    <a:pt x="163" y="774"/>
                  </a:lnTo>
                  <a:lnTo>
                    <a:pt x="163" y="772"/>
                  </a:lnTo>
                  <a:lnTo>
                    <a:pt x="166" y="771"/>
                  </a:lnTo>
                  <a:lnTo>
                    <a:pt x="163" y="771"/>
                  </a:lnTo>
                  <a:lnTo>
                    <a:pt x="163" y="769"/>
                  </a:lnTo>
                  <a:lnTo>
                    <a:pt x="162" y="769"/>
                  </a:lnTo>
                  <a:lnTo>
                    <a:pt x="160" y="768"/>
                  </a:lnTo>
                  <a:lnTo>
                    <a:pt x="159" y="768"/>
                  </a:lnTo>
                  <a:lnTo>
                    <a:pt x="157" y="768"/>
                  </a:lnTo>
                  <a:lnTo>
                    <a:pt x="156" y="766"/>
                  </a:lnTo>
                  <a:lnTo>
                    <a:pt x="154" y="766"/>
                  </a:lnTo>
                  <a:lnTo>
                    <a:pt x="153" y="765"/>
                  </a:lnTo>
                  <a:lnTo>
                    <a:pt x="150" y="763"/>
                  </a:lnTo>
                  <a:lnTo>
                    <a:pt x="148" y="762"/>
                  </a:lnTo>
                  <a:lnTo>
                    <a:pt x="147" y="760"/>
                  </a:lnTo>
                  <a:lnTo>
                    <a:pt x="145" y="759"/>
                  </a:lnTo>
                  <a:lnTo>
                    <a:pt x="144" y="757"/>
                  </a:lnTo>
                  <a:lnTo>
                    <a:pt x="144" y="756"/>
                  </a:lnTo>
                  <a:lnTo>
                    <a:pt x="142" y="754"/>
                  </a:lnTo>
                  <a:lnTo>
                    <a:pt x="141" y="753"/>
                  </a:lnTo>
                  <a:lnTo>
                    <a:pt x="139" y="750"/>
                  </a:lnTo>
                  <a:lnTo>
                    <a:pt x="139" y="748"/>
                  </a:lnTo>
                  <a:lnTo>
                    <a:pt x="137" y="747"/>
                  </a:lnTo>
                  <a:lnTo>
                    <a:pt x="137" y="745"/>
                  </a:lnTo>
                  <a:lnTo>
                    <a:pt x="136" y="744"/>
                  </a:lnTo>
                  <a:lnTo>
                    <a:pt x="136" y="742"/>
                  </a:lnTo>
                  <a:lnTo>
                    <a:pt x="134" y="741"/>
                  </a:lnTo>
                  <a:lnTo>
                    <a:pt x="133" y="739"/>
                  </a:lnTo>
                  <a:lnTo>
                    <a:pt x="131" y="736"/>
                  </a:lnTo>
                  <a:lnTo>
                    <a:pt x="131" y="734"/>
                  </a:lnTo>
                  <a:lnTo>
                    <a:pt x="130" y="731"/>
                  </a:lnTo>
                  <a:lnTo>
                    <a:pt x="128" y="730"/>
                  </a:lnTo>
                  <a:lnTo>
                    <a:pt x="127" y="730"/>
                  </a:lnTo>
                  <a:lnTo>
                    <a:pt x="125" y="730"/>
                  </a:lnTo>
                  <a:lnTo>
                    <a:pt x="125" y="731"/>
                  </a:lnTo>
                  <a:lnTo>
                    <a:pt x="124" y="730"/>
                  </a:lnTo>
                  <a:lnTo>
                    <a:pt x="124" y="728"/>
                  </a:lnTo>
                  <a:lnTo>
                    <a:pt x="124" y="725"/>
                  </a:lnTo>
                  <a:lnTo>
                    <a:pt x="122" y="725"/>
                  </a:lnTo>
                  <a:lnTo>
                    <a:pt x="122" y="724"/>
                  </a:lnTo>
                  <a:lnTo>
                    <a:pt x="124" y="722"/>
                  </a:lnTo>
                  <a:lnTo>
                    <a:pt x="124" y="721"/>
                  </a:lnTo>
                  <a:lnTo>
                    <a:pt x="122" y="719"/>
                  </a:lnTo>
                  <a:lnTo>
                    <a:pt x="121" y="719"/>
                  </a:lnTo>
                  <a:lnTo>
                    <a:pt x="121" y="718"/>
                  </a:lnTo>
                  <a:lnTo>
                    <a:pt x="122" y="718"/>
                  </a:lnTo>
                  <a:lnTo>
                    <a:pt x="121" y="715"/>
                  </a:lnTo>
                  <a:lnTo>
                    <a:pt x="121" y="713"/>
                  </a:lnTo>
                  <a:lnTo>
                    <a:pt x="121" y="712"/>
                  </a:lnTo>
                  <a:lnTo>
                    <a:pt x="121" y="710"/>
                  </a:lnTo>
                  <a:lnTo>
                    <a:pt x="119" y="710"/>
                  </a:lnTo>
                  <a:lnTo>
                    <a:pt x="118" y="710"/>
                  </a:lnTo>
                  <a:lnTo>
                    <a:pt x="118" y="709"/>
                  </a:lnTo>
                  <a:lnTo>
                    <a:pt x="115" y="707"/>
                  </a:lnTo>
                  <a:lnTo>
                    <a:pt x="116" y="706"/>
                  </a:lnTo>
                  <a:lnTo>
                    <a:pt x="116" y="704"/>
                  </a:lnTo>
                  <a:lnTo>
                    <a:pt x="109" y="703"/>
                  </a:lnTo>
                  <a:lnTo>
                    <a:pt x="107" y="706"/>
                  </a:lnTo>
                  <a:lnTo>
                    <a:pt x="106" y="704"/>
                  </a:lnTo>
                  <a:lnTo>
                    <a:pt x="104" y="704"/>
                  </a:lnTo>
                  <a:lnTo>
                    <a:pt x="103" y="703"/>
                  </a:lnTo>
                  <a:lnTo>
                    <a:pt x="101" y="703"/>
                  </a:lnTo>
                  <a:lnTo>
                    <a:pt x="100" y="701"/>
                  </a:lnTo>
                  <a:lnTo>
                    <a:pt x="101" y="701"/>
                  </a:lnTo>
                  <a:lnTo>
                    <a:pt x="101" y="700"/>
                  </a:lnTo>
                  <a:lnTo>
                    <a:pt x="100" y="700"/>
                  </a:lnTo>
                  <a:lnTo>
                    <a:pt x="100" y="698"/>
                  </a:lnTo>
                  <a:lnTo>
                    <a:pt x="98" y="698"/>
                  </a:lnTo>
                  <a:lnTo>
                    <a:pt x="97" y="698"/>
                  </a:lnTo>
                  <a:lnTo>
                    <a:pt x="95" y="700"/>
                  </a:lnTo>
                  <a:lnTo>
                    <a:pt x="95" y="701"/>
                  </a:lnTo>
                  <a:lnTo>
                    <a:pt x="94" y="701"/>
                  </a:lnTo>
                  <a:lnTo>
                    <a:pt x="95" y="701"/>
                  </a:lnTo>
                  <a:lnTo>
                    <a:pt x="94" y="703"/>
                  </a:lnTo>
                  <a:lnTo>
                    <a:pt x="94" y="704"/>
                  </a:lnTo>
                  <a:lnTo>
                    <a:pt x="92" y="703"/>
                  </a:lnTo>
                  <a:lnTo>
                    <a:pt x="91" y="706"/>
                  </a:lnTo>
                  <a:lnTo>
                    <a:pt x="89" y="706"/>
                  </a:lnTo>
                  <a:lnTo>
                    <a:pt x="89" y="704"/>
                  </a:lnTo>
                  <a:lnTo>
                    <a:pt x="89" y="706"/>
                  </a:lnTo>
                  <a:lnTo>
                    <a:pt x="88" y="706"/>
                  </a:lnTo>
                  <a:lnTo>
                    <a:pt x="86" y="706"/>
                  </a:lnTo>
                  <a:lnTo>
                    <a:pt x="85" y="706"/>
                  </a:lnTo>
                  <a:lnTo>
                    <a:pt x="85" y="707"/>
                  </a:lnTo>
                  <a:lnTo>
                    <a:pt x="86" y="709"/>
                  </a:lnTo>
                  <a:lnTo>
                    <a:pt x="88" y="709"/>
                  </a:lnTo>
                  <a:lnTo>
                    <a:pt x="88" y="710"/>
                  </a:lnTo>
                  <a:lnTo>
                    <a:pt x="86" y="710"/>
                  </a:lnTo>
                  <a:lnTo>
                    <a:pt x="85" y="712"/>
                  </a:lnTo>
                  <a:lnTo>
                    <a:pt x="85" y="710"/>
                  </a:lnTo>
                  <a:lnTo>
                    <a:pt x="83" y="710"/>
                  </a:lnTo>
                  <a:lnTo>
                    <a:pt x="83" y="709"/>
                  </a:lnTo>
                  <a:lnTo>
                    <a:pt x="80" y="709"/>
                  </a:lnTo>
                  <a:lnTo>
                    <a:pt x="81" y="710"/>
                  </a:lnTo>
                  <a:lnTo>
                    <a:pt x="81" y="712"/>
                  </a:lnTo>
                  <a:lnTo>
                    <a:pt x="83" y="712"/>
                  </a:lnTo>
                  <a:lnTo>
                    <a:pt x="81" y="713"/>
                  </a:lnTo>
                  <a:lnTo>
                    <a:pt x="81" y="715"/>
                  </a:lnTo>
                  <a:lnTo>
                    <a:pt x="80" y="715"/>
                  </a:lnTo>
                  <a:lnTo>
                    <a:pt x="78" y="715"/>
                  </a:lnTo>
                  <a:lnTo>
                    <a:pt x="77" y="715"/>
                  </a:lnTo>
                  <a:lnTo>
                    <a:pt x="77" y="718"/>
                  </a:lnTo>
                  <a:lnTo>
                    <a:pt x="75" y="718"/>
                  </a:lnTo>
                  <a:lnTo>
                    <a:pt x="72" y="718"/>
                  </a:lnTo>
                  <a:lnTo>
                    <a:pt x="74" y="719"/>
                  </a:lnTo>
                  <a:lnTo>
                    <a:pt x="72" y="719"/>
                  </a:lnTo>
                  <a:lnTo>
                    <a:pt x="72" y="721"/>
                  </a:lnTo>
                  <a:lnTo>
                    <a:pt x="71" y="719"/>
                  </a:lnTo>
                  <a:lnTo>
                    <a:pt x="69" y="719"/>
                  </a:lnTo>
                  <a:lnTo>
                    <a:pt x="69" y="718"/>
                  </a:lnTo>
                  <a:lnTo>
                    <a:pt x="69" y="716"/>
                  </a:lnTo>
                  <a:lnTo>
                    <a:pt x="68" y="716"/>
                  </a:lnTo>
                  <a:lnTo>
                    <a:pt x="66" y="716"/>
                  </a:lnTo>
                  <a:lnTo>
                    <a:pt x="65" y="716"/>
                  </a:lnTo>
                  <a:lnTo>
                    <a:pt x="62" y="716"/>
                  </a:lnTo>
                  <a:lnTo>
                    <a:pt x="60" y="715"/>
                  </a:lnTo>
                  <a:lnTo>
                    <a:pt x="59" y="715"/>
                  </a:lnTo>
                  <a:lnTo>
                    <a:pt x="57" y="713"/>
                  </a:lnTo>
                  <a:lnTo>
                    <a:pt x="56" y="713"/>
                  </a:lnTo>
                  <a:lnTo>
                    <a:pt x="54" y="712"/>
                  </a:lnTo>
                  <a:lnTo>
                    <a:pt x="53" y="710"/>
                  </a:lnTo>
                  <a:lnTo>
                    <a:pt x="53" y="709"/>
                  </a:lnTo>
                  <a:lnTo>
                    <a:pt x="51" y="707"/>
                  </a:lnTo>
                  <a:lnTo>
                    <a:pt x="50" y="709"/>
                  </a:lnTo>
                  <a:lnTo>
                    <a:pt x="48" y="709"/>
                  </a:lnTo>
                  <a:lnTo>
                    <a:pt x="48" y="707"/>
                  </a:lnTo>
                  <a:lnTo>
                    <a:pt x="50" y="706"/>
                  </a:lnTo>
                  <a:lnTo>
                    <a:pt x="50" y="704"/>
                  </a:lnTo>
                  <a:lnTo>
                    <a:pt x="48" y="703"/>
                  </a:lnTo>
                  <a:lnTo>
                    <a:pt x="48" y="704"/>
                  </a:lnTo>
                  <a:lnTo>
                    <a:pt x="47" y="704"/>
                  </a:lnTo>
                  <a:lnTo>
                    <a:pt x="47" y="703"/>
                  </a:lnTo>
                  <a:lnTo>
                    <a:pt x="45" y="703"/>
                  </a:lnTo>
                  <a:lnTo>
                    <a:pt x="44" y="703"/>
                  </a:lnTo>
                  <a:lnTo>
                    <a:pt x="42" y="703"/>
                  </a:lnTo>
                  <a:lnTo>
                    <a:pt x="42" y="700"/>
                  </a:lnTo>
                  <a:lnTo>
                    <a:pt x="41" y="698"/>
                  </a:lnTo>
                  <a:lnTo>
                    <a:pt x="39" y="697"/>
                  </a:lnTo>
                  <a:lnTo>
                    <a:pt x="39" y="695"/>
                  </a:lnTo>
                  <a:lnTo>
                    <a:pt x="38" y="694"/>
                  </a:lnTo>
                  <a:lnTo>
                    <a:pt x="35" y="692"/>
                  </a:lnTo>
                  <a:lnTo>
                    <a:pt x="32" y="689"/>
                  </a:lnTo>
                  <a:lnTo>
                    <a:pt x="30" y="689"/>
                  </a:lnTo>
                  <a:lnTo>
                    <a:pt x="29" y="689"/>
                  </a:lnTo>
                  <a:lnTo>
                    <a:pt x="25" y="689"/>
                  </a:lnTo>
                  <a:lnTo>
                    <a:pt x="25" y="691"/>
                  </a:lnTo>
                  <a:lnTo>
                    <a:pt x="24" y="691"/>
                  </a:lnTo>
                  <a:lnTo>
                    <a:pt x="19" y="691"/>
                  </a:lnTo>
                  <a:lnTo>
                    <a:pt x="16" y="689"/>
                  </a:lnTo>
                  <a:lnTo>
                    <a:pt x="13" y="689"/>
                  </a:lnTo>
                  <a:lnTo>
                    <a:pt x="12" y="689"/>
                  </a:lnTo>
                  <a:lnTo>
                    <a:pt x="10" y="689"/>
                  </a:lnTo>
                  <a:lnTo>
                    <a:pt x="6" y="689"/>
                  </a:lnTo>
                  <a:lnTo>
                    <a:pt x="3" y="691"/>
                  </a:lnTo>
                  <a:lnTo>
                    <a:pt x="1" y="691"/>
                  </a:lnTo>
                  <a:lnTo>
                    <a:pt x="0" y="692"/>
                  </a:lnTo>
                  <a:close/>
                  <a:moveTo>
                    <a:pt x="802" y="0"/>
                  </a:moveTo>
                  <a:lnTo>
                    <a:pt x="802" y="2"/>
                  </a:lnTo>
                  <a:lnTo>
                    <a:pt x="803" y="3"/>
                  </a:lnTo>
                  <a:lnTo>
                    <a:pt x="803" y="5"/>
                  </a:lnTo>
                  <a:lnTo>
                    <a:pt x="802" y="6"/>
                  </a:lnTo>
                  <a:lnTo>
                    <a:pt x="802" y="8"/>
                  </a:lnTo>
                  <a:lnTo>
                    <a:pt x="803" y="9"/>
                  </a:lnTo>
                  <a:lnTo>
                    <a:pt x="802" y="11"/>
                  </a:lnTo>
                  <a:lnTo>
                    <a:pt x="802" y="12"/>
                  </a:lnTo>
                  <a:lnTo>
                    <a:pt x="802" y="14"/>
                  </a:lnTo>
                  <a:lnTo>
                    <a:pt x="800" y="14"/>
                  </a:lnTo>
                  <a:lnTo>
                    <a:pt x="800" y="15"/>
                  </a:lnTo>
                  <a:lnTo>
                    <a:pt x="799" y="15"/>
                  </a:lnTo>
                  <a:lnTo>
                    <a:pt x="797" y="15"/>
                  </a:lnTo>
                  <a:lnTo>
                    <a:pt x="796" y="15"/>
                  </a:lnTo>
                  <a:lnTo>
                    <a:pt x="794" y="17"/>
                  </a:lnTo>
                  <a:lnTo>
                    <a:pt x="793" y="17"/>
                  </a:lnTo>
                  <a:lnTo>
                    <a:pt x="791" y="17"/>
                  </a:lnTo>
                  <a:lnTo>
                    <a:pt x="791" y="18"/>
                  </a:lnTo>
                  <a:lnTo>
                    <a:pt x="790" y="18"/>
                  </a:lnTo>
                  <a:lnTo>
                    <a:pt x="790" y="20"/>
                  </a:lnTo>
                  <a:lnTo>
                    <a:pt x="788" y="21"/>
                  </a:lnTo>
                  <a:lnTo>
                    <a:pt x="788" y="23"/>
                  </a:lnTo>
                  <a:lnTo>
                    <a:pt x="788" y="24"/>
                  </a:lnTo>
                  <a:lnTo>
                    <a:pt x="788" y="26"/>
                  </a:lnTo>
                  <a:lnTo>
                    <a:pt x="788" y="29"/>
                  </a:lnTo>
                  <a:lnTo>
                    <a:pt x="788" y="32"/>
                  </a:lnTo>
                  <a:lnTo>
                    <a:pt x="788" y="33"/>
                  </a:lnTo>
                  <a:lnTo>
                    <a:pt x="790" y="35"/>
                  </a:lnTo>
                  <a:lnTo>
                    <a:pt x="790" y="38"/>
                  </a:lnTo>
                  <a:lnTo>
                    <a:pt x="793" y="41"/>
                  </a:lnTo>
                  <a:lnTo>
                    <a:pt x="793" y="44"/>
                  </a:lnTo>
                  <a:lnTo>
                    <a:pt x="794" y="45"/>
                  </a:lnTo>
                  <a:lnTo>
                    <a:pt x="797" y="48"/>
                  </a:lnTo>
                  <a:lnTo>
                    <a:pt x="799" y="50"/>
                  </a:lnTo>
                  <a:lnTo>
                    <a:pt x="800" y="51"/>
                  </a:lnTo>
                  <a:lnTo>
                    <a:pt x="802" y="51"/>
                  </a:lnTo>
                  <a:lnTo>
                    <a:pt x="803" y="53"/>
                  </a:lnTo>
                  <a:lnTo>
                    <a:pt x="805" y="55"/>
                  </a:lnTo>
                  <a:lnTo>
                    <a:pt x="806" y="55"/>
                  </a:lnTo>
                  <a:lnTo>
                    <a:pt x="809" y="56"/>
                  </a:lnTo>
                  <a:lnTo>
                    <a:pt x="811" y="56"/>
                  </a:lnTo>
                  <a:lnTo>
                    <a:pt x="812" y="56"/>
                  </a:lnTo>
                  <a:lnTo>
                    <a:pt x="814" y="56"/>
                  </a:lnTo>
                  <a:lnTo>
                    <a:pt x="815" y="56"/>
                  </a:lnTo>
                  <a:lnTo>
                    <a:pt x="815" y="55"/>
                  </a:lnTo>
                  <a:lnTo>
                    <a:pt x="817" y="55"/>
                  </a:lnTo>
                  <a:lnTo>
                    <a:pt x="819" y="55"/>
                  </a:lnTo>
                  <a:lnTo>
                    <a:pt x="820" y="55"/>
                  </a:lnTo>
                  <a:lnTo>
                    <a:pt x="822" y="55"/>
                  </a:lnTo>
                  <a:lnTo>
                    <a:pt x="823" y="55"/>
                  </a:lnTo>
                  <a:lnTo>
                    <a:pt x="823" y="53"/>
                  </a:lnTo>
                  <a:lnTo>
                    <a:pt x="825" y="53"/>
                  </a:lnTo>
                  <a:lnTo>
                    <a:pt x="828" y="55"/>
                  </a:lnTo>
                  <a:lnTo>
                    <a:pt x="829" y="53"/>
                  </a:lnTo>
                  <a:lnTo>
                    <a:pt x="831" y="53"/>
                  </a:lnTo>
                  <a:lnTo>
                    <a:pt x="831" y="51"/>
                  </a:lnTo>
                  <a:lnTo>
                    <a:pt x="832" y="51"/>
                  </a:lnTo>
                  <a:lnTo>
                    <a:pt x="835" y="51"/>
                  </a:lnTo>
                  <a:lnTo>
                    <a:pt x="837" y="51"/>
                  </a:lnTo>
                  <a:lnTo>
                    <a:pt x="837" y="50"/>
                  </a:lnTo>
                  <a:lnTo>
                    <a:pt x="838" y="50"/>
                  </a:lnTo>
                  <a:lnTo>
                    <a:pt x="840" y="50"/>
                  </a:lnTo>
                  <a:lnTo>
                    <a:pt x="841" y="50"/>
                  </a:lnTo>
                  <a:lnTo>
                    <a:pt x="844" y="48"/>
                  </a:lnTo>
                  <a:lnTo>
                    <a:pt x="846" y="48"/>
                  </a:lnTo>
                  <a:lnTo>
                    <a:pt x="847" y="48"/>
                  </a:lnTo>
                  <a:lnTo>
                    <a:pt x="849" y="47"/>
                  </a:lnTo>
                  <a:lnTo>
                    <a:pt x="850" y="47"/>
                  </a:lnTo>
                  <a:lnTo>
                    <a:pt x="852" y="47"/>
                  </a:lnTo>
                  <a:lnTo>
                    <a:pt x="853" y="47"/>
                  </a:lnTo>
                  <a:lnTo>
                    <a:pt x="855" y="47"/>
                  </a:lnTo>
                  <a:lnTo>
                    <a:pt x="856" y="47"/>
                  </a:lnTo>
                  <a:lnTo>
                    <a:pt x="858" y="47"/>
                  </a:lnTo>
                  <a:lnTo>
                    <a:pt x="859" y="47"/>
                  </a:lnTo>
                  <a:lnTo>
                    <a:pt x="861" y="45"/>
                  </a:lnTo>
                  <a:lnTo>
                    <a:pt x="862" y="45"/>
                  </a:lnTo>
                  <a:lnTo>
                    <a:pt x="864" y="45"/>
                  </a:lnTo>
                  <a:lnTo>
                    <a:pt x="864" y="47"/>
                  </a:lnTo>
                  <a:lnTo>
                    <a:pt x="867" y="48"/>
                  </a:lnTo>
                  <a:lnTo>
                    <a:pt x="868" y="48"/>
                  </a:lnTo>
                  <a:lnTo>
                    <a:pt x="871" y="50"/>
                  </a:lnTo>
                  <a:lnTo>
                    <a:pt x="871" y="51"/>
                  </a:lnTo>
                  <a:lnTo>
                    <a:pt x="873" y="51"/>
                  </a:lnTo>
                  <a:lnTo>
                    <a:pt x="873" y="53"/>
                  </a:lnTo>
                  <a:lnTo>
                    <a:pt x="875" y="53"/>
                  </a:lnTo>
                  <a:lnTo>
                    <a:pt x="876" y="55"/>
                  </a:lnTo>
                  <a:lnTo>
                    <a:pt x="876" y="56"/>
                  </a:lnTo>
                  <a:lnTo>
                    <a:pt x="878" y="56"/>
                  </a:lnTo>
                  <a:lnTo>
                    <a:pt x="876" y="58"/>
                  </a:lnTo>
                  <a:lnTo>
                    <a:pt x="876" y="59"/>
                  </a:lnTo>
                  <a:lnTo>
                    <a:pt x="876" y="61"/>
                  </a:lnTo>
                  <a:lnTo>
                    <a:pt x="876" y="62"/>
                  </a:lnTo>
                  <a:lnTo>
                    <a:pt x="878" y="65"/>
                  </a:lnTo>
                  <a:lnTo>
                    <a:pt x="879" y="67"/>
                  </a:lnTo>
                  <a:lnTo>
                    <a:pt x="878" y="67"/>
                  </a:lnTo>
                  <a:lnTo>
                    <a:pt x="878" y="68"/>
                  </a:lnTo>
                  <a:lnTo>
                    <a:pt x="878" y="70"/>
                  </a:lnTo>
                  <a:lnTo>
                    <a:pt x="878" y="71"/>
                  </a:lnTo>
                  <a:lnTo>
                    <a:pt x="878" y="73"/>
                  </a:lnTo>
                  <a:lnTo>
                    <a:pt x="876" y="74"/>
                  </a:lnTo>
                  <a:lnTo>
                    <a:pt x="876" y="76"/>
                  </a:lnTo>
                  <a:lnTo>
                    <a:pt x="876" y="77"/>
                  </a:lnTo>
                  <a:lnTo>
                    <a:pt x="875" y="77"/>
                  </a:lnTo>
                  <a:lnTo>
                    <a:pt x="875" y="79"/>
                  </a:lnTo>
                  <a:lnTo>
                    <a:pt x="873" y="79"/>
                  </a:lnTo>
                  <a:lnTo>
                    <a:pt x="871" y="80"/>
                  </a:lnTo>
                  <a:lnTo>
                    <a:pt x="870" y="82"/>
                  </a:lnTo>
                  <a:lnTo>
                    <a:pt x="870" y="80"/>
                  </a:lnTo>
                  <a:lnTo>
                    <a:pt x="868" y="80"/>
                  </a:lnTo>
                  <a:lnTo>
                    <a:pt x="868" y="82"/>
                  </a:lnTo>
                  <a:lnTo>
                    <a:pt x="867" y="82"/>
                  </a:lnTo>
                  <a:lnTo>
                    <a:pt x="867" y="83"/>
                  </a:lnTo>
                  <a:lnTo>
                    <a:pt x="865" y="83"/>
                  </a:lnTo>
                  <a:lnTo>
                    <a:pt x="865" y="85"/>
                  </a:lnTo>
                  <a:lnTo>
                    <a:pt x="864" y="85"/>
                  </a:lnTo>
                  <a:lnTo>
                    <a:pt x="864" y="86"/>
                  </a:lnTo>
                  <a:lnTo>
                    <a:pt x="862" y="88"/>
                  </a:lnTo>
                  <a:lnTo>
                    <a:pt x="859" y="89"/>
                  </a:lnTo>
                  <a:lnTo>
                    <a:pt x="858" y="91"/>
                  </a:lnTo>
                  <a:lnTo>
                    <a:pt x="858" y="92"/>
                  </a:lnTo>
                  <a:lnTo>
                    <a:pt x="856" y="94"/>
                  </a:lnTo>
                  <a:lnTo>
                    <a:pt x="856" y="95"/>
                  </a:lnTo>
                  <a:lnTo>
                    <a:pt x="858" y="97"/>
                  </a:lnTo>
                  <a:lnTo>
                    <a:pt x="856" y="98"/>
                  </a:lnTo>
                  <a:lnTo>
                    <a:pt x="856" y="97"/>
                  </a:lnTo>
                  <a:lnTo>
                    <a:pt x="855" y="97"/>
                  </a:lnTo>
                  <a:lnTo>
                    <a:pt x="853" y="97"/>
                  </a:lnTo>
                  <a:lnTo>
                    <a:pt x="852" y="98"/>
                  </a:lnTo>
                  <a:lnTo>
                    <a:pt x="853" y="98"/>
                  </a:lnTo>
                  <a:lnTo>
                    <a:pt x="852" y="100"/>
                  </a:lnTo>
                  <a:lnTo>
                    <a:pt x="852" y="98"/>
                  </a:lnTo>
                  <a:lnTo>
                    <a:pt x="850" y="100"/>
                  </a:lnTo>
                  <a:lnTo>
                    <a:pt x="849" y="101"/>
                  </a:lnTo>
                  <a:lnTo>
                    <a:pt x="849" y="104"/>
                  </a:lnTo>
                  <a:lnTo>
                    <a:pt x="849" y="106"/>
                  </a:lnTo>
                  <a:lnTo>
                    <a:pt x="849" y="109"/>
                  </a:lnTo>
                  <a:lnTo>
                    <a:pt x="849" y="112"/>
                  </a:lnTo>
                  <a:lnTo>
                    <a:pt x="850" y="115"/>
                  </a:lnTo>
                  <a:lnTo>
                    <a:pt x="850" y="117"/>
                  </a:lnTo>
                  <a:lnTo>
                    <a:pt x="852" y="120"/>
                  </a:lnTo>
                  <a:lnTo>
                    <a:pt x="853" y="121"/>
                  </a:lnTo>
                  <a:lnTo>
                    <a:pt x="855" y="126"/>
                  </a:lnTo>
                  <a:lnTo>
                    <a:pt x="856" y="129"/>
                  </a:lnTo>
                  <a:lnTo>
                    <a:pt x="858" y="130"/>
                  </a:lnTo>
                  <a:lnTo>
                    <a:pt x="859" y="133"/>
                  </a:lnTo>
                  <a:lnTo>
                    <a:pt x="861" y="135"/>
                  </a:lnTo>
                  <a:lnTo>
                    <a:pt x="862" y="136"/>
                  </a:lnTo>
                  <a:lnTo>
                    <a:pt x="864" y="138"/>
                  </a:lnTo>
                  <a:lnTo>
                    <a:pt x="865" y="139"/>
                  </a:lnTo>
                  <a:lnTo>
                    <a:pt x="867" y="139"/>
                  </a:lnTo>
                  <a:lnTo>
                    <a:pt x="868" y="138"/>
                  </a:lnTo>
                  <a:lnTo>
                    <a:pt x="870" y="138"/>
                  </a:lnTo>
                  <a:lnTo>
                    <a:pt x="871" y="138"/>
                  </a:lnTo>
                  <a:lnTo>
                    <a:pt x="873" y="138"/>
                  </a:lnTo>
                  <a:lnTo>
                    <a:pt x="875" y="138"/>
                  </a:lnTo>
                  <a:lnTo>
                    <a:pt x="876" y="138"/>
                  </a:lnTo>
                  <a:lnTo>
                    <a:pt x="878" y="138"/>
                  </a:lnTo>
                  <a:lnTo>
                    <a:pt x="878" y="136"/>
                  </a:lnTo>
                  <a:lnTo>
                    <a:pt x="879" y="136"/>
                  </a:lnTo>
                  <a:lnTo>
                    <a:pt x="881" y="136"/>
                  </a:lnTo>
                  <a:lnTo>
                    <a:pt x="881" y="138"/>
                  </a:lnTo>
                  <a:lnTo>
                    <a:pt x="882" y="138"/>
                  </a:lnTo>
                  <a:lnTo>
                    <a:pt x="882" y="139"/>
                  </a:lnTo>
                  <a:lnTo>
                    <a:pt x="884" y="141"/>
                  </a:lnTo>
                  <a:lnTo>
                    <a:pt x="885" y="141"/>
                  </a:lnTo>
                  <a:lnTo>
                    <a:pt x="887" y="144"/>
                  </a:lnTo>
                  <a:lnTo>
                    <a:pt x="888" y="145"/>
                  </a:lnTo>
                  <a:lnTo>
                    <a:pt x="890" y="145"/>
                  </a:lnTo>
                  <a:lnTo>
                    <a:pt x="890" y="147"/>
                  </a:lnTo>
                  <a:lnTo>
                    <a:pt x="891" y="148"/>
                  </a:lnTo>
                  <a:lnTo>
                    <a:pt x="891" y="150"/>
                  </a:lnTo>
                  <a:lnTo>
                    <a:pt x="893" y="153"/>
                  </a:lnTo>
                  <a:lnTo>
                    <a:pt x="894" y="154"/>
                  </a:lnTo>
                  <a:lnTo>
                    <a:pt x="896" y="156"/>
                  </a:lnTo>
                  <a:lnTo>
                    <a:pt x="897" y="157"/>
                  </a:lnTo>
                  <a:lnTo>
                    <a:pt x="899" y="159"/>
                  </a:lnTo>
                  <a:lnTo>
                    <a:pt x="900" y="161"/>
                  </a:lnTo>
                  <a:lnTo>
                    <a:pt x="902" y="162"/>
                  </a:lnTo>
                  <a:lnTo>
                    <a:pt x="903" y="164"/>
                  </a:lnTo>
                  <a:lnTo>
                    <a:pt x="906" y="164"/>
                  </a:lnTo>
                  <a:lnTo>
                    <a:pt x="908" y="165"/>
                  </a:lnTo>
                  <a:lnTo>
                    <a:pt x="909" y="164"/>
                  </a:lnTo>
                  <a:lnTo>
                    <a:pt x="909" y="165"/>
                  </a:lnTo>
                  <a:lnTo>
                    <a:pt x="908" y="165"/>
                  </a:lnTo>
                  <a:lnTo>
                    <a:pt x="906" y="167"/>
                  </a:lnTo>
                  <a:lnTo>
                    <a:pt x="905" y="167"/>
                  </a:lnTo>
                  <a:lnTo>
                    <a:pt x="903" y="167"/>
                  </a:lnTo>
                  <a:lnTo>
                    <a:pt x="902" y="168"/>
                  </a:lnTo>
                  <a:lnTo>
                    <a:pt x="900" y="170"/>
                  </a:lnTo>
                  <a:lnTo>
                    <a:pt x="900" y="173"/>
                  </a:lnTo>
                  <a:lnTo>
                    <a:pt x="900" y="174"/>
                  </a:lnTo>
                  <a:lnTo>
                    <a:pt x="900" y="176"/>
                  </a:lnTo>
                  <a:lnTo>
                    <a:pt x="900" y="177"/>
                  </a:lnTo>
                  <a:lnTo>
                    <a:pt x="899" y="177"/>
                  </a:lnTo>
                  <a:lnTo>
                    <a:pt x="897" y="179"/>
                  </a:lnTo>
                  <a:lnTo>
                    <a:pt x="897" y="180"/>
                  </a:lnTo>
                  <a:lnTo>
                    <a:pt x="897" y="182"/>
                  </a:lnTo>
                  <a:lnTo>
                    <a:pt x="897" y="185"/>
                  </a:lnTo>
                  <a:lnTo>
                    <a:pt x="896" y="185"/>
                  </a:lnTo>
                  <a:lnTo>
                    <a:pt x="896" y="188"/>
                  </a:lnTo>
                  <a:lnTo>
                    <a:pt x="897" y="191"/>
                  </a:lnTo>
                  <a:lnTo>
                    <a:pt x="897" y="195"/>
                  </a:lnTo>
                  <a:lnTo>
                    <a:pt x="899" y="198"/>
                  </a:lnTo>
                  <a:lnTo>
                    <a:pt x="900" y="198"/>
                  </a:lnTo>
                  <a:lnTo>
                    <a:pt x="899" y="200"/>
                  </a:lnTo>
                  <a:lnTo>
                    <a:pt x="897" y="200"/>
                  </a:lnTo>
                  <a:lnTo>
                    <a:pt x="896" y="201"/>
                  </a:lnTo>
                  <a:lnTo>
                    <a:pt x="894" y="201"/>
                  </a:lnTo>
                  <a:lnTo>
                    <a:pt x="893" y="198"/>
                  </a:lnTo>
                  <a:lnTo>
                    <a:pt x="891" y="197"/>
                  </a:lnTo>
                  <a:lnTo>
                    <a:pt x="890" y="197"/>
                  </a:lnTo>
                  <a:lnTo>
                    <a:pt x="888" y="197"/>
                  </a:lnTo>
                  <a:lnTo>
                    <a:pt x="888" y="195"/>
                  </a:lnTo>
                  <a:lnTo>
                    <a:pt x="888" y="194"/>
                  </a:lnTo>
                  <a:lnTo>
                    <a:pt x="890" y="194"/>
                  </a:lnTo>
                  <a:lnTo>
                    <a:pt x="891" y="194"/>
                  </a:lnTo>
                  <a:lnTo>
                    <a:pt x="891" y="195"/>
                  </a:lnTo>
                  <a:lnTo>
                    <a:pt x="891" y="197"/>
                  </a:lnTo>
                  <a:lnTo>
                    <a:pt x="893" y="197"/>
                  </a:lnTo>
                  <a:lnTo>
                    <a:pt x="894" y="197"/>
                  </a:lnTo>
                  <a:lnTo>
                    <a:pt x="894" y="195"/>
                  </a:lnTo>
                  <a:lnTo>
                    <a:pt x="896" y="197"/>
                  </a:lnTo>
                  <a:lnTo>
                    <a:pt x="896" y="195"/>
                  </a:lnTo>
                  <a:lnTo>
                    <a:pt x="894" y="195"/>
                  </a:lnTo>
                  <a:lnTo>
                    <a:pt x="894" y="194"/>
                  </a:lnTo>
                  <a:lnTo>
                    <a:pt x="894" y="192"/>
                  </a:lnTo>
                  <a:lnTo>
                    <a:pt x="894" y="191"/>
                  </a:lnTo>
                  <a:lnTo>
                    <a:pt x="893" y="189"/>
                  </a:lnTo>
                  <a:lnTo>
                    <a:pt x="891" y="189"/>
                  </a:lnTo>
                  <a:lnTo>
                    <a:pt x="890" y="189"/>
                  </a:lnTo>
                  <a:lnTo>
                    <a:pt x="890" y="192"/>
                  </a:lnTo>
                  <a:lnTo>
                    <a:pt x="888" y="191"/>
                  </a:lnTo>
                  <a:lnTo>
                    <a:pt x="887" y="191"/>
                  </a:lnTo>
                  <a:lnTo>
                    <a:pt x="885" y="191"/>
                  </a:lnTo>
                  <a:lnTo>
                    <a:pt x="884" y="191"/>
                  </a:lnTo>
                  <a:lnTo>
                    <a:pt x="882" y="192"/>
                  </a:lnTo>
                  <a:lnTo>
                    <a:pt x="881" y="194"/>
                  </a:lnTo>
                  <a:lnTo>
                    <a:pt x="879" y="194"/>
                  </a:lnTo>
                  <a:lnTo>
                    <a:pt x="878" y="192"/>
                  </a:lnTo>
                  <a:lnTo>
                    <a:pt x="878" y="191"/>
                  </a:lnTo>
                  <a:lnTo>
                    <a:pt x="876" y="189"/>
                  </a:lnTo>
                  <a:lnTo>
                    <a:pt x="876" y="188"/>
                  </a:lnTo>
                  <a:lnTo>
                    <a:pt x="878" y="188"/>
                  </a:lnTo>
                  <a:lnTo>
                    <a:pt x="878" y="186"/>
                  </a:lnTo>
                  <a:lnTo>
                    <a:pt x="879" y="186"/>
                  </a:lnTo>
                  <a:lnTo>
                    <a:pt x="879" y="185"/>
                  </a:lnTo>
                  <a:lnTo>
                    <a:pt x="881" y="185"/>
                  </a:lnTo>
                  <a:lnTo>
                    <a:pt x="882" y="185"/>
                  </a:lnTo>
                  <a:lnTo>
                    <a:pt x="884" y="183"/>
                  </a:lnTo>
                  <a:lnTo>
                    <a:pt x="885" y="183"/>
                  </a:lnTo>
                  <a:lnTo>
                    <a:pt x="885" y="182"/>
                  </a:lnTo>
                  <a:lnTo>
                    <a:pt x="885" y="180"/>
                  </a:lnTo>
                  <a:lnTo>
                    <a:pt x="887" y="182"/>
                  </a:lnTo>
                  <a:lnTo>
                    <a:pt x="887" y="180"/>
                  </a:lnTo>
                  <a:lnTo>
                    <a:pt x="887" y="179"/>
                  </a:lnTo>
                  <a:lnTo>
                    <a:pt x="888" y="179"/>
                  </a:lnTo>
                  <a:lnTo>
                    <a:pt x="890" y="179"/>
                  </a:lnTo>
                  <a:lnTo>
                    <a:pt x="891" y="179"/>
                  </a:lnTo>
                  <a:lnTo>
                    <a:pt x="891" y="177"/>
                  </a:lnTo>
                  <a:lnTo>
                    <a:pt x="893" y="176"/>
                  </a:lnTo>
                  <a:lnTo>
                    <a:pt x="891" y="174"/>
                  </a:lnTo>
                  <a:lnTo>
                    <a:pt x="893" y="174"/>
                  </a:lnTo>
                  <a:lnTo>
                    <a:pt x="891" y="173"/>
                  </a:lnTo>
                  <a:lnTo>
                    <a:pt x="891" y="174"/>
                  </a:lnTo>
                  <a:lnTo>
                    <a:pt x="890" y="174"/>
                  </a:lnTo>
                  <a:lnTo>
                    <a:pt x="888" y="174"/>
                  </a:lnTo>
                  <a:lnTo>
                    <a:pt x="887" y="174"/>
                  </a:lnTo>
                  <a:lnTo>
                    <a:pt x="885" y="174"/>
                  </a:lnTo>
                  <a:lnTo>
                    <a:pt x="885" y="173"/>
                  </a:lnTo>
                  <a:lnTo>
                    <a:pt x="884" y="173"/>
                  </a:lnTo>
                  <a:lnTo>
                    <a:pt x="882" y="173"/>
                  </a:lnTo>
                  <a:lnTo>
                    <a:pt x="881" y="173"/>
                  </a:lnTo>
                  <a:lnTo>
                    <a:pt x="879" y="173"/>
                  </a:lnTo>
                  <a:lnTo>
                    <a:pt x="878" y="174"/>
                  </a:lnTo>
                  <a:lnTo>
                    <a:pt x="876" y="176"/>
                  </a:lnTo>
                  <a:lnTo>
                    <a:pt x="875" y="177"/>
                  </a:lnTo>
                  <a:lnTo>
                    <a:pt x="873" y="177"/>
                  </a:lnTo>
                  <a:lnTo>
                    <a:pt x="873" y="179"/>
                  </a:lnTo>
                  <a:lnTo>
                    <a:pt x="871" y="179"/>
                  </a:lnTo>
                  <a:lnTo>
                    <a:pt x="870" y="179"/>
                  </a:lnTo>
                  <a:lnTo>
                    <a:pt x="868" y="179"/>
                  </a:lnTo>
                  <a:lnTo>
                    <a:pt x="867" y="179"/>
                  </a:lnTo>
                  <a:lnTo>
                    <a:pt x="867" y="180"/>
                  </a:lnTo>
                  <a:lnTo>
                    <a:pt x="865" y="180"/>
                  </a:lnTo>
                  <a:lnTo>
                    <a:pt x="865" y="179"/>
                  </a:lnTo>
                  <a:lnTo>
                    <a:pt x="865" y="177"/>
                  </a:lnTo>
                  <a:lnTo>
                    <a:pt x="867" y="179"/>
                  </a:lnTo>
                  <a:lnTo>
                    <a:pt x="868" y="177"/>
                  </a:lnTo>
                  <a:lnTo>
                    <a:pt x="870" y="177"/>
                  </a:lnTo>
                  <a:lnTo>
                    <a:pt x="871" y="176"/>
                  </a:lnTo>
                  <a:lnTo>
                    <a:pt x="873" y="176"/>
                  </a:lnTo>
                  <a:lnTo>
                    <a:pt x="875" y="176"/>
                  </a:lnTo>
                  <a:lnTo>
                    <a:pt x="875" y="174"/>
                  </a:lnTo>
                  <a:lnTo>
                    <a:pt x="876" y="174"/>
                  </a:lnTo>
                  <a:lnTo>
                    <a:pt x="878" y="173"/>
                  </a:lnTo>
                  <a:lnTo>
                    <a:pt x="878" y="171"/>
                  </a:lnTo>
                  <a:lnTo>
                    <a:pt x="879" y="171"/>
                  </a:lnTo>
                  <a:lnTo>
                    <a:pt x="881" y="171"/>
                  </a:lnTo>
                  <a:lnTo>
                    <a:pt x="881" y="170"/>
                  </a:lnTo>
                  <a:lnTo>
                    <a:pt x="882" y="170"/>
                  </a:lnTo>
                  <a:lnTo>
                    <a:pt x="884" y="168"/>
                  </a:lnTo>
                  <a:lnTo>
                    <a:pt x="885" y="167"/>
                  </a:lnTo>
                  <a:lnTo>
                    <a:pt x="885" y="165"/>
                  </a:lnTo>
                  <a:lnTo>
                    <a:pt x="885" y="164"/>
                  </a:lnTo>
                  <a:lnTo>
                    <a:pt x="885" y="162"/>
                  </a:lnTo>
                  <a:lnTo>
                    <a:pt x="884" y="162"/>
                  </a:lnTo>
                  <a:lnTo>
                    <a:pt x="882" y="162"/>
                  </a:lnTo>
                  <a:lnTo>
                    <a:pt x="879" y="164"/>
                  </a:lnTo>
                  <a:lnTo>
                    <a:pt x="878" y="164"/>
                  </a:lnTo>
                  <a:lnTo>
                    <a:pt x="876" y="164"/>
                  </a:lnTo>
                  <a:lnTo>
                    <a:pt x="875" y="164"/>
                  </a:lnTo>
                  <a:lnTo>
                    <a:pt x="873" y="165"/>
                  </a:lnTo>
                  <a:lnTo>
                    <a:pt x="871" y="165"/>
                  </a:lnTo>
                  <a:lnTo>
                    <a:pt x="871" y="167"/>
                  </a:lnTo>
                  <a:lnTo>
                    <a:pt x="873" y="168"/>
                  </a:lnTo>
                  <a:lnTo>
                    <a:pt x="871" y="168"/>
                  </a:lnTo>
                  <a:lnTo>
                    <a:pt x="870" y="168"/>
                  </a:lnTo>
                  <a:lnTo>
                    <a:pt x="870" y="170"/>
                  </a:lnTo>
                  <a:lnTo>
                    <a:pt x="868" y="171"/>
                  </a:lnTo>
                  <a:lnTo>
                    <a:pt x="868" y="173"/>
                  </a:lnTo>
                  <a:lnTo>
                    <a:pt x="865" y="173"/>
                  </a:lnTo>
                  <a:lnTo>
                    <a:pt x="864" y="171"/>
                  </a:lnTo>
                  <a:lnTo>
                    <a:pt x="864" y="170"/>
                  </a:lnTo>
                  <a:lnTo>
                    <a:pt x="864" y="168"/>
                  </a:lnTo>
                  <a:lnTo>
                    <a:pt x="862" y="167"/>
                  </a:lnTo>
                  <a:lnTo>
                    <a:pt x="861" y="165"/>
                  </a:lnTo>
                  <a:lnTo>
                    <a:pt x="859" y="164"/>
                  </a:lnTo>
                  <a:lnTo>
                    <a:pt x="858" y="162"/>
                  </a:lnTo>
                  <a:lnTo>
                    <a:pt x="856" y="162"/>
                  </a:lnTo>
                  <a:lnTo>
                    <a:pt x="855" y="162"/>
                  </a:lnTo>
                  <a:lnTo>
                    <a:pt x="853" y="162"/>
                  </a:lnTo>
                  <a:lnTo>
                    <a:pt x="853" y="164"/>
                  </a:lnTo>
                  <a:lnTo>
                    <a:pt x="852" y="165"/>
                  </a:lnTo>
                  <a:lnTo>
                    <a:pt x="852" y="167"/>
                  </a:lnTo>
                  <a:lnTo>
                    <a:pt x="850" y="167"/>
                  </a:lnTo>
                  <a:lnTo>
                    <a:pt x="850" y="168"/>
                  </a:lnTo>
                  <a:lnTo>
                    <a:pt x="849" y="168"/>
                  </a:lnTo>
                  <a:lnTo>
                    <a:pt x="849" y="170"/>
                  </a:lnTo>
                  <a:lnTo>
                    <a:pt x="847" y="170"/>
                  </a:lnTo>
                  <a:lnTo>
                    <a:pt x="846" y="170"/>
                  </a:lnTo>
                  <a:lnTo>
                    <a:pt x="846" y="168"/>
                  </a:lnTo>
                  <a:lnTo>
                    <a:pt x="844" y="168"/>
                  </a:lnTo>
                  <a:lnTo>
                    <a:pt x="843" y="168"/>
                  </a:lnTo>
                  <a:lnTo>
                    <a:pt x="843" y="170"/>
                  </a:lnTo>
                  <a:lnTo>
                    <a:pt x="841" y="170"/>
                  </a:lnTo>
                  <a:lnTo>
                    <a:pt x="840" y="170"/>
                  </a:lnTo>
                  <a:lnTo>
                    <a:pt x="838" y="170"/>
                  </a:lnTo>
                  <a:lnTo>
                    <a:pt x="837" y="170"/>
                  </a:lnTo>
                  <a:lnTo>
                    <a:pt x="835" y="170"/>
                  </a:lnTo>
                  <a:lnTo>
                    <a:pt x="835" y="168"/>
                  </a:lnTo>
                  <a:lnTo>
                    <a:pt x="834" y="168"/>
                  </a:lnTo>
                  <a:lnTo>
                    <a:pt x="834" y="170"/>
                  </a:lnTo>
                  <a:lnTo>
                    <a:pt x="832" y="170"/>
                  </a:lnTo>
                  <a:lnTo>
                    <a:pt x="832" y="171"/>
                  </a:lnTo>
                  <a:lnTo>
                    <a:pt x="831" y="173"/>
                  </a:lnTo>
                  <a:lnTo>
                    <a:pt x="829" y="173"/>
                  </a:lnTo>
                  <a:lnTo>
                    <a:pt x="828" y="173"/>
                  </a:lnTo>
                  <a:lnTo>
                    <a:pt x="828" y="174"/>
                  </a:lnTo>
                  <a:lnTo>
                    <a:pt x="826" y="176"/>
                  </a:lnTo>
                  <a:lnTo>
                    <a:pt x="825" y="176"/>
                  </a:lnTo>
                  <a:lnTo>
                    <a:pt x="823" y="176"/>
                  </a:lnTo>
                  <a:lnTo>
                    <a:pt x="822" y="177"/>
                  </a:lnTo>
                  <a:lnTo>
                    <a:pt x="822" y="176"/>
                  </a:lnTo>
                  <a:lnTo>
                    <a:pt x="820" y="174"/>
                  </a:lnTo>
                  <a:lnTo>
                    <a:pt x="819" y="173"/>
                  </a:lnTo>
                  <a:lnTo>
                    <a:pt x="819" y="174"/>
                  </a:lnTo>
                  <a:lnTo>
                    <a:pt x="819" y="176"/>
                  </a:lnTo>
                  <a:lnTo>
                    <a:pt x="820" y="176"/>
                  </a:lnTo>
                  <a:lnTo>
                    <a:pt x="820" y="177"/>
                  </a:lnTo>
                  <a:lnTo>
                    <a:pt x="819" y="179"/>
                  </a:lnTo>
                  <a:lnTo>
                    <a:pt x="820" y="177"/>
                  </a:lnTo>
                  <a:lnTo>
                    <a:pt x="822" y="177"/>
                  </a:lnTo>
                  <a:lnTo>
                    <a:pt x="823" y="177"/>
                  </a:lnTo>
                  <a:lnTo>
                    <a:pt x="823" y="179"/>
                  </a:lnTo>
                  <a:lnTo>
                    <a:pt x="823" y="180"/>
                  </a:lnTo>
                  <a:lnTo>
                    <a:pt x="822" y="183"/>
                  </a:lnTo>
                  <a:lnTo>
                    <a:pt x="820" y="183"/>
                  </a:lnTo>
                  <a:lnTo>
                    <a:pt x="819" y="183"/>
                  </a:lnTo>
                  <a:lnTo>
                    <a:pt x="817" y="185"/>
                  </a:lnTo>
                  <a:lnTo>
                    <a:pt x="815" y="186"/>
                  </a:lnTo>
                  <a:lnTo>
                    <a:pt x="814" y="186"/>
                  </a:lnTo>
                  <a:lnTo>
                    <a:pt x="814" y="188"/>
                  </a:lnTo>
                  <a:lnTo>
                    <a:pt x="812" y="188"/>
                  </a:lnTo>
                  <a:lnTo>
                    <a:pt x="811" y="189"/>
                  </a:lnTo>
                  <a:lnTo>
                    <a:pt x="809" y="191"/>
                  </a:lnTo>
                  <a:lnTo>
                    <a:pt x="809" y="192"/>
                  </a:lnTo>
                  <a:lnTo>
                    <a:pt x="808" y="194"/>
                  </a:lnTo>
                  <a:lnTo>
                    <a:pt x="808" y="195"/>
                  </a:lnTo>
                  <a:lnTo>
                    <a:pt x="808" y="197"/>
                  </a:lnTo>
                  <a:lnTo>
                    <a:pt x="808" y="198"/>
                  </a:lnTo>
                  <a:lnTo>
                    <a:pt x="806" y="200"/>
                  </a:lnTo>
                  <a:lnTo>
                    <a:pt x="806" y="201"/>
                  </a:lnTo>
                  <a:lnTo>
                    <a:pt x="805" y="203"/>
                  </a:lnTo>
                  <a:lnTo>
                    <a:pt x="805" y="204"/>
                  </a:lnTo>
                  <a:lnTo>
                    <a:pt x="805" y="206"/>
                  </a:lnTo>
                  <a:lnTo>
                    <a:pt x="803" y="206"/>
                  </a:lnTo>
                  <a:lnTo>
                    <a:pt x="803" y="207"/>
                  </a:lnTo>
                  <a:lnTo>
                    <a:pt x="802" y="207"/>
                  </a:lnTo>
                  <a:lnTo>
                    <a:pt x="802" y="209"/>
                  </a:lnTo>
                  <a:lnTo>
                    <a:pt x="800" y="209"/>
                  </a:lnTo>
                  <a:lnTo>
                    <a:pt x="802" y="209"/>
                  </a:lnTo>
                  <a:lnTo>
                    <a:pt x="802" y="207"/>
                  </a:lnTo>
                  <a:lnTo>
                    <a:pt x="802" y="206"/>
                  </a:lnTo>
                  <a:lnTo>
                    <a:pt x="802" y="204"/>
                  </a:lnTo>
                  <a:lnTo>
                    <a:pt x="803" y="203"/>
                  </a:lnTo>
                  <a:lnTo>
                    <a:pt x="802" y="203"/>
                  </a:lnTo>
                  <a:lnTo>
                    <a:pt x="800" y="203"/>
                  </a:lnTo>
                  <a:lnTo>
                    <a:pt x="799" y="203"/>
                  </a:lnTo>
                  <a:lnTo>
                    <a:pt x="797" y="203"/>
                  </a:lnTo>
                  <a:lnTo>
                    <a:pt x="797" y="204"/>
                  </a:lnTo>
                  <a:lnTo>
                    <a:pt x="799" y="203"/>
                  </a:lnTo>
                  <a:lnTo>
                    <a:pt x="799" y="204"/>
                  </a:lnTo>
                  <a:lnTo>
                    <a:pt x="797" y="204"/>
                  </a:lnTo>
                  <a:lnTo>
                    <a:pt x="797" y="206"/>
                  </a:lnTo>
                  <a:lnTo>
                    <a:pt x="796" y="207"/>
                  </a:lnTo>
                  <a:lnTo>
                    <a:pt x="794" y="207"/>
                  </a:lnTo>
                  <a:lnTo>
                    <a:pt x="794" y="206"/>
                  </a:lnTo>
                  <a:lnTo>
                    <a:pt x="793" y="206"/>
                  </a:lnTo>
                  <a:lnTo>
                    <a:pt x="793" y="207"/>
                  </a:lnTo>
                  <a:lnTo>
                    <a:pt x="791" y="207"/>
                  </a:lnTo>
                  <a:lnTo>
                    <a:pt x="791" y="209"/>
                  </a:lnTo>
                  <a:lnTo>
                    <a:pt x="793" y="210"/>
                  </a:lnTo>
                  <a:lnTo>
                    <a:pt x="793" y="212"/>
                  </a:lnTo>
                  <a:lnTo>
                    <a:pt x="793" y="214"/>
                  </a:lnTo>
                  <a:lnTo>
                    <a:pt x="793" y="212"/>
                  </a:lnTo>
                  <a:lnTo>
                    <a:pt x="793" y="214"/>
                  </a:lnTo>
                  <a:lnTo>
                    <a:pt x="794" y="215"/>
                  </a:lnTo>
                  <a:lnTo>
                    <a:pt x="793" y="215"/>
                  </a:lnTo>
                  <a:lnTo>
                    <a:pt x="793" y="217"/>
                  </a:lnTo>
                  <a:lnTo>
                    <a:pt x="793" y="218"/>
                  </a:lnTo>
                  <a:lnTo>
                    <a:pt x="794" y="217"/>
                  </a:lnTo>
                  <a:lnTo>
                    <a:pt x="794" y="218"/>
                  </a:lnTo>
                  <a:lnTo>
                    <a:pt x="794" y="220"/>
                  </a:lnTo>
                  <a:lnTo>
                    <a:pt x="794" y="218"/>
                  </a:lnTo>
                  <a:lnTo>
                    <a:pt x="796" y="218"/>
                  </a:lnTo>
                  <a:lnTo>
                    <a:pt x="797" y="217"/>
                  </a:lnTo>
                  <a:lnTo>
                    <a:pt x="797" y="215"/>
                  </a:lnTo>
                  <a:lnTo>
                    <a:pt x="796" y="214"/>
                  </a:lnTo>
                  <a:lnTo>
                    <a:pt x="796" y="215"/>
                  </a:lnTo>
                  <a:lnTo>
                    <a:pt x="794" y="215"/>
                  </a:lnTo>
                  <a:lnTo>
                    <a:pt x="794" y="214"/>
                  </a:lnTo>
                  <a:lnTo>
                    <a:pt x="794" y="212"/>
                  </a:lnTo>
                  <a:lnTo>
                    <a:pt x="794" y="210"/>
                  </a:lnTo>
                  <a:lnTo>
                    <a:pt x="796" y="210"/>
                  </a:lnTo>
                  <a:lnTo>
                    <a:pt x="797" y="212"/>
                  </a:lnTo>
                  <a:lnTo>
                    <a:pt x="799" y="214"/>
                  </a:lnTo>
                  <a:lnTo>
                    <a:pt x="799" y="215"/>
                  </a:lnTo>
                  <a:lnTo>
                    <a:pt x="800" y="215"/>
                  </a:lnTo>
                  <a:lnTo>
                    <a:pt x="802" y="215"/>
                  </a:lnTo>
                  <a:lnTo>
                    <a:pt x="802" y="214"/>
                  </a:lnTo>
                  <a:lnTo>
                    <a:pt x="803" y="214"/>
                  </a:lnTo>
                  <a:lnTo>
                    <a:pt x="803" y="212"/>
                  </a:lnTo>
                  <a:lnTo>
                    <a:pt x="803" y="210"/>
                  </a:lnTo>
                  <a:lnTo>
                    <a:pt x="803" y="209"/>
                  </a:lnTo>
                  <a:lnTo>
                    <a:pt x="805" y="209"/>
                  </a:lnTo>
                  <a:lnTo>
                    <a:pt x="805" y="210"/>
                  </a:lnTo>
                  <a:lnTo>
                    <a:pt x="806" y="209"/>
                  </a:lnTo>
                  <a:lnTo>
                    <a:pt x="806" y="210"/>
                  </a:lnTo>
                  <a:lnTo>
                    <a:pt x="808" y="210"/>
                  </a:lnTo>
                  <a:lnTo>
                    <a:pt x="809" y="212"/>
                  </a:lnTo>
                  <a:lnTo>
                    <a:pt x="809" y="214"/>
                  </a:lnTo>
                  <a:lnTo>
                    <a:pt x="811" y="214"/>
                  </a:lnTo>
                  <a:lnTo>
                    <a:pt x="811" y="215"/>
                  </a:lnTo>
                  <a:lnTo>
                    <a:pt x="812" y="217"/>
                  </a:lnTo>
                  <a:lnTo>
                    <a:pt x="814" y="220"/>
                  </a:lnTo>
                  <a:lnTo>
                    <a:pt x="814" y="223"/>
                  </a:lnTo>
                  <a:lnTo>
                    <a:pt x="812" y="224"/>
                  </a:lnTo>
                  <a:lnTo>
                    <a:pt x="811" y="226"/>
                  </a:lnTo>
                  <a:lnTo>
                    <a:pt x="808" y="227"/>
                  </a:lnTo>
                  <a:lnTo>
                    <a:pt x="806" y="229"/>
                  </a:lnTo>
                  <a:lnTo>
                    <a:pt x="806" y="230"/>
                  </a:lnTo>
                  <a:lnTo>
                    <a:pt x="805" y="230"/>
                  </a:lnTo>
                  <a:lnTo>
                    <a:pt x="805" y="232"/>
                  </a:lnTo>
                  <a:lnTo>
                    <a:pt x="803" y="229"/>
                  </a:lnTo>
                  <a:lnTo>
                    <a:pt x="802" y="229"/>
                  </a:lnTo>
                  <a:lnTo>
                    <a:pt x="802" y="227"/>
                  </a:lnTo>
                  <a:lnTo>
                    <a:pt x="797" y="227"/>
                  </a:lnTo>
                  <a:lnTo>
                    <a:pt x="796" y="227"/>
                  </a:lnTo>
                  <a:lnTo>
                    <a:pt x="796" y="226"/>
                  </a:lnTo>
                  <a:lnTo>
                    <a:pt x="794" y="226"/>
                  </a:lnTo>
                  <a:lnTo>
                    <a:pt x="793" y="226"/>
                  </a:lnTo>
                  <a:lnTo>
                    <a:pt x="791" y="226"/>
                  </a:lnTo>
                  <a:lnTo>
                    <a:pt x="790" y="226"/>
                  </a:lnTo>
                  <a:lnTo>
                    <a:pt x="788" y="224"/>
                  </a:lnTo>
                  <a:lnTo>
                    <a:pt x="787" y="224"/>
                  </a:lnTo>
                  <a:lnTo>
                    <a:pt x="785" y="224"/>
                  </a:lnTo>
                  <a:lnTo>
                    <a:pt x="784" y="224"/>
                  </a:lnTo>
                  <a:lnTo>
                    <a:pt x="782" y="223"/>
                  </a:lnTo>
                  <a:lnTo>
                    <a:pt x="781" y="223"/>
                  </a:lnTo>
                  <a:lnTo>
                    <a:pt x="781" y="221"/>
                  </a:lnTo>
                  <a:lnTo>
                    <a:pt x="779" y="220"/>
                  </a:lnTo>
                  <a:lnTo>
                    <a:pt x="776" y="220"/>
                  </a:lnTo>
                  <a:lnTo>
                    <a:pt x="775" y="220"/>
                  </a:lnTo>
                  <a:lnTo>
                    <a:pt x="775" y="218"/>
                  </a:lnTo>
                  <a:lnTo>
                    <a:pt x="775" y="217"/>
                  </a:lnTo>
                  <a:lnTo>
                    <a:pt x="776" y="218"/>
                  </a:lnTo>
                  <a:lnTo>
                    <a:pt x="778" y="218"/>
                  </a:lnTo>
                  <a:lnTo>
                    <a:pt x="779" y="218"/>
                  </a:lnTo>
                  <a:lnTo>
                    <a:pt x="781" y="220"/>
                  </a:lnTo>
                  <a:lnTo>
                    <a:pt x="782" y="221"/>
                  </a:lnTo>
                  <a:lnTo>
                    <a:pt x="784" y="221"/>
                  </a:lnTo>
                  <a:lnTo>
                    <a:pt x="784" y="220"/>
                  </a:lnTo>
                  <a:lnTo>
                    <a:pt x="784" y="218"/>
                  </a:lnTo>
                  <a:lnTo>
                    <a:pt x="784" y="217"/>
                  </a:lnTo>
                  <a:lnTo>
                    <a:pt x="785" y="217"/>
                  </a:lnTo>
                  <a:lnTo>
                    <a:pt x="784" y="215"/>
                  </a:lnTo>
                  <a:lnTo>
                    <a:pt x="784" y="214"/>
                  </a:lnTo>
                  <a:lnTo>
                    <a:pt x="784" y="212"/>
                  </a:lnTo>
                  <a:lnTo>
                    <a:pt x="784" y="210"/>
                  </a:lnTo>
                  <a:lnTo>
                    <a:pt x="784" y="209"/>
                  </a:lnTo>
                  <a:lnTo>
                    <a:pt x="785" y="209"/>
                  </a:lnTo>
                  <a:lnTo>
                    <a:pt x="787" y="207"/>
                  </a:lnTo>
                  <a:lnTo>
                    <a:pt x="787" y="206"/>
                  </a:lnTo>
                  <a:lnTo>
                    <a:pt x="787" y="204"/>
                  </a:lnTo>
                  <a:lnTo>
                    <a:pt x="785" y="204"/>
                  </a:lnTo>
                  <a:lnTo>
                    <a:pt x="785" y="206"/>
                  </a:lnTo>
                  <a:lnTo>
                    <a:pt x="784" y="207"/>
                  </a:lnTo>
                  <a:lnTo>
                    <a:pt x="784" y="209"/>
                  </a:lnTo>
                  <a:lnTo>
                    <a:pt x="782" y="209"/>
                  </a:lnTo>
                  <a:lnTo>
                    <a:pt x="781" y="209"/>
                  </a:lnTo>
                  <a:lnTo>
                    <a:pt x="779" y="210"/>
                  </a:lnTo>
                  <a:lnTo>
                    <a:pt x="779" y="212"/>
                  </a:lnTo>
                  <a:lnTo>
                    <a:pt x="781" y="212"/>
                  </a:lnTo>
                  <a:lnTo>
                    <a:pt x="781" y="214"/>
                  </a:lnTo>
                  <a:lnTo>
                    <a:pt x="782" y="214"/>
                  </a:lnTo>
                  <a:lnTo>
                    <a:pt x="784" y="215"/>
                  </a:lnTo>
                  <a:lnTo>
                    <a:pt x="782" y="215"/>
                  </a:lnTo>
                  <a:lnTo>
                    <a:pt x="781" y="215"/>
                  </a:lnTo>
                  <a:lnTo>
                    <a:pt x="778" y="215"/>
                  </a:lnTo>
                  <a:lnTo>
                    <a:pt x="776" y="215"/>
                  </a:lnTo>
                  <a:lnTo>
                    <a:pt x="775" y="215"/>
                  </a:lnTo>
                  <a:lnTo>
                    <a:pt x="773" y="215"/>
                  </a:lnTo>
                  <a:lnTo>
                    <a:pt x="772" y="215"/>
                  </a:lnTo>
                  <a:lnTo>
                    <a:pt x="770" y="217"/>
                  </a:lnTo>
                  <a:lnTo>
                    <a:pt x="769" y="217"/>
                  </a:lnTo>
                  <a:lnTo>
                    <a:pt x="769" y="218"/>
                  </a:lnTo>
                  <a:lnTo>
                    <a:pt x="767" y="218"/>
                  </a:lnTo>
                  <a:lnTo>
                    <a:pt x="766" y="217"/>
                  </a:lnTo>
                  <a:lnTo>
                    <a:pt x="764" y="217"/>
                  </a:lnTo>
                  <a:lnTo>
                    <a:pt x="763" y="215"/>
                  </a:lnTo>
                  <a:lnTo>
                    <a:pt x="761" y="215"/>
                  </a:lnTo>
                  <a:lnTo>
                    <a:pt x="761" y="214"/>
                  </a:lnTo>
                  <a:lnTo>
                    <a:pt x="759" y="212"/>
                  </a:lnTo>
                  <a:lnTo>
                    <a:pt x="758" y="212"/>
                  </a:lnTo>
                  <a:lnTo>
                    <a:pt x="756" y="210"/>
                  </a:lnTo>
                  <a:lnTo>
                    <a:pt x="755" y="210"/>
                  </a:lnTo>
                  <a:lnTo>
                    <a:pt x="753" y="210"/>
                  </a:lnTo>
                  <a:lnTo>
                    <a:pt x="753" y="209"/>
                  </a:lnTo>
                  <a:lnTo>
                    <a:pt x="752" y="209"/>
                  </a:lnTo>
                  <a:lnTo>
                    <a:pt x="752" y="207"/>
                  </a:lnTo>
                  <a:lnTo>
                    <a:pt x="752" y="206"/>
                  </a:lnTo>
                  <a:lnTo>
                    <a:pt x="752" y="207"/>
                  </a:lnTo>
                  <a:lnTo>
                    <a:pt x="752" y="209"/>
                  </a:lnTo>
                  <a:lnTo>
                    <a:pt x="750" y="210"/>
                  </a:lnTo>
                  <a:lnTo>
                    <a:pt x="749" y="210"/>
                  </a:lnTo>
                  <a:lnTo>
                    <a:pt x="747" y="210"/>
                  </a:lnTo>
                  <a:lnTo>
                    <a:pt x="746" y="207"/>
                  </a:lnTo>
                  <a:lnTo>
                    <a:pt x="746" y="206"/>
                  </a:lnTo>
                  <a:lnTo>
                    <a:pt x="746" y="203"/>
                  </a:lnTo>
                  <a:lnTo>
                    <a:pt x="747" y="201"/>
                  </a:lnTo>
                  <a:lnTo>
                    <a:pt x="747" y="200"/>
                  </a:lnTo>
                  <a:lnTo>
                    <a:pt x="747" y="198"/>
                  </a:lnTo>
                  <a:lnTo>
                    <a:pt x="746" y="198"/>
                  </a:lnTo>
                  <a:lnTo>
                    <a:pt x="746" y="197"/>
                  </a:lnTo>
                  <a:lnTo>
                    <a:pt x="744" y="197"/>
                  </a:lnTo>
                  <a:lnTo>
                    <a:pt x="744" y="198"/>
                  </a:lnTo>
                  <a:lnTo>
                    <a:pt x="743" y="198"/>
                  </a:lnTo>
                  <a:lnTo>
                    <a:pt x="743" y="200"/>
                  </a:lnTo>
                  <a:lnTo>
                    <a:pt x="743" y="201"/>
                  </a:lnTo>
                  <a:lnTo>
                    <a:pt x="741" y="201"/>
                  </a:lnTo>
                  <a:lnTo>
                    <a:pt x="741" y="203"/>
                  </a:lnTo>
                  <a:lnTo>
                    <a:pt x="740" y="201"/>
                  </a:lnTo>
                  <a:lnTo>
                    <a:pt x="738" y="201"/>
                  </a:lnTo>
                  <a:lnTo>
                    <a:pt x="737" y="201"/>
                  </a:lnTo>
                  <a:lnTo>
                    <a:pt x="734" y="203"/>
                  </a:lnTo>
                  <a:lnTo>
                    <a:pt x="734" y="204"/>
                  </a:lnTo>
                  <a:lnTo>
                    <a:pt x="732" y="204"/>
                  </a:lnTo>
                  <a:lnTo>
                    <a:pt x="731" y="206"/>
                  </a:lnTo>
                  <a:lnTo>
                    <a:pt x="729" y="206"/>
                  </a:lnTo>
                  <a:lnTo>
                    <a:pt x="729" y="204"/>
                  </a:lnTo>
                  <a:lnTo>
                    <a:pt x="729" y="203"/>
                  </a:lnTo>
                  <a:lnTo>
                    <a:pt x="729" y="201"/>
                  </a:lnTo>
                  <a:lnTo>
                    <a:pt x="729" y="198"/>
                  </a:lnTo>
                  <a:lnTo>
                    <a:pt x="731" y="197"/>
                  </a:lnTo>
                  <a:lnTo>
                    <a:pt x="732" y="195"/>
                  </a:lnTo>
                  <a:lnTo>
                    <a:pt x="734" y="194"/>
                  </a:lnTo>
                  <a:lnTo>
                    <a:pt x="735" y="194"/>
                  </a:lnTo>
                  <a:lnTo>
                    <a:pt x="735" y="195"/>
                  </a:lnTo>
                  <a:lnTo>
                    <a:pt x="737" y="195"/>
                  </a:lnTo>
                  <a:lnTo>
                    <a:pt x="738" y="195"/>
                  </a:lnTo>
                  <a:lnTo>
                    <a:pt x="738" y="197"/>
                  </a:lnTo>
                  <a:lnTo>
                    <a:pt x="740" y="197"/>
                  </a:lnTo>
                  <a:lnTo>
                    <a:pt x="740" y="198"/>
                  </a:lnTo>
                  <a:lnTo>
                    <a:pt x="741" y="198"/>
                  </a:lnTo>
                  <a:lnTo>
                    <a:pt x="741" y="197"/>
                  </a:lnTo>
                  <a:lnTo>
                    <a:pt x="743" y="197"/>
                  </a:lnTo>
                  <a:lnTo>
                    <a:pt x="743" y="195"/>
                  </a:lnTo>
                  <a:lnTo>
                    <a:pt x="741" y="195"/>
                  </a:lnTo>
                  <a:lnTo>
                    <a:pt x="741" y="194"/>
                  </a:lnTo>
                  <a:lnTo>
                    <a:pt x="738" y="192"/>
                  </a:lnTo>
                  <a:lnTo>
                    <a:pt x="737" y="191"/>
                  </a:lnTo>
                  <a:lnTo>
                    <a:pt x="735" y="191"/>
                  </a:lnTo>
                  <a:lnTo>
                    <a:pt x="734" y="191"/>
                  </a:lnTo>
                  <a:lnTo>
                    <a:pt x="731" y="189"/>
                  </a:lnTo>
                  <a:lnTo>
                    <a:pt x="729" y="189"/>
                  </a:lnTo>
                  <a:lnTo>
                    <a:pt x="728" y="188"/>
                  </a:lnTo>
                  <a:lnTo>
                    <a:pt x="725" y="186"/>
                  </a:lnTo>
                  <a:lnTo>
                    <a:pt x="726" y="185"/>
                  </a:lnTo>
                  <a:lnTo>
                    <a:pt x="725" y="183"/>
                  </a:lnTo>
                  <a:lnTo>
                    <a:pt x="723" y="182"/>
                  </a:lnTo>
                  <a:lnTo>
                    <a:pt x="722" y="182"/>
                  </a:lnTo>
                  <a:lnTo>
                    <a:pt x="720" y="182"/>
                  </a:lnTo>
                  <a:lnTo>
                    <a:pt x="720" y="180"/>
                  </a:lnTo>
                  <a:lnTo>
                    <a:pt x="720" y="177"/>
                  </a:lnTo>
                  <a:lnTo>
                    <a:pt x="720" y="176"/>
                  </a:lnTo>
                  <a:lnTo>
                    <a:pt x="720" y="174"/>
                  </a:lnTo>
                  <a:lnTo>
                    <a:pt x="722" y="174"/>
                  </a:lnTo>
                  <a:lnTo>
                    <a:pt x="722" y="173"/>
                  </a:lnTo>
                  <a:lnTo>
                    <a:pt x="722" y="171"/>
                  </a:lnTo>
                  <a:lnTo>
                    <a:pt x="723" y="170"/>
                  </a:lnTo>
                  <a:lnTo>
                    <a:pt x="722" y="168"/>
                  </a:lnTo>
                  <a:lnTo>
                    <a:pt x="722" y="167"/>
                  </a:lnTo>
                  <a:lnTo>
                    <a:pt x="722" y="165"/>
                  </a:lnTo>
                  <a:lnTo>
                    <a:pt x="722" y="164"/>
                  </a:lnTo>
                  <a:lnTo>
                    <a:pt x="723" y="164"/>
                  </a:lnTo>
                  <a:lnTo>
                    <a:pt x="723" y="162"/>
                  </a:lnTo>
                  <a:lnTo>
                    <a:pt x="723" y="161"/>
                  </a:lnTo>
                  <a:lnTo>
                    <a:pt x="726" y="161"/>
                  </a:lnTo>
                  <a:lnTo>
                    <a:pt x="728" y="161"/>
                  </a:lnTo>
                  <a:lnTo>
                    <a:pt x="728" y="159"/>
                  </a:lnTo>
                  <a:lnTo>
                    <a:pt x="729" y="159"/>
                  </a:lnTo>
                  <a:lnTo>
                    <a:pt x="731" y="159"/>
                  </a:lnTo>
                  <a:lnTo>
                    <a:pt x="732" y="159"/>
                  </a:lnTo>
                  <a:lnTo>
                    <a:pt x="734" y="161"/>
                  </a:lnTo>
                  <a:lnTo>
                    <a:pt x="735" y="161"/>
                  </a:lnTo>
                  <a:lnTo>
                    <a:pt x="737" y="161"/>
                  </a:lnTo>
                  <a:lnTo>
                    <a:pt x="738" y="159"/>
                  </a:lnTo>
                  <a:lnTo>
                    <a:pt x="740" y="159"/>
                  </a:lnTo>
                  <a:lnTo>
                    <a:pt x="741" y="159"/>
                  </a:lnTo>
                  <a:lnTo>
                    <a:pt x="741" y="157"/>
                  </a:lnTo>
                  <a:lnTo>
                    <a:pt x="743" y="157"/>
                  </a:lnTo>
                  <a:lnTo>
                    <a:pt x="744" y="157"/>
                  </a:lnTo>
                  <a:lnTo>
                    <a:pt x="744" y="159"/>
                  </a:lnTo>
                  <a:lnTo>
                    <a:pt x="744" y="161"/>
                  </a:lnTo>
                  <a:lnTo>
                    <a:pt x="746" y="161"/>
                  </a:lnTo>
                  <a:lnTo>
                    <a:pt x="747" y="161"/>
                  </a:lnTo>
                  <a:lnTo>
                    <a:pt x="749" y="161"/>
                  </a:lnTo>
                  <a:lnTo>
                    <a:pt x="750" y="162"/>
                  </a:lnTo>
                  <a:lnTo>
                    <a:pt x="750" y="161"/>
                  </a:lnTo>
                  <a:lnTo>
                    <a:pt x="752" y="161"/>
                  </a:lnTo>
                  <a:lnTo>
                    <a:pt x="755" y="161"/>
                  </a:lnTo>
                  <a:lnTo>
                    <a:pt x="755" y="159"/>
                  </a:lnTo>
                  <a:lnTo>
                    <a:pt x="755" y="157"/>
                  </a:lnTo>
                  <a:lnTo>
                    <a:pt x="755" y="156"/>
                  </a:lnTo>
                  <a:lnTo>
                    <a:pt x="756" y="156"/>
                  </a:lnTo>
                  <a:lnTo>
                    <a:pt x="758" y="156"/>
                  </a:lnTo>
                  <a:lnTo>
                    <a:pt x="759" y="154"/>
                  </a:lnTo>
                  <a:lnTo>
                    <a:pt x="761" y="154"/>
                  </a:lnTo>
                  <a:lnTo>
                    <a:pt x="763" y="153"/>
                  </a:lnTo>
                  <a:lnTo>
                    <a:pt x="761" y="153"/>
                  </a:lnTo>
                  <a:lnTo>
                    <a:pt x="761" y="151"/>
                  </a:lnTo>
                  <a:lnTo>
                    <a:pt x="759" y="151"/>
                  </a:lnTo>
                  <a:lnTo>
                    <a:pt x="758" y="153"/>
                  </a:lnTo>
                  <a:lnTo>
                    <a:pt x="756" y="153"/>
                  </a:lnTo>
                  <a:lnTo>
                    <a:pt x="755" y="151"/>
                  </a:lnTo>
                  <a:lnTo>
                    <a:pt x="753" y="150"/>
                  </a:lnTo>
                  <a:lnTo>
                    <a:pt x="753" y="148"/>
                  </a:lnTo>
                  <a:lnTo>
                    <a:pt x="752" y="147"/>
                  </a:lnTo>
                  <a:lnTo>
                    <a:pt x="752" y="145"/>
                  </a:lnTo>
                  <a:lnTo>
                    <a:pt x="752" y="144"/>
                  </a:lnTo>
                  <a:lnTo>
                    <a:pt x="753" y="144"/>
                  </a:lnTo>
                  <a:lnTo>
                    <a:pt x="755" y="144"/>
                  </a:lnTo>
                  <a:lnTo>
                    <a:pt x="756" y="142"/>
                  </a:lnTo>
                  <a:lnTo>
                    <a:pt x="756" y="144"/>
                  </a:lnTo>
                  <a:lnTo>
                    <a:pt x="758" y="144"/>
                  </a:lnTo>
                  <a:lnTo>
                    <a:pt x="759" y="142"/>
                  </a:lnTo>
                  <a:lnTo>
                    <a:pt x="758" y="141"/>
                  </a:lnTo>
                  <a:lnTo>
                    <a:pt x="756" y="141"/>
                  </a:lnTo>
                  <a:lnTo>
                    <a:pt x="755" y="142"/>
                  </a:lnTo>
                  <a:lnTo>
                    <a:pt x="755" y="144"/>
                  </a:lnTo>
                  <a:lnTo>
                    <a:pt x="753" y="144"/>
                  </a:lnTo>
                  <a:lnTo>
                    <a:pt x="752" y="144"/>
                  </a:lnTo>
                  <a:lnTo>
                    <a:pt x="753" y="142"/>
                  </a:lnTo>
                  <a:lnTo>
                    <a:pt x="753" y="141"/>
                  </a:lnTo>
                  <a:lnTo>
                    <a:pt x="753" y="139"/>
                  </a:lnTo>
                  <a:lnTo>
                    <a:pt x="752" y="139"/>
                  </a:lnTo>
                  <a:lnTo>
                    <a:pt x="750" y="139"/>
                  </a:lnTo>
                  <a:lnTo>
                    <a:pt x="749" y="139"/>
                  </a:lnTo>
                  <a:lnTo>
                    <a:pt x="749" y="138"/>
                  </a:lnTo>
                  <a:lnTo>
                    <a:pt x="747" y="136"/>
                  </a:lnTo>
                  <a:lnTo>
                    <a:pt x="747" y="135"/>
                  </a:lnTo>
                  <a:lnTo>
                    <a:pt x="746" y="133"/>
                  </a:lnTo>
                  <a:lnTo>
                    <a:pt x="746" y="132"/>
                  </a:lnTo>
                  <a:lnTo>
                    <a:pt x="746" y="130"/>
                  </a:lnTo>
                  <a:lnTo>
                    <a:pt x="744" y="130"/>
                  </a:lnTo>
                  <a:lnTo>
                    <a:pt x="744" y="132"/>
                  </a:lnTo>
                  <a:lnTo>
                    <a:pt x="743" y="133"/>
                  </a:lnTo>
                  <a:lnTo>
                    <a:pt x="741" y="135"/>
                  </a:lnTo>
                  <a:lnTo>
                    <a:pt x="740" y="135"/>
                  </a:lnTo>
                  <a:lnTo>
                    <a:pt x="738" y="135"/>
                  </a:lnTo>
                  <a:lnTo>
                    <a:pt x="737" y="135"/>
                  </a:lnTo>
                  <a:lnTo>
                    <a:pt x="735" y="135"/>
                  </a:lnTo>
                  <a:lnTo>
                    <a:pt x="734" y="133"/>
                  </a:lnTo>
                  <a:lnTo>
                    <a:pt x="734" y="135"/>
                  </a:lnTo>
                  <a:lnTo>
                    <a:pt x="732" y="135"/>
                  </a:lnTo>
                  <a:lnTo>
                    <a:pt x="731" y="136"/>
                  </a:lnTo>
                  <a:lnTo>
                    <a:pt x="729" y="136"/>
                  </a:lnTo>
                  <a:lnTo>
                    <a:pt x="728" y="135"/>
                  </a:lnTo>
                  <a:lnTo>
                    <a:pt x="728" y="133"/>
                  </a:lnTo>
                  <a:lnTo>
                    <a:pt x="728" y="132"/>
                  </a:lnTo>
                  <a:lnTo>
                    <a:pt x="729" y="132"/>
                  </a:lnTo>
                  <a:lnTo>
                    <a:pt x="731" y="130"/>
                  </a:lnTo>
                  <a:lnTo>
                    <a:pt x="731" y="129"/>
                  </a:lnTo>
                  <a:lnTo>
                    <a:pt x="731" y="127"/>
                  </a:lnTo>
                  <a:lnTo>
                    <a:pt x="731" y="126"/>
                  </a:lnTo>
                  <a:lnTo>
                    <a:pt x="732" y="124"/>
                  </a:lnTo>
                  <a:lnTo>
                    <a:pt x="732" y="123"/>
                  </a:lnTo>
                  <a:lnTo>
                    <a:pt x="732" y="121"/>
                  </a:lnTo>
                  <a:lnTo>
                    <a:pt x="734" y="120"/>
                  </a:lnTo>
                  <a:lnTo>
                    <a:pt x="735" y="120"/>
                  </a:lnTo>
                  <a:lnTo>
                    <a:pt x="737" y="120"/>
                  </a:lnTo>
                  <a:lnTo>
                    <a:pt x="738" y="120"/>
                  </a:lnTo>
                  <a:lnTo>
                    <a:pt x="740" y="118"/>
                  </a:lnTo>
                  <a:lnTo>
                    <a:pt x="740" y="120"/>
                  </a:lnTo>
                  <a:lnTo>
                    <a:pt x="740" y="121"/>
                  </a:lnTo>
                  <a:lnTo>
                    <a:pt x="741" y="123"/>
                  </a:lnTo>
                  <a:lnTo>
                    <a:pt x="743" y="123"/>
                  </a:lnTo>
                  <a:lnTo>
                    <a:pt x="743" y="120"/>
                  </a:lnTo>
                  <a:lnTo>
                    <a:pt x="743" y="118"/>
                  </a:lnTo>
                  <a:lnTo>
                    <a:pt x="743" y="117"/>
                  </a:lnTo>
                  <a:lnTo>
                    <a:pt x="744" y="117"/>
                  </a:lnTo>
                  <a:lnTo>
                    <a:pt x="744" y="115"/>
                  </a:lnTo>
                  <a:lnTo>
                    <a:pt x="746" y="117"/>
                  </a:lnTo>
                  <a:lnTo>
                    <a:pt x="747" y="117"/>
                  </a:lnTo>
                  <a:lnTo>
                    <a:pt x="749" y="115"/>
                  </a:lnTo>
                  <a:lnTo>
                    <a:pt x="747" y="115"/>
                  </a:lnTo>
                  <a:lnTo>
                    <a:pt x="749" y="114"/>
                  </a:lnTo>
                  <a:lnTo>
                    <a:pt x="750" y="114"/>
                  </a:lnTo>
                  <a:lnTo>
                    <a:pt x="750" y="115"/>
                  </a:lnTo>
                  <a:lnTo>
                    <a:pt x="752" y="115"/>
                  </a:lnTo>
                  <a:lnTo>
                    <a:pt x="752" y="114"/>
                  </a:lnTo>
                  <a:lnTo>
                    <a:pt x="753" y="112"/>
                  </a:lnTo>
                  <a:lnTo>
                    <a:pt x="753" y="114"/>
                  </a:lnTo>
                  <a:lnTo>
                    <a:pt x="755" y="114"/>
                  </a:lnTo>
                  <a:lnTo>
                    <a:pt x="756" y="114"/>
                  </a:lnTo>
                  <a:lnTo>
                    <a:pt x="758" y="112"/>
                  </a:lnTo>
                  <a:lnTo>
                    <a:pt x="756" y="112"/>
                  </a:lnTo>
                  <a:lnTo>
                    <a:pt x="755" y="112"/>
                  </a:lnTo>
                  <a:lnTo>
                    <a:pt x="753" y="112"/>
                  </a:lnTo>
                  <a:lnTo>
                    <a:pt x="752" y="112"/>
                  </a:lnTo>
                  <a:lnTo>
                    <a:pt x="750" y="112"/>
                  </a:lnTo>
                  <a:lnTo>
                    <a:pt x="750" y="111"/>
                  </a:lnTo>
                  <a:lnTo>
                    <a:pt x="752" y="112"/>
                  </a:lnTo>
                  <a:lnTo>
                    <a:pt x="752" y="111"/>
                  </a:lnTo>
                  <a:lnTo>
                    <a:pt x="753" y="111"/>
                  </a:lnTo>
                  <a:lnTo>
                    <a:pt x="753" y="109"/>
                  </a:lnTo>
                  <a:lnTo>
                    <a:pt x="755" y="109"/>
                  </a:lnTo>
                  <a:lnTo>
                    <a:pt x="756" y="109"/>
                  </a:lnTo>
                  <a:lnTo>
                    <a:pt x="758" y="109"/>
                  </a:lnTo>
                  <a:lnTo>
                    <a:pt x="758" y="108"/>
                  </a:lnTo>
                  <a:lnTo>
                    <a:pt x="759" y="108"/>
                  </a:lnTo>
                  <a:lnTo>
                    <a:pt x="761" y="106"/>
                  </a:lnTo>
                  <a:lnTo>
                    <a:pt x="761" y="104"/>
                  </a:lnTo>
                  <a:lnTo>
                    <a:pt x="759" y="104"/>
                  </a:lnTo>
                  <a:lnTo>
                    <a:pt x="759" y="106"/>
                  </a:lnTo>
                  <a:lnTo>
                    <a:pt x="758" y="106"/>
                  </a:lnTo>
                  <a:lnTo>
                    <a:pt x="758" y="104"/>
                  </a:lnTo>
                  <a:lnTo>
                    <a:pt x="758" y="103"/>
                  </a:lnTo>
                  <a:lnTo>
                    <a:pt x="756" y="101"/>
                  </a:lnTo>
                  <a:lnTo>
                    <a:pt x="756" y="103"/>
                  </a:lnTo>
                  <a:lnTo>
                    <a:pt x="755" y="101"/>
                  </a:lnTo>
                  <a:lnTo>
                    <a:pt x="753" y="101"/>
                  </a:lnTo>
                  <a:lnTo>
                    <a:pt x="753" y="103"/>
                  </a:lnTo>
                  <a:lnTo>
                    <a:pt x="752" y="103"/>
                  </a:lnTo>
                  <a:lnTo>
                    <a:pt x="752" y="104"/>
                  </a:lnTo>
                  <a:lnTo>
                    <a:pt x="750" y="104"/>
                  </a:lnTo>
                  <a:lnTo>
                    <a:pt x="749" y="103"/>
                  </a:lnTo>
                  <a:lnTo>
                    <a:pt x="749" y="101"/>
                  </a:lnTo>
                  <a:lnTo>
                    <a:pt x="749" y="100"/>
                  </a:lnTo>
                  <a:lnTo>
                    <a:pt x="749" y="98"/>
                  </a:lnTo>
                  <a:lnTo>
                    <a:pt x="749" y="97"/>
                  </a:lnTo>
                  <a:lnTo>
                    <a:pt x="749" y="94"/>
                  </a:lnTo>
                  <a:lnTo>
                    <a:pt x="750" y="92"/>
                  </a:lnTo>
                  <a:lnTo>
                    <a:pt x="749" y="92"/>
                  </a:lnTo>
                  <a:lnTo>
                    <a:pt x="750" y="92"/>
                  </a:lnTo>
                  <a:lnTo>
                    <a:pt x="749" y="91"/>
                  </a:lnTo>
                  <a:lnTo>
                    <a:pt x="747" y="91"/>
                  </a:lnTo>
                  <a:lnTo>
                    <a:pt x="746" y="91"/>
                  </a:lnTo>
                  <a:lnTo>
                    <a:pt x="744" y="91"/>
                  </a:lnTo>
                  <a:lnTo>
                    <a:pt x="744" y="92"/>
                  </a:lnTo>
                  <a:lnTo>
                    <a:pt x="743" y="92"/>
                  </a:lnTo>
                  <a:lnTo>
                    <a:pt x="741" y="94"/>
                  </a:lnTo>
                  <a:lnTo>
                    <a:pt x="740" y="94"/>
                  </a:lnTo>
                  <a:lnTo>
                    <a:pt x="738" y="94"/>
                  </a:lnTo>
                  <a:lnTo>
                    <a:pt x="737" y="94"/>
                  </a:lnTo>
                  <a:lnTo>
                    <a:pt x="735" y="94"/>
                  </a:lnTo>
                  <a:lnTo>
                    <a:pt x="734" y="94"/>
                  </a:lnTo>
                  <a:lnTo>
                    <a:pt x="732" y="92"/>
                  </a:lnTo>
                  <a:lnTo>
                    <a:pt x="731" y="92"/>
                  </a:lnTo>
                  <a:lnTo>
                    <a:pt x="731" y="91"/>
                  </a:lnTo>
                  <a:lnTo>
                    <a:pt x="729" y="91"/>
                  </a:lnTo>
                  <a:lnTo>
                    <a:pt x="729" y="89"/>
                  </a:lnTo>
                  <a:lnTo>
                    <a:pt x="729" y="88"/>
                  </a:lnTo>
                  <a:lnTo>
                    <a:pt x="729" y="86"/>
                  </a:lnTo>
                  <a:lnTo>
                    <a:pt x="728" y="83"/>
                  </a:lnTo>
                  <a:lnTo>
                    <a:pt x="728" y="82"/>
                  </a:lnTo>
                  <a:lnTo>
                    <a:pt x="728" y="80"/>
                  </a:lnTo>
                  <a:lnTo>
                    <a:pt x="728" y="79"/>
                  </a:lnTo>
                  <a:lnTo>
                    <a:pt x="726" y="77"/>
                  </a:lnTo>
                  <a:lnTo>
                    <a:pt x="725" y="76"/>
                  </a:lnTo>
                  <a:lnTo>
                    <a:pt x="723" y="76"/>
                  </a:lnTo>
                  <a:lnTo>
                    <a:pt x="723" y="77"/>
                  </a:lnTo>
                  <a:lnTo>
                    <a:pt x="722" y="77"/>
                  </a:lnTo>
                  <a:lnTo>
                    <a:pt x="722" y="76"/>
                  </a:lnTo>
                  <a:lnTo>
                    <a:pt x="723" y="74"/>
                  </a:lnTo>
                  <a:lnTo>
                    <a:pt x="725" y="74"/>
                  </a:lnTo>
                  <a:lnTo>
                    <a:pt x="728" y="74"/>
                  </a:lnTo>
                  <a:lnTo>
                    <a:pt x="729" y="74"/>
                  </a:lnTo>
                  <a:lnTo>
                    <a:pt x="731" y="74"/>
                  </a:lnTo>
                  <a:lnTo>
                    <a:pt x="732" y="74"/>
                  </a:lnTo>
                  <a:lnTo>
                    <a:pt x="734" y="73"/>
                  </a:lnTo>
                  <a:lnTo>
                    <a:pt x="735" y="73"/>
                  </a:lnTo>
                  <a:lnTo>
                    <a:pt x="737" y="73"/>
                  </a:lnTo>
                  <a:lnTo>
                    <a:pt x="737" y="71"/>
                  </a:lnTo>
                  <a:lnTo>
                    <a:pt x="738" y="71"/>
                  </a:lnTo>
                  <a:lnTo>
                    <a:pt x="740" y="71"/>
                  </a:lnTo>
                  <a:lnTo>
                    <a:pt x="741" y="71"/>
                  </a:lnTo>
                  <a:lnTo>
                    <a:pt x="744" y="71"/>
                  </a:lnTo>
                  <a:lnTo>
                    <a:pt x="746" y="70"/>
                  </a:lnTo>
                  <a:lnTo>
                    <a:pt x="747" y="70"/>
                  </a:lnTo>
                  <a:lnTo>
                    <a:pt x="749" y="70"/>
                  </a:lnTo>
                  <a:lnTo>
                    <a:pt x="750" y="68"/>
                  </a:lnTo>
                  <a:lnTo>
                    <a:pt x="752" y="68"/>
                  </a:lnTo>
                  <a:lnTo>
                    <a:pt x="752" y="70"/>
                  </a:lnTo>
                  <a:lnTo>
                    <a:pt x="753" y="70"/>
                  </a:lnTo>
                  <a:lnTo>
                    <a:pt x="755" y="70"/>
                  </a:lnTo>
                  <a:lnTo>
                    <a:pt x="756" y="71"/>
                  </a:lnTo>
                  <a:lnTo>
                    <a:pt x="758" y="71"/>
                  </a:lnTo>
                  <a:lnTo>
                    <a:pt x="759" y="73"/>
                  </a:lnTo>
                  <a:lnTo>
                    <a:pt x="761" y="73"/>
                  </a:lnTo>
                  <a:lnTo>
                    <a:pt x="763" y="73"/>
                  </a:lnTo>
                  <a:lnTo>
                    <a:pt x="764" y="73"/>
                  </a:lnTo>
                  <a:lnTo>
                    <a:pt x="766" y="74"/>
                  </a:lnTo>
                  <a:lnTo>
                    <a:pt x="766" y="76"/>
                  </a:lnTo>
                  <a:lnTo>
                    <a:pt x="767" y="76"/>
                  </a:lnTo>
                  <a:lnTo>
                    <a:pt x="767" y="77"/>
                  </a:lnTo>
                  <a:lnTo>
                    <a:pt x="766" y="77"/>
                  </a:lnTo>
                  <a:lnTo>
                    <a:pt x="766" y="79"/>
                  </a:lnTo>
                  <a:lnTo>
                    <a:pt x="766" y="80"/>
                  </a:lnTo>
                  <a:lnTo>
                    <a:pt x="766" y="82"/>
                  </a:lnTo>
                  <a:lnTo>
                    <a:pt x="766" y="83"/>
                  </a:lnTo>
                  <a:lnTo>
                    <a:pt x="767" y="83"/>
                  </a:lnTo>
                  <a:lnTo>
                    <a:pt x="767" y="85"/>
                  </a:lnTo>
                  <a:lnTo>
                    <a:pt x="769" y="85"/>
                  </a:lnTo>
                  <a:lnTo>
                    <a:pt x="769" y="86"/>
                  </a:lnTo>
                  <a:lnTo>
                    <a:pt x="769" y="88"/>
                  </a:lnTo>
                  <a:lnTo>
                    <a:pt x="770" y="88"/>
                  </a:lnTo>
                  <a:lnTo>
                    <a:pt x="772" y="86"/>
                  </a:lnTo>
                  <a:lnTo>
                    <a:pt x="772" y="85"/>
                  </a:lnTo>
                  <a:lnTo>
                    <a:pt x="770" y="85"/>
                  </a:lnTo>
                  <a:lnTo>
                    <a:pt x="772" y="85"/>
                  </a:lnTo>
                  <a:lnTo>
                    <a:pt x="772" y="83"/>
                  </a:lnTo>
                  <a:lnTo>
                    <a:pt x="772" y="82"/>
                  </a:lnTo>
                  <a:lnTo>
                    <a:pt x="770" y="82"/>
                  </a:lnTo>
                  <a:lnTo>
                    <a:pt x="769" y="80"/>
                  </a:lnTo>
                  <a:lnTo>
                    <a:pt x="770" y="79"/>
                  </a:lnTo>
                  <a:lnTo>
                    <a:pt x="770" y="77"/>
                  </a:lnTo>
                  <a:lnTo>
                    <a:pt x="770" y="74"/>
                  </a:lnTo>
                  <a:lnTo>
                    <a:pt x="769" y="73"/>
                  </a:lnTo>
                  <a:lnTo>
                    <a:pt x="769" y="71"/>
                  </a:lnTo>
                  <a:lnTo>
                    <a:pt x="767" y="70"/>
                  </a:lnTo>
                  <a:lnTo>
                    <a:pt x="767" y="68"/>
                  </a:lnTo>
                  <a:lnTo>
                    <a:pt x="767" y="67"/>
                  </a:lnTo>
                  <a:lnTo>
                    <a:pt x="769" y="67"/>
                  </a:lnTo>
                  <a:lnTo>
                    <a:pt x="770" y="65"/>
                  </a:lnTo>
                  <a:lnTo>
                    <a:pt x="772" y="64"/>
                  </a:lnTo>
                  <a:lnTo>
                    <a:pt x="773" y="62"/>
                  </a:lnTo>
                  <a:lnTo>
                    <a:pt x="773" y="61"/>
                  </a:lnTo>
                  <a:lnTo>
                    <a:pt x="775" y="61"/>
                  </a:lnTo>
                  <a:lnTo>
                    <a:pt x="775" y="59"/>
                  </a:lnTo>
                  <a:lnTo>
                    <a:pt x="775" y="61"/>
                  </a:lnTo>
                  <a:lnTo>
                    <a:pt x="776" y="59"/>
                  </a:lnTo>
                  <a:lnTo>
                    <a:pt x="778" y="59"/>
                  </a:lnTo>
                  <a:lnTo>
                    <a:pt x="779" y="58"/>
                  </a:lnTo>
                  <a:lnTo>
                    <a:pt x="779" y="56"/>
                  </a:lnTo>
                  <a:lnTo>
                    <a:pt x="781" y="55"/>
                  </a:lnTo>
                  <a:lnTo>
                    <a:pt x="782" y="53"/>
                  </a:lnTo>
                  <a:lnTo>
                    <a:pt x="784" y="53"/>
                  </a:lnTo>
                  <a:lnTo>
                    <a:pt x="785" y="53"/>
                  </a:lnTo>
                  <a:lnTo>
                    <a:pt x="787" y="55"/>
                  </a:lnTo>
                  <a:lnTo>
                    <a:pt x="787" y="56"/>
                  </a:lnTo>
                  <a:lnTo>
                    <a:pt x="787" y="58"/>
                  </a:lnTo>
                  <a:lnTo>
                    <a:pt x="785" y="59"/>
                  </a:lnTo>
                  <a:lnTo>
                    <a:pt x="785" y="61"/>
                  </a:lnTo>
                  <a:lnTo>
                    <a:pt x="785" y="62"/>
                  </a:lnTo>
                  <a:lnTo>
                    <a:pt x="784" y="62"/>
                  </a:lnTo>
                  <a:lnTo>
                    <a:pt x="784" y="64"/>
                  </a:lnTo>
                  <a:lnTo>
                    <a:pt x="784" y="65"/>
                  </a:lnTo>
                  <a:lnTo>
                    <a:pt x="784" y="67"/>
                  </a:lnTo>
                  <a:lnTo>
                    <a:pt x="784" y="68"/>
                  </a:lnTo>
                  <a:lnTo>
                    <a:pt x="782" y="68"/>
                  </a:lnTo>
                  <a:lnTo>
                    <a:pt x="782" y="67"/>
                  </a:lnTo>
                  <a:lnTo>
                    <a:pt x="781" y="68"/>
                  </a:lnTo>
                  <a:lnTo>
                    <a:pt x="779" y="70"/>
                  </a:lnTo>
                  <a:lnTo>
                    <a:pt x="781" y="70"/>
                  </a:lnTo>
                  <a:lnTo>
                    <a:pt x="782" y="70"/>
                  </a:lnTo>
                  <a:lnTo>
                    <a:pt x="784" y="71"/>
                  </a:lnTo>
                  <a:lnTo>
                    <a:pt x="785" y="71"/>
                  </a:lnTo>
                  <a:lnTo>
                    <a:pt x="785" y="73"/>
                  </a:lnTo>
                  <a:lnTo>
                    <a:pt x="787" y="74"/>
                  </a:lnTo>
                  <a:lnTo>
                    <a:pt x="785" y="76"/>
                  </a:lnTo>
                  <a:lnTo>
                    <a:pt x="784" y="77"/>
                  </a:lnTo>
                  <a:lnTo>
                    <a:pt x="784" y="79"/>
                  </a:lnTo>
                  <a:lnTo>
                    <a:pt x="782" y="80"/>
                  </a:lnTo>
                  <a:lnTo>
                    <a:pt x="782" y="82"/>
                  </a:lnTo>
                  <a:lnTo>
                    <a:pt x="781" y="82"/>
                  </a:lnTo>
                  <a:lnTo>
                    <a:pt x="782" y="82"/>
                  </a:lnTo>
                  <a:lnTo>
                    <a:pt x="782" y="83"/>
                  </a:lnTo>
                  <a:lnTo>
                    <a:pt x="782" y="85"/>
                  </a:lnTo>
                  <a:lnTo>
                    <a:pt x="784" y="85"/>
                  </a:lnTo>
                  <a:lnTo>
                    <a:pt x="785" y="83"/>
                  </a:lnTo>
                  <a:lnTo>
                    <a:pt x="785" y="82"/>
                  </a:lnTo>
                  <a:lnTo>
                    <a:pt x="787" y="82"/>
                  </a:lnTo>
                  <a:lnTo>
                    <a:pt x="787" y="83"/>
                  </a:lnTo>
                  <a:lnTo>
                    <a:pt x="788" y="82"/>
                  </a:lnTo>
                  <a:lnTo>
                    <a:pt x="790" y="82"/>
                  </a:lnTo>
                  <a:lnTo>
                    <a:pt x="790" y="83"/>
                  </a:lnTo>
                  <a:lnTo>
                    <a:pt x="790" y="82"/>
                  </a:lnTo>
                  <a:lnTo>
                    <a:pt x="790" y="80"/>
                  </a:lnTo>
                  <a:lnTo>
                    <a:pt x="793" y="80"/>
                  </a:lnTo>
                  <a:lnTo>
                    <a:pt x="793" y="79"/>
                  </a:lnTo>
                  <a:lnTo>
                    <a:pt x="794" y="77"/>
                  </a:lnTo>
                  <a:lnTo>
                    <a:pt x="794" y="76"/>
                  </a:lnTo>
                  <a:lnTo>
                    <a:pt x="794" y="74"/>
                  </a:lnTo>
                  <a:lnTo>
                    <a:pt x="794" y="73"/>
                  </a:lnTo>
                  <a:lnTo>
                    <a:pt x="793" y="73"/>
                  </a:lnTo>
                  <a:lnTo>
                    <a:pt x="791" y="73"/>
                  </a:lnTo>
                  <a:lnTo>
                    <a:pt x="791" y="71"/>
                  </a:lnTo>
                  <a:lnTo>
                    <a:pt x="790" y="71"/>
                  </a:lnTo>
                  <a:lnTo>
                    <a:pt x="788" y="71"/>
                  </a:lnTo>
                  <a:lnTo>
                    <a:pt x="785" y="71"/>
                  </a:lnTo>
                  <a:lnTo>
                    <a:pt x="784" y="71"/>
                  </a:lnTo>
                  <a:lnTo>
                    <a:pt x="784" y="70"/>
                  </a:lnTo>
                  <a:lnTo>
                    <a:pt x="784" y="68"/>
                  </a:lnTo>
                  <a:lnTo>
                    <a:pt x="785" y="67"/>
                  </a:lnTo>
                  <a:lnTo>
                    <a:pt x="785" y="65"/>
                  </a:lnTo>
                  <a:lnTo>
                    <a:pt x="787" y="65"/>
                  </a:lnTo>
                  <a:lnTo>
                    <a:pt x="787" y="64"/>
                  </a:lnTo>
                  <a:lnTo>
                    <a:pt x="788" y="64"/>
                  </a:lnTo>
                  <a:lnTo>
                    <a:pt x="790" y="64"/>
                  </a:lnTo>
                  <a:lnTo>
                    <a:pt x="790" y="65"/>
                  </a:lnTo>
                  <a:lnTo>
                    <a:pt x="790" y="67"/>
                  </a:lnTo>
                  <a:lnTo>
                    <a:pt x="791" y="68"/>
                  </a:lnTo>
                  <a:lnTo>
                    <a:pt x="790" y="68"/>
                  </a:lnTo>
                  <a:lnTo>
                    <a:pt x="791" y="70"/>
                  </a:lnTo>
                  <a:lnTo>
                    <a:pt x="791" y="71"/>
                  </a:lnTo>
                  <a:lnTo>
                    <a:pt x="793" y="71"/>
                  </a:lnTo>
                  <a:lnTo>
                    <a:pt x="794" y="73"/>
                  </a:lnTo>
                  <a:lnTo>
                    <a:pt x="796" y="74"/>
                  </a:lnTo>
                  <a:lnTo>
                    <a:pt x="797" y="76"/>
                  </a:lnTo>
                  <a:lnTo>
                    <a:pt x="799" y="77"/>
                  </a:lnTo>
                  <a:lnTo>
                    <a:pt x="800" y="79"/>
                  </a:lnTo>
                  <a:lnTo>
                    <a:pt x="802" y="83"/>
                  </a:lnTo>
                  <a:lnTo>
                    <a:pt x="802" y="85"/>
                  </a:lnTo>
                  <a:lnTo>
                    <a:pt x="800" y="86"/>
                  </a:lnTo>
                  <a:lnTo>
                    <a:pt x="800" y="88"/>
                  </a:lnTo>
                  <a:lnTo>
                    <a:pt x="800" y="89"/>
                  </a:lnTo>
                  <a:lnTo>
                    <a:pt x="800" y="91"/>
                  </a:lnTo>
                  <a:lnTo>
                    <a:pt x="802" y="92"/>
                  </a:lnTo>
                  <a:lnTo>
                    <a:pt x="802" y="94"/>
                  </a:lnTo>
                  <a:lnTo>
                    <a:pt x="802" y="95"/>
                  </a:lnTo>
                  <a:lnTo>
                    <a:pt x="803" y="95"/>
                  </a:lnTo>
                  <a:lnTo>
                    <a:pt x="803" y="97"/>
                  </a:lnTo>
                  <a:lnTo>
                    <a:pt x="805" y="97"/>
                  </a:lnTo>
                  <a:lnTo>
                    <a:pt x="806" y="97"/>
                  </a:lnTo>
                  <a:lnTo>
                    <a:pt x="809" y="98"/>
                  </a:lnTo>
                  <a:lnTo>
                    <a:pt x="811" y="98"/>
                  </a:lnTo>
                  <a:lnTo>
                    <a:pt x="811" y="100"/>
                  </a:lnTo>
                  <a:lnTo>
                    <a:pt x="812" y="101"/>
                  </a:lnTo>
                  <a:lnTo>
                    <a:pt x="812" y="103"/>
                  </a:lnTo>
                  <a:lnTo>
                    <a:pt x="812" y="104"/>
                  </a:lnTo>
                  <a:lnTo>
                    <a:pt x="814" y="104"/>
                  </a:lnTo>
                  <a:lnTo>
                    <a:pt x="814" y="106"/>
                  </a:lnTo>
                  <a:lnTo>
                    <a:pt x="814" y="104"/>
                  </a:lnTo>
                  <a:lnTo>
                    <a:pt x="815" y="103"/>
                  </a:lnTo>
                  <a:lnTo>
                    <a:pt x="819" y="101"/>
                  </a:lnTo>
                  <a:lnTo>
                    <a:pt x="819" y="100"/>
                  </a:lnTo>
                  <a:lnTo>
                    <a:pt x="822" y="100"/>
                  </a:lnTo>
                  <a:lnTo>
                    <a:pt x="823" y="98"/>
                  </a:lnTo>
                  <a:lnTo>
                    <a:pt x="825" y="100"/>
                  </a:lnTo>
                  <a:lnTo>
                    <a:pt x="826" y="100"/>
                  </a:lnTo>
                  <a:lnTo>
                    <a:pt x="828" y="100"/>
                  </a:lnTo>
                  <a:lnTo>
                    <a:pt x="829" y="101"/>
                  </a:lnTo>
                  <a:lnTo>
                    <a:pt x="828" y="101"/>
                  </a:lnTo>
                  <a:lnTo>
                    <a:pt x="826" y="101"/>
                  </a:lnTo>
                  <a:lnTo>
                    <a:pt x="825" y="103"/>
                  </a:lnTo>
                  <a:lnTo>
                    <a:pt x="823" y="104"/>
                  </a:lnTo>
                  <a:lnTo>
                    <a:pt x="823" y="106"/>
                  </a:lnTo>
                  <a:lnTo>
                    <a:pt x="822" y="108"/>
                  </a:lnTo>
                  <a:lnTo>
                    <a:pt x="822" y="109"/>
                  </a:lnTo>
                  <a:lnTo>
                    <a:pt x="822" y="111"/>
                  </a:lnTo>
                  <a:lnTo>
                    <a:pt x="820" y="112"/>
                  </a:lnTo>
                  <a:lnTo>
                    <a:pt x="820" y="114"/>
                  </a:lnTo>
                  <a:lnTo>
                    <a:pt x="820" y="115"/>
                  </a:lnTo>
                  <a:lnTo>
                    <a:pt x="822" y="115"/>
                  </a:lnTo>
                  <a:lnTo>
                    <a:pt x="823" y="115"/>
                  </a:lnTo>
                  <a:lnTo>
                    <a:pt x="825" y="115"/>
                  </a:lnTo>
                  <a:lnTo>
                    <a:pt x="826" y="115"/>
                  </a:lnTo>
                  <a:lnTo>
                    <a:pt x="828" y="115"/>
                  </a:lnTo>
                  <a:lnTo>
                    <a:pt x="829" y="115"/>
                  </a:lnTo>
                  <a:lnTo>
                    <a:pt x="831" y="115"/>
                  </a:lnTo>
                  <a:lnTo>
                    <a:pt x="831" y="117"/>
                  </a:lnTo>
                  <a:lnTo>
                    <a:pt x="829" y="117"/>
                  </a:lnTo>
                  <a:lnTo>
                    <a:pt x="829" y="118"/>
                  </a:lnTo>
                  <a:lnTo>
                    <a:pt x="831" y="118"/>
                  </a:lnTo>
                  <a:lnTo>
                    <a:pt x="832" y="118"/>
                  </a:lnTo>
                  <a:lnTo>
                    <a:pt x="834" y="118"/>
                  </a:lnTo>
                  <a:lnTo>
                    <a:pt x="832" y="120"/>
                  </a:lnTo>
                  <a:lnTo>
                    <a:pt x="831" y="121"/>
                  </a:lnTo>
                  <a:lnTo>
                    <a:pt x="831" y="123"/>
                  </a:lnTo>
                  <a:lnTo>
                    <a:pt x="831" y="124"/>
                  </a:lnTo>
                  <a:lnTo>
                    <a:pt x="829" y="123"/>
                  </a:lnTo>
                  <a:lnTo>
                    <a:pt x="826" y="124"/>
                  </a:lnTo>
                  <a:lnTo>
                    <a:pt x="825" y="124"/>
                  </a:lnTo>
                  <a:lnTo>
                    <a:pt x="825" y="123"/>
                  </a:lnTo>
                  <a:lnTo>
                    <a:pt x="825" y="121"/>
                  </a:lnTo>
                  <a:lnTo>
                    <a:pt x="826" y="120"/>
                  </a:lnTo>
                  <a:lnTo>
                    <a:pt x="828" y="120"/>
                  </a:lnTo>
                  <a:lnTo>
                    <a:pt x="828" y="118"/>
                  </a:lnTo>
                  <a:lnTo>
                    <a:pt x="829" y="118"/>
                  </a:lnTo>
                  <a:lnTo>
                    <a:pt x="828" y="118"/>
                  </a:lnTo>
                  <a:lnTo>
                    <a:pt x="826" y="118"/>
                  </a:lnTo>
                  <a:lnTo>
                    <a:pt x="826" y="120"/>
                  </a:lnTo>
                  <a:lnTo>
                    <a:pt x="825" y="120"/>
                  </a:lnTo>
                  <a:lnTo>
                    <a:pt x="823" y="120"/>
                  </a:lnTo>
                  <a:lnTo>
                    <a:pt x="823" y="121"/>
                  </a:lnTo>
                  <a:lnTo>
                    <a:pt x="823" y="123"/>
                  </a:lnTo>
                  <a:lnTo>
                    <a:pt x="823" y="121"/>
                  </a:lnTo>
                  <a:lnTo>
                    <a:pt x="825" y="123"/>
                  </a:lnTo>
                  <a:lnTo>
                    <a:pt x="823" y="123"/>
                  </a:lnTo>
                  <a:lnTo>
                    <a:pt x="823" y="124"/>
                  </a:lnTo>
                  <a:lnTo>
                    <a:pt x="822" y="124"/>
                  </a:lnTo>
                  <a:lnTo>
                    <a:pt x="822" y="126"/>
                  </a:lnTo>
                  <a:lnTo>
                    <a:pt x="823" y="126"/>
                  </a:lnTo>
                  <a:lnTo>
                    <a:pt x="823" y="127"/>
                  </a:lnTo>
                  <a:lnTo>
                    <a:pt x="823" y="129"/>
                  </a:lnTo>
                  <a:lnTo>
                    <a:pt x="825" y="130"/>
                  </a:lnTo>
                  <a:lnTo>
                    <a:pt x="826" y="130"/>
                  </a:lnTo>
                  <a:lnTo>
                    <a:pt x="828" y="130"/>
                  </a:lnTo>
                  <a:lnTo>
                    <a:pt x="829" y="130"/>
                  </a:lnTo>
                  <a:lnTo>
                    <a:pt x="829" y="129"/>
                  </a:lnTo>
                  <a:lnTo>
                    <a:pt x="829" y="127"/>
                  </a:lnTo>
                  <a:lnTo>
                    <a:pt x="831" y="129"/>
                  </a:lnTo>
                  <a:lnTo>
                    <a:pt x="831" y="127"/>
                  </a:lnTo>
                  <a:lnTo>
                    <a:pt x="832" y="130"/>
                  </a:lnTo>
                  <a:lnTo>
                    <a:pt x="832" y="132"/>
                  </a:lnTo>
                  <a:lnTo>
                    <a:pt x="834" y="130"/>
                  </a:lnTo>
                  <a:lnTo>
                    <a:pt x="835" y="130"/>
                  </a:lnTo>
                  <a:lnTo>
                    <a:pt x="835" y="132"/>
                  </a:lnTo>
                  <a:lnTo>
                    <a:pt x="837" y="132"/>
                  </a:lnTo>
                  <a:lnTo>
                    <a:pt x="837" y="130"/>
                  </a:lnTo>
                  <a:lnTo>
                    <a:pt x="838" y="130"/>
                  </a:lnTo>
                  <a:lnTo>
                    <a:pt x="838" y="132"/>
                  </a:lnTo>
                  <a:lnTo>
                    <a:pt x="840" y="132"/>
                  </a:lnTo>
                  <a:lnTo>
                    <a:pt x="841" y="132"/>
                  </a:lnTo>
                  <a:lnTo>
                    <a:pt x="841" y="130"/>
                  </a:lnTo>
                  <a:lnTo>
                    <a:pt x="841" y="129"/>
                  </a:lnTo>
                  <a:lnTo>
                    <a:pt x="841" y="127"/>
                  </a:lnTo>
                  <a:lnTo>
                    <a:pt x="841" y="126"/>
                  </a:lnTo>
                  <a:lnTo>
                    <a:pt x="840" y="126"/>
                  </a:lnTo>
                  <a:lnTo>
                    <a:pt x="838" y="126"/>
                  </a:lnTo>
                  <a:lnTo>
                    <a:pt x="837" y="126"/>
                  </a:lnTo>
                  <a:lnTo>
                    <a:pt x="835" y="126"/>
                  </a:lnTo>
                  <a:lnTo>
                    <a:pt x="835" y="124"/>
                  </a:lnTo>
                  <a:lnTo>
                    <a:pt x="835" y="123"/>
                  </a:lnTo>
                  <a:lnTo>
                    <a:pt x="837" y="123"/>
                  </a:lnTo>
                  <a:lnTo>
                    <a:pt x="838" y="123"/>
                  </a:lnTo>
                  <a:lnTo>
                    <a:pt x="840" y="123"/>
                  </a:lnTo>
                  <a:lnTo>
                    <a:pt x="841" y="123"/>
                  </a:lnTo>
                  <a:lnTo>
                    <a:pt x="843" y="123"/>
                  </a:lnTo>
                  <a:lnTo>
                    <a:pt x="844" y="121"/>
                  </a:lnTo>
                  <a:lnTo>
                    <a:pt x="844" y="123"/>
                  </a:lnTo>
                  <a:lnTo>
                    <a:pt x="846" y="120"/>
                  </a:lnTo>
                  <a:lnTo>
                    <a:pt x="846" y="118"/>
                  </a:lnTo>
                  <a:lnTo>
                    <a:pt x="844" y="117"/>
                  </a:lnTo>
                  <a:lnTo>
                    <a:pt x="843" y="117"/>
                  </a:lnTo>
                  <a:lnTo>
                    <a:pt x="841" y="117"/>
                  </a:lnTo>
                  <a:lnTo>
                    <a:pt x="840" y="117"/>
                  </a:lnTo>
                  <a:lnTo>
                    <a:pt x="840" y="118"/>
                  </a:lnTo>
                  <a:lnTo>
                    <a:pt x="838" y="118"/>
                  </a:lnTo>
                  <a:lnTo>
                    <a:pt x="837" y="118"/>
                  </a:lnTo>
                  <a:lnTo>
                    <a:pt x="837" y="117"/>
                  </a:lnTo>
                  <a:lnTo>
                    <a:pt x="835" y="117"/>
                  </a:lnTo>
                  <a:lnTo>
                    <a:pt x="835" y="115"/>
                  </a:lnTo>
                  <a:lnTo>
                    <a:pt x="837" y="115"/>
                  </a:lnTo>
                  <a:lnTo>
                    <a:pt x="838" y="115"/>
                  </a:lnTo>
                  <a:lnTo>
                    <a:pt x="840" y="114"/>
                  </a:lnTo>
                  <a:lnTo>
                    <a:pt x="841" y="112"/>
                  </a:lnTo>
                  <a:lnTo>
                    <a:pt x="843" y="112"/>
                  </a:lnTo>
                  <a:lnTo>
                    <a:pt x="843" y="109"/>
                  </a:lnTo>
                  <a:lnTo>
                    <a:pt x="841" y="109"/>
                  </a:lnTo>
                  <a:lnTo>
                    <a:pt x="841" y="108"/>
                  </a:lnTo>
                  <a:lnTo>
                    <a:pt x="841" y="106"/>
                  </a:lnTo>
                  <a:lnTo>
                    <a:pt x="843" y="106"/>
                  </a:lnTo>
                  <a:lnTo>
                    <a:pt x="841" y="104"/>
                  </a:lnTo>
                  <a:lnTo>
                    <a:pt x="843" y="103"/>
                  </a:lnTo>
                  <a:lnTo>
                    <a:pt x="841" y="103"/>
                  </a:lnTo>
                  <a:lnTo>
                    <a:pt x="841" y="101"/>
                  </a:lnTo>
                  <a:lnTo>
                    <a:pt x="838" y="101"/>
                  </a:lnTo>
                  <a:lnTo>
                    <a:pt x="837" y="100"/>
                  </a:lnTo>
                  <a:lnTo>
                    <a:pt x="835" y="100"/>
                  </a:lnTo>
                  <a:lnTo>
                    <a:pt x="834" y="100"/>
                  </a:lnTo>
                  <a:lnTo>
                    <a:pt x="832" y="100"/>
                  </a:lnTo>
                  <a:lnTo>
                    <a:pt x="831" y="100"/>
                  </a:lnTo>
                  <a:lnTo>
                    <a:pt x="831" y="101"/>
                  </a:lnTo>
                  <a:lnTo>
                    <a:pt x="829" y="101"/>
                  </a:lnTo>
                  <a:lnTo>
                    <a:pt x="829" y="100"/>
                  </a:lnTo>
                  <a:lnTo>
                    <a:pt x="829" y="98"/>
                  </a:lnTo>
                  <a:lnTo>
                    <a:pt x="829" y="97"/>
                  </a:lnTo>
                  <a:lnTo>
                    <a:pt x="828" y="97"/>
                  </a:lnTo>
                  <a:lnTo>
                    <a:pt x="828" y="95"/>
                  </a:lnTo>
                  <a:lnTo>
                    <a:pt x="828" y="94"/>
                  </a:lnTo>
                  <a:lnTo>
                    <a:pt x="829" y="92"/>
                  </a:lnTo>
                  <a:lnTo>
                    <a:pt x="829" y="88"/>
                  </a:lnTo>
                  <a:lnTo>
                    <a:pt x="829" y="86"/>
                  </a:lnTo>
                  <a:lnTo>
                    <a:pt x="831" y="86"/>
                  </a:lnTo>
                  <a:lnTo>
                    <a:pt x="831" y="83"/>
                  </a:lnTo>
                  <a:lnTo>
                    <a:pt x="831" y="82"/>
                  </a:lnTo>
                  <a:lnTo>
                    <a:pt x="831" y="80"/>
                  </a:lnTo>
                  <a:lnTo>
                    <a:pt x="829" y="79"/>
                  </a:lnTo>
                  <a:lnTo>
                    <a:pt x="831" y="77"/>
                  </a:lnTo>
                  <a:lnTo>
                    <a:pt x="829" y="77"/>
                  </a:lnTo>
                  <a:lnTo>
                    <a:pt x="829" y="76"/>
                  </a:lnTo>
                  <a:lnTo>
                    <a:pt x="831" y="77"/>
                  </a:lnTo>
                  <a:lnTo>
                    <a:pt x="829" y="77"/>
                  </a:lnTo>
                  <a:lnTo>
                    <a:pt x="831" y="77"/>
                  </a:lnTo>
                  <a:lnTo>
                    <a:pt x="829" y="76"/>
                  </a:lnTo>
                  <a:lnTo>
                    <a:pt x="829" y="74"/>
                  </a:lnTo>
                  <a:lnTo>
                    <a:pt x="828" y="74"/>
                  </a:lnTo>
                  <a:lnTo>
                    <a:pt x="828" y="73"/>
                  </a:lnTo>
                  <a:lnTo>
                    <a:pt x="828" y="71"/>
                  </a:lnTo>
                  <a:lnTo>
                    <a:pt x="828" y="70"/>
                  </a:lnTo>
                  <a:lnTo>
                    <a:pt x="828" y="68"/>
                  </a:lnTo>
                  <a:lnTo>
                    <a:pt x="826" y="68"/>
                  </a:lnTo>
                  <a:lnTo>
                    <a:pt x="826" y="67"/>
                  </a:lnTo>
                  <a:lnTo>
                    <a:pt x="825" y="67"/>
                  </a:lnTo>
                  <a:lnTo>
                    <a:pt x="825" y="65"/>
                  </a:lnTo>
                  <a:lnTo>
                    <a:pt x="823" y="65"/>
                  </a:lnTo>
                  <a:lnTo>
                    <a:pt x="825" y="64"/>
                  </a:lnTo>
                  <a:lnTo>
                    <a:pt x="823" y="62"/>
                  </a:lnTo>
                  <a:lnTo>
                    <a:pt x="825" y="61"/>
                  </a:lnTo>
                  <a:lnTo>
                    <a:pt x="825" y="62"/>
                  </a:lnTo>
                  <a:lnTo>
                    <a:pt x="826" y="62"/>
                  </a:lnTo>
                  <a:lnTo>
                    <a:pt x="828" y="62"/>
                  </a:lnTo>
                  <a:lnTo>
                    <a:pt x="829" y="61"/>
                  </a:lnTo>
                  <a:lnTo>
                    <a:pt x="829" y="59"/>
                  </a:lnTo>
                  <a:lnTo>
                    <a:pt x="829" y="58"/>
                  </a:lnTo>
                  <a:lnTo>
                    <a:pt x="828" y="58"/>
                  </a:lnTo>
                  <a:lnTo>
                    <a:pt x="826" y="59"/>
                  </a:lnTo>
                  <a:lnTo>
                    <a:pt x="825" y="59"/>
                  </a:lnTo>
                  <a:lnTo>
                    <a:pt x="823" y="59"/>
                  </a:lnTo>
                  <a:lnTo>
                    <a:pt x="822" y="61"/>
                  </a:lnTo>
                  <a:lnTo>
                    <a:pt x="823" y="62"/>
                  </a:lnTo>
                  <a:lnTo>
                    <a:pt x="822" y="62"/>
                  </a:lnTo>
                  <a:lnTo>
                    <a:pt x="822" y="64"/>
                  </a:lnTo>
                  <a:lnTo>
                    <a:pt x="823" y="64"/>
                  </a:lnTo>
                  <a:lnTo>
                    <a:pt x="823" y="65"/>
                  </a:lnTo>
                  <a:lnTo>
                    <a:pt x="822" y="65"/>
                  </a:lnTo>
                  <a:lnTo>
                    <a:pt x="820" y="65"/>
                  </a:lnTo>
                  <a:lnTo>
                    <a:pt x="819" y="65"/>
                  </a:lnTo>
                  <a:lnTo>
                    <a:pt x="817" y="65"/>
                  </a:lnTo>
                  <a:lnTo>
                    <a:pt x="814" y="65"/>
                  </a:lnTo>
                  <a:lnTo>
                    <a:pt x="812" y="65"/>
                  </a:lnTo>
                  <a:lnTo>
                    <a:pt x="811" y="67"/>
                  </a:lnTo>
                  <a:lnTo>
                    <a:pt x="809" y="67"/>
                  </a:lnTo>
                  <a:lnTo>
                    <a:pt x="809" y="65"/>
                  </a:lnTo>
                  <a:lnTo>
                    <a:pt x="808" y="65"/>
                  </a:lnTo>
                  <a:lnTo>
                    <a:pt x="808" y="64"/>
                  </a:lnTo>
                  <a:lnTo>
                    <a:pt x="806" y="64"/>
                  </a:lnTo>
                  <a:lnTo>
                    <a:pt x="806" y="62"/>
                  </a:lnTo>
                  <a:lnTo>
                    <a:pt x="805" y="61"/>
                  </a:lnTo>
                  <a:lnTo>
                    <a:pt x="805" y="59"/>
                  </a:lnTo>
                  <a:lnTo>
                    <a:pt x="803" y="59"/>
                  </a:lnTo>
                  <a:lnTo>
                    <a:pt x="803" y="58"/>
                  </a:lnTo>
                  <a:lnTo>
                    <a:pt x="802" y="58"/>
                  </a:lnTo>
                  <a:lnTo>
                    <a:pt x="800" y="58"/>
                  </a:lnTo>
                  <a:lnTo>
                    <a:pt x="799" y="56"/>
                  </a:lnTo>
                  <a:lnTo>
                    <a:pt x="797" y="56"/>
                  </a:lnTo>
                  <a:lnTo>
                    <a:pt x="796" y="58"/>
                  </a:lnTo>
                  <a:lnTo>
                    <a:pt x="794" y="56"/>
                  </a:lnTo>
                  <a:lnTo>
                    <a:pt x="793" y="55"/>
                  </a:lnTo>
                  <a:lnTo>
                    <a:pt x="793" y="53"/>
                  </a:lnTo>
                  <a:lnTo>
                    <a:pt x="791" y="53"/>
                  </a:lnTo>
                  <a:lnTo>
                    <a:pt x="791" y="51"/>
                  </a:lnTo>
                  <a:lnTo>
                    <a:pt x="791" y="50"/>
                  </a:lnTo>
                  <a:lnTo>
                    <a:pt x="791" y="48"/>
                  </a:lnTo>
                  <a:lnTo>
                    <a:pt x="791" y="47"/>
                  </a:lnTo>
                  <a:lnTo>
                    <a:pt x="791" y="45"/>
                  </a:lnTo>
                  <a:lnTo>
                    <a:pt x="790" y="45"/>
                  </a:lnTo>
                  <a:lnTo>
                    <a:pt x="790" y="44"/>
                  </a:lnTo>
                  <a:lnTo>
                    <a:pt x="788" y="42"/>
                  </a:lnTo>
                  <a:lnTo>
                    <a:pt x="788" y="41"/>
                  </a:lnTo>
                  <a:lnTo>
                    <a:pt x="787" y="39"/>
                  </a:lnTo>
                  <a:lnTo>
                    <a:pt x="787" y="38"/>
                  </a:lnTo>
                  <a:lnTo>
                    <a:pt x="787" y="36"/>
                  </a:lnTo>
                  <a:lnTo>
                    <a:pt x="785" y="36"/>
                  </a:lnTo>
                  <a:lnTo>
                    <a:pt x="785" y="38"/>
                  </a:lnTo>
                  <a:lnTo>
                    <a:pt x="784" y="38"/>
                  </a:lnTo>
                  <a:lnTo>
                    <a:pt x="782" y="38"/>
                  </a:lnTo>
                  <a:lnTo>
                    <a:pt x="781" y="38"/>
                  </a:lnTo>
                  <a:lnTo>
                    <a:pt x="781" y="39"/>
                  </a:lnTo>
                  <a:lnTo>
                    <a:pt x="782" y="41"/>
                  </a:lnTo>
                  <a:lnTo>
                    <a:pt x="781" y="42"/>
                  </a:lnTo>
                  <a:lnTo>
                    <a:pt x="781" y="44"/>
                  </a:lnTo>
                  <a:lnTo>
                    <a:pt x="779" y="45"/>
                  </a:lnTo>
                  <a:lnTo>
                    <a:pt x="778" y="45"/>
                  </a:lnTo>
                  <a:lnTo>
                    <a:pt x="776" y="45"/>
                  </a:lnTo>
                  <a:lnTo>
                    <a:pt x="776" y="47"/>
                  </a:lnTo>
                  <a:lnTo>
                    <a:pt x="775" y="47"/>
                  </a:lnTo>
                  <a:lnTo>
                    <a:pt x="775" y="48"/>
                  </a:lnTo>
                  <a:lnTo>
                    <a:pt x="776" y="50"/>
                  </a:lnTo>
                  <a:lnTo>
                    <a:pt x="776" y="51"/>
                  </a:lnTo>
                  <a:lnTo>
                    <a:pt x="776" y="53"/>
                  </a:lnTo>
                  <a:lnTo>
                    <a:pt x="775" y="53"/>
                  </a:lnTo>
                  <a:lnTo>
                    <a:pt x="775" y="55"/>
                  </a:lnTo>
                  <a:lnTo>
                    <a:pt x="773" y="55"/>
                  </a:lnTo>
                  <a:lnTo>
                    <a:pt x="772" y="55"/>
                  </a:lnTo>
                  <a:lnTo>
                    <a:pt x="770" y="56"/>
                  </a:lnTo>
                  <a:lnTo>
                    <a:pt x="769" y="58"/>
                  </a:lnTo>
                  <a:lnTo>
                    <a:pt x="769" y="59"/>
                  </a:lnTo>
                  <a:lnTo>
                    <a:pt x="767" y="59"/>
                  </a:lnTo>
                  <a:lnTo>
                    <a:pt x="766" y="59"/>
                  </a:lnTo>
                  <a:lnTo>
                    <a:pt x="764" y="59"/>
                  </a:lnTo>
                  <a:lnTo>
                    <a:pt x="764" y="61"/>
                  </a:lnTo>
                  <a:lnTo>
                    <a:pt x="763" y="61"/>
                  </a:lnTo>
                  <a:lnTo>
                    <a:pt x="763" y="62"/>
                  </a:lnTo>
                  <a:lnTo>
                    <a:pt x="761" y="62"/>
                  </a:lnTo>
                  <a:lnTo>
                    <a:pt x="761" y="64"/>
                  </a:lnTo>
                  <a:lnTo>
                    <a:pt x="759" y="64"/>
                  </a:lnTo>
                  <a:lnTo>
                    <a:pt x="758" y="64"/>
                  </a:lnTo>
                  <a:lnTo>
                    <a:pt x="756" y="64"/>
                  </a:lnTo>
                  <a:lnTo>
                    <a:pt x="755" y="64"/>
                  </a:lnTo>
                  <a:lnTo>
                    <a:pt x="755" y="65"/>
                  </a:lnTo>
                  <a:lnTo>
                    <a:pt x="753" y="65"/>
                  </a:lnTo>
                  <a:lnTo>
                    <a:pt x="753" y="67"/>
                  </a:lnTo>
                  <a:lnTo>
                    <a:pt x="752" y="67"/>
                  </a:lnTo>
                  <a:lnTo>
                    <a:pt x="750" y="65"/>
                  </a:lnTo>
                  <a:lnTo>
                    <a:pt x="752" y="62"/>
                  </a:lnTo>
                  <a:lnTo>
                    <a:pt x="752" y="61"/>
                  </a:lnTo>
                  <a:lnTo>
                    <a:pt x="753" y="58"/>
                  </a:lnTo>
                  <a:lnTo>
                    <a:pt x="753" y="55"/>
                  </a:lnTo>
                  <a:lnTo>
                    <a:pt x="753" y="53"/>
                  </a:lnTo>
                  <a:lnTo>
                    <a:pt x="753" y="51"/>
                  </a:lnTo>
                  <a:lnTo>
                    <a:pt x="755" y="48"/>
                  </a:lnTo>
                  <a:lnTo>
                    <a:pt x="756" y="47"/>
                  </a:lnTo>
                  <a:lnTo>
                    <a:pt x="756" y="45"/>
                  </a:lnTo>
                  <a:lnTo>
                    <a:pt x="758" y="42"/>
                  </a:lnTo>
                  <a:lnTo>
                    <a:pt x="759" y="41"/>
                  </a:lnTo>
                  <a:lnTo>
                    <a:pt x="759" y="38"/>
                  </a:lnTo>
                  <a:lnTo>
                    <a:pt x="761" y="36"/>
                  </a:lnTo>
                  <a:lnTo>
                    <a:pt x="761" y="35"/>
                  </a:lnTo>
                  <a:lnTo>
                    <a:pt x="761" y="33"/>
                  </a:lnTo>
                  <a:lnTo>
                    <a:pt x="763" y="32"/>
                  </a:lnTo>
                  <a:lnTo>
                    <a:pt x="763" y="30"/>
                  </a:lnTo>
                  <a:lnTo>
                    <a:pt x="763" y="29"/>
                  </a:lnTo>
                  <a:lnTo>
                    <a:pt x="761" y="29"/>
                  </a:lnTo>
                  <a:lnTo>
                    <a:pt x="763" y="29"/>
                  </a:lnTo>
                  <a:lnTo>
                    <a:pt x="761" y="27"/>
                  </a:lnTo>
                  <a:lnTo>
                    <a:pt x="761" y="26"/>
                  </a:lnTo>
                  <a:lnTo>
                    <a:pt x="761" y="24"/>
                  </a:lnTo>
                  <a:lnTo>
                    <a:pt x="759" y="23"/>
                  </a:lnTo>
                  <a:lnTo>
                    <a:pt x="758" y="23"/>
                  </a:lnTo>
                  <a:lnTo>
                    <a:pt x="756" y="24"/>
                  </a:lnTo>
                  <a:lnTo>
                    <a:pt x="755" y="24"/>
                  </a:lnTo>
                  <a:lnTo>
                    <a:pt x="752" y="26"/>
                  </a:lnTo>
                  <a:lnTo>
                    <a:pt x="750" y="29"/>
                  </a:lnTo>
                  <a:lnTo>
                    <a:pt x="747" y="30"/>
                  </a:lnTo>
                  <a:lnTo>
                    <a:pt x="746" y="32"/>
                  </a:lnTo>
                  <a:lnTo>
                    <a:pt x="746" y="33"/>
                  </a:lnTo>
                  <a:lnTo>
                    <a:pt x="744" y="33"/>
                  </a:lnTo>
                  <a:lnTo>
                    <a:pt x="744" y="35"/>
                  </a:lnTo>
                  <a:lnTo>
                    <a:pt x="744" y="36"/>
                  </a:lnTo>
                  <a:lnTo>
                    <a:pt x="746" y="39"/>
                  </a:lnTo>
                  <a:lnTo>
                    <a:pt x="746" y="41"/>
                  </a:lnTo>
                  <a:lnTo>
                    <a:pt x="746" y="42"/>
                  </a:lnTo>
                  <a:lnTo>
                    <a:pt x="747" y="44"/>
                  </a:lnTo>
                  <a:lnTo>
                    <a:pt x="749" y="47"/>
                  </a:lnTo>
                  <a:lnTo>
                    <a:pt x="749" y="48"/>
                  </a:lnTo>
                  <a:lnTo>
                    <a:pt x="747" y="48"/>
                  </a:lnTo>
                  <a:lnTo>
                    <a:pt x="747" y="47"/>
                  </a:lnTo>
                  <a:lnTo>
                    <a:pt x="746" y="48"/>
                  </a:lnTo>
                  <a:lnTo>
                    <a:pt x="746" y="50"/>
                  </a:lnTo>
                  <a:lnTo>
                    <a:pt x="746" y="51"/>
                  </a:lnTo>
                  <a:lnTo>
                    <a:pt x="746" y="53"/>
                  </a:lnTo>
                  <a:lnTo>
                    <a:pt x="744" y="53"/>
                  </a:lnTo>
                  <a:lnTo>
                    <a:pt x="743" y="53"/>
                  </a:lnTo>
                  <a:lnTo>
                    <a:pt x="741" y="53"/>
                  </a:lnTo>
                  <a:lnTo>
                    <a:pt x="741" y="55"/>
                  </a:lnTo>
                  <a:lnTo>
                    <a:pt x="741" y="56"/>
                  </a:lnTo>
                  <a:lnTo>
                    <a:pt x="740" y="58"/>
                  </a:lnTo>
                  <a:lnTo>
                    <a:pt x="738" y="58"/>
                  </a:lnTo>
                  <a:lnTo>
                    <a:pt x="738" y="59"/>
                  </a:lnTo>
                  <a:lnTo>
                    <a:pt x="737" y="59"/>
                  </a:lnTo>
                  <a:lnTo>
                    <a:pt x="737" y="61"/>
                  </a:lnTo>
                  <a:lnTo>
                    <a:pt x="735" y="61"/>
                  </a:lnTo>
                  <a:lnTo>
                    <a:pt x="734" y="61"/>
                  </a:lnTo>
                  <a:lnTo>
                    <a:pt x="734" y="62"/>
                  </a:lnTo>
                  <a:lnTo>
                    <a:pt x="734" y="64"/>
                  </a:lnTo>
                  <a:lnTo>
                    <a:pt x="734" y="65"/>
                  </a:lnTo>
                  <a:lnTo>
                    <a:pt x="732" y="65"/>
                  </a:lnTo>
                  <a:lnTo>
                    <a:pt x="731" y="65"/>
                  </a:lnTo>
                  <a:lnTo>
                    <a:pt x="732" y="65"/>
                  </a:lnTo>
                  <a:lnTo>
                    <a:pt x="731" y="64"/>
                  </a:lnTo>
                  <a:lnTo>
                    <a:pt x="731" y="65"/>
                  </a:lnTo>
                  <a:lnTo>
                    <a:pt x="732" y="67"/>
                  </a:lnTo>
                  <a:lnTo>
                    <a:pt x="731" y="67"/>
                  </a:lnTo>
                  <a:lnTo>
                    <a:pt x="729" y="67"/>
                  </a:lnTo>
                  <a:lnTo>
                    <a:pt x="729" y="68"/>
                  </a:lnTo>
                  <a:lnTo>
                    <a:pt x="728" y="68"/>
                  </a:lnTo>
                  <a:lnTo>
                    <a:pt x="728" y="67"/>
                  </a:lnTo>
                  <a:lnTo>
                    <a:pt x="728" y="65"/>
                  </a:lnTo>
                  <a:lnTo>
                    <a:pt x="728" y="62"/>
                  </a:lnTo>
                  <a:lnTo>
                    <a:pt x="728" y="61"/>
                  </a:lnTo>
                  <a:lnTo>
                    <a:pt x="729" y="61"/>
                  </a:lnTo>
                  <a:lnTo>
                    <a:pt x="731" y="59"/>
                  </a:lnTo>
                  <a:lnTo>
                    <a:pt x="734" y="58"/>
                  </a:lnTo>
                  <a:lnTo>
                    <a:pt x="737" y="55"/>
                  </a:lnTo>
                  <a:lnTo>
                    <a:pt x="738" y="53"/>
                  </a:lnTo>
                  <a:lnTo>
                    <a:pt x="740" y="50"/>
                  </a:lnTo>
                  <a:lnTo>
                    <a:pt x="741" y="50"/>
                  </a:lnTo>
                  <a:lnTo>
                    <a:pt x="741" y="48"/>
                  </a:lnTo>
                  <a:lnTo>
                    <a:pt x="743" y="45"/>
                  </a:lnTo>
                  <a:lnTo>
                    <a:pt x="744" y="44"/>
                  </a:lnTo>
                  <a:lnTo>
                    <a:pt x="744" y="41"/>
                  </a:lnTo>
                  <a:lnTo>
                    <a:pt x="744" y="39"/>
                  </a:lnTo>
                  <a:lnTo>
                    <a:pt x="744" y="36"/>
                  </a:lnTo>
                  <a:lnTo>
                    <a:pt x="743" y="36"/>
                  </a:lnTo>
                  <a:lnTo>
                    <a:pt x="743" y="33"/>
                  </a:lnTo>
                  <a:lnTo>
                    <a:pt x="743" y="32"/>
                  </a:lnTo>
                  <a:lnTo>
                    <a:pt x="743" y="30"/>
                  </a:lnTo>
                  <a:lnTo>
                    <a:pt x="741" y="29"/>
                  </a:lnTo>
                  <a:lnTo>
                    <a:pt x="741" y="27"/>
                  </a:lnTo>
                  <a:lnTo>
                    <a:pt x="741" y="26"/>
                  </a:lnTo>
                  <a:lnTo>
                    <a:pt x="743" y="26"/>
                  </a:lnTo>
                  <a:lnTo>
                    <a:pt x="743" y="24"/>
                  </a:lnTo>
                  <a:lnTo>
                    <a:pt x="744" y="24"/>
                  </a:lnTo>
                  <a:lnTo>
                    <a:pt x="744" y="23"/>
                  </a:lnTo>
                  <a:lnTo>
                    <a:pt x="746" y="21"/>
                  </a:lnTo>
                  <a:lnTo>
                    <a:pt x="747" y="18"/>
                  </a:lnTo>
                  <a:lnTo>
                    <a:pt x="749" y="18"/>
                  </a:lnTo>
                  <a:lnTo>
                    <a:pt x="749" y="17"/>
                  </a:lnTo>
                  <a:lnTo>
                    <a:pt x="750" y="17"/>
                  </a:lnTo>
                  <a:lnTo>
                    <a:pt x="750" y="15"/>
                  </a:lnTo>
                  <a:lnTo>
                    <a:pt x="752" y="15"/>
                  </a:lnTo>
                  <a:lnTo>
                    <a:pt x="753" y="14"/>
                  </a:lnTo>
                  <a:lnTo>
                    <a:pt x="755" y="12"/>
                  </a:lnTo>
                  <a:lnTo>
                    <a:pt x="756" y="11"/>
                  </a:lnTo>
                  <a:lnTo>
                    <a:pt x="758" y="11"/>
                  </a:lnTo>
                  <a:lnTo>
                    <a:pt x="761" y="9"/>
                  </a:lnTo>
                  <a:lnTo>
                    <a:pt x="763" y="8"/>
                  </a:lnTo>
                  <a:lnTo>
                    <a:pt x="766" y="8"/>
                  </a:lnTo>
                  <a:lnTo>
                    <a:pt x="767" y="8"/>
                  </a:lnTo>
                  <a:lnTo>
                    <a:pt x="769" y="8"/>
                  </a:lnTo>
                  <a:lnTo>
                    <a:pt x="770" y="8"/>
                  </a:lnTo>
                  <a:lnTo>
                    <a:pt x="772" y="8"/>
                  </a:lnTo>
                  <a:lnTo>
                    <a:pt x="772" y="6"/>
                  </a:lnTo>
                  <a:lnTo>
                    <a:pt x="773" y="8"/>
                  </a:lnTo>
                  <a:lnTo>
                    <a:pt x="775" y="6"/>
                  </a:lnTo>
                  <a:lnTo>
                    <a:pt x="776" y="6"/>
                  </a:lnTo>
                  <a:lnTo>
                    <a:pt x="778" y="6"/>
                  </a:lnTo>
                  <a:lnTo>
                    <a:pt x="781" y="5"/>
                  </a:lnTo>
                  <a:lnTo>
                    <a:pt x="782" y="3"/>
                  </a:lnTo>
                  <a:lnTo>
                    <a:pt x="784" y="3"/>
                  </a:lnTo>
                  <a:lnTo>
                    <a:pt x="785" y="2"/>
                  </a:lnTo>
                  <a:lnTo>
                    <a:pt x="787" y="2"/>
                  </a:lnTo>
                  <a:lnTo>
                    <a:pt x="790" y="2"/>
                  </a:lnTo>
                  <a:lnTo>
                    <a:pt x="791" y="2"/>
                  </a:lnTo>
                  <a:lnTo>
                    <a:pt x="793" y="2"/>
                  </a:lnTo>
                  <a:lnTo>
                    <a:pt x="794" y="2"/>
                  </a:lnTo>
                  <a:lnTo>
                    <a:pt x="796" y="2"/>
                  </a:lnTo>
                  <a:lnTo>
                    <a:pt x="797" y="2"/>
                  </a:lnTo>
                  <a:lnTo>
                    <a:pt x="799" y="2"/>
                  </a:lnTo>
                  <a:lnTo>
                    <a:pt x="800" y="0"/>
                  </a:lnTo>
                  <a:lnTo>
                    <a:pt x="802" y="0"/>
                  </a:lnTo>
                  <a:close/>
                  <a:moveTo>
                    <a:pt x="924" y="247"/>
                  </a:moveTo>
                  <a:lnTo>
                    <a:pt x="926" y="248"/>
                  </a:lnTo>
                  <a:lnTo>
                    <a:pt x="927" y="248"/>
                  </a:lnTo>
                  <a:lnTo>
                    <a:pt x="927" y="250"/>
                  </a:lnTo>
                  <a:lnTo>
                    <a:pt x="929" y="250"/>
                  </a:lnTo>
                  <a:lnTo>
                    <a:pt x="929" y="251"/>
                  </a:lnTo>
                  <a:lnTo>
                    <a:pt x="931" y="253"/>
                  </a:lnTo>
                  <a:lnTo>
                    <a:pt x="929" y="253"/>
                  </a:lnTo>
                  <a:lnTo>
                    <a:pt x="931" y="253"/>
                  </a:lnTo>
                  <a:lnTo>
                    <a:pt x="931" y="254"/>
                  </a:lnTo>
                  <a:lnTo>
                    <a:pt x="931" y="256"/>
                  </a:lnTo>
                  <a:lnTo>
                    <a:pt x="931" y="257"/>
                  </a:lnTo>
                  <a:lnTo>
                    <a:pt x="932" y="259"/>
                  </a:lnTo>
                  <a:lnTo>
                    <a:pt x="934" y="263"/>
                  </a:lnTo>
                  <a:lnTo>
                    <a:pt x="935" y="265"/>
                  </a:lnTo>
                  <a:lnTo>
                    <a:pt x="937" y="268"/>
                  </a:lnTo>
                  <a:lnTo>
                    <a:pt x="938" y="271"/>
                  </a:lnTo>
                  <a:lnTo>
                    <a:pt x="940" y="273"/>
                  </a:lnTo>
                  <a:lnTo>
                    <a:pt x="943" y="276"/>
                  </a:lnTo>
                  <a:lnTo>
                    <a:pt x="944" y="277"/>
                  </a:lnTo>
                  <a:lnTo>
                    <a:pt x="946" y="280"/>
                  </a:lnTo>
                  <a:lnTo>
                    <a:pt x="949" y="282"/>
                  </a:lnTo>
                  <a:lnTo>
                    <a:pt x="952" y="285"/>
                  </a:lnTo>
                  <a:lnTo>
                    <a:pt x="955" y="286"/>
                  </a:lnTo>
                  <a:lnTo>
                    <a:pt x="956" y="288"/>
                  </a:lnTo>
                  <a:lnTo>
                    <a:pt x="961" y="291"/>
                  </a:lnTo>
                  <a:lnTo>
                    <a:pt x="962" y="291"/>
                  </a:lnTo>
                  <a:lnTo>
                    <a:pt x="965" y="292"/>
                  </a:lnTo>
                  <a:lnTo>
                    <a:pt x="968" y="294"/>
                  </a:lnTo>
                  <a:lnTo>
                    <a:pt x="973" y="295"/>
                  </a:lnTo>
                  <a:lnTo>
                    <a:pt x="974" y="295"/>
                  </a:lnTo>
                  <a:lnTo>
                    <a:pt x="977" y="295"/>
                  </a:lnTo>
                  <a:lnTo>
                    <a:pt x="980" y="297"/>
                  </a:lnTo>
                  <a:lnTo>
                    <a:pt x="983" y="298"/>
                  </a:lnTo>
                  <a:lnTo>
                    <a:pt x="987" y="300"/>
                  </a:lnTo>
                  <a:lnTo>
                    <a:pt x="988" y="300"/>
                  </a:lnTo>
                  <a:lnTo>
                    <a:pt x="991" y="301"/>
                  </a:lnTo>
                  <a:lnTo>
                    <a:pt x="993" y="303"/>
                  </a:lnTo>
                  <a:lnTo>
                    <a:pt x="993" y="304"/>
                  </a:lnTo>
                  <a:lnTo>
                    <a:pt x="996" y="307"/>
                  </a:lnTo>
                  <a:lnTo>
                    <a:pt x="997" y="309"/>
                  </a:lnTo>
                  <a:lnTo>
                    <a:pt x="999" y="309"/>
                  </a:lnTo>
                  <a:lnTo>
                    <a:pt x="1000" y="312"/>
                  </a:lnTo>
                  <a:lnTo>
                    <a:pt x="1002" y="312"/>
                  </a:lnTo>
                  <a:lnTo>
                    <a:pt x="1003" y="313"/>
                  </a:lnTo>
                  <a:lnTo>
                    <a:pt x="1005" y="316"/>
                  </a:lnTo>
                  <a:lnTo>
                    <a:pt x="1008" y="318"/>
                  </a:lnTo>
                  <a:lnTo>
                    <a:pt x="1009" y="320"/>
                  </a:lnTo>
                  <a:lnTo>
                    <a:pt x="1011" y="321"/>
                  </a:lnTo>
                  <a:lnTo>
                    <a:pt x="1015" y="324"/>
                  </a:lnTo>
                  <a:lnTo>
                    <a:pt x="1018" y="327"/>
                  </a:lnTo>
                  <a:lnTo>
                    <a:pt x="1021" y="329"/>
                  </a:lnTo>
                  <a:lnTo>
                    <a:pt x="1021" y="330"/>
                  </a:lnTo>
                  <a:lnTo>
                    <a:pt x="1023" y="330"/>
                  </a:lnTo>
                  <a:lnTo>
                    <a:pt x="1024" y="332"/>
                  </a:lnTo>
                  <a:lnTo>
                    <a:pt x="1026" y="333"/>
                  </a:lnTo>
                  <a:lnTo>
                    <a:pt x="1027" y="335"/>
                  </a:lnTo>
                  <a:lnTo>
                    <a:pt x="1032" y="338"/>
                  </a:lnTo>
                  <a:lnTo>
                    <a:pt x="1033" y="341"/>
                  </a:lnTo>
                  <a:lnTo>
                    <a:pt x="1035" y="342"/>
                  </a:lnTo>
                  <a:lnTo>
                    <a:pt x="1039" y="345"/>
                  </a:lnTo>
                  <a:lnTo>
                    <a:pt x="1041" y="347"/>
                  </a:lnTo>
                  <a:lnTo>
                    <a:pt x="1043" y="348"/>
                  </a:lnTo>
                  <a:lnTo>
                    <a:pt x="1043" y="350"/>
                  </a:lnTo>
                  <a:lnTo>
                    <a:pt x="1044" y="351"/>
                  </a:lnTo>
                  <a:lnTo>
                    <a:pt x="1046" y="353"/>
                  </a:lnTo>
                  <a:lnTo>
                    <a:pt x="1049" y="354"/>
                  </a:lnTo>
                  <a:lnTo>
                    <a:pt x="1050" y="356"/>
                  </a:lnTo>
                  <a:lnTo>
                    <a:pt x="1052" y="357"/>
                  </a:lnTo>
                  <a:lnTo>
                    <a:pt x="1058" y="360"/>
                  </a:lnTo>
                  <a:lnTo>
                    <a:pt x="1056" y="363"/>
                  </a:lnTo>
                  <a:lnTo>
                    <a:pt x="1053" y="366"/>
                  </a:lnTo>
                  <a:lnTo>
                    <a:pt x="1050" y="368"/>
                  </a:lnTo>
                  <a:lnTo>
                    <a:pt x="1049" y="368"/>
                  </a:lnTo>
                  <a:lnTo>
                    <a:pt x="1047" y="368"/>
                  </a:lnTo>
                  <a:lnTo>
                    <a:pt x="1047" y="370"/>
                  </a:lnTo>
                  <a:lnTo>
                    <a:pt x="1049" y="370"/>
                  </a:lnTo>
                  <a:lnTo>
                    <a:pt x="1053" y="370"/>
                  </a:lnTo>
                  <a:lnTo>
                    <a:pt x="1053" y="371"/>
                  </a:lnTo>
                  <a:lnTo>
                    <a:pt x="1055" y="374"/>
                  </a:lnTo>
                  <a:lnTo>
                    <a:pt x="1056" y="382"/>
                  </a:lnTo>
                  <a:lnTo>
                    <a:pt x="1056" y="385"/>
                  </a:lnTo>
                  <a:lnTo>
                    <a:pt x="1056" y="386"/>
                  </a:lnTo>
                  <a:lnTo>
                    <a:pt x="1056" y="389"/>
                  </a:lnTo>
                  <a:lnTo>
                    <a:pt x="1056" y="391"/>
                  </a:lnTo>
                  <a:lnTo>
                    <a:pt x="1055" y="391"/>
                  </a:lnTo>
                  <a:lnTo>
                    <a:pt x="1055" y="392"/>
                  </a:lnTo>
                  <a:lnTo>
                    <a:pt x="1053" y="391"/>
                  </a:lnTo>
                  <a:lnTo>
                    <a:pt x="1052" y="389"/>
                  </a:lnTo>
                  <a:lnTo>
                    <a:pt x="1050" y="389"/>
                  </a:lnTo>
                  <a:lnTo>
                    <a:pt x="1049" y="389"/>
                  </a:lnTo>
                  <a:lnTo>
                    <a:pt x="1047" y="389"/>
                  </a:lnTo>
                  <a:lnTo>
                    <a:pt x="1047" y="391"/>
                  </a:lnTo>
                  <a:lnTo>
                    <a:pt x="1046" y="389"/>
                  </a:lnTo>
                  <a:lnTo>
                    <a:pt x="1044" y="389"/>
                  </a:lnTo>
                  <a:lnTo>
                    <a:pt x="1043" y="389"/>
                  </a:lnTo>
                  <a:lnTo>
                    <a:pt x="1041" y="391"/>
                  </a:lnTo>
                  <a:lnTo>
                    <a:pt x="1039" y="389"/>
                  </a:lnTo>
                  <a:lnTo>
                    <a:pt x="1036" y="391"/>
                  </a:lnTo>
                  <a:lnTo>
                    <a:pt x="1035" y="391"/>
                  </a:lnTo>
                  <a:lnTo>
                    <a:pt x="1033" y="391"/>
                  </a:lnTo>
                  <a:lnTo>
                    <a:pt x="1032" y="391"/>
                  </a:lnTo>
                  <a:lnTo>
                    <a:pt x="1030" y="391"/>
                  </a:lnTo>
                  <a:lnTo>
                    <a:pt x="1029" y="392"/>
                  </a:lnTo>
                  <a:lnTo>
                    <a:pt x="1027" y="392"/>
                  </a:lnTo>
                  <a:lnTo>
                    <a:pt x="1026" y="392"/>
                  </a:lnTo>
                  <a:lnTo>
                    <a:pt x="1024" y="392"/>
                  </a:lnTo>
                  <a:lnTo>
                    <a:pt x="1023" y="392"/>
                  </a:lnTo>
                  <a:lnTo>
                    <a:pt x="1021" y="391"/>
                  </a:lnTo>
                  <a:lnTo>
                    <a:pt x="1020" y="391"/>
                  </a:lnTo>
                  <a:lnTo>
                    <a:pt x="1018" y="391"/>
                  </a:lnTo>
                  <a:lnTo>
                    <a:pt x="1017" y="391"/>
                  </a:lnTo>
                  <a:lnTo>
                    <a:pt x="1017" y="392"/>
                  </a:lnTo>
                  <a:lnTo>
                    <a:pt x="1015" y="392"/>
                  </a:lnTo>
                  <a:lnTo>
                    <a:pt x="1014" y="392"/>
                  </a:lnTo>
                  <a:lnTo>
                    <a:pt x="1012" y="394"/>
                  </a:lnTo>
                  <a:lnTo>
                    <a:pt x="1011" y="394"/>
                  </a:lnTo>
                  <a:lnTo>
                    <a:pt x="1011" y="392"/>
                  </a:lnTo>
                  <a:lnTo>
                    <a:pt x="1009" y="392"/>
                  </a:lnTo>
                  <a:lnTo>
                    <a:pt x="1008" y="392"/>
                  </a:lnTo>
                  <a:lnTo>
                    <a:pt x="1008" y="391"/>
                  </a:lnTo>
                  <a:lnTo>
                    <a:pt x="1006" y="392"/>
                  </a:lnTo>
                  <a:lnTo>
                    <a:pt x="1006" y="391"/>
                  </a:lnTo>
                  <a:lnTo>
                    <a:pt x="1003" y="392"/>
                  </a:lnTo>
                  <a:lnTo>
                    <a:pt x="1003" y="394"/>
                  </a:lnTo>
                  <a:lnTo>
                    <a:pt x="1002" y="394"/>
                  </a:lnTo>
                  <a:lnTo>
                    <a:pt x="1000" y="394"/>
                  </a:lnTo>
                  <a:lnTo>
                    <a:pt x="999" y="395"/>
                  </a:lnTo>
                  <a:lnTo>
                    <a:pt x="999" y="397"/>
                  </a:lnTo>
                  <a:lnTo>
                    <a:pt x="997" y="397"/>
                  </a:lnTo>
                  <a:lnTo>
                    <a:pt x="997" y="398"/>
                  </a:lnTo>
                  <a:lnTo>
                    <a:pt x="997" y="400"/>
                  </a:lnTo>
                  <a:lnTo>
                    <a:pt x="996" y="400"/>
                  </a:lnTo>
                  <a:lnTo>
                    <a:pt x="993" y="403"/>
                  </a:lnTo>
                  <a:lnTo>
                    <a:pt x="993" y="404"/>
                  </a:lnTo>
                  <a:lnTo>
                    <a:pt x="991" y="406"/>
                  </a:lnTo>
                  <a:lnTo>
                    <a:pt x="990" y="404"/>
                  </a:lnTo>
                  <a:lnTo>
                    <a:pt x="988" y="404"/>
                  </a:lnTo>
                  <a:lnTo>
                    <a:pt x="987" y="406"/>
                  </a:lnTo>
                  <a:lnTo>
                    <a:pt x="985" y="406"/>
                  </a:lnTo>
                  <a:lnTo>
                    <a:pt x="983" y="407"/>
                  </a:lnTo>
                  <a:lnTo>
                    <a:pt x="982" y="407"/>
                  </a:lnTo>
                  <a:lnTo>
                    <a:pt x="980" y="407"/>
                  </a:lnTo>
                  <a:lnTo>
                    <a:pt x="979" y="407"/>
                  </a:lnTo>
                  <a:lnTo>
                    <a:pt x="979" y="409"/>
                  </a:lnTo>
                  <a:lnTo>
                    <a:pt x="977" y="409"/>
                  </a:lnTo>
                  <a:lnTo>
                    <a:pt x="976" y="409"/>
                  </a:lnTo>
                  <a:lnTo>
                    <a:pt x="974" y="407"/>
                  </a:lnTo>
                  <a:lnTo>
                    <a:pt x="973" y="407"/>
                  </a:lnTo>
                  <a:lnTo>
                    <a:pt x="971" y="407"/>
                  </a:lnTo>
                  <a:lnTo>
                    <a:pt x="971" y="406"/>
                  </a:lnTo>
                  <a:lnTo>
                    <a:pt x="971" y="404"/>
                  </a:lnTo>
                  <a:lnTo>
                    <a:pt x="973" y="404"/>
                  </a:lnTo>
                  <a:lnTo>
                    <a:pt x="974" y="406"/>
                  </a:lnTo>
                  <a:lnTo>
                    <a:pt x="976" y="406"/>
                  </a:lnTo>
                  <a:lnTo>
                    <a:pt x="977" y="406"/>
                  </a:lnTo>
                  <a:lnTo>
                    <a:pt x="979" y="406"/>
                  </a:lnTo>
                  <a:lnTo>
                    <a:pt x="980" y="404"/>
                  </a:lnTo>
                  <a:lnTo>
                    <a:pt x="980" y="403"/>
                  </a:lnTo>
                  <a:lnTo>
                    <a:pt x="980" y="401"/>
                  </a:lnTo>
                  <a:lnTo>
                    <a:pt x="980" y="400"/>
                  </a:lnTo>
                  <a:lnTo>
                    <a:pt x="980" y="398"/>
                  </a:lnTo>
                  <a:lnTo>
                    <a:pt x="979" y="398"/>
                  </a:lnTo>
                  <a:lnTo>
                    <a:pt x="977" y="398"/>
                  </a:lnTo>
                  <a:lnTo>
                    <a:pt x="976" y="397"/>
                  </a:lnTo>
                  <a:lnTo>
                    <a:pt x="974" y="397"/>
                  </a:lnTo>
                  <a:lnTo>
                    <a:pt x="973" y="395"/>
                  </a:lnTo>
                  <a:lnTo>
                    <a:pt x="973" y="394"/>
                  </a:lnTo>
                  <a:lnTo>
                    <a:pt x="973" y="395"/>
                  </a:lnTo>
                  <a:lnTo>
                    <a:pt x="973" y="398"/>
                  </a:lnTo>
                  <a:lnTo>
                    <a:pt x="973" y="400"/>
                  </a:lnTo>
                  <a:lnTo>
                    <a:pt x="971" y="403"/>
                  </a:lnTo>
                  <a:lnTo>
                    <a:pt x="971" y="404"/>
                  </a:lnTo>
                  <a:lnTo>
                    <a:pt x="971" y="406"/>
                  </a:lnTo>
                  <a:lnTo>
                    <a:pt x="971" y="409"/>
                  </a:lnTo>
                  <a:lnTo>
                    <a:pt x="970" y="409"/>
                  </a:lnTo>
                  <a:lnTo>
                    <a:pt x="968" y="410"/>
                  </a:lnTo>
                  <a:lnTo>
                    <a:pt x="967" y="410"/>
                  </a:lnTo>
                  <a:lnTo>
                    <a:pt x="965" y="410"/>
                  </a:lnTo>
                  <a:lnTo>
                    <a:pt x="965" y="412"/>
                  </a:lnTo>
                  <a:lnTo>
                    <a:pt x="964" y="410"/>
                  </a:lnTo>
                  <a:lnTo>
                    <a:pt x="962" y="412"/>
                  </a:lnTo>
                  <a:lnTo>
                    <a:pt x="961" y="410"/>
                  </a:lnTo>
                  <a:lnTo>
                    <a:pt x="961" y="412"/>
                  </a:lnTo>
                  <a:lnTo>
                    <a:pt x="959" y="412"/>
                  </a:lnTo>
                  <a:lnTo>
                    <a:pt x="959" y="410"/>
                  </a:lnTo>
                  <a:lnTo>
                    <a:pt x="958" y="410"/>
                  </a:lnTo>
                  <a:lnTo>
                    <a:pt x="956" y="410"/>
                  </a:lnTo>
                  <a:lnTo>
                    <a:pt x="955" y="410"/>
                  </a:lnTo>
                  <a:lnTo>
                    <a:pt x="953" y="410"/>
                  </a:lnTo>
                  <a:lnTo>
                    <a:pt x="953" y="409"/>
                  </a:lnTo>
                  <a:lnTo>
                    <a:pt x="952" y="409"/>
                  </a:lnTo>
                  <a:lnTo>
                    <a:pt x="952" y="407"/>
                  </a:lnTo>
                  <a:lnTo>
                    <a:pt x="950" y="407"/>
                  </a:lnTo>
                  <a:lnTo>
                    <a:pt x="949" y="407"/>
                  </a:lnTo>
                  <a:lnTo>
                    <a:pt x="947" y="407"/>
                  </a:lnTo>
                  <a:lnTo>
                    <a:pt x="944" y="407"/>
                  </a:lnTo>
                  <a:lnTo>
                    <a:pt x="943" y="406"/>
                  </a:lnTo>
                  <a:lnTo>
                    <a:pt x="943" y="404"/>
                  </a:lnTo>
                  <a:lnTo>
                    <a:pt x="944" y="404"/>
                  </a:lnTo>
                  <a:lnTo>
                    <a:pt x="944" y="403"/>
                  </a:lnTo>
                  <a:lnTo>
                    <a:pt x="944" y="401"/>
                  </a:lnTo>
                  <a:lnTo>
                    <a:pt x="944" y="400"/>
                  </a:lnTo>
                  <a:lnTo>
                    <a:pt x="946" y="398"/>
                  </a:lnTo>
                  <a:lnTo>
                    <a:pt x="946" y="397"/>
                  </a:lnTo>
                  <a:lnTo>
                    <a:pt x="947" y="397"/>
                  </a:lnTo>
                  <a:lnTo>
                    <a:pt x="949" y="397"/>
                  </a:lnTo>
                  <a:lnTo>
                    <a:pt x="950" y="397"/>
                  </a:lnTo>
                  <a:lnTo>
                    <a:pt x="953" y="397"/>
                  </a:lnTo>
                  <a:lnTo>
                    <a:pt x="953" y="395"/>
                  </a:lnTo>
                  <a:lnTo>
                    <a:pt x="955" y="394"/>
                  </a:lnTo>
                  <a:lnTo>
                    <a:pt x="956" y="394"/>
                  </a:lnTo>
                  <a:lnTo>
                    <a:pt x="956" y="392"/>
                  </a:lnTo>
                  <a:lnTo>
                    <a:pt x="958" y="392"/>
                  </a:lnTo>
                  <a:lnTo>
                    <a:pt x="958" y="394"/>
                  </a:lnTo>
                  <a:lnTo>
                    <a:pt x="959" y="394"/>
                  </a:lnTo>
                  <a:lnTo>
                    <a:pt x="961" y="394"/>
                  </a:lnTo>
                  <a:lnTo>
                    <a:pt x="961" y="392"/>
                  </a:lnTo>
                  <a:lnTo>
                    <a:pt x="962" y="394"/>
                  </a:lnTo>
                  <a:lnTo>
                    <a:pt x="962" y="392"/>
                  </a:lnTo>
                  <a:lnTo>
                    <a:pt x="964" y="391"/>
                  </a:lnTo>
                  <a:lnTo>
                    <a:pt x="965" y="389"/>
                  </a:lnTo>
                  <a:lnTo>
                    <a:pt x="964" y="389"/>
                  </a:lnTo>
                  <a:lnTo>
                    <a:pt x="965" y="389"/>
                  </a:lnTo>
                  <a:lnTo>
                    <a:pt x="965" y="388"/>
                  </a:lnTo>
                  <a:lnTo>
                    <a:pt x="967" y="388"/>
                  </a:lnTo>
                  <a:lnTo>
                    <a:pt x="970" y="386"/>
                  </a:lnTo>
                  <a:lnTo>
                    <a:pt x="971" y="385"/>
                  </a:lnTo>
                  <a:lnTo>
                    <a:pt x="971" y="383"/>
                  </a:lnTo>
                  <a:lnTo>
                    <a:pt x="973" y="382"/>
                  </a:lnTo>
                  <a:lnTo>
                    <a:pt x="973" y="380"/>
                  </a:lnTo>
                  <a:lnTo>
                    <a:pt x="973" y="379"/>
                  </a:lnTo>
                  <a:lnTo>
                    <a:pt x="973" y="377"/>
                  </a:lnTo>
                  <a:lnTo>
                    <a:pt x="974" y="377"/>
                  </a:lnTo>
                  <a:lnTo>
                    <a:pt x="974" y="376"/>
                  </a:lnTo>
                  <a:lnTo>
                    <a:pt x="974" y="374"/>
                  </a:lnTo>
                  <a:lnTo>
                    <a:pt x="974" y="373"/>
                  </a:lnTo>
                  <a:lnTo>
                    <a:pt x="973" y="373"/>
                  </a:lnTo>
                  <a:lnTo>
                    <a:pt x="973" y="371"/>
                  </a:lnTo>
                  <a:lnTo>
                    <a:pt x="973" y="370"/>
                  </a:lnTo>
                  <a:lnTo>
                    <a:pt x="973" y="368"/>
                  </a:lnTo>
                  <a:lnTo>
                    <a:pt x="971" y="366"/>
                  </a:lnTo>
                  <a:lnTo>
                    <a:pt x="971" y="365"/>
                  </a:lnTo>
                  <a:lnTo>
                    <a:pt x="971" y="363"/>
                  </a:lnTo>
                  <a:lnTo>
                    <a:pt x="971" y="362"/>
                  </a:lnTo>
                  <a:lnTo>
                    <a:pt x="970" y="360"/>
                  </a:lnTo>
                  <a:lnTo>
                    <a:pt x="970" y="359"/>
                  </a:lnTo>
                  <a:lnTo>
                    <a:pt x="970" y="357"/>
                  </a:lnTo>
                  <a:lnTo>
                    <a:pt x="968" y="357"/>
                  </a:lnTo>
                  <a:lnTo>
                    <a:pt x="968" y="356"/>
                  </a:lnTo>
                  <a:lnTo>
                    <a:pt x="967" y="354"/>
                  </a:lnTo>
                  <a:lnTo>
                    <a:pt x="965" y="354"/>
                  </a:lnTo>
                  <a:lnTo>
                    <a:pt x="965" y="353"/>
                  </a:lnTo>
                  <a:lnTo>
                    <a:pt x="964" y="353"/>
                  </a:lnTo>
                  <a:lnTo>
                    <a:pt x="961" y="350"/>
                  </a:lnTo>
                  <a:lnTo>
                    <a:pt x="959" y="348"/>
                  </a:lnTo>
                  <a:lnTo>
                    <a:pt x="959" y="347"/>
                  </a:lnTo>
                  <a:lnTo>
                    <a:pt x="961" y="347"/>
                  </a:lnTo>
                  <a:lnTo>
                    <a:pt x="959" y="345"/>
                  </a:lnTo>
                  <a:lnTo>
                    <a:pt x="961" y="345"/>
                  </a:lnTo>
                  <a:lnTo>
                    <a:pt x="961" y="344"/>
                  </a:lnTo>
                  <a:lnTo>
                    <a:pt x="961" y="342"/>
                  </a:lnTo>
                  <a:lnTo>
                    <a:pt x="961" y="341"/>
                  </a:lnTo>
                  <a:lnTo>
                    <a:pt x="961" y="339"/>
                  </a:lnTo>
                  <a:lnTo>
                    <a:pt x="962" y="339"/>
                  </a:lnTo>
                  <a:lnTo>
                    <a:pt x="962" y="338"/>
                  </a:lnTo>
                  <a:lnTo>
                    <a:pt x="962" y="336"/>
                  </a:lnTo>
                  <a:lnTo>
                    <a:pt x="964" y="336"/>
                  </a:lnTo>
                  <a:lnTo>
                    <a:pt x="965" y="336"/>
                  </a:lnTo>
                  <a:lnTo>
                    <a:pt x="967" y="335"/>
                  </a:lnTo>
                  <a:lnTo>
                    <a:pt x="968" y="336"/>
                  </a:lnTo>
                  <a:lnTo>
                    <a:pt x="970" y="335"/>
                  </a:lnTo>
                  <a:lnTo>
                    <a:pt x="971" y="335"/>
                  </a:lnTo>
                  <a:lnTo>
                    <a:pt x="973" y="333"/>
                  </a:lnTo>
                  <a:lnTo>
                    <a:pt x="974" y="333"/>
                  </a:lnTo>
                  <a:lnTo>
                    <a:pt x="976" y="333"/>
                  </a:lnTo>
                  <a:lnTo>
                    <a:pt x="977" y="335"/>
                  </a:lnTo>
                  <a:lnTo>
                    <a:pt x="979" y="335"/>
                  </a:lnTo>
                  <a:lnTo>
                    <a:pt x="979" y="336"/>
                  </a:lnTo>
                  <a:lnTo>
                    <a:pt x="980" y="338"/>
                  </a:lnTo>
                  <a:lnTo>
                    <a:pt x="979" y="339"/>
                  </a:lnTo>
                  <a:lnTo>
                    <a:pt x="980" y="341"/>
                  </a:lnTo>
                  <a:lnTo>
                    <a:pt x="979" y="342"/>
                  </a:lnTo>
                  <a:lnTo>
                    <a:pt x="980" y="342"/>
                  </a:lnTo>
                  <a:lnTo>
                    <a:pt x="979" y="344"/>
                  </a:lnTo>
                  <a:lnTo>
                    <a:pt x="980" y="344"/>
                  </a:lnTo>
                  <a:lnTo>
                    <a:pt x="982" y="344"/>
                  </a:lnTo>
                  <a:lnTo>
                    <a:pt x="982" y="345"/>
                  </a:lnTo>
                  <a:lnTo>
                    <a:pt x="980" y="347"/>
                  </a:lnTo>
                  <a:lnTo>
                    <a:pt x="979" y="348"/>
                  </a:lnTo>
                  <a:lnTo>
                    <a:pt x="977" y="350"/>
                  </a:lnTo>
                  <a:lnTo>
                    <a:pt x="976" y="351"/>
                  </a:lnTo>
                  <a:lnTo>
                    <a:pt x="977" y="353"/>
                  </a:lnTo>
                  <a:lnTo>
                    <a:pt x="979" y="353"/>
                  </a:lnTo>
                  <a:lnTo>
                    <a:pt x="979" y="354"/>
                  </a:lnTo>
                  <a:lnTo>
                    <a:pt x="977" y="354"/>
                  </a:lnTo>
                  <a:lnTo>
                    <a:pt x="977" y="356"/>
                  </a:lnTo>
                  <a:lnTo>
                    <a:pt x="977" y="357"/>
                  </a:lnTo>
                  <a:lnTo>
                    <a:pt x="977" y="359"/>
                  </a:lnTo>
                  <a:lnTo>
                    <a:pt x="977" y="360"/>
                  </a:lnTo>
                  <a:lnTo>
                    <a:pt x="977" y="362"/>
                  </a:lnTo>
                  <a:lnTo>
                    <a:pt x="977" y="363"/>
                  </a:lnTo>
                  <a:lnTo>
                    <a:pt x="979" y="363"/>
                  </a:lnTo>
                  <a:lnTo>
                    <a:pt x="980" y="363"/>
                  </a:lnTo>
                  <a:lnTo>
                    <a:pt x="979" y="362"/>
                  </a:lnTo>
                  <a:lnTo>
                    <a:pt x="979" y="360"/>
                  </a:lnTo>
                  <a:lnTo>
                    <a:pt x="980" y="360"/>
                  </a:lnTo>
                  <a:lnTo>
                    <a:pt x="980" y="359"/>
                  </a:lnTo>
                  <a:lnTo>
                    <a:pt x="980" y="357"/>
                  </a:lnTo>
                  <a:lnTo>
                    <a:pt x="982" y="356"/>
                  </a:lnTo>
                  <a:lnTo>
                    <a:pt x="982" y="354"/>
                  </a:lnTo>
                  <a:lnTo>
                    <a:pt x="982" y="353"/>
                  </a:lnTo>
                  <a:lnTo>
                    <a:pt x="980" y="353"/>
                  </a:lnTo>
                  <a:lnTo>
                    <a:pt x="980" y="351"/>
                  </a:lnTo>
                  <a:lnTo>
                    <a:pt x="982" y="351"/>
                  </a:lnTo>
                  <a:lnTo>
                    <a:pt x="983" y="350"/>
                  </a:lnTo>
                  <a:lnTo>
                    <a:pt x="985" y="350"/>
                  </a:lnTo>
                  <a:lnTo>
                    <a:pt x="985" y="348"/>
                  </a:lnTo>
                  <a:lnTo>
                    <a:pt x="987" y="348"/>
                  </a:lnTo>
                  <a:lnTo>
                    <a:pt x="987" y="350"/>
                  </a:lnTo>
                  <a:lnTo>
                    <a:pt x="988" y="350"/>
                  </a:lnTo>
                  <a:lnTo>
                    <a:pt x="988" y="348"/>
                  </a:lnTo>
                  <a:lnTo>
                    <a:pt x="990" y="348"/>
                  </a:lnTo>
                  <a:lnTo>
                    <a:pt x="991" y="348"/>
                  </a:lnTo>
                  <a:lnTo>
                    <a:pt x="991" y="350"/>
                  </a:lnTo>
                  <a:lnTo>
                    <a:pt x="993" y="350"/>
                  </a:lnTo>
                  <a:lnTo>
                    <a:pt x="994" y="350"/>
                  </a:lnTo>
                  <a:lnTo>
                    <a:pt x="996" y="348"/>
                  </a:lnTo>
                  <a:lnTo>
                    <a:pt x="997" y="348"/>
                  </a:lnTo>
                  <a:lnTo>
                    <a:pt x="999" y="348"/>
                  </a:lnTo>
                  <a:lnTo>
                    <a:pt x="997" y="348"/>
                  </a:lnTo>
                  <a:lnTo>
                    <a:pt x="996" y="350"/>
                  </a:lnTo>
                  <a:lnTo>
                    <a:pt x="997" y="350"/>
                  </a:lnTo>
                  <a:lnTo>
                    <a:pt x="997" y="348"/>
                  </a:lnTo>
                  <a:lnTo>
                    <a:pt x="997" y="350"/>
                  </a:lnTo>
                  <a:lnTo>
                    <a:pt x="996" y="350"/>
                  </a:lnTo>
                  <a:lnTo>
                    <a:pt x="996" y="351"/>
                  </a:lnTo>
                  <a:lnTo>
                    <a:pt x="994" y="351"/>
                  </a:lnTo>
                  <a:lnTo>
                    <a:pt x="994" y="353"/>
                  </a:lnTo>
                  <a:lnTo>
                    <a:pt x="994" y="354"/>
                  </a:lnTo>
                  <a:lnTo>
                    <a:pt x="996" y="354"/>
                  </a:lnTo>
                  <a:lnTo>
                    <a:pt x="996" y="356"/>
                  </a:lnTo>
                  <a:lnTo>
                    <a:pt x="997" y="356"/>
                  </a:lnTo>
                  <a:lnTo>
                    <a:pt x="999" y="356"/>
                  </a:lnTo>
                  <a:lnTo>
                    <a:pt x="1000" y="357"/>
                  </a:lnTo>
                  <a:lnTo>
                    <a:pt x="1002" y="357"/>
                  </a:lnTo>
                  <a:lnTo>
                    <a:pt x="1003" y="359"/>
                  </a:lnTo>
                  <a:lnTo>
                    <a:pt x="1003" y="357"/>
                  </a:lnTo>
                  <a:lnTo>
                    <a:pt x="1005" y="356"/>
                  </a:lnTo>
                  <a:lnTo>
                    <a:pt x="1003" y="354"/>
                  </a:lnTo>
                  <a:lnTo>
                    <a:pt x="1003" y="356"/>
                  </a:lnTo>
                  <a:lnTo>
                    <a:pt x="1002" y="356"/>
                  </a:lnTo>
                  <a:lnTo>
                    <a:pt x="1002" y="354"/>
                  </a:lnTo>
                  <a:lnTo>
                    <a:pt x="1002" y="353"/>
                  </a:lnTo>
                  <a:lnTo>
                    <a:pt x="1003" y="350"/>
                  </a:lnTo>
                  <a:lnTo>
                    <a:pt x="1003" y="348"/>
                  </a:lnTo>
                  <a:lnTo>
                    <a:pt x="1003" y="347"/>
                  </a:lnTo>
                  <a:lnTo>
                    <a:pt x="1003" y="345"/>
                  </a:lnTo>
                  <a:lnTo>
                    <a:pt x="1003" y="344"/>
                  </a:lnTo>
                  <a:lnTo>
                    <a:pt x="1003" y="342"/>
                  </a:lnTo>
                  <a:lnTo>
                    <a:pt x="1003" y="341"/>
                  </a:lnTo>
                  <a:lnTo>
                    <a:pt x="1005" y="339"/>
                  </a:lnTo>
                  <a:lnTo>
                    <a:pt x="1005" y="338"/>
                  </a:lnTo>
                  <a:lnTo>
                    <a:pt x="1005" y="336"/>
                  </a:lnTo>
                  <a:lnTo>
                    <a:pt x="1003" y="333"/>
                  </a:lnTo>
                  <a:lnTo>
                    <a:pt x="1003" y="332"/>
                  </a:lnTo>
                  <a:lnTo>
                    <a:pt x="1003" y="330"/>
                  </a:lnTo>
                  <a:lnTo>
                    <a:pt x="1002" y="329"/>
                  </a:lnTo>
                  <a:lnTo>
                    <a:pt x="1003" y="329"/>
                  </a:lnTo>
                  <a:lnTo>
                    <a:pt x="1003" y="327"/>
                  </a:lnTo>
                  <a:lnTo>
                    <a:pt x="1003" y="329"/>
                  </a:lnTo>
                  <a:lnTo>
                    <a:pt x="1002" y="329"/>
                  </a:lnTo>
                  <a:lnTo>
                    <a:pt x="1002" y="327"/>
                  </a:lnTo>
                  <a:lnTo>
                    <a:pt x="1002" y="326"/>
                  </a:lnTo>
                  <a:lnTo>
                    <a:pt x="1002" y="324"/>
                  </a:lnTo>
                  <a:lnTo>
                    <a:pt x="1000" y="323"/>
                  </a:lnTo>
                  <a:lnTo>
                    <a:pt x="999" y="321"/>
                  </a:lnTo>
                  <a:lnTo>
                    <a:pt x="997" y="320"/>
                  </a:lnTo>
                  <a:lnTo>
                    <a:pt x="996" y="320"/>
                  </a:lnTo>
                  <a:lnTo>
                    <a:pt x="994" y="320"/>
                  </a:lnTo>
                  <a:lnTo>
                    <a:pt x="993" y="320"/>
                  </a:lnTo>
                  <a:lnTo>
                    <a:pt x="994" y="321"/>
                  </a:lnTo>
                  <a:lnTo>
                    <a:pt x="994" y="323"/>
                  </a:lnTo>
                  <a:lnTo>
                    <a:pt x="993" y="324"/>
                  </a:lnTo>
                  <a:lnTo>
                    <a:pt x="991" y="324"/>
                  </a:lnTo>
                  <a:lnTo>
                    <a:pt x="990" y="324"/>
                  </a:lnTo>
                  <a:lnTo>
                    <a:pt x="990" y="323"/>
                  </a:lnTo>
                  <a:lnTo>
                    <a:pt x="990" y="320"/>
                  </a:lnTo>
                  <a:lnTo>
                    <a:pt x="990" y="318"/>
                  </a:lnTo>
                  <a:lnTo>
                    <a:pt x="990" y="316"/>
                  </a:lnTo>
                  <a:lnTo>
                    <a:pt x="988" y="315"/>
                  </a:lnTo>
                  <a:lnTo>
                    <a:pt x="988" y="313"/>
                  </a:lnTo>
                  <a:lnTo>
                    <a:pt x="988" y="312"/>
                  </a:lnTo>
                  <a:lnTo>
                    <a:pt x="988" y="310"/>
                  </a:lnTo>
                  <a:lnTo>
                    <a:pt x="987" y="310"/>
                  </a:lnTo>
                  <a:lnTo>
                    <a:pt x="988" y="310"/>
                  </a:lnTo>
                  <a:lnTo>
                    <a:pt x="987" y="309"/>
                  </a:lnTo>
                  <a:lnTo>
                    <a:pt x="987" y="307"/>
                  </a:lnTo>
                  <a:lnTo>
                    <a:pt x="985" y="306"/>
                  </a:lnTo>
                  <a:lnTo>
                    <a:pt x="983" y="306"/>
                  </a:lnTo>
                  <a:lnTo>
                    <a:pt x="982" y="304"/>
                  </a:lnTo>
                  <a:lnTo>
                    <a:pt x="982" y="303"/>
                  </a:lnTo>
                  <a:lnTo>
                    <a:pt x="980" y="304"/>
                  </a:lnTo>
                  <a:lnTo>
                    <a:pt x="980" y="303"/>
                  </a:lnTo>
                  <a:lnTo>
                    <a:pt x="980" y="301"/>
                  </a:lnTo>
                  <a:lnTo>
                    <a:pt x="979" y="301"/>
                  </a:lnTo>
                  <a:lnTo>
                    <a:pt x="977" y="300"/>
                  </a:lnTo>
                  <a:lnTo>
                    <a:pt x="979" y="300"/>
                  </a:lnTo>
                  <a:lnTo>
                    <a:pt x="980" y="300"/>
                  </a:lnTo>
                  <a:lnTo>
                    <a:pt x="980" y="298"/>
                  </a:lnTo>
                  <a:lnTo>
                    <a:pt x="979" y="298"/>
                  </a:lnTo>
                  <a:lnTo>
                    <a:pt x="977" y="300"/>
                  </a:lnTo>
                  <a:lnTo>
                    <a:pt x="977" y="301"/>
                  </a:lnTo>
                  <a:lnTo>
                    <a:pt x="976" y="301"/>
                  </a:lnTo>
                  <a:lnTo>
                    <a:pt x="974" y="301"/>
                  </a:lnTo>
                  <a:lnTo>
                    <a:pt x="973" y="301"/>
                  </a:lnTo>
                  <a:lnTo>
                    <a:pt x="971" y="301"/>
                  </a:lnTo>
                  <a:lnTo>
                    <a:pt x="971" y="300"/>
                  </a:lnTo>
                  <a:lnTo>
                    <a:pt x="970" y="300"/>
                  </a:lnTo>
                  <a:lnTo>
                    <a:pt x="968" y="300"/>
                  </a:lnTo>
                  <a:lnTo>
                    <a:pt x="967" y="300"/>
                  </a:lnTo>
                  <a:lnTo>
                    <a:pt x="965" y="300"/>
                  </a:lnTo>
                  <a:lnTo>
                    <a:pt x="964" y="300"/>
                  </a:lnTo>
                  <a:lnTo>
                    <a:pt x="962" y="300"/>
                  </a:lnTo>
                  <a:lnTo>
                    <a:pt x="961" y="300"/>
                  </a:lnTo>
                  <a:lnTo>
                    <a:pt x="962" y="301"/>
                  </a:lnTo>
                  <a:lnTo>
                    <a:pt x="962" y="303"/>
                  </a:lnTo>
                  <a:lnTo>
                    <a:pt x="962" y="304"/>
                  </a:lnTo>
                  <a:lnTo>
                    <a:pt x="962" y="306"/>
                  </a:lnTo>
                  <a:lnTo>
                    <a:pt x="961" y="307"/>
                  </a:lnTo>
                  <a:lnTo>
                    <a:pt x="962" y="307"/>
                  </a:lnTo>
                  <a:lnTo>
                    <a:pt x="961" y="310"/>
                  </a:lnTo>
                  <a:lnTo>
                    <a:pt x="962" y="310"/>
                  </a:lnTo>
                  <a:lnTo>
                    <a:pt x="962" y="309"/>
                  </a:lnTo>
                  <a:lnTo>
                    <a:pt x="962" y="307"/>
                  </a:lnTo>
                  <a:lnTo>
                    <a:pt x="964" y="309"/>
                  </a:lnTo>
                  <a:lnTo>
                    <a:pt x="964" y="310"/>
                  </a:lnTo>
                  <a:lnTo>
                    <a:pt x="965" y="310"/>
                  </a:lnTo>
                  <a:lnTo>
                    <a:pt x="965" y="312"/>
                  </a:lnTo>
                  <a:lnTo>
                    <a:pt x="965" y="313"/>
                  </a:lnTo>
                  <a:lnTo>
                    <a:pt x="965" y="315"/>
                  </a:lnTo>
                  <a:lnTo>
                    <a:pt x="964" y="315"/>
                  </a:lnTo>
                  <a:lnTo>
                    <a:pt x="964" y="316"/>
                  </a:lnTo>
                  <a:lnTo>
                    <a:pt x="962" y="318"/>
                  </a:lnTo>
                  <a:lnTo>
                    <a:pt x="962" y="320"/>
                  </a:lnTo>
                  <a:lnTo>
                    <a:pt x="961" y="320"/>
                  </a:lnTo>
                  <a:lnTo>
                    <a:pt x="961" y="321"/>
                  </a:lnTo>
                  <a:lnTo>
                    <a:pt x="961" y="323"/>
                  </a:lnTo>
                  <a:lnTo>
                    <a:pt x="961" y="324"/>
                  </a:lnTo>
                  <a:lnTo>
                    <a:pt x="959" y="326"/>
                  </a:lnTo>
                  <a:lnTo>
                    <a:pt x="958" y="326"/>
                  </a:lnTo>
                  <a:lnTo>
                    <a:pt x="956" y="326"/>
                  </a:lnTo>
                  <a:lnTo>
                    <a:pt x="956" y="327"/>
                  </a:lnTo>
                  <a:lnTo>
                    <a:pt x="955" y="327"/>
                  </a:lnTo>
                  <a:lnTo>
                    <a:pt x="953" y="327"/>
                  </a:lnTo>
                  <a:lnTo>
                    <a:pt x="952" y="327"/>
                  </a:lnTo>
                  <a:lnTo>
                    <a:pt x="952" y="329"/>
                  </a:lnTo>
                  <a:lnTo>
                    <a:pt x="950" y="329"/>
                  </a:lnTo>
                  <a:lnTo>
                    <a:pt x="949" y="330"/>
                  </a:lnTo>
                  <a:lnTo>
                    <a:pt x="949" y="332"/>
                  </a:lnTo>
                  <a:lnTo>
                    <a:pt x="949" y="333"/>
                  </a:lnTo>
                  <a:lnTo>
                    <a:pt x="947" y="332"/>
                  </a:lnTo>
                  <a:lnTo>
                    <a:pt x="946" y="330"/>
                  </a:lnTo>
                  <a:lnTo>
                    <a:pt x="946" y="329"/>
                  </a:lnTo>
                  <a:lnTo>
                    <a:pt x="946" y="327"/>
                  </a:lnTo>
                  <a:lnTo>
                    <a:pt x="946" y="326"/>
                  </a:lnTo>
                  <a:lnTo>
                    <a:pt x="947" y="324"/>
                  </a:lnTo>
                  <a:lnTo>
                    <a:pt x="947" y="323"/>
                  </a:lnTo>
                  <a:lnTo>
                    <a:pt x="949" y="323"/>
                  </a:lnTo>
                  <a:lnTo>
                    <a:pt x="949" y="321"/>
                  </a:lnTo>
                  <a:lnTo>
                    <a:pt x="949" y="320"/>
                  </a:lnTo>
                  <a:lnTo>
                    <a:pt x="949" y="318"/>
                  </a:lnTo>
                  <a:lnTo>
                    <a:pt x="949" y="316"/>
                  </a:lnTo>
                  <a:lnTo>
                    <a:pt x="950" y="313"/>
                  </a:lnTo>
                  <a:lnTo>
                    <a:pt x="950" y="315"/>
                  </a:lnTo>
                  <a:lnTo>
                    <a:pt x="952" y="316"/>
                  </a:lnTo>
                  <a:lnTo>
                    <a:pt x="953" y="313"/>
                  </a:lnTo>
                  <a:lnTo>
                    <a:pt x="953" y="312"/>
                  </a:lnTo>
                  <a:lnTo>
                    <a:pt x="952" y="312"/>
                  </a:lnTo>
                  <a:lnTo>
                    <a:pt x="952" y="310"/>
                  </a:lnTo>
                  <a:lnTo>
                    <a:pt x="950" y="310"/>
                  </a:lnTo>
                  <a:lnTo>
                    <a:pt x="952" y="310"/>
                  </a:lnTo>
                  <a:lnTo>
                    <a:pt x="952" y="312"/>
                  </a:lnTo>
                  <a:lnTo>
                    <a:pt x="950" y="313"/>
                  </a:lnTo>
                  <a:lnTo>
                    <a:pt x="950" y="312"/>
                  </a:lnTo>
                  <a:lnTo>
                    <a:pt x="950" y="310"/>
                  </a:lnTo>
                  <a:lnTo>
                    <a:pt x="949" y="310"/>
                  </a:lnTo>
                  <a:lnTo>
                    <a:pt x="949" y="309"/>
                  </a:lnTo>
                  <a:lnTo>
                    <a:pt x="947" y="309"/>
                  </a:lnTo>
                  <a:lnTo>
                    <a:pt x="946" y="309"/>
                  </a:lnTo>
                  <a:lnTo>
                    <a:pt x="944" y="309"/>
                  </a:lnTo>
                  <a:lnTo>
                    <a:pt x="943" y="309"/>
                  </a:lnTo>
                  <a:lnTo>
                    <a:pt x="943" y="310"/>
                  </a:lnTo>
                  <a:lnTo>
                    <a:pt x="943" y="312"/>
                  </a:lnTo>
                  <a:lnTo>
                    <a:pt x="941" y="312"/>
                  </a:lnTo>
                  <a:lnTo>
                    <a:pt x="940" y="313"/>
                  </a:lnTo>
                  <a:lnTo>
                    <a:pt x="938" y="313"/>
                  </a:lnTo>
                  <a:lnTo>
                    <a:pt x="937" y="315"/>
                  </a:lnTo>
                  <a:lnTo>
                    <a:pt x="935" y="315"/>
                  </a:lnTo>
                  <a:lnTo>
                    <a:pt x="935" y="316"/>
                  </a:lnTo>
                  <a:lnTo>
                    <a:pt x="934" y="318"/>
                  </a:lnTo>
                  <a:lnTo>
                    <a:pt x="932" y="318"/>
                  </a:lnTo>
                  <a:lnTo>
                    <a:pt x="932" y="320"/>
                  </a:lnTo>
                  <a:lnTo>
                    <a:pt x="932" y="321"/>
                  </a:lnTo>
                  <a:lnTo>
                    <a:pt x="932" y="323"/>
                  </a:lnTo>
                  <a:lnTo>
                    <a:pt x="931" y="323"/>
                  </a:lnTo>
                  <a:lnTo>
                    <a:pt x="931" y="324"/>
                  </a:lnTo>
                  <a:lnTo>
                    <a:pt x="929" y="324"/>
                  </a:lnTo>
                  <a:lnTo>
                    <a:pt x="927" y="326"/>
                  </a:lnTo>
                  <a:lnTo>
                    <a:pt x="927" y="324"/>
                  </a:lnTo>
                  <a:lnTo>
                    <a:pt x="926" y="326"/>
                  </a:lnTo>
                  <a:lnTo>
                    <a:pt x="924" y="326"/>
                  </a:lnTo>
                  <a:lnTo>
                    <a:pt x="924" y="324"/>
                  </a:lnTo>
                  <a:lnTo>
                    <a:pt x="923" y="324"/>
                  </a:lnTo>
                  <a:lnTo>
                    <a:pt x="921" y="326"/>
                  </a:lnTo>
                  <a:lnTo>
                    <a:pt x="921" y="324"/>
                  </a:lnTo>
                  <a:lnTo>
                    <a:pt x="920" y="323"/>
                  </a:lnTo>
                  <a:lnTo>
                    <a:pt x="920" y="321"/>
                  </a:lnTo>
                  <a:lnTo>
                    <a:pt x="920" y="320"/>
                  </a:lnTo>
                  <a:lnTo>
                    <a:pt x="920" y="318"/>
                  </a:lnTo>
                  <a:lnTo>
                    <a:pt x="921" y="316"/>
                  </a:lnTo>
                  <a:lnTo>
                    <a:pt x="921" y="315"/>
                  </a:lnTo>
                  <a:lnTo>
                    <a:pt x="921" y="313"/>
                  </a:lnTo>
                  <a:lnTo>
                    <a:pt x="923" y="313"/>
                  </a:lnTo>
                  <a:lnTo>
                    <a:pt x="923" y="315"/>
                  </a:lnTo>
                  <a:lnTo>
                    <a:pt x="924" y="315"/>
                  </a:lnTo>
                  <a:lnTo>
                    <a:pt x="924" y="313"/>
                  </a:lnTo>
                  <a:lnTo>
                    <a:pt x="924" y="312"/>
                  </a:lnTo>
                  <a:lnTo>
                    <a:pt x="924" y="310"/>
                  </a:lnTo>
                  <a:lnTo>
                    <a:pt x="926" y="309"/>
                  </a:lnTo>
                  <a:lnTo>
                    <a:pt x="926" y="307"/>
                  </a:lnTo>
                  <a:lnTo>
                    <a:pt x="926" y="306"/>
                  </a:lnTo>
                  <a:lnTo>
                    <a:pt x="926" y="304"/>
                  </a:lnTo>
                  <a:lnTo>
                    <a:pt x="927" y="304"/>
                  </a:lnTo>
                  <a:lnTo>
                    <a:pt x="927" y="303"/>
                  </a:lnTo>
                  <a:lnTo>
                    <a:pt x="927" y="301"/>
                  </a:lnTo>
                  <a:lnTo>
                    <a:pt x="927" y="300"/>
                  </a:lnTo>
                  <a:lnTo>
                    <a:pt x="929" y="298"/>
                  </a:lnTo>
                  <a:lnTo>
                    <a:pt x="929" y="297"/>
                  </a:lnTo>
                  <a:lnTo>
                    <a:pt x="929" y="295"/>
                  </a:lnTo>
                  <a:lnTo>
                    <a:pt x="931" y="295"/>
                  </a:lnTo>
                  <a:lnTo>
                    <a:pt x="931" y="294"/>
                  </a:lnTo>
                  <a:lnTo>
                    <a:pt x="931" y="292"/>
                  </a:lnTo>
                  <a:lnTo>
                    <a:pt x="931" y="291"/>
                  </a:lnTo>
                  <a:lnTo>
                    <a:pt x="931" y="289"/>
                  </a:lnTo>
                  <a:lnTo>
                    <a:pt x="931" y="288"/>
                  </a:lnTo>
                  <a:lnTo>
                    <a:pt x="931" y="286"/>
                  </a:lnTo>
                  <a:lnTo>
                    <a:pt x="932" y="285"/>
                  </a:lnTo>
                  <a:lnTo>
                    <a:pt x="931" y="283"/>
                  </a:lnTo>
                  <a:lnTo>
                    <a:pt x="931" y="282"/>
                  </a:lnTo>
                  <a:lnTo>
                    <a:pt x="929" y="280"/>
                  </a:lnTo>
                  <a:lnTo>
                    <a:pt x="931" y="280"/>
                  </a:lnTo>
                  <a:lnTo>
                    <a:pt x="931" y="279"/>
                  </a:lnTo>
                  <a:lnTo>
                    <a:pt x="929" y="280"/>
                  </a:lnTo>
                  <a:lnTo>
                    <a:pt x="929" y="279"/>
                  </a:lnTo>
                  <a:lnTo>
                    <a:pt x="927" y="279"/>
                  </a:lnTo>
                  <a:lnTo>
                    <a:pt x="926" y="279"/>
                  </a:lnTo>
                  <a:lnTo>
                    <a:pt x="924" y="279"/>
                  </a:lnTo>
                  <a:lnTo>
                    <a:pt x="923" y="277"/>
                  </a:lnTo>
                  <a:lnTo>
                    <a:pt x="923" y="276"/>
                  </a:lnTo>
                  <a:lnTo>
                    <a:pt x="921" y="274"/>
                  </a:lnTo>
                  <a:lnTo>
                    <a:pt x="920" y="274"/>
                  </a:lnTo>
                  <a:lnTo>
                    <a:pt x="920" y="273"/>
                  </a:lnTo>
                  <a:lnTo>
                    <a:pt x="920" y="271"/>
                  </a:lnTo>
                  <a:lnTo>
                    <a:pt x="918" y="268"/>
                  </a:lnTo>
                  <a:lnTo>
                    <a:pt x="917" y="268"/>
                  </a:lnTo>
                  <a:lnTo>
                    <a:pt x="917" y="267"/>
                  </a:lnTo>
                  <a:lnTo>
                    <a:pt x="915" y="265"/>
                  </a:lnTo>
                  <a:lnTo>
                    <a:pt x="915" y="267"/>
                  </a:lnTo>
                  <a:lnTo>
                    <a:pt x="915" y="268"/>
                  </a:lnTo>
                  <a:lnTo>
                    <a:pt x="914" y="268"/>
                  </a:lnTo>
                  <a:lnTo>
                    <a:pt x="914" y="267"/>
                  </a:lnTo>
                  <a:lnTo>
                    <a:pt x="912" y="265"/>
                  </a:lnTo>
                  <a:lnTo>
                    <a:pt x="912" y="262"/>
                  </a:lnTo>
                  <a:lnTo>
                    <a:pt x="912" y="260"/>
                  </a:lnTo>
                  <a:lnTo>
                    <a:pt x="914" y="259"/>
                  </a:lnTo>
                  <a:lnTo>
                    <a:pt x="911" y="260"/>
                  </a:lnTo>
                  <a:lnTo>
                    <a:pt x="911" y="259"/>
                  </a:lnTo>
                  <a:lnTo>
                    <a:pt x="912" y="259"/>
                  </a:lnTo>
                  <a:lnTo>
                    <a:pt x="911" y="257"/>
                  </a:lnTo>
                  <a:lnTo>
                    <a:pt x="911" y="256"/>
                  </a:lnTo>
                  <a:lnTo>
                    <a:pt x="912" y="254"/>
                  </a:lnTo>
                  <a:lnTo>
                    <a:pt x="912" y="253"/>
                  </a:lnTo>
                  <a:lnTo>
                    <a:pt x="912" y="251"/>
                  </a:lnTo>
                  <a:lnTo>
                    <a:pt x="914" y="251"/>
                  </a:lnTo>
                  <a:lnTo>
                    <a:pt x="915" y="250"/>
                  </a:lnTo>
                  <a:lnTo>
                    <a:pt x="917" y="248"/>
                  </a:lnTo>
                  <a:lnTo>
                    <a:pt x="918" y="248"/>
                  </a:lnTo>
                  <a:lnTo>
                    <a:pt x="920" y="248"/>
                  </a:lnTo>
                  <a:lnTo>
                    <a:pt x="921" y="247"/>
                  </a:lnTo>
                  <a:lnTo>
                    <a:pt x="923" y="247"/>
                  </a:lnTo>
                  <a:lnTo>
                    <a:pt x="924" y="247"/>
                  </a:lnTo>
                  <a:close/>
                  <a:moveTo>
                    <a:pt x="249" y="356"/>
                  </a:moveTo>
                  <a:lnTo>
                    <a:pt x="251" y="357"/>
                  </a:lnTo>
                  <a:lnTo>
                    <a:pt x="256" y="357"/>
                  </a:lnTo>
                  <a:lnTo>
                    <a:pt x="256" y="359"/>
                  </a:lnTo>
                  <a:lnTo>
                    <a:pt x="256" y="360"/>
                  </a:lnTo>
                  <a:lnTo>
                    <a:pt x="256" y="363"/>
                  </a:lnTo>
                  <a:lnTo>
                    <a:pt x="256" y="365"/>
                  </a:lnTo>
                  <a:lnTo>
                    <a:pt x="256" y="366"/>
                  </a:lnTo>
                  <a:lnTo>
                    <a:pt x="256" y="368"/>
                  </a:lnTo>
                  <a:lnTo>
                    <a:pt x="254" y="370"/>
                  </a:lnTo>
                  <a:lnTo>
                    <a:pt x="254" y="368"/>
                  </a:lnTo>
                  <a:lnTo>
                    <a:pt x="254" y="366"/>
                  </a:lnTo>
                  <a:lnTo>
                    <a:pt x="254" y="368"/>
                  </a:lnTo>
                  <a:lnTo>
                    <a:pt x="252" y="368"/>
                  </a:lnTo>
                  <a:lnTo>
                    <a:pt x="252" y="366"/>
                  </a:lnTo>
                  <a:lnTo>
                    <a:pt x="252" y="365"/>
                  </a:lnTo>
                  <a:lnTo>
                    <a:pt x="252" y="366"/>
                  </a:lnTo>
                  <a:lnTo>
                    <a:pt x="252" y="370"/>
                  </a:lnTo>
                  <a:lnTo>
                    <a:pt x="251" y="370"/>
                  </a:lnTo>
                  <a:lnTo>
                    <a:pt x="251" y="371"/>
                  </a:lnTo>
                  <a:lnTo>
                    <a:pt x="251" y="373"/>
                  </a:lnTo>
                  <a:lnTo>
                    <a:pt x="252" y="374"/>
                  </a:lnTo>
                  <a:lnTo>
                    <a:pt x="251" y="374"/>
                  </a:lnTo>
                  <a:lnTo>
                    <a:pt x="251" y="376"/>
                  </a:lnTo>
                  <a:lnTo>
                    <a:pt x="251" y="377"/>
                  </a:lnTo>
                  <a:lnTo>
                    <a:pt x="252" y="377"/>
                  </a:lnTo>
                  <a:lnTo>
                    <a:pt x="251" y="379"/>
                  </a:lnTo>
                  <a:lnTo>
                    <a:pt x="249" y="379"/>
                  </a:lnTo>
                  <a:lnTo>
                    <a:pt x="249" y="380"/>
                  </a:lnTo>
                  <a:lnTo>
                    <a:pt x="248" y="382"/>
                  </a:lnTo>
                  <a:lnTo>
                    <a:pt x="249" y="383"/>
                  </a:lnTo>
                  <a:lnTo>
                    <a:pt x="248" y="385"/>
                  </a:lnTo>
                  <a:lnTo>
                    <a:pt x="248" y="386"/>
                  </a:lnTo>
                  <a:lnTo>
                    <a:pt x="246" y="386"/>
                  </a:lnTo>
                  <a:lnTo>
                    <a:pt x="246" y="388"/>
                  </a:lnTo>
                  <a:lnTo>
                    <a:pt x="245" y="388"/>
                  </a:lnTo>
                  <a:lnTo>
                    <a:pt x="245" y="389"/>
                  </a:lnTo>
                  <a:lnTo>
                    <a:pt x="245" y="391"/>
                  </a:lnTo>
                  <a:lnTo>
                    <a:pt x="243" y="389"/>
                  </a:lnTo>
                  <a:lnTo>
                    <a:pt x="242" y="389"/>
                  </a:lnTo>
                  <a:lnTo>
                    <a:pt x="242" y="388"/>
                  </a:lnTo>
                  <a:lnTo>
                    <a:pt x="240" y="386"/>
                  </a:lnTo>
                  <a:lnTo>
                    <a:pt x="240" y="385"/>
                  </a:lnTo>
                  <a:lnTo>
                    <a:pt x="242" y="383"/>
                  </a:lnTo>
                  <a:lnTo>
                    <a:pt x="242" y="382"/>
                  </a:lnTo>
                  <a:lnTo>
                    <a:pt x="242" y="380"/>
                  </a:lnTo>
                  <a:lnTo>
                    <a:pt x="242" y="379"/>
                  </a:lnTo>
                  <a:lnTo>
                    <a:pt x="242" y="376"/>
                  </a:lnTo>
                  <a:lnTo>
                    <a:pt x="242" y="374"/>
                  </a:lnTo>
                  <a:lnTo>
                    <a:pt x="242" y="373"/>
                  </a:lnTo>
                  <a:lnTo>
                    <a:pt x="242" y="371"/>
                  </a:lnTo>
                  <a:lnTo>
                    <a:pt x="240" y="371"/>
                  </a:lnTo>
                  <a:lnTo>
                    <a:pt x="240" y="373"/>
                  </a:lnTo>
                  <a:lnTo>
                    <a:pt x="239" y="373"/>
                  </a:lnTo>
                  <a:lnTo>
                    <a:pt x="239" y="374"/>
                  </a:lnTo>
                  <a:lnTo>
                    <a:pt x="237" y="376"/>
                  </a:lnTo>
                  <a:lnTo>
                    <a:pt x="237" y="377"/>
                  </a:lnTo>
                  <a:lnTo>
                    <a:pt x="237" y="379"/>
                  </a:lnTo>
                  <a:lnTo>
                    <a:pt x="237" y="380"/>
                  </a:lnTo>
                  <a:lnTo>
                    <a:pt x="237" y="382"/>
                  </a:lnTo>
                  <a:lnTo>
                    <a:pt x="237" y="383"/>
                  </a:lnTo>
                  <a:lnTo>
                    <a:pt x="237" y="385"/>
                  </a:lnTo>
                  <a:lnTo>
                    <a:pt x="236" y="385"/>
                  </a:lnTo>
                  <a:lnTo>
                    <a:pt x="237" y="386"/>
                  </a:lnTo>
                  <a:lnTo>
                    <a:pt x="237" y="388"/>
                  </a:lnTo>
                  <a:lnTo>
                    <a:pt x="239" y="388"/>
                  </a:lnTo>
                  <a:lnTo>
                    <a:pt x="237" y="389"/>
                  </a:lnTo>
                  <a:lnTo>
                    <a:pt x="236" y="389"/>
                  </a:lnTo>
                  <a:lnTo>
                    <a:pt x="234" y="388"/>
                  </a:lnTo>
                  <a:lnTo>
                    <a:pt x="233" y="386"/>
                  </a:lnTo>
                  <a:lnTo>
                    <a:pt x="231" y="385"/>
                  </a:lnTo>
                  <a:lnTo>
                    <a:pt x="230" y="385"/>
                  </a:lnTo>
                  <a:lnTo>
                    <a:pt x="228" y="385"/>
                  </a:lnTo>
                  <a:lnTo>
                    <a:pt x="227" y="382"/>
                  </a:lnTo>
                  <a:lnTo>
                    <a:pt x="225" y="383"/>
                  </a:lnTo>
                  <a:lnTo>
                    <a:pt x="225" y="385"/>
                  </a:lnTo>
                  <a:lnTo>
                    <a:pt x="225" y="386"/>
                  </a:lnTo>
                  <a:lnTo>
                    <a:pt x="227" y="386"/>
                  </a:lnTo>
                  <a:lnTo>
                    <a:pt x="228" y="386"/>
                  </a:lnTo>
                  <a:lnTo>
                    <a:pt x="230" y="386"/>
                  </a:lnTo>
                  <a:lnTo>
                    <a:pt x="231" y="385"/>
                  </a:lnTo>
                  <a:lnTo>
                    <a:pt x="231" y="386"/>
                  </a:lnTo>
                  <a:lnTo>
                    <a:pt x="230" y="388"/>
                  </a:lnTo>
                  <a:lnTo>
                    <a:pt x="228" y="388"/>
                  </a:lnTo>
                  <a:lnTo>
                    <a:pt x="227" y="388"/>
                  </a:lnTo>
                  <a:lnTo>
                    <a:pt x="225" y="386"/>
                  </a:lnTo>
                  <a:lnTo>
                    <a:pt x="224" y="385"/>
                  </a:lnTo>
                  <a:lnTo>
                    <a:pt x="224" y="383"/>
                  </a:lnTo>
                  <a:lnTo>
                    <a:pt x="222" y="383"/>
                  </a:lnTo>
                  <a:lnTo>
                    <a:pt x="222" y="382"/>
                  </a:lnTo>
                  <a:lnTo>
                    <a:pt x="222" y="380"/>
                  </a:lnTo>
                  <a:lnTo>
                    <a:pt x="221" y="379"/>
                  </a:lnTo>
                  <a:lnTo>
                    <a:pt x="221" y="377"/>
                  </a:lnTo>
                  <a:lnTo>
                    <a:pt x="222" y="376"/>
                  </a:lnTo>
                  <a:lnTo>
                    <a:pt x="221" y="374"/>
                  </a:lnTo>
                  <a:lnTo>
                    <a:pt x="221" y="373"/>
                  </a:lnTo>
                  <a:lnTo>
                    <a:pt x="222" y="371"/>
                  </a:lnTo>
                  <a:lnTo>
                    <a:pt x="222" y="370"/>
                  </a:lnTo>
                  <a:lnTo>
                    <a:pt x="224" y="370"/>
                  </a:lnTo>
                  <a:lnTo>
                    <a:pt x="225" y="368"/>
                  </a:lnTo>
                  <a:lnTo>
                    <a:pt x="227" y="366"/>
                  </a:lnTo>
                  <a:lnTo>
                    <a:pt x="228" y="366"/>
                  </a:lnTo>
                  <a:lnTo>
                    <a:pt x="230" y="365"/>
                  </a:lnTo>
                  <a:lnTo>
                    <a:pt x="231" y="363"/>
                  </a:lnTo>
                  <a:lnTo>
                    <a:pt x="234" y="362"/>
                  </a:lnTo>
                  <a:lnTo>
                    <a:pt x="236" y="362"/>
                  </a:lnTo>
                  <a:lnTo>
                    <a:pt x="237" y="360"/>
                  </a:lnTo>
                  <a:lnTo>
                    <a:pt x="240" y="359"/>
                  </a:lnTo>
                  <a:lnTo>
                    <a:pt x="242" y="357"/>
                  </a:lnTo>
                  <a:lnTo>
                    <a:pt x="243" y="357"/>
                  </a:lnTo>
                  <a:lnTo>
                    <a:pt x="246" y="357"/>
                  </a:lnTo>
                  <a:lnTo>
                    <a:pt x="248" y="356"/>
                  </a:lnTo>
                  <a:lnTo>
                    <a:pt x="249" y="356"/>
                  </a:lnTo>
                  <a:close/>
                  <a:moveTo>
                    <a:pt x="735" y="100"/>
                  </a:moveTo>
                  <a:lnTo>
                    <a:pt x="738" y="100"/>
                  </a:lnTo>
                  <a:lnTo>
                    <a:pt x="740" y="100"/>
                  </a:lnTo>
                  <a:lnTo>
                    <a:pt x="740" y="101"/>
                  </a:lnTo>
                  <a:lnTo>
                    <a:pt x="740" y="103"/>
                  </a:lnTo>
                  <a:lnTo>
                    <a:pt x="741" y="103"/>
                  </a:lnTo>
                  <a:lnTo>
                    <a:pt x="743" y="103"/>
                  </a:lnTo>
                  <a:lnTo>
                    <a:pt x="744" y="103"/>
                  </a:lnTo>
                  <a:lnTo>
                    <a:pt x="746" y="103"/>
                  </a:lnTo>
                  <a:lnTo>
                    <a:pt x="747" y="103"/>
                  </a:lnTo>
                  <a:lnTo>
                    <a:pt x="749" y="104"/>
                  </a:lnTo>
                  <a:lnTo>
                    <a:pt x="747" y="104"/>
                  </a:lnTo>
                  <a:lnTo>
                    <a:pt x="746" y="104"/>
                  </a:lnTo>
                  <a:lnTo>
                    <a:pt x="747" y="104"/>
                  </a:lnTo>
                  <a:lnTo>
                    <a:pt x="749" y="106"/>
                  </a:lnTo>
                  <a:lnTo>
                    <a:pt x="747" y="106"/>
                  </a:lnTo>
                  <a:lnTo>
                    <a:pt x="749" y="108"/>
                  </a:lnTo>
                  <a:lnTo>
                    <a:pt x="749" y="109"/>
                  </a:lnTo>
                  <a:lnTo>
                    <a:pt x="749" y="111"/>
                  </a:lnTo>
                  <a:lnTo>
                    <a:pt x="747" y="111"/>
                  </a:lnTo>
                  <a:lnTo>
                    <a:pt x="746" y="112"/>
                  </a:lnTo>
                  <a:lnTo>
                    <a:pt x="744" y="112"/>
                  </a:lnTo>
                  <a:lnTo>
                    <a:pt x="743" y="112"/>
                  </a:lnTo>
                  <a:lnTo>
                    <a:pt x="741" y="112"/>
                  </a:lnTo>
                  <a:lnTo>
                    <a:pt x="740" y="114"/>
                  </a:lnTo>
                  <a:lnTo>
                    <a:pt x="738" y="114"/>
                  </a:lnTo>
                  <a:lnTo>
                    <a:pt x="737" y="115"/>
                  </a:lnTo>
                  <a:lnTo>
                    <a:pt x="738" y="115"/>
                  </a:lnTo>
                  <a:lnTo>
                    <a:pt x="738" y="117"/>
                  </a:lnTo>
                  <a:lnTo>
                    <a:pt x="737" y="117"/>
                  </a:lnTo>
                  <a:lnTo>
                    <a:pt x="737" y="118"/>
                  </a:lnTo>
                  <a:lnTo>
                    <a:pt x="735" y="118"/>
                  </a:lnTo>
                  <a:lnTo>
                    <a:pt x="734" y="118"/>
                  </a:lnTo>
                  <a:lnTo>
                    <a:pt x="732" y="118"/>
                  </a:lnTo>
                  <a:lnTo>
                    <a:pt x="732" y="120"/>
                  </a:lnTo>
                  <a:lnTo>
                    <a:pt x="731" y="120"/>
                  </a:lnTo>
                  <a:lnTo>
                    <a:pt x="731" y="121"/>
                  </a:lnTo>
                  <a:lnTo>
                    <a:pt x="732" y="121"/>
                  </a:lnTo>
                  <a:lnTo>
                    <a:pt x="731" y="121"/>
                  </a:lnTo>
                  <a:lnTo>
                    <a:pt x="731" y="123"/>
                  </a:lnTo>
                  <a:lnTo>
                    <a:pt x="729" y="123"/>
                  </a:lnTo>
                  <a:lnTo>
                    <a:pt x="728" y="123"/>
                  </a:lnTo>
                  <a:lnTo>
                    <a:pt x="726" y="123"/>
                  </a:lnTo>
                  <a:lnTo>
                    <a:pt x="726" y="124"/>
                  </a:lnTo>
                  <a:lnTo>
                    <a:pt x="725" y="124"/>
                  </a:lnTo>
                  <a:lnTo>
                    <a:pt x="723" y="126"/>
                  </a:lnTo>
                  <a:lnTo>
                    <a:pt x="722" y="126"/>
                  </a:lnTo>
                  <a:lnTo>
                    <a:pt x="720" y="126"/>
                  </a:lnTo>
                  <a:lnTo>
                    <a:pt x="719" y="126"/>
                  </a:lnTo>
                  <a:lnTo>
                    <a:pt x="719" y="124"/>
                  </a:lnTo>
                  <a:lnTo>
                    <a:pt x="719" y="121"/>
                  </a:lnTo>
                  <a:lnTo>
                    <a:pt x="720" y="121"/>
                  </a:lnTo>
                  <a:lnTo>
                    <a:pt x="720" y="120"/>
                  </a:lnTo>
                  <a:lnTo>
                    <a:pt x="722" y="118"/>
                  </a:lnTo>
                  <a:lnTo>
                    <a:pt x="722" y="115"/>
                  </a:lnTo>
                  <a:lnTo>
                    <a:pt x="723" y="115"/>
                  </a:lnTo>
                  <a:lnTo>
                    <a:pt x="723" y="112"/>
                  </a:lnTo>
                  <a:lnTo>
                    <a:pt x="723" y="111"/>
                  </a:lnTo>
                  <a:lnTo>
                    <a:pt x="725" y="108"/>
                  </a:lnTo>
                  <a:lnTo>
                    <a:pt x="726" y="108"/>
                  </a:lnTo>
                  <a:lnTo>
                    <a:pt x="726" y="106"/>
                  </a:lnTo>
                  <a:lnTo>
                    <a:pt x="728" y="106"/>
                  </a:lnTo>
                  <a:lnTo>
                    <a:pt x="728" y="103"/>
                  </a:lnTo>
                  <a:lnTo>
                    <a:pt x="729" y="103"/>
                  </a:lnTo>
                  <a:lnTo>
                    <a:pt x="729" y="101"/>
                  </a:lnTo>
                  <a:lnTo>
                    <a:pt x="731" y="101"/>
                  </a:lnTo>
                  <a:lnTo>
                    <a:pt x="732" y="100"/>
                  </a:lnTo>
                  <a:lnTo>
                    <a:pt x="734" y="100"/>
                  </a:lnTo>
                  <a:lnTo>
                    <a:pt x="735" y="100"/>
                  </a:lnTo>
                  <a:close/>
                  <a:moveTo>
                    <a:pt x="719" y="45"/>
                  </a:moveTo>
                  <a:lnTo>
                    <a:pt x="720" y="45"/>
                  </a:lnTo>
                  <a:lnTo>
                    <a:pt x="722" y="45"/>
                  </a:lnTo>
                  <a:lnTo>
                    <a:pt x="722" y="47"/>
                  </a:lnTo>
                  <a:lnTo>
                    <a:pt x="723" y="50"/>
                  </a:lnTo>
                  <a:lnTo>
                    <a:pt x="723" y="51"/>
                  </a:lnTo>
                  <a:lnTo>
                    <a:pt x="723" y="53"/>
                  </a:lnTo>
                  <a:lnTo>
                    <a:pt x="725" y="55"/>
                  </a:lnTo>
                  <a:lnTo>
                    <a:pt x="725" y="56"/>
                  </a:lnTo>
                  <a:lnTo>
                    <a:pt x="725" y="58"/>
                  </a:lnTo>
                  <a:lnTo>
                    <a:pt x="726" y="58"/>
                  </a:lnTo>
                  <a:lnTo>
                    <a:pt x="726" y="59"/>
                  </a:lnTo>
                  <a:lnTo>
                    <a:pt x="726" y="61"/>
                  </a:lnTo>
                  <a:lnTo>
                    <a:pt x="726" y="59"/>
                  </a:lnTo>
                  <a:lnTo>
                    <a:pt x="726" y="58"/>
                  </a:lnTo>
                  <a:lnTo>
                    <a:pt x="725" y="58"/>
                  </a:lnTo>
                  <a:lnTo>
                    <a:pt x="725" y="59"/>
                  </a:lnTo>
                  <a:lnTo>
                    <a:pt x="725" y="58"/>
                  </a:lnTo>
                  <a:lnTo>
                    <a:pt x="723" y="56"/>
                  </a:lnTo>
                  <a:lnTo>
                    <a:pt x="725" y="56"/>
                  </a:lnTo>
                  <a:lnTo>
                    <a:pt x="723" y="55"/>
                  </a:lnTo>
                  <a:lnTo>
                    <a:pt x="722" y="53"/>
                  </a:lnTo>
                  <a:lnTo>
                    <a:pt x="723" y="51"/>
                  </a:lnTo>
                  <a:lnTo>
                    <a:pt x="722" y="51"/>
                  </a:lnTo>
                  <a:lnTo>
                    <a:pt x="722" y="50"/>
                  </a:lnTo>
                  <a:lnTo>
                    <a:pt x="722" y="51"/>
                  </a:lnTo>
                  <a:lnTo>
                    <a:pt x="722" y="53"/>
                  </a:lnTo>
                  <a:lnTo>
                    <a:pt x="722" y="55"/>
                  </a:lnTo>
                  <a:lnTo>
                    <a:pt x="722" y="56"/>
                  </a:lnTo>
                  <a:lnTo>
                    <a:pt x="723" y="58"/>
                  </a:lnTo>
                  <a:lnTo>
                    <a:pt x="723" y="61"/>
                  </a:lnTo>
                  <a:lnTo>
                    <a:pt x="722" y="61"/>
                  </a:lnTo>
                  <a:lnTo>
                    <a:pt x="722" y="59"/>
                  </a:lnTo>
                  <a:lnTo>
                    <a:pt x="722" y="58"/>
                  </a:lnTo>
                  <a:lnTo>
                    <a:pt x="722" y="56"/>
                  </a:lnTo>
                  <a:lnTo>
                    <a:pt x="720" y="55"/>
                  </a:lnTo>
                  <a:lnTo>
                    <a:pt x="719" y="53"/>
                  </a:lnTo>
                  <a:lnTo>
                    <a:pt x="720" y="53"/>
                  </a:lnTo>
                  <a:lnTo>
                    <a:pt x="720" y="51"/>
                  </a:lnTo>
                  <a:lnTo>
                    <a:pt x="720" y="50"/>
                  </a:lnTo>
                  <a:lnTo>
                    <a:pt x="720" y="48"/>
                  </a:lnTo>
                  <a:lnTo>
                    <a:pt x="719" y="50"/>
                  </a:lnTo>
                  <a:lnTo>
                    <a:pt x="719" y="51"/>
                  </a:lnTo>
                  <a:lnTo>
                    <a:pt x="717" y="51"/>
                  </a:lnTo>
                  <a:lnTo>
                    <a:pt x="717" y="53"/>
                  </a:lnTo>
                  <a:lnTo>
                    <a:pt x="716" y="56"/>
                  </a:lnTo>
                  <a:lnTo>
                    <a:pt x="713" y="56"/>
                  </a:lnTo>
                  <a:lnTo>
                    <a:pt x="713" y="58"/>
                  </a:lnTo>
                  <a:lnTo>
                    <a:pt x="713" y="59"/>
                  </a:lnTo>
                  <a:lnTo>
                    <a:pt x="714" y="61"/>
                  </a:lnTo>
                  <a:lnTo>
                    <a:pt x="716" y="61"/>
                  </a:lnTo>
                  <a:lnTo>
                    <a:pt x="714" y="61"/>
                  </a:lnTo>
                  <a:lnTo>
                    <a:pt x="713" y="62"/>
                  </a:lnTo>
                  <a:lnTo>
                    <a:pt x="713" y="64"/>
                  </a:lnTo>
                  <a:lnTo>
                    <a:pt x="711" y="64"/>
                  </a:lnTo>
                  <a:lnTo>
                    <a:pt x="713" y="65"/>
                  </a:lnTo>
                  <a:lnTo>
                    <a:pt x="714" y="67"/>
                  </a:lnTo>
                  <a:lnTo>
                    <a:pt x="714" y="68"/>
                  </a:lnTo>
                  <a:lnTo>
                    <a:pt x="714" y="70"/>
                  </a:lnTo>
                  <a:lnTo>
                    <a:pt x="714" y="71"/>
                  </a:lnTo>
                  <a:lnTo>
                    <a:pt x="716" y="73"/>
                  </a:lnTo>
                  <a:lnTo>
                    <a:pt x="714" y="73"/>
                  </a:lnTo>
                  <a:lnTo>
                    <a:pt x="714" y="74"/>
                  </a:lnTo>
                  <a:lnTo>
                    <a:pt x="714" y="76"/>
                  </a:lnTo>
                  <a:lnTo>
                    <a:pt x="714" y="77"/>
                  </a:lnTo>
                  <a:lnTo>
                    <a:pt x="714" y="79"/>
                  </a:lnTo>
                  <a:lnTo>
                    <a:pt x="716" y="79"/>
                  </a:lnTo>
                  <a:lnTo>
                    <a:pt x="714" y="80"/>
                  </a:lnTo>
                  <a:lnTo>
                    <a:pt x="713" y="82"/>
                  </a:lnTo>
                  <a:lnTo>
                    <a:pt x="713" y="83"/>
                  </a:lnTo>
                  <a:lnTo>
                    <a:pt x="711" y="83"/>
                  </a:lnTo>
                  <a:lnTo>
                    <a:pt x="710" y="85"/>
                  </a:lnTo>
                  <a:lnTo>
                    <a:pt x="708" y="85"/>
                  </a:lnTo>
                  <a:lnTo>
                    <a:pt x="710" y="86"/>
                  </a:lnTo>
                  <a:lnTo>
                    <a:pt x="708" y="86"/>
                  </a:lnTo>
                  <a:lnTo>
                    <a:pt x="710" y="86"/>
                  </a:lnTo>
                  <a:lnTo>
                    <a:pt x="708" y="88"/>
                  </a:lnTo>
                  <a:lnTo>
                    <a:pt x="708" y="89"/>
                  </a:lnTo>
                  <a:lnTo>
                    <a:pt x="710" y="89"/>
                  </a:lnTo>
                  <a:lnTo>
                    <a:pt x="708" y="89"/>
                  </a:lnTo>
                  <a:lnTo>
                    <a:pt x="707" y="89"/>
                  </a:lnTo>
                  <a:lnTo>
                    <a:pt x="708" y="89"/>
                  </a:lnTo>
                  <a:lnTo>
                    <a:pt x="708" y="91"/>
                  </a:lnTo>
                  <a:lnTo>
                    <a:pt x="707" y="91"/>
                  </a:lnTo>
                  <a:lnTo>
                    <a:pt x="705" y="92"/>
                  </a:lnTo>
                  <a:lnTo>
                    <a:pt x="707" y="92"/>
                  </a:lnTo>
                  <a:lnTo>
                    <a:pt x="707" y="94"/>
                  </a:lnTo>
                  <a:lnTo>
                    <a:pt x="705" y="94"/>
                  </a:lnTo>
                  <a:lnTo>
                    <a:pt x="705" y="95"/>
                  </a:lnTo>
                  <a:lnTo>
                    <a:pt x="705" y="97"/>
                  </a:lnTo>
                  <a:lnTo>
                    <a:pt x="705" y="98"/>
                  </a:lnTo>
                  <a:lnTo>
                    <a:pt x="703" y="98"/>
                  </a:lnTo>
                  <a:lnTo>
                    <a:pt x="703" y="100"/>
                  </a:lnTo>
                  <a:lnTo>
                    <a:pt x="703" y="101"/>
                  </a:lnTo>
                  <a:lnTo>
                    <a:pt x="703" y="103"/>
                  </a:lnTo>
                  <a:lnTo>
                    <a:pt x="705" y="103"/>
                  </a:lnTo>
                  <a:lnTo>
                    <a:pt x="705" y="104"/>
                  </a:lnTo>
                  <a:lnTo>
                    <a:pt x="705" y="106"/>
                  </a:lnTo>
                  <a:lnTo>
                    <a:pt x="703" y="108"/>
                  </a:lnTo>
                  <a:lnTo>
                    <a:pt x="705" y="109"/>
                  </a:lnTo>
                  <a:lnTo>
                    <a:pt x="703" y="109"/>
                  </a:lnTo>
                  <a:lnTo>
                    <a:pt x="705" y="109"/>
                  </a:lnTo>
                  <a:lnTo>
                    <a:pt x="703" y="111"/>
                  </a:lnTo>
                  <a:lnTo>
                    <a:pt x="705" y="111"/>
                  </a:lnTo>
                  <a:lnTo>
                    <a:pt x="705" y="112"/>
                  </a:lnTo>
                  <a:lnTo>
                    <a:pt x="705" y="114"/>
                  </a:lnTo>
                  <a:lnTo>
                    <a:pt x="703" y="114"/>
                  </a:lnTo>
                  <a:lnTo>
                    <a:pt x="703" y="115"/>
                  </a:lnTo>
                  <a:lnTo>
                    <a:pt x="703" y="117"/>
                  </a:lnTo>
                  <a:lnTo>
                    <a:pt x="703" y="118"/>
                  </a:lnTo>
                  <a:lnTo>
                    <a:pt x="703" y="120"/>
                  </a:lnTo>
                  <a:lnTo>
                    <a:pt x="702" y="120"/>
                  </a:lnTo>
                  <a:lnTo>
                    <a:pt x="702" y="118"/>
                  </a:lnTo>
                  <a:lnTo>
                    <a:pt x="702" y="117"/>
                  </a:lnTo>
                  <a:lnTo>
                    <a:pt x="702" y="115"/>
                  </a:lnTo>
                  <a:lnTo>
                    <a:pt x="700" y="111"/>
                  </a:lnTo>
                  <a:lnTo>
                    <a:pt x="700" y="109"/>
                  </a:lnTo>
                  <a:lnTo>
                    <a:pt x="700" y="108"/>
                  </a:lnTo>
                  <a:lnTo>
                    <a:pt x="702" y="106"/>
                  </a:lnTo>
                  <a:lnTo>
                    <a:pt x="702" y="104"/>
                  </a:lnTo>
                  <a:lnTo>
                    <a:pt x="702" y="103"/>
                  </a:lnTo>
                  <a:lnTo>
                    <a:pt x="702" y="101"/>
                  </a:lnTo>
                  <a:lnTo>
                    <a:pt x="703" y="97"/>
                  </a:lnTo>
                  <a:lnTo>
                    <a:pt x="703" y="95"/>
                  </a:lnTo>
                  <a:lnTo>
                    <a:pt x="703" y="94"/>
                  </a:lnTo>
                  <a:lnTo>
                    <a:pt x="705" y="92"/>
                  </a:lnTo>
                  <a:lnTo>
                    <a:pt x="705" y="89"/>
                  </a:lnTo>
                  <a:lnTo>
                    <a:pt x="705" y="88"/>
                  </a:lnTo>
                  <a:lnTo>
                    <a:pt x="705" y="85"/>
                  </a:lnTo>
                  <a:lnTo>
                    <a:pt x="707" y="85"/>
                  </a:lnTo>
                  <a:lnTo>
                    <a:pt x="707" y="82"/>
                  </a:lnTo>
                  <a:lnTo>
                    <a:pt x="707" y="80"/>
                  </a:lnTo>
                  <a:lnTo>
                    <a:pt x="707" y="79"/>
                  </a:lnTo>
                  <a:lnTo>
                    <a:pt x="708" y="77"/>
                  </a:lnTo>
                  <a:lnTo>
                    <a:pt x="708" y="76"/>
                  </a:lnTo>
                  <a:lnTo>
                    <a:pt x="708" y="73"/>
                  </a:lnTo>
                  <a:lnTo>
                    <a:pt x="710" y="71"/>
                  </a:lnTo>
                  <a:lnTo>
                    <a:pt x="710" y="68"/>
                  </a:lnTo>
                  <a:lnTo>
                    <a:pt x="710" y="65"/>
                  </a:lnTo>
                  <a:lnTo>
                    <a:pt x="710" y="62"/>
                  </a:lnTo>
                  <a:lnTo>
                    <a:pt x="710" y="59"/>
                  </a:lnTo>
                  <a:lnTo>
                    <a:pt x="710" y="58"/>
                  </a:lnTo>
                  <a:lnTo>
                    <a:pt x="710" y="55"/>
                  </a:lnTo>
                  <a:lnTo>
                    <a:pt x="708" y="53"/>
                  </a:lnTo>
                  <a:lnTo>
                    <a:pt x="710" y="51"/>
                  </a:lnTo>
                  <a:lnTo>
                    <a:pt x="711" y="50"/>
                  </a:lnTo>
                  <a:lnTo>
                    <a:pt x="713" y="48"/>
                  </a:lnTo>
                  <a:lnTo>
                    <a:pt x="714" y="47"/>
                  </a:lnTo>
                  <a:lnTo>
                    <a:pt x="716" y="47"/>
                  </a:lnTo>
                  <a:lnTo>
                    <a:pt x="716" y="45"/>
                  </a:lnTo>
                  <a:lnTo>
                    <a:pt x="717" y="45"/>
                  </a:lnTo>
                  <a:lnTo>
                    <a:pt x="719" y="45"/>
                  </a:lnTo>
                  <a:close/>
                  <a:moveTo>
                    <a:pt x="699" y="118"/>
                  </a:moveTo>
                  <a:lnTo>
                    <a:pt x="699" y="120"/>
                  </a:lnTo>
                  <a:lnTo>
                    <a:pt x="699" y="121"/>
                  </a:lnTo>
                  <a:lnTo>
                    <a:pt x="700" y="123"/>
                  </a:lnTo>
                  <a:lnTo>
                    <a:pt x="699" y="124"/>
                  </a:lnTo>
                  <a:lnTo>
                    <a:pt x="699" y="126"/>
                  </a:lnTo>
                  <a:lnTo>
                    <a:pt x="697" y="127"/>
                  </a:lnTo>
                  <a:lnTo>
                    <a:pt x="696" y="127"/>
                  </a:lnTo>
                  <a:lnTo>
                    <a:pt x="694" y="127"/>
                  </a:lnTo>
                  <a:lnTo>
                    <a:pt x="693" y="127"/>
                  </a:lnTo>
                  <a:lnTo>
                    <a:pt x="691" y="129"/>
                  </a:lnTo>
                  <a:lnTo>
                    <a:pt x="691" y="127"/>
                  </a:lnTo>
                  <a:lnTo>
                    <a:pt x="690" y="127"/>
                  </a:lnTo>
                  <a:lnTo>
                    <a:pt x="688" y="127"/>
                  </a:lnTo>
                  <a:lnTo>
                    <a:pt x="687" y="129"/>
                  </a:lnTo>
                  <a:lnTo>
                    <a:pt x="684" y="130"/>
                  </a:lnTo>
                  <a:lnTo>
                    <a:pt x="682" y="132"/>
                  </a:lnTo>
                  <a:lnTo>
                    <a:pt x="681" y="133"/>
                  </a:lnTo>
                  <a:lnTo>
                    <a:pt x="679" y="133"/>
                  </a:lnTo>
                  <a:lnTo>
                    <a:pt x="678" y="133"/>
                  </a:lnTo>
                  <a:lnTo>
                    <a:pt x="676" y="133"/>
                  </a:lnTo>
                  <a:lnTo>
                    <a:pt x="676" y="132"/>
                  </a:lnTo>
                  <a:lnTo>
                    <a:pt x="676" y="130"/>
                  </a:lnTo>
                  <a:lnTo>
                    <a:pt x="678" y="130"/>
                  </a:lnTo>
                  <a:lnTo>
                    <a:pt x="679" y="132"/>
                  </a:lnTo>
                  <a:lnTo>
                    <a:pt x="681" y="130"/>
                  </a:lnTo>
                  <a:lnTo>
                    <a:pt x="682" y="129"/>
                  </a:lnTo>
                  <a:lnTo>
                    <a:pt x="682" y="127"/>
                  </a:lnTo>
                  <a:lnTo>
                    <a:pt x="682" y="126"/>
                  </a:lnTo>
                  <a:lnTo>
                    <a:pt x="684" y="126"/>
                  </a:lnTo>
                  <a:lnTo>
                    <a:pt x="685" y="126"/>
                  </a:lnTo>
                  <a:lnTo>
                    <a:pt x="687" y="126"/>
                  </a:lnTo>
                  <a:lnTo>
                    <a:pt x="688" y="126"/>
                  </a:lnTo>
                  <a:lnTo>
                    <a:pt x="690" y="126"/>
                  </a:lnTo>
                  <a:lnTo>
                    <a:pt x="691" y="124"/>
                  </a:lnTo>
                  <a:lnTo>
                    <a:pt x="691" y="126"/>
                  </a:lnTo>
                  <a:lnTo>
                    <a:pt x="693" y="126"/>
                  </a:lnTo>
                  <a:lnTo>
                    <a:pt x="694" y="126"/>
                  </a:lnTo>
                  <a:lnTo>
                    <a:pt x="694" y="124"/>
                  </a:lnTo>
                  <a:lnTo>
                    <a:pt x="696" y="123"/>
                  </a:lnTo>
                  <a:lnTo>
                    <a:pt x="697" y="121"/>
                  </a:lnTo>
                  <a:lnTo>
                    <a:pt x="697" y="120"/>
                  </a:lnTo>
                  <a:lnTo>
                    <a:pt x="697" y="118"/>
                  </a:lnTo>
                  <a:lnTo>
                    <a:pt x="699" y="118"/>
                  </a:lnTo>
                  <a:close/>
                  <a:moveTo>
                    <a:pt x="596" y="139"/>
                  </a:moveTo>
                  <a:lnTo>
                    <a:pt x="598" y="139"/>
                  </a:lnTo>
                  <a:lnTo>
                    <a:pt x="599" y="139"/>
                  </a:lnTo>
                  <a:lnTo>
                    <a:pt x="601" y="141"/>
                  </a:lnTo>
                  <a:lnTo>
                    <a:pt x="604" y="141"/>
                  </a:lnTo>
                  <a:lnTo>
                    <a:pt x="605" y="141"/>
                  </a:lnTo>
                  <a:lnTo>
                    <a:pt x="607" y="142"/>
                  </a:lnTo>
                  <a:lnTo>
                    <a:pt x="607" y="145"/>
                  </a:lnTo>
                  <a:lnTo>
                    <a:pt x="605" y="145"/>
                  </a:lnTo>
                  <a:lnTo>
                    <a:pt x="604" y="147"/>
                  </a:lnTo>
                  <a:lnTo>
                    <a:pt x="604" y="145"/>
                  </a:lnTo>
                  <a:lnTo>
                    <a:pt x="602" y="145"/>
                  </a:lnTo>
                  <a:lnTo>
                    <a:pt x="601" y="145"/>
                  </a:lnTo>
                  <a:lnTo>
                    <a:pt x="599" y="145"/>
                  </a:lnTo>
                  <a:lnTo>
                    <a:pt x="598" y="145"/>
                  </a:lnTo>
                  <a:lnTo>
                    <a:pt x="596" y="145"/>
                  </a:lnTo>
                  <a:lnTo>
                    <a:pt x="595" y="147"/>
                  </a:lnTo>
                  <a:lnTo>
                    <a:pt x="593" y="147"/>
                  </a:lnTo>
                  <a:lnTo>
                    <a:pt x="592" y="147"/>
                  </a:lnTo>
                  <a:lnTo>
                    <a:pt x="590" y="145"/>
                  </a:lnTo>
                  <a:lnTo>
                    <a:pt x="592" y="144"/>
                  </a:lnTo>
                  <a:lnTo>
                    <a:pt x="592" y="142"/>
                  </a:lnTo>
                  <a:lnTo>
                    <a:pt x="593" y="142"/>
                  </a:lnTo>
                  <a:lnTo>
                    <a:pt x="595" y="142"/>
                  </a:lnTo>
                  <a:lnTo>
                    <a:pt x="596" y="142"/>
                  </a:lnTo>
                  <a:lnTo>
                    <a:pt x="596" y="141"/>
                  </a:lnTo>
                  <a:lnTo>
                    <a:pt x="596" y="139"/>
                  </a:lnTo>
                  <a:lnTo>
                    <a:pt x="595" y="139"/>
                  </a:lnTo>
                  <a:lnTo>
                    <a:pt x="595" y="141"/>
                  </a:lnTo>
                  <a:lnTo>
                    <a:pt x="595" y="139"/>
                  </a:lnTo>
                  <a:lnTo>
                    <a:pt x="596" y="139"/>
                  </a:lnTo>
                  <a:close/>
                  <a:moveTo>
                    <a:pt x="808" y="251"/>
                  </a:moveTo>
                  <a:lnTo>
                    <a:pt x="809" y="253"/>
                  </a:lnTo>
                  <a:lnTo>
                    <a:pt x="812" y="253"/>
                  </a:lnTo>
                  <a:lnTo>
                    <a:pt x="812" y="254"/>
                  </a:lnTo>
                  <a:lnTo>
                    <a:pt x="814" y="254"/>
                  </a:lnTo>
                  <a:lnTo>
                    <a:pt x="815" y="256"/>
                  </a:lnTo>
                  <a:lnTo>
                    <a:pt x="815" y="257"/>
                  </a:lnTo>
                  <a:lnTo>
                    <a:pt x="814" y="259"/>
                  </a:lnTo>
                  <a:lnTo>
                    <a:pt x="812" y="259"/>
                  </a:lnTo>
                  <a:lnTo>
                    <a:pt x="811" y="259"/>
                  </a:lnTo>
                  <a:lnTo>
                    <a:pt x="811" y="257"/>
                  </a:lnTo>
                  <a:lnTo>
                    <a:pt x="811" y="256"/>
                  </a:lnTo>
                  <a:lnTo>
                    <a:pt x="809" y="256"/>
                  </a:lnTo>
                  <a:lnTo>
                    <a:pt x="808" y="256"/>
                  </a:lnTo>
                  <a:lnTo>
                    <a:pt x="808" y="254"/>
                  </a:lnTo>
                  <a:lnTo>
                    <a:pt x="808" y="253"/>
                  </a:lnTo>
                  <a:lnTo>
                    <a:pt x="808" y="251"/>
                  </a:lnTo>
                  <a:lnTo>
                    <a:pt x="806" y="251"/>
                  </a:lnTo>
                  <a:lnTo>
                    <a:pt x="808" y="251"/>
                  </a:lnTo>
                  <a:close/>
                  <a:moveTo>
                    <a:pt x="664" y="129"/>
                  </a:moveTo>
                  <a:lnTo>
                    <a:pt x="666" y="129"/>
                  </a:lnTo>
                  <a:lnTo>
                    <a:pt x="670" y="129"/>
                  </a:lnTo>
                  <a:lnTo>
                    <a:pt x="672" y="129"/>
                  </a:lnTo>
                  <a:lnTo>
                    <a:pt x="673" y="130"/>
                  </a:lnTo>
                  <a:lnTo>
                    <a:pt x="673" y="132"/>
                  </a:lnTo>
                  <a:lnTo>
                    <a:pt x="672" y="132"/>
                  </a:lnTo>
                  <a:lnTo>
                    <a:pt x="672" y="130"/>
                  </a:lnTo>
                  <a:lnTo>
                    <a:pt x="670" y="130"/>
                  </a:lnTo>
                  <a:lnTo>
                    <a:pt x="669" y="130"/>
                  </a:lnTo>
                  <a:lnTo>
                    <a:pt x="667" y="132"/>
                  </a:lnTo>
                  <a:lnTo>
                    <a:pt x="666" y="132"/>
                  </a:lnTo>
                  <a:lnTo>
                    <a:pt x="666" y="133"/>
                  </a:lnTo>
                  <a:lnTo>
                    <a:pt x="666" y="135"/>
                  </a:lnTo>
                  <a:lnTo>
                    <a:pt x="664" y="135"/>
                  </a:lnTo>
                  <a:lnTo>
                    <a:pt x="663" y="133"/>
                  </a:lnTo>
                  <a:lnTo>
                    <a:pt x="663" y="132"/>
                  </a:lnTo>
                  <a:lnTo>
                    <a:pt x="663" y="130"/>
                  </a:lnTo>
                  <a:lnTo>
                    <a:pt x="664" y="129"/>
                  </a:lnTo>
                  <a:close/>
                  <a:moveTo>
                    <a:pt x="846" y="179"/>
                  </a:moveTo>
                  <a:lnTo>
                    <a:pt x="844" y="179"/>
                  </a:lnTo>
                  <a:lnTo>
                    <a:pt x="843" y="179"/>
                  </a:lnTo>
                  <a:lnTo>
                    <a:pt x="841" y="180"/>
                  </a:lnTo>
                  <a:lnTo>
                    <a:pt x="841" y="182"/>
                  </a:lnTo>
                  <a:lnTo>
                    <a:pt x="840" y="183"/>
                  </a:lnTo>
                  <a:lnTo>
                    <a:pt x="840" y="185"/>
                  </a:lnTo>
                  <a:lnTo>
                    <a:pt x="838" y="185"/>
                  </a:lnTo>
                  <a:lnTo>
                    <a:pt x="838" y="183"/>
                  </a:lnTo>
                  <a:lnTo>
                    <a:pt x="838" y="182"/>
                  </a:lnTo>
                  <a:lnTo>
                    <a:pt x="840" y="182"/>
                  </a:lnTo>
                  <a:lnTo>
                    <a:pt x="840" y="180"/>
                  </a:lnTo>
                  <a:lnTo>
                    <a:pt x="841" y="180"/>
                  </a:lnTo>
                  <a:lnTo>
                    <a:pt x="841" y="179"/>
                  </a:lnTo>
                  <a:lnTo>
                    <a:pt x="841" y="177"/>
                  </a:lnTo>
                  <a:lnTo>
                    <a:pt x="843" y="176"/>
                  </a:lnTo>
                  <a:lnTo>
                    <a:pt x="844" y="174"/>
                  </a:lnTo>
                  <a:lnTo>
                    <a:pt x="846" y="176"/>
                  </a:lnTo>
                  <a:lnTo>
                    <a:pt x="846" y="177"/>
                  </a:lnTo>
                  <a:lnTo>
                    <a:pt x="846" y="179"/>
                  </a:lnTo>
                  <a:close/>
                  <a:moveTo>
                    <a:pt x="725" y="189"/>
                  </a:moveTo>
                  <a:lnTo>
                    <a:pt x="725" y="191"/>
                  </a:lnTo>
                  <a:lnTo>
                    <a:pt x="725" y="192"/>
                  </a:lnTo>
                  <a:lnTo>
                    <a:pt x="726" y="192"/>
                  </a:lnTo>
                  <a:lnTo>
                    <a:pt x="726" y="194"/>
                  </a:lnTo>
                  <a:lnTo>
                    <a:pt x="725" y="195"/>
                  </a:lnTo>
                  <a:lnTo>
                    <a:pt x="723" y="195"/>
                  </a:lnTo>
                  <a:lnTo>
                    <a:pt x="722" y="195"/>
                  </a:lnTo>
                  <a:lnTo>
                    <a:pt x="722" y="194"/>
                  </a:lnTo>
                  <a:lnTo>
                    <a:pt x="720" y="192"/>
                  </a:lnTo>
                  <a:lnTo>
                    <a:pt x="720" y="191"/>
                  </a:lnTo>
                  <a:lnTo>
                    <a:pt x="722" y="191"/>
                  </a:lnTo>
                  <a:lnTo>
                    <a:pt x="723" y="191"/>
                  </a:lnTo>
                  <a:lnTo>
                    <a:pt x="725" y="189"/>
                  </a:lnTo>
                  <a:close/>
                  <a:moveTo>
                    <a:pt x="968" y="318"/>
                  </a:moveTo>
                  <a:lnTo>
                    <a:pt x="968" y="320"/>
                  </a:lnTo>
                  <a:lnTo>
                    <a:pt x="967" y="320"/>
                  </a:lnTo>
                  <a:lnTo>
                    <a:pt x="967" y="321"/>
                  </a:lnTo>
                  <a:lnTo>
                    <a:pt x="967" y="323"/>
                  </a:lnTo>
                  <a:lnTo>
                    <a:pt x="965" y="323"/>
                  </a:lnTo>
                  <a:lnTo>
                    <a:pt x="965" y="321"/>
                  </a:lnTo>
                  <a:lnTo>
                    <a:pt x="964" y="321"/>
                  </a:lnTo>
                  <a:lnTo>
                    <a:pt x="964" y="320"/>
                  </a:lnTo>
                  <a:lnTo>
                    <a:pt x="964" y="318"/>
                  </a:lnTo>
                  <a:lnTo>
                    <a:pt x="965" y="318"/>
                  </a:lnTo>
                  <a:lnTo>
                    <a:pt x="967" y="316"/>
                  </a:lnTo>
                  <a:lnTo>
                    <a:pt x="968" y="315"/>
                  </a:lnTo>
                  <a:lnTo>
                    <a:pt x="968" y="316"/>
                  </a:lnTo>
                  <a:lnTo>
                    <a:pt x="970" y="316"/>
                  </a:lnTo>
                  <a:lnTo>
                    <a:pt x="968" y="318"/>
                  </a:lnTo>
                  <a:close/>
                  <a:moveTo>
                    <a:pt x="915" y="271"/>
                  </a:moveTo>
                  <a:lnTo>
                    <a:pt x="917" y="271"/>
                  </a:lnTo>
                  <a:lnTo>
                    <a:pt x="918" y="273"/>
                  </a:lnTo>
                  <a:lnTo>
                    <a:pt x="917" y="273"/>
                  </a:lnTo>
                  <a:lnTo>
                    <a:pt x="918" y="274"/>
                  </a:lnTo>
                  <a:lnTo>
                    <a:pt x="918" y="276"/>
                  </a:lnTo>
                  <a:lnTo>
                    <a:pt x="920" y="276"/>
                  </a:lnTo>
                  <a:lnTo>
                    <a:pt x="921" y="277"/>
                  </a:lnTo>
                  <a:lnTo>
                    <a:pt x="921" y="279"/>
                  </a:lnTo>
                  <a:lnTo>
                    <a:pt x="923" y="279"/>
                  </a:lnTo>
                  <a:lnTo>
                    <a:pt x="924" y="280"/>
                  </a:lnTo>
                  <a:lnTo>
                    <a:pt x="923" y="280"/>
                  </a:lnTo>
                  <a:lnTo>
                    <a:pt x="921" y="280"/>
                  </a:lnTo>
                  <a:lnTo>
                    <a:pt x="920" y="279"/>
                  </a:lnTo>
                  <a:lnTo>
                    <a:pt x="918" y="277"/>
                  </a:lnTo>
                  <a:lnTo>
                    <a:pt x="918" y="276"/>
                  </a:lnTo>
                  <a:lnTo>
                    <a:pt x="917" y="276"/>
                  </a:lnTo>
                  <a:lnTo>
                    <a:pt x="917" y="274"/>
                  </a:lnTo>
                  <a:lnTo>
                    <a:pt x="915" y="274"/>
                  </a:lnTo>
                  <a:lnTo>
                    <a:pt x="917" y="273"/>
                  </a:lnTo>
                  <a:lnTo>
                    <a:pt x="915" y="273"/>
                  </a:lnTo>
                  <a:lnTo>
                    <a:pt x="915" y="271"/>
                  </a:lnTo>
                  <a:close/>
                  <a:moveTo>
                    <a:pt x="608" y="147"/>
                  </a:moveTo>
                  <a:lnTo>
                    <a:pt x="610" y="148"/>
                  </a:lnTo>
                  <a:lnTo>
                    <a:pt x="608" y="148"/>
                  </a:lnTo>
                  <a:lnTo>
                    <a:pt x="610" y="148"/>
                  </a:lnTo>
                  <a:lnTo>
                    <a:pt x="608" y="150"/>
                  </a:lnTo>
                  <a:lnTo>
                    <a:pt x="607" y="151"/>
                  </a:lnTo>
                  <a:lnTo>
                    <a:pt x="605" y="151"/>
                  </a:lnTo>
                  <a:lnTo>
                    <a:pt x="604" y="151"/>
                  </a:lnTo>
                  <a:lnTo>
                    <a:pt x="604" y="150"/>
                  </a:lnTo>
                  <a:lnTo>
                    <a:pt x="605" y="147"/>
                  </a:lnTo>
                  <a:lnTo>
                    <a:pt x="607" y="147"/>
                  </a:lnTo>
                  <a:lnTo>
                    <a:pt x="608" y="147"/>
                  </a:lnTo>
                  <a:close/>
                  <a:moveTo>
                    <a:pt x="1079" y="469"/>
                  </a:moveTo>
                  <a:lnTo>
                    <a:pt x="1076" y="471"/>
                  </a:lnTo>
                  <a:lnTo>
                    <a:pt x="1076" y="472"/>
                  </a:lnTo>
                  <a:lnTo>
                    <a:pt x="1074" y="472"/>
                  </a:lnTo>
                  <a:lnTo>
                    <a:pt x="1073" y="471"/>
                  </a:lnTo>
                  <a:lnTo>
                    <a:pt x="1073" y="469"/>
                  </a:lnTo>
                  <a:lnTo>
                    <a:pt x="1074" y="469"/>
                  </a:lnTo>
                  <a:lnTo>
                    <a:pt x="1076" y="469"/>
                  </a:lnTo>
                  <a:lnTo>
                    <a:pt x="1076" y="468"/>
                  </a:lnTo>
                  <a:lnTo>
                    <a:pt x="1077" y="468"/>
                  </a:lnTo>
                  <a:lnTo>
                    <a:pt x="1079" y="469"/>
                  </a:lnTo>
                  <a:close/>
                  <a:moveTo>
                    <a:pt x="729" y="91"/>
                  </a:moveTo>
                  <a:lnTo>
                    <a:pt x="731" y="91"/>
                  </a:lnTo>
                  <a:lnTo>
                    <a:pt x="731" y="92"/>
                  </a:lnTo>
                  <a:lnTo>
                    <a:pt x="731" y="94"/>
                  </a:lnTo>
                  <a:lnTo>
                    <a:pt x="729" y="95"/>
                  </a:lnTo>
                  <a:lnTo>
                    <a:pt x="731" y="95"/>
                  </a:lnTo>
                  <a:lnTo>
                    <a:pt x="729" y="95"/>
                  </a:lnTo>
                  <a:lnTo>
                    <a:pt x="728" y="94"/>
                  </a:lnTo>
                  <a:lnTo>
                    <a:pt x="728" y="92"/>
                  </a:lnTo>
                  <a:lnTo>
                    <a:pt x="728" y="91"/>
                  </a:lnTo>
                  <a:lnTo>
                    <a:pt x="729" y="91"/>
                  </a:lnTo>
                  <a:close/>
                  <a:moveTo>
                    <a:pt x="262" y="350"/>
                  </a:moveTo>
                  <a:lnTo>
                    <a:pt x="260" y="348"/>
                  </a:lnTo>
                  <a:lnTo>
                    <a:pt x="260" y="347"/>
                  </a:lnTo>
                  <a:lnTo>
                    <a:pt x="260" y="344"/>
                  </a:lnTo>
                  <a:lnTo>
                    <a:pt x="260" y="342"/>
                  </a:lnTo>
                  <a:lnTo>
                    <a:pt x="260" y="341"/>
                  </a:lnTo>
                  <a:lnTo>
                    <a:pt x="260" y="339"/>
                  </a:lnTo>
                  <a:lnTo>
                    <a:pt x="262" y="338"/>
                  </a:lnTo>
                  <a:lnTo>
                    <a:pt x="262" y="336"/>
                  </a:lnTo>
                  <a:lnTo>
                    <a:pt x="262" y="335"/>
                  </a:lnTo>
                  <a:lnTo>
                    <a:pt x="263" y="335"/>
                  </a:lnTo>
                  <a:lnTo>
                    <a:pt x="262" y="338"/>
                  </a:lnTo>
                  <a:lnTo>
                    <a:pt x="262" y="339"/>
                  </a:lnTo>
                  <a:lnTo>
                    <a:pt x="262" y="341"/>
                  </a:lnTo>
                  <a:lnTo>
                    <a:pt x="262" y="342"/>
                  </a:lnTo>
                  <a:lnTo>
                    <a:pt x="262" y="344"/>
                  </a:lnTo>
                  <a:lnTo>
                    <a:pt x="262" y="345"/>
                  </a:lnTo>
                  <a:lnTo>
                    <a:pt x="262" y="347"/>
                  </a:lnTo>
                  <a:lnTo>
                    <a:pt x="262" y="348"/>
                  </a:lnTo>
                  <a:lnTo>
                    <a:pt x="262" y="350"/>
                  </a:lnTo>
                  <a:close/>
                  <a:moveTo>
                    <a:pt x="958" y="206"/>
                  </a:moveTo>
                  <a:lnTo>
                    <a:pt x="959" y="207"/>
                  </a:lnTo>
                  <a:lnTo>
                    <a:pt x="958" y="209"/>
                  </a:lnTo>
                  <a:lnTo>
                    <a:pt x="956" y="209"/>
                  </a:lnTo>
                  <a:lnTo>
                    <a:pt x="956" y="210"/>
                  </a:lnTo>
                  <a:lnTo>
                    <a:pt x="955" y="212"/>
                  </a:lnTo>
                  <a:lnTo>
                    <a:pt x="955" y="210"/>
                  </a:lnTo>
                  <a:lnTo>
                    <a:pt x="955" y="209"/>
                  </a:lnTo>
                  <a:lnTo>
                    <a:pt x="956" y="207"/>
                  </a:lnTo>
                  <a:lnTo>
                    <a:pt x="956" y="206"/>
                  </a:lnTo>
                  <a:lnTo>
                    <a:pt x="958" y="206"/>
                  </a:lnTo>
                  <a:close/>
                  <a:moveTo>
                    <a:pt x="717" y="76"/>
                  </a:moveTo>
                  <a:lnTo>
                    <a:pt x="716" y="76"/>
                  </a:lnTo>
                  <a:lnTo>
                    <a:pt x="716" y="77"/>
                  </a:lnTo>
                  <a:lnTo>
                    <a:pt x="716" y="76"/>
                  </a:lnTo>
                  <a:lnTo>
                    <a:pt x="716" y="74"/>
                  </a:lnTo>
                  <a:lnTo>
                    <a:pt x="716" y="73"/>
                  </a:lnTo>
                  <a:lnTo>
                    <a:pt x="717" y="73"/>
                  </a:lnTo>
                  <a:lnTo>
                    <a:pt x="717" y="74"/>
                  </a:lnTo>
                  <a:lnTo>
                    <a:pt x="717" y="76"/>
                  </a:lnTo>
                  <a:close/>
                  <a:moveTo>
                    <a:pt x="747" y="147"/>
                  </a:moveTo>
                  <a:lnTo>
                    <a:pt x="746" y="147"/>
                  </a:lnTo>
                  <a:lnTo>
                    <a:pt x="746" y="145"/>
                  </a:lnTo>
                  <a:lnTo>
                    <a:pt x="747" y="144"/>
                  </a:lnTo>
                  <a:lnTo>
                    <a:pt x="749" y="144"/>
                  </a:lnTo>
                  <a:lnTo>
                    <a:pt x="749" y="145"/>
                  </a:lnTo>
                  <a:lnTo>
                    <a:pt x="749" y="147"/>
                  </a:lnTo>
                  <a:lnTo>
                    <a:pt x="747" y="147"/>
                  </a:lnTo>
                  <a:close/>
                  <a:moveTo>
                    <a:pt x="799" y="250"/>
                  </a:moveTo>
                  <a:lnTo>
                    <a:pt x="800" y="251"/>
                  </a:lnTo>
                  <a:lnTo>
                    <a:pt x="799" y="251"/>
                  </a:lnTo>
                  <a:lnTo>
                    <a:pt x="797" y="251"/>
                  </a:lnTo>
                  <a:lnTo>
                    <a:pt x="796" y="251"/>
                  </a:lnTo>
                  <a:lnTo>
                    <a:pt x="794" y="251"/>
                  </a:lnTo>
                  <a:lnTo>
                    <a:pt x="793" y="253"/>
                  </a:lnTo>
                  <a:lnTo>
                    <a:pt x="793" y="251"/>
                  </a:lnTo>
                  <a:lnTo>
                    <a:pt x="796" y="250"/>
                  </a:lnTo>
                  <a:lnTo>
                    <a:pt x="797" y="250"/>
                  </a:lnTo>
                  <a:lnTo>
                    <a:pt x="799" y="250"/>
                  </a:lnTo>
                  <a:close/>
                  <a:moveTo>
                    <a:pt x="926" y="280"/>
                  </a:moveTo>
                  <a:lnTo>
                    <a:pt x="927" y="280"/>
                  </a:lnTo>
                  <a:lnTo>
                    <a:pt x="927" y="282"/>
                  </a:lnTo>
                  <a:lnTo>
                    <a:pt x="929" y="282"/>
                  </a:lnTo>
                  <a:lnTo>
                    <a:pt x="929" y="283"/>
                  </a:lnTo>
                  <a:lnTo>
                    <a:pt x="931" y="283"/>
                  </a:lnTo>
                  <a:lnTo>
                    <a:pt x="931" y="285"/>
                  </a:lnTo>
                  <a:lnTo>
                    <a:pt x="929" y="286"/>
                  </a:lnTo>
                  <a:lnTo>
                    <a:pt x="929" y="285"/>
                  </a:lnTo>
                  <a:lnTo>
                    <a:pt x="927" y="283"/>
                  </a:lnTo>
                  <a:lnTo>
                    <a:pt x="927" y="282"/>
                  </a:lnTo>
                  <a:lnTo>
                    <a:pt x="926" y="280"/>
                  </a:lnTo>
                  <a:close/>
                  <a:moveTo>
                    <a:pt x="581" y="145"/>
                  </a:moveTo>
                  <a:lnTo>
                    <a:pt x="582" y="145"/>
                  </a:lnTo>
                  <a:lnTo>
                    <a:pt x="582" y="147"/>
                  </a:lnTo>
                  <a:lnTo>
                    <a:pt x="581" y="147"/>
                  </a:lnTo>
                  <a:lnTo>
                    <a:pt x="581" y="145"/>
                  </a:lnTo>
                  <a:lnTo>
                    <a:pt x="581" y="147"/>
                  </a:lnTo>
                  <a:lnTo>
                    <a:pt x="579" y="147"/>
                  </a:lnTo>
                  <a:lnTo>
                    <a:pt x="579" y="145"/>
                  </a:lnTo>
                  <a:lnTo>
                    <a:pt x="579" y="144"/>
                  </a:lnTo>
                  <a:lnTo>
                    <a:pt x="581" y="144"/>
                  </a:lnTo>
                  <a:lnTo>
                    <a:pt x="581" y="145"/>
                  </a:lnTo>
                  <a:close/>
                  <a:moveTo>
                    <a:pt x="256" y="353"/>
                  </a:moveTo>
                  <a:lnTo>
                    <a:pt x="257" y="353"/>
                  </a:lnTo>
                  <a:lnTo>
                    <a:pt x="257" y="354"/>
                  </a:lnTo>
                  <a:lnTo>
                    <a:pt x="256" y="354"/>
                  </a:lnTo>
                  <a:lnTo>
                    <a:pt x="256" y="356"/>
                  </a:lnTo>
                  <a:lnTo>
                    <a:pt x="254" y="356"/>
                  </a:lnTo>
                  <a:lnTo>
                    <a:pt x="252" y="356"/>
                  </a:lnTo>
                  <a:lnTo>
                    <a:pt x="254" y="354"/>
                  </a:lnTo>
                  <a:lnTo>
                    <a:pt x="256" y="353"/>
                  </a:lnTo>
                  <a:close/>
                  <a:moveTo>
                    <a:pt x="749" y="111"/>
                  </a:moveTo>
                  <a:lnTo>
                    <a:pt x="749" y="112"/>
                  </a:lnTo>
                  <a:lnTo>
                    <a:pt x="749" y="114"/>
                  </a:lnTo>
                  <a:lnTo>
                    <a:pt x="747" y="114"/>
                  </a:lnTo>
                  <a:lnTo>
                    <a:pt x="746" y="114"/>
                  </a:lnTo>
                  <a:lnTo>
                    <a:pt x="746" y="112"/>
                  </a:lnTo>
                  <a:lnTo>
                    <a:pt x="747" y="112"/>
                  </a:lnTo>
                  <a:lnTo>
                    <a:pt x="747" y="111"/>
                  </a:lnTo>
                  <a:lnTo>
                    <a:pt x="749" y="111"/>
                  </a:lnTo>
                  <a:close/>
                  <a:moveTo>
                    <a:pt x="917" y="232"/>
                  </a:moveTo>
                  <a:lnTo>
                    <a:pt x="915" y="233"/>
                  </a:lnTo>
                  <a:lnTo>
                    <a:pt x="915" y="235"/>
                  </a:lnTo>
                  <a:lnTo>
                    <a:pt x="915" y="233"/>
                  </a:lnTo>
                  <a:lnTo>
                    <a:pt x="915" y="230"/>
                  </a:lnTo>
                  <a:lnTo>
                    <a:pt x="917" y="232"/>
                  </a:lnTo>
                  <a:close/>
                  <a:moveTo>
                    <a:pt x="679" y="129"/>
                  </a:moveTo>
                  <a:lnTo>
                    <a:pt x="679" y="130"/>
                  </a:lnTo>
                  <a:lnTo>
                    <a:pt x="678" y="130"/>
                  </a:lnTo>
                  <a:lnTo>
                    <a:pt x="678" y="129"/>
                  </a:lnTo>
                  <a:lnTo>
                    <a:pt x="676" y="129"/>
                  </a:lnTo>
                  <a:lnTo>
                    <a:pt x="679" y="129"/>
                  </a:lnTo>
                  <a:close/>
                  <a:moveTo>
                    <a:pt x="551" y="177"/>
                  </a:moveTo>
                  <a:lnTo>
                    <a:pt x="552" y="179"/>
                  </a:lnTo>
                  <a:lnTo>
                    <a:pt x="551" y="179"/>
                  </a:lnTo>
                  <a:lnTo>
                    <a:pt x="551" y="180"/>
                  </a:lnTo>
                  <a:lnTo>
                    <a:pt x="551" y="182"/>
                  </a:lnTo>
                  <a:lnTo>
                    <a:pt x="551" y="180"/>
                  </a:lnTo>
                  <a:lnTo>
                    <a:pt x="549" y="180"/>
                  </a:lnTo>
                  <a:lnTo>
                    <a:pt x="549" y="179"/>
                  </a:lnTo>
                  <a:lnTo>
                    <a:pt x="551" y="179"/>
                  </a:lnTo>
                  <a:lnTo>
                    <a:pt x="549" y="177"/>
                  </a:lnTo>
                  <a:lnTo>
                    <a:pt x="551" y="177"/>
                  </a:lnTo>
                  <a:close/>
                  <a:moveTo>
                    <a:pt x="744" y="114"/>
                  </a:moveTo>
                  <a:lnTo>
                    <a:pt x="743" y="115"/>
                  </a:lnTo>
                  <a:lnTo>
                    <a:pt x="741" y="117"/>
                  </a:lnTo>
                  <a:lnTo>
                    <a:pt x="741" y="118"/>
                  </a:lnTo>
                  <a:lnTo>
                    <a:pt x="741" y="117"/>
                  </a:lnTo>
                  <a:lnTo>
                    <a:pt x="741" y="115"/>
                  </a:lnTo>
                  <a:lnTo>
                    <a:pt x="743" y="114"/>
                  </a:lnTo>
                  <a:lnTo>
                    <a:pt x="744" y="114"/>
                  </a:lnTo>
                  <a:close/>
                  <a:moveTo>
                    <a:pt x="929" y="248"/>
                  </a:moveTo>
                  <a:lnTo>
                    <a:pt x="927" y="248"/>
                  </a:lnTo>
                  <a:lnTo>
                    <a:pt x="927" y="247"/>
                  </a:lnTo>
                  <a:lnTo>
                    <a:pt x="929" y="247"/>
                  </a:lnTo>
                  <a:lnTo>
                    <a:pt x="929" y="248"/>
                  </a:lnTo>
                  <a:close/>
                  <a:moveTo>
                    <a:pt x="720" y="133"/>
                  </a:moveTo>
                  <a:lnTo>
                    <a:pt x="720" y="135"/>
                  </a:lnTo>
                  <a:lnTo>
                    <a:pt x="719" y="135"/>
                  </a:lnTo>
                  <a:lnTo>
                    <a:pt x="719" y="133"/>
                  </a:lnTo>
                  <a:lnTo>
                    <a:pt x="719" y="132"/>
                  </a:lnTo>
                  <a:lnTo>
                    <a:pt x="719" y="133"/>
                  </a:lnTo>
                  <a:lnTo>
                    <a:pt x="720" y="133"/>
                  </a:lnTo>
                  <a:close/>
                  <a:moveTo>
                    <a:pt x="588" y="151"/>
                  </a:moveTo>
                  <a:lnTo>
                    <a:pt x="587" y="153"/>
                  </a:lnTo>
                  <a:lnTo>
                    <a:pt x="587" y="151"/>
                  </a:lnTo>
                  <a:lnTo>
                    <a:pt x="585" y="151"/>
                  </a:lnTo>
                  <a:lnTo>
                    <a:pt x="587" y="150"/>
                  </a:lnTo>
                  <a:lnTo>
                    <a:pt x="588" y="151"/>
                  </a:lnTo>
                  <a:close/>
                  <a:moveTo>
                    <a:pt x="927" y="245"/>
                  </a:moveTo>
                  <a:lnTo>
                    <a:pt x="929" y="245"/>
                  </a:lnTo>
                  <a:lnTo>
                    <a:pt x="927" y="247"/>
                  </a:lnTo>
                  <a:lnTo>
                    <a:pt x="926" y="245"/>
                  </a:lnTo>
                  <a:lnTo>
                    <a:pt x="927" y="245"/>
                  </a:lnTo>
                  <a:close/>
                  <a:moveTo>
                    <a:pt x="924" y="307"/>
                  </a:moveTo>
                  <a:lnTo>
                    <a:pt x="923" y="306"/>
                  </a:lnTo>
                  <a:lnTo>
                    <a:pt x="923" y="304"/>
                  </a:lnTo>
                  <a:lnTo>
                    <a:pt x="924" y="304"/>
                  </a:lnTo>
                  <a:lnTo>
                    <a:pt x="924" y="306"/>
                  </a:lnTo>
                  <a:lnTo>
                    <a:pt x="924" y="307"/>
                  </a:lnTo>
                  <a:close/>
                  <a:moveTo>
                    <a:pt x="566" y="168"/>
                  </a:moveTo>
                  <a:lnTo>
                    <a:pt x="564" y="168"/>
                  </a:lnTo>
                  <a:lnTo>
                    <a:pt x="566" y="165"/>
                  </a:lnTo>
                  <a:lnTo>
                    <a:pt x="566" y="167"/>
                  </a:lnTo>
                  <a:lnTo>
                    <a:pt x="566" y="168"/>
                  </a:lnTo>
                  <a:close/>
                  <a:moveTo>
                    <a:pt x="237" y="398"/>
                  </a:moveTo>
                  <a:lnTo>
                    <a:pt x="237" y="400"/>
                  </a:lnTo>
                  <a:lnTo>
                    <a:pt x="236" y="398"/>
                  </a:lnTo>
                  <a:lnTo>
                    <a:pt x="237" y="398"/>
                  </a:lnTo>
                  <a:lnTo>
                    <a:pt x="237" y="397"/>
                  </a:lnTo>
                  <a:lnTo>
                    <a:pt x="237" y="398"/>
                  </a:lnTo>
                  <a:close/>
                  <a:moveTo>
                    <a:pt x="664" y="136"/>
                  </a:moveTo>
                  <a:lnTo>
                    <a:pt x="663" y="135"/>
                  </a:lnTo>
                  <a:lnTo>
                    <a:pt x="664" y="135"/>
                  </a:lnTo>
                  <a:lnTo>
                    <a:pt x="664" y="136"/>
                  </a:lnTo>
                  <a:close/>
                  <a:moveTo>
                    <a:pt x="248" y="386"/>
                  </a:moveTo>
                  <a:lnTo>
                    <a:pt x="248" y="385"/>
                  </a:lnTo>
                  <a:lnTo>
                    <a:pt x="249" y="385"/>
                  </a:lnTo>
                  <a:lnTo>
                    <a:pt x="249" y="386"/>
                  </a:lnTo>
                  <a:lnTo>
                    <a:pt x="248" y="386"/>
                  </a:lnTo>
                  <a:close/>
                  <a:moveTo>
                    <a:pt x="431" y="280"/>
                  </a:moveTo>
                  <a:lnTo>
                    <a:pt x="431" y="279"/>
                  </a:lnTo>
                  <a:lnTo>
                    <a:pt x="433" y="279"/>
                  </a:lnTo>
                  <a:lnTo>
                    <a:pt x="431" y="279"/>
                  </a:lnTo>
                  <a:lnTo>
                    <a:pt x="433" y="280"/>
                  </a:lnTo>
                  <a:lnTo>
                    <a:pt x="431" y="280"/>
                  </a:lnTo>
                  <a:close/>
                  <a:moveTo>
                    <a:pt x="1000" y="356"/>
                  </a:moveTo>
                  <a:lnTo>
                    <a:pt x="999" y="354"/>
                  </a:lnTo>
                  <a:lnTo>
                    <a:pt x="999" y="353"/>
                  </a:lnTo>
                  <a:lnTo>
                    <a:pt x="1000" y="354"/>
                  </a:lnTo>
                  <a:lnTo>
                    <a:pt x="1000" y="356"/>
                  </a:lnTo>
                  <a:close/>
                  <a:moveTo>
                    <a:pt x="929" y="292"/>
                  </a:moveTo>
                  <a:lnTo>
                    <a:pt x="929" y="294"/>
                  </a:lnTo>
                  <a:lnTo>
                    <a:pt x="929" y="292"/>
                  </a:lnTo>
                  <a:close/>
                  <a:moveTo>
                    <a:pt x="551" y="183"/>
                  </a:moveTo>
                  <a:lnTo>
                    <a:pt x="549" y="182"/>
                  </a:lnTo>
                  <a:lnTo>
                    <a:pt x="551" y="182"/>
                  </a:lnTo>
                  <a:lnTo>
                    <a:pt x="549" y="180"/>
                  </a:lnTo>
                  <a:lnTo>
                    <a:pt x="551" y="182"/>
                  </a:lnTo>
                  <a:lnTo>
                    <a:pt x="551" y="183"/>
                  </a:lnTo>
                  <a:close/>
                  <a:moveTo>
                    <a:pt x="676" y="132"/>
                  </a:moveTo>
                  <a:lnTo>
                    <a:pt x="675" y="132"/>
                  </a:lnTo>
                  <a:lnTo>
                    <a:pt x="675" y="130"/>
                  </a:lnTo>
                  <a:lnTo>
                    <a:pt x="676" y="130"/>
                  </a:lnTo>
                  <a:lnTo>
                    <a:pt x="676" y="132"/>
                  </a:lnTo>
                  <a:close/>
                  <a:moveTo>
                    <a:pt x="549" y="176"/>
                  </a:moveTo>
                  <a:lnTo>
                    <a:pt x="549" y="174"/>
                  </a:lnTo>
                  <a:lnTo>
                    <a:pt x="549" y="173"/>
                  </a:lnTo>
                  <a:lnTo>
                    <a:pt x="549" y="174"/>
                  </a:lnTo>
                  <a:lnTo>
                    <a:pt x="549" y="176"/>
                  </a:lnTo>
                  <a:close/>
                  <a:moveTo>
                    <a:pt x="548" y="171"/>
                  </a:moveTo>
                  <a:lnTo>
                    <a:pt x="546" y="171"/>
                  </a:lnTo>
                  <a:lnTo>
                    <a:pt x="548" y="170"/>
                  </a:lnTo>
                  <a:lnTo>
                    <a:pt x="548" y="171"/>
                  </a:lnTo>
                  <a:close/>
                  <a:moveTo>
                    <a:pt x="549" y="173"/>
                  </a:moveTo>
                  <a:lnTo>
                    <a:pt x="548" y="173"/>
                  </a:lnTo>
                  <a:lnTo>
                    <a:pt x="549" y="173"/>
                  </a:lnTo>
                  <a:close/>
                  <a:moveTo>
                    <a:pt x="590" y="147"/>
                  </a:moveTo>
                  <a:lnTo>
                    <a:pt x="588" y="145"/>
                  </a:lnTo>
                  <a:lnTo>
                    <a:pt x="590" y="145"/>
                  </a:lnTo>
                  <a:lnTo>
                    <a:pt x="590" y="147"/>
                  </a:lnTo>
                  <a:close/>
                  <a:moveTo>
                    <a:pt x="549" y="177"/>
                  </a:moveTo>
                  <a:lnTo>
                    <a:pt x="549" y="176"/>
                  </a:lnTo>
                  <a:lnTo>
                    <a:pt x="549" y="177"/>
                  </a:lnTo>
                  <a:close/>
                  <a:moveTo>
                    <a:pt x="605" y="141"/>
                  </a:moveTo>
                  <a:lnTo>
                    <a:pt x="605" y="139"/>
                  </a:lnTo>
                  <a:lnTo>
                    <a:pt x="605" y="141"/>
                  </a:lnTo>
                  <a:close/>
                  <a:moveTo>
                    <a:pt x="769" y="74"/>
                  </a:moveTo>
                  <a:lnTo>
                    <a:pt x="769" y="76"/>
                  </a:lnTo>
                  <a:lnTo>
                    <a:pt x="767" y="74"/>
                  </a:lnTo>
                  <a:lnTo>
                    <a:pt x="769" y="74"/>
                  </a:lnTo>
                  <a:close/>
                  <a:moveTo>
                    <a:pt x="979" y="360"/>
                  </a:moveTo>
                  <a:lnTo>
                    <a:pt x="979" y="359"/>
                  </a:lnTo>
                  <a:lnTo>
                    <a:pt x="980" y="359"/>
                  </a:lnTo>
                  <a:lnTo>
                    <a:pt x="979" y="360"/>
                  </a:lnTo>
                  <a:close/>
                  <a:moveTo>
                    <a:pt x="707" y="111"/>
                  </a:moveTo>
                  <a:lnTo>
                    <a:pt x="707" y="109"/>
                  </a:lnTo>
                  <a:lnTo>
                    <a:pt x="708" y="111"/>
                  </a:lnTo>
                  <a:lnTo>
                    <a:pt x="707" y="111"/>
                  </a:lnTo>
                  <a:close/>
                  <a:moveTo>
                    <a:pt x="1002" y="357"/>
                  </a:moveTo>
                  <a:lnTo>
                    <a:pt x="1000" y="356"/>
                  </a:lnTo>
                  <a:lnTo>
                    <a:pt x="1002" y="356"/>
                  </a:lnTo>
                  <a:lnTo>
                    <a:pt x="1002" y="357"/>
                  </a:lnTo>
                  <a:close/>
                  <a:moveTo>
                    <a:pt x="743" y="114"/>
                  </a:moveTo>
                  <a:lnTo>
                    <a:pt x="743" y="112"/>
                  </a:lnTo>
                  <a:lnTo>
                    <a:pt x="743" y="114"/>
                  </a:lnTo>
                  <a:close/>
                  <a:moveTo>
                    <a:pt x="251" y="386"/>
                  </a:moveTo>
                  <a:lnTo>
                    <a:pt x="251" y="388"/>
                  </a:lnTo>
                  <a:lnTo>
                    <a:pt x="251" y="386"/>
                  </a:lnTo>
                  <a:close/>
                  <a:moveTo>
                    <a:pt x="794" y="254"/>
                  </a:moveTo>
                  <a:lnTo>
                    <a:pt x="793" y="254"/>
                  </a:lnTo>
                  <a:lnTo>
                    <a:pt x="794" y="254"/>
                  </a:lnTo>
                  <a:close/>
                  <a:moveTo>
                    <a:pt x="790" y="257"/>
                  </a:moveTo>
                  <a:lnTo>
                    <a:pt x="790" y="259"/>
                  </a:lnTo>
                  <a:lnTo>
                    <a:pt x="788" y="259"/>
                  </a:lnTo>
                  <a:lnTo>
                    <a:pt x="788" y="257"/>
                  </a:lnTo>
                  <a:lnTo>
                    <a:pt x="790" y="257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" name="Freeform 78">
              <a:extLst>
                <a:ext uri="{FF2B5EF4-FFF2-40B4-BE49-F238E27FC236}">
                  <a16:creationId xmlns:a16="http://schemas.microsoft.com/office/drawing/2014/main" id="{E570254C-1812-83D4-412E-FE05BA582A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46350" y="2984500"/>
              <a:ext cx="1782763" cy="1720850"/>
            </a:xfrm>
            <a:custGeom>
              <a:avLst/>
              <a:gdLst>
                <a:gd name="T0" fmla="*/ 537 w 1123"/>
                <a:gd name="T1" fmla="*/ 75 h 1084"/>
                <a:gd name="T2" fmla="*/ 613 w 1123"/>
                <a:gd name="T3" fmla="*/ 74 h 1084"/>
                <a:gd name="T4" fmla="*/ 655 w 1123"/>
                <a:gd name="T5" fmla="*/ 118 h 1084"/>
                <a:gd name="T6" fmla="*/ 672 w 1123"/>
                <a:gd name="T7" fmla="*/ 175 h 1084"/>
                <a:gd name="T8" fmla="*/ 649 w 1123"/>
                <a:gd name="T9" fmla="*/ 231 h 1084"/>
                <a:gd name="T10" fmla="*/ 723 w 1123"/>
                <a:gd name="T11" fmla="*/ 225 h 1084"/>
                <a:gd name="T12" fmla="*/ 779 w 1123"/>
                <a:gd name="T13" fmla="*/ 201 h 1084"/>
                <a:gd name="T14" fmla="*/ 832 w 1123"/>
                <a:gd name="T15" fmla="*/ 171 h 1084"/>
                <a:gd name="T16" fmla="*/ 819 w 1123"/>
                <a:gd name="T17" fmla="*/ 106 h 1084"/>
                <a:gd name="T18" fmla="*/ 785 w 1123"/>
                <a:gd name="T19" fmla="*/ 39 h 1084"/>
                <a:gd name="T20" fmla="*/ 887 w 1123"/>
                <a:gd name="T21" fmla="*/ 7 h 1084"/>
                <a:gd name="T22" fmla="*/ 947 w 1123"/>
                <a:gd name="T23" fmla="*/ 68 h 1084"/>
                <a:gd name="T24" fmla="*/ 988 w 1123"/>
                <a:gd name="T25" fmla="*/ 30 h 1084"/>
                <a:gd name="T26" fmla="*/ 1011 w 1123"/>
                <a:gd name="T27" fmla="*/ 75 h 1084"/>
                <a:gd name="T28" fmla="*/ 979 w 1123"/>
                <a:gd name="T29" fmla="*/ 136 h 1084"/>
                <a:gd name="T30" fmla="*/ 979 w 1123"/>
                <a:gd name="T31" fmla="*/ 166 h 1084"/>
                <a:gd name="T32" fmla="*/ 1021 w 1123"/>
                <a:gd name="T33" fmla="*/ 195 h 1084"/>
                <a:gd name="T34" fmla="*/ 1040 w 1123"/>
                <a:gd name="T35" fmla="*/ 258 h 1084"/>
                <a:gd name="T36" fmla="*/ 1070 w 1123"/>
                <a:gd name="T37" fmla="*/ 286 h 1084"/>
                <a:gd name="T38" fmla="*/ 1088 w 1123"/>
                <a:gd name="T39" fmla="*/ 333 h 1084"/>
                <a:gd name="T40" fmla="*/ 1108 w 1123"/>
                <a:gd name="T41" fmla="*/ 378 h 1084"/>
                <a:gd name="T42" fmla="*/ 1114 w 1123"/>
                <a:gd name="T43" fmla="*/ 439 h 1084"/>
                <a:gd name="T44" fmla="*/ 1079 w 1123"/>
                <a:gd name="T45" fmla="*/ 490 h 1084"/>
                <a:gd name="T46" fmla="*/ 1032 w 1123"/>
                <a:gd name="T47" fmla="*/ 540 h 1084"/>
                <a:gd name="T48" fmla="*/ 953 w 1123"/>
                <a:gd name="T49" fmla="*/ 517 h 1084"/>
                <a:gd name="T50" fmla="*/ 928 w 1123"/>
                <a:gd name="T51" fmla="*/ 570 h 1084"/>
                <a:gd name="T52" fmla="*/ 858 w 1123"/>
                <a:gd name="T53" fmla="*/ 602 h 1084"/>
                <a:gd name="T54" fmla="*/ 897 w 1123"/>
                <a:gd name="T55" fmla="*/ 636 h 1084"/>
                <a:gd name="T56" fmla="*/ 891 w 1123"/>
                <a:gd name="T57" fmla="*/ 708 h 1084"/>
                <a:gd name="T58" fmla="*/ 831 w 1123"/>
                <a:gd name="T59" fmla="*/ 740 h 1084"/>
                <a:gd name="T60" fmla="*/ 796 w 1123"/>
                <a:gd name="T61" fmla="*/ 808 h 1084"/>
                <a:gd name="T62" fmla="*/ 725 w 1123"/>
                <a:gd name="T63" fmla="*/ 848 h 1084"/>
                <a:gd name="T64" fmla="*/ 704 w 1123"/>
                <a:gd name="T65" fmla="*/ 914 h 1084"/>
                <a:gd name="T66" fmla="*/ 655 w 1123"/>
                <a:gd name="T67" fmla="*/ 835 h 1084"/>
                <a:gd name="T68" fmla="*/ 601 w 1123"/>
                <a:gd name="T69" fmla="*/ 788 h 1084"/>
                <a:gd name="T70" fmla="*/ 564 w 1123"/>
                <a:gd name="T71" fmla="*/ 851 h 1084"/>
                <a:gd name="T72" fmla="*/ 514 w 1123"/>
                <a:gd name="T73" fmla="*/ 888 h 1084"/>
                <a:gd name="T74" fmla="*/ 466 w 1123"/>
                <a:gd name="T75" fmla="*/ 919 h 1084"/>
                <a:gd name="T76" fmla="*/ 402 w 1123"/>
                <a:gd name="T77" fmla="*/ 947 h 1084"/>
                <a:gd name="T78" fmla="*/ 328 w 1123"/>
                <a:gd name="T79" fmla="*/ 972 h 1084"/>
                <a:gd name="T80" fmla="*/ 293 w 1123"/>
                <a:gd name="T81" fmla="*/ 1017 h 1084"/>
                <a:gd name="T82" fmla="*/ 272 w 1123"/>
                <a:gd name="T83" fmla="*/ 1053 h 1084"/>
                <a:gd name="T84" fmla="*/ 228 w 1123"/>
                <a:gd name="T85" fmla="*/ 1073 h 1084"/>
                <a:gd name="T86" fmla="*/ 175 w 1123"/>
                <a:gd name="T87" fmla="*/ 1075 h 1084"/>
                <a:gd name="T88" fmla="*/ 159 w 1123"/>
                <a:gd name="T89" fmla="*/ 1084 h 1084"/>
                <a:gd name="T90" fmla="*/ 139 w 1123"/>
                <a:gd name="T91" fmla="*/ 1002 h 1084"/>
                <a:gd name="T92" fmla="*/ 104 w 1123"/>
                <a:gd name="T93" fmla="*/ 963 h 1084"/>
                <a:gd name="T94" fmla="*/ 82 w 1123"/>
                <a:gd name="T95" fmla="*/ 904 h 1084"/>
                <a:gd name="T96" fmla="*/ 30 w 1123"/>
                <a:gd name="T97" fmla="*/ 843 h 1084"/>
                <a:gd name="T98" fmla="*/ 63 w 1123"/>
                <a:gd name="T99" fmla="*/ 791 h 1084"/>
                <a:gd name="T100" fmla="*/ 7 w 1123"/>
                <a:gd name="T101" fmla="*/ 738 h 1084"/>
                <a:gd name="T102" fmla="*/ 42 w 1123"/>
                <a:gd name="T103" fmla="*/ 701 h 1084"/>
                <a:gd name="T104" fmla="*/ 77 w 1123"/>
                <a:gd name="T105" fmla="*/ 658 h 1084"/>
                <a:gd name="T106" fmla="*/ 118 w 1123"/>
                <a:gd name="T107" fmla="*/ 517 h 1084"/>
                <a:gd name="T108" fmla="*/ 65 w 1123"/>
                <a:gd name="T109" fmla="*/ 398 h 1084"/>
                <a:gd name="T110" fmla="*/ 44 w 1123"/>
                <a:gd name="T111" fmla="*/ 339 h 1084"/>
                <a:gd name="T112" fmla="*/ 100 w 1123"/>
                <a:gd name="T113" fmla="*/ 304 h 1084"/>
                <a:gd name="T114" fmla="*/ 153 w 1123"/>
                <a:gd name="T115" fmla="*/ 324 h 1084"/>
                <a:gd name="T116" fmla="*/ 198 w 1123"/>
                <a:gd name="T117" fmla="*/ 321 h 1084"/>
                <a:gd name="T118" fmla="*/ 286 w 1123"/>
                <a:gd name="T119" fmla="*/ 301 h 1084"/>
                <a:gd name="T120" fmla="*/ 295 w 1123"/>
                <a:gd name="T121" fmla="*/ 199 h 1084"/>
                <a:gd name="T122" fmla="*/ 100 w 1123"/>
                <a:gd name="T123" fmla="*/ 966 h 1084"/>
                <a:gd name="T124" fmla="*/ 107 w 1123"/>
                <a:gd name="T125" fmla="*/ 931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23" h="1084">
                  <a:moveTo>
                    <a:pt x="390" y="136"/>
                  </a:moveTo>
                  <a:lnTo>
                    <a:pt x="392" y="136"/>
                  </a:lnTo>
                  <a:lnTo>
                    <a:pt x="401" y="136"/>
                  </a:lnTo>
                  <a:lnTo>
                    <a:pt x="402" y="136"/>
                  </a:lnTo>
                  <a:lnTo>
                    <a:pt x="404" y="134"/>
                  </a:lnTo>
                  <a:lnTo>
                    <a:pt x="402" y="134"/>
                  </a:lnTo>
                  <a:lnTo>
                    <a:pt x="404" y="134"/>
                  </a:lnTo>
                  <a:lnTo>
                    <a:pt x="404" y="133"/>
                  </a:lnTo>
                  <a:lnTo>
                    <a:pt x="404" y="131"/>
                  </a:lnTo>
                  <a:lnTo>
                    <a:pt x="405" y="130"/>
                  </a:lnTo>
                  <a:lnTo>
                    <a:pt x="407" y="130"/>
                  </a:lnTo>
                  <a:lnTo>
                    <a:pt x="407" y="128"/>
                  </a:lnTo>
                  <a:lnTo>
                    <a:pt x="408" y="128"/>
                  </a:lnTo>
                  <a:lnTo>
                    <a:pt x="408" y="127"/>
                  </a:lnTo>
                  <a:lnTo>
                    <a:pt x="413" y="125"/>
                  </a:lnTo>
                  <a:lnTo>
                    <a:pt x="416" y="125"/>
                  </a:lnTo>
                  <a:lnTo>
                    <a:pt x="418" y="125"/>
                  </a:lnTo>
                  <a:lnTo>
                    <a:pt x="419" y="125"/>
                  </a:lnTo>
                  <a:lnTo>
                    <a:pt x="424" y="125"/>
                  </a:lnTo>
                  <a:lnTo>
                    <a:pt x="434" y="125"/>
                  </a:lnTo>
                  <a:lnTo>
                    <a:pt x="437" y="127"/>
                  </a:lnTo>
                  <a:lnTo>
                    <a:pt x="443" y="127"/>
                  </a:lnTo>
                  <a:lnTo>
                    <a:pt x="449" y="127"/>
                  </a:lnTo>
                  <a:lnTo>
                    <a:pt x="454" y="127"/>
                  </a:lnTo>
                  <a:lnTo>
                    <a:pt x="458" y="127"/>
                  </a:lnTo>
                  <a:lnTo>
                    <a:pt x="461" y="127"/>
                  </a:lnTo>
                  <a:lnTo>
                    <a:pt x="469" y="119"/>
                  </a:lnTo>
                  <a:lnTo>
                    <a:pt x="477" y="118"/>
                  </a:lnTo>
                  <a:lnTo>
                    <a:pt x="478" y="118"/>
                  </a:lnTo>
                  <a:lnTo>
                    <a:pt x="481" y="115"/>
                  </a:lnTo>
                  <a:lnTo>
                    <a:pt x="484" y="109"/>
                  </a:lnTo>
                  <a:lnTo>
                    <a:pt x="486" y="109"/>
                  </a:lnTo>
                  <a:lnTo>
                    <a:pt x="489" y="106"/>
                  </a:lnTo>
                  <a:lnTo>
                    <a:pt x="490" y="106"/>
                  </a:lnTo>
                  <a:lnTo>
                    <a:pt x="492" y="106"/>
                  </a:lnTo>
                  <a:lnTo>
                    <a:pt x="493" y="107"/>
                  </a:lnTo>
                  <a:lnTo>
                    <a:pt x="493" y="106"/>
                  </a:lnTo>
                  <a:lnTo>
                    <a:pt x="493" y="104"/>
                  </a:lnTo>
                  <a:lnTo>
                    <a:pt x="495" y="104"/>
                  </a:lnTo>
                  <a:lnTo>
                    <a:pt x="495" y="102"/>
                  </a:lnTo>
                  <a:lnTo>
                    <a:pt x="496" y="104"/>
                  </a:lnTo>
                  <a:lnTo>
                    <a:pt x="498" y="104"/>
                  </a:lnTo>
                  <a:lnTo>
                    <a:pt x="499" y="104"/>
                  </a:lnTo>
                  <a:lnTo>
                    <a:pt x="502" y="102"/>
                  </a:lnTo>
                  <a:lnTo>
                    <a:pt x="502" y="101"/>
                  </a:lnTo>
                  <a:lnTo>
                    <a:pt x="502" y="99"/>
                  </a:lnTo>
                  <a:lnTo>
                    <a:pt x="504" y="98"/>
                  </a:lnTo>
                  <a:lnTo>
                    <a:pt x="504" y="96"/>
                  </a:lnTo>
                  <a:lnTo>
                    <a:pt x="505" y="93"/>
                  </a:lnTo>
                  <a:lnTo>
                    <a:pt x="513" y="89"/>
                  </a:lnTo>
                  <a:lnTo>
                    <a:pt x="519" y="86"/>
                  </a:lnTo>
                  <a:lnTo>
                    <a:pt x="520" y="84"/>
                  </a:lnTo>
                  <a:lnTo>
                    <a:pt x="527" y="80"/>
                  </a:lnTo>
                  <a:lnTo>
                    <a:pt x="528" y="80"/>
                  </a:lnTo>
                  <a:lnTo>
                    <a:pt x="531" y="78"/>
                  </a:lnTo>
                  <a:lnTo>
                    <a:pt x="533" y="77"/>
                  </a:lnTo>
                  <a:lnTo>
                    <a:pt x="534" y="75"/>
                  </a:lnTo>
                  <a:lnTo>
                    <a:pt x="537" y="75"/>
                  </a:lnTo>
                  <a:lnTo>
                    <a:pt x="539" y="77"/>
                  </a:lnTo>
                  <a:lnTo>
                    <a:pt x="540" y="75"/>
                  </a:lnTo>
                  <a:lnTo>
                    <a:pt x="540" y="77"/>
                  </a:lnTo>
                  <a:lnTo>
                    <a:pt x="542" y="77"/>
                  </a:lnTo>
                  <a:lnTo>
                    <a:pt x="542" y="75"/>
                  </a:lnTo>
                  <a:lnTo>
                    <a:pt x="543" y="75"/>
                  </a:lnTo>
                  <a:lnTo>
                    <a:pt x="545" y="75"/>
                  </a:lnTo>
                  <a:lnTo>
                    <a:pt x="543" y="75"/>
                  </a:lnTo>
                  <a:lnTo>
                    <a:pt x="546" y="72"/>
                  </a:lnTo>
                  <a:lnTo>
                    <a:pt x="548" y="72"/>
                  </a:lnTo>
                  <a:lnTo>
                    <a:pt x="548" y="74"/>
                  </a:lnTo>
                  <a:lnTo>
                    <a:pt x="549" y="72"/>
                  </a:lnTo>
                  <a:lnTo>
                    <a:pt x="549" y="71"/>
                  </a:lnTo>
                  <a:lnTo>
                    <a:pt x="549" y="72"/>
                  </a:lnTo>
                  <a:lnTo>
                    <a:pt x="546" y="71"/>
                  </a:lnTo>
                  <a:lnTo>
                    <a:pt x="548" y="68"/>
                  </a:lnTo>
                  <a:lnTo>
                    <a:pt x="549" y="65"/>
                  </a:lnTo>
                  <a:lnTo>
                    <a:pt x="551" y="63"/>
                  </a:lnTo>
                  <a:lnTo>
                    <a:pt x="551" y="62"/>
                  </a:lnTo>
                  <a:lnTo>
                    <a:pt x="551" y="60"/>
                  </a:lnTo>
                  <a:lnTo>
                    <a:pt x="551" y="59"/>
                  </a:lnTo>
                  <a:lnTo>
                    <a:pt x="552" y="57"/>
                  </a:lnTo>
                  <a:lnTo>
                    <a:pt x="557" y="54"/>
                  </a:lnTo>
                  <a:lnTo>
                    <a:pt x="557" y="51"/>
                  </a:lnTo>
                  <a:lnTo>
                    <a:pt x="555" y="49"/>
                  </a:lnTo>
                  <a:lnTo>
                    <a:pt x="551" y="48"/>
                  </a:lnTo>
                  <a:lnTo>
                    <a:pt x="549" y="46"/>
                  </a:lnTo>
                  <a:lnTo>
                    <a:pt x="548" y="46"/>
                  </a:lnTo>
                  <a:lnTo>
                    <a:pt x="545" y="45"/>
                  </a:lnTo>
                  <a:lnTo>
                    <a:pt x="548" y="45"/>
                  </a:lnTo>
                  <a:lnTo>
                    <a:pt x="549" y="40"/>
                  </a:lnTo>
                  <a:lnTo>
                    <a:pt x="549" y="37"/>
                  </a:lnTo>
                  <a:lnTo>
                    <a:pt x="551" y="34"/>
                  </a:lnTo>
                  <a:lnTo>
                    <a:pt x="554" y="30"/>
                  </a:lnTo>
                  <a:lnTo>
                    <a:pt x="554" y="28"/>
                  </a:lnTo>
                  <a:lnTo>
                    <a:pt x="555" y="28"/>
                  </a:lnTo>
                  <a:lnTo>
                    <a:pt x="558" y="24"/>
                  </a:lnTo>
                  <a:lnTo>
                    <a:pt x="560" y="25"/>
                  </a:lnTo>
                  <a:lnTo>
                    <a:pt x="561" y="25"/>
                  </a:lnTo>
                  <a:lnTo>
                    <a:pt x="563" y="27"/>
                  </a:lnTo>
                  <a:lnTo>
                    <a:pt x="566" y="27"/>
                  </a:lnTo>
                  <a:lnTo>
                    <a:pt x="567" y="28"/>
                  </a:lnTo>
                  <a:lnTo>
                    <a:pt x="570" y="30"/>
                  </a:lnTo>
                  <a:lnTo>
                    <a:pt x="573" y="30"/>
                  </a:lnTo>
                  <a:lnTo>
                    <a:pt x="573" y="31"/>
                  </a:lnTo>
                  <a:lnTo>
                    <a:pt x="575" y="31"/>
                  </a:lnTo>
                  <a:lnTo>
                    <a:pt x="576" y="33"/>
                  </a:lnTo>
                  <a:lnTo>
                    <a:pt x="576" y="34"/>
                  </a:lnTo>
                  <a:lnTo>
                    <a:pt x="581" y="33"/>
                  </a:lnTo>
                  <a:lnTo>
                    <a:pt x="583" y="34"/>
                  </a:lnTo>
                  <a:lnTo>
                    <a:pt x="586" y="40"/>
                  </a:lnTo>
                  <a:lnTo>
                    <a:pt x="587" y="45"/>
                  </a:lnTo>
                  <a:lnTo>
                    <a:pt x="587" y="49"/>
                  </a:lnTo>
                  <a:lnTo>
                    <a:pt x="589" y="54"/>
                  </a:lnTo>
                  <a:lnTo>
                    <a:pt x="590" y="62"/>
                  </a:lnTo>
                  <a:lnTo>
                    <a:pt x="593" y="62"/>
                  </a:lnTo>
                  <a:lnTo>
                    <a:pt x="601" y="66"/>
                  </a:lnTo>
                  <a:lnTo>
                    <a:pt x="613" y="74"/>
                  </a:lnTo>
                  <a:lnTo>
                    <a:pt x="617" y="77"/>
                  </a:lnTo>
                  <a:lnTo>
                    <a:pt x="619" y="77"/>
                  </a:lnTo>
                  <a:lnTo>
                    <a:pt x="629" y="78"/>
                  </a:lnTo>
                  <a:lnTo>
                    <a:pt x="635" y="75"/>
                  </a:lnTo>
                  <a:lnTo>
                    <a:pt x="637" y="74"/>
                  </a:lnTo>
                  <a:lnTo>
                    <a:pt x="640" y="74"/>
                  </a:lnTo>
                  <a:lnTo>
                    <a:pt x="642" y="74"/>
                  </a:lnTo>
                  <a:lnTo>
                    <a:pt x="643" y="74"/>
                  </a:lnTo>
                  <a:lnTo>
                    <a:pt x="645" y="72"/>
                  </a:lnTo>
                  <a:lnTo>
                    <a:pt x="646" y="74"/>
                  </a:lnTo>
                  <a:lnTo>
                    <a:pt x="649" y="77"/>
                  </a:lnTo>
                  <a:lnTo>
                    <a:pt x="654" y="80"/>
                  </a:lnTo>
                  <a:lnTo>
                    <a:pt x="655" y="80"/>
                  </a:lnTo>
                  <a:lnTo>
                    <a:pt x="655" y="81"/>
                  </a:lnTo>
                  <a:lnTo>
                    <a:pt x="658" y="80"/>
                  </a:lnTo>
                  <a:lnTo>
                    <a:pt x="658" y="81"/>
                  </a:lnTo>
                  <a:lnTo>
                    <a:pt x="658" y="83"/>
                  </a:lnTo>
                  <a:lnTo>
                    <a:pt x="660" y="83"/>
                  </a:lnTo>
                  <a:lnTo>
                    <a:pt x="660" y="84"/>
                  </a:lnTo>
                  <a:lnTo>
                    <a:pt x="660" y="86"/>
                  </a:lnTo>
                  <a:lnTo>
                    <a:pt x="660" y="87"/>
                  </a:lnTo>
                  <a:lnTo>
                    <a:pt x="658" y="87"/>
                  </a:lnTo>
                  <a:lnTo>
                    <a:pt x="660" y="89"/>
                  </a:lnTo>
                  <a:lnTo>
                    <a:pt x="661" y="87"/>
                  </a:lnTo>
                  <a:lnTo>
                    <a:pt x="661" y="89"/>
                  </a:lnTo>
                  <a:lnTo>
                    <a:pt x="663" y="89"/>
                  </a:lnTo>
                  <a:lnTo>
                    <a:pt x="663" y="90"/>
                  </a:lnTo>
                  <a:lnTo>
                    <a:pt x="661" y="90"/>
                  </a:lnTo>
                  <a:lnTo>
                    <a:pt x="661" y="92"/>
                  </a:lnTo>
                  <a:lnTo>
                    <a:pt x="661" y="93"/>
                  </a:lnTo>
                  <a:lnTo>
                    <a:pt x="661" y="95"/>
                  </a:lnTo>
                  <a:lnTo>
                    <a:pt x="661" y="96"/>
                  </a:lnTo>
                  <a:lnTo>
                    <a:pt x="663" y="96"/>
                  </a:lnTo>
                  <a:lnTo>
                    <a:pt x="664" y="98"/>
                  </a:lnTo>
                  <a:lnTo>
                    <a:pt x="664" y="99"/>
                  </a:lnTo>
                  <a:lnTo>
                    <a:pt x="666" y="99"/>
                  </a:lnTo>
                  <a:lnTo>
                    <a:pt x="666" y="101"/>
                  </a:lnTo>
                  <a:lnTo>
                    <a:pt x="667" y="102"/>
                  </a:lnTo>
                  <a:lnTo>
                    <a:pt x="667" y="104"/>
                  </a:lnTo>
                  <a:lnTo>
                    <a:pt x="669" y="104"/>
                  </a:lnTo>
                  <a:lnTo>
                    <a:pt x="670" y="106"/>
                  </a:lnTo>
                  <a:lnTo>
                    <a:pt x="670" y="107"/>
                  </a:lnTo>
                  <a:lnTo>
                    <a:pt x="672" y="107"/>
                  </a:lnTo>
                  <a:lnTo>
                    <a:pt x="673" y="107"/>
                  </a:lnTo>
                  <a:lnTo>
                    <a:pt x="673" y="109"/>
                  </a:lnTo>
                  <a:lnTo>
                    <a:pt x="673" y="110"/>
                  </a:lnTo>
                  <a:lnTo>
                    <a:pt x="673" y="112"/>
                  </a:lnTo>
                  <a:lnTo>
                    <a:pt x="664" y="110"/>
                  </a:lnTo>
                  <a:lnTo>
                    <a:pt x="661" y="110"/>
                  </a:lnTo>
                  <a:lnTo>
                    <a:pt x="660" y="110"/>
                  </a:lnTo>
                  <a:lnTo>
                    <a:pt x="658" y="112"/>
                  </a:lnTo>
                  <a:lnTo>
                    <a:pt x="657" y="112"/>
                  </a:lnTo>
                  <a:lnTo>
                    <a:pt x="657" y="113"/>
                  </a:lnTo>
                  <a:lnTo>
                    <a:pt x="655" y="113"/>
                  </a:lnTo>
                  <a:lnTo>
                    <a:pt x="657" y="115"/>
                  </a:lnTo>
                  <a:lnTo>
                    <a:pt x="655" y="115"/>
                  </a:lnTo>
                  <a:lnTo>
                    <a:pt x="655" y="116"/>
                  </a:lnTo>
                  <a:lnTo>
                    <a:pt x="655" y="118"/>
                  </a:lnTo>
                  <a:lnTo>
                    <a:pt x="655" y="119"/>
                  </a:lnTo>
                  <a:lnTo>
                    <a:pt x="657" y="119"/>
                  </a:lnTo>
                  <a:lnTo>
                    <a:pt x="661" y="125"/>
                  </a:lnTo>
                  <a:lnTo>
                    <a:pt x="663" y="125"/>
                  </a:lnTo>
                  <a:lnTo>
                    <a:pt x="663" y="127"/>
                  </a:lnTo>
                  <a:lnTo>
                    <a:pt x="661" y="128"/>
                  </a:lnTo>
                  <a:lnTo>
                    <a:pt x="660" y="130"/>
                  </a:lnTo>
                  <a:lnTo>
                    <a:pt x="658" y="130"/>
                  </a:lnTo>
                  <a:lnTo>
                    <a:pt x="655" y="130"/>
                  </a:lnTo>
                  <a:lnTo>
                    <a:pt x="654" y="130"/>
                  </a:lnTo>
                  <a:lnTo>
                    <a:pt x="654" y="131"/>
                  </a:lnTo>
                  <a:lnTo>
                    <a:pt x="654" y="133"/>
                  </a:lnTo>
                  <a:lnTo>
                    <a:pt x="654" y="134"/>
                  </a:lnTo>
                  <a:lnTo>
                    <a:pt x="652" y="136"/>
                  </a:lnTo>
                  <a:lnTo>
                    <a:pt x="652" y="137"/>
                  </a:lnTo>
                  <a:lnTo>
                    <a:pt x="652" y="139"/>
                  </a:lnTo>
                  <a:lnTo>
                    <a:pt x="654" y="140"/>
                  </a:lnTo>
                  <a:lnTo>
                    <a:pt x="654" y="142"/>
                  </a:lnTo>
                  <a:lnTo>
                    <a:pt x="654" y="143"/>
                  </a:lnTo>
                  <a:lnTo>
                    <a:pt x="654" y="145"/>
                  </a:lnTo>
                  <a:lnTo>
                    <a:pt x="654" y="146"/>
                  </a:lnTo>
                  <a:lnTo>
                    <a:pt x="654" y="148"/>
                  </a:lnTo>
                  <a:lnTo>
                    <a:pt x="654" y="149"/>
                  </a:lnTo>
                  <a:lnTo>
                    <a:pt x="652" y="151"/>
                  </a:lnTo>
                  <a:lnTo>
                    <a:pt x="651" y="151"/>
                  </a:lnTo>
                  <a:lnTo>
                    <a:pt x="649" y="152"/>
                  </a:lnTo>
                  <a:lnTo>
                    <a:pt x="649" y="154"/>
                  </a:lnTo>
                  <a:lnTo>
                    <a:pt x="648" y="155"/>
                  </a:lnTo>
                  <a:lnTo>
                    <a:pt x="648" y="154"/>
                  </a:lnTo>
                  <a:lnTo>
                    <a:pt x="648" y="155"/>
                  </a:lnTo>
                  <a:lnTo>
                    <a:pt x="648" y="159"/>
                  </a:lnTo>
                  <a:lnTo>
                    <a:pt x="646" y="159"/>
                  </a:lnTo>
                  <a:lnTo>
                    <a:pt x="645" y="159"/>
                  </a:lnTo>
                  <a:lnTo>
                    <a:pt x="646" y="160"/>
                  </a:lnTo>
                  <a:lnTo>
                    <a:pt x="648" y="162"/>
                  </a:lnTo>
                  <a:lnTo>
                    <a:pt x="646" y="163"/>
                  </a:lnTo>
                  <a:lnTo>
                    <a:pt x="648" y="165"/>
                  </a:lnTo>
                  <a:lnTo>
                    <a:pt x="648" y="166"/>
                  </a:lnTo>
                  <a:lnTo>
                    <a:pt x="648" y="168"/>
                  </a:lnTo>
                  <a:lnTo>
                    <a:pt x="649" y="168"/>
                  </a:lnTo>
                  <a:lnTo>
                    <a:pt x="649" y="169"/>
                  </a:lnTo>
                  <a:lnTo>
                    <a:pt x="651" y="171"/>
                  </a:lnTo>
                  <a:lnTo>
                    <a:pt x="652" y="171"/>
                  </a:lnTo>
                  <a:lnTo>
                    <a:pt x="652" y="172"/>
                  </a:lnTo>
                  <a:lnTo>
                    <a:pt x="654" y="172"/>
                  </a:lnTo>
                  <a:lnTo>
                    <a:pt x="655" y="172"/>
                  </a:lnTo>
                  <a:lnTo>
                    <a:pt x="655" y="174"/>
                  </a:lnTo>
                  <a:lnTo>
                    <a:pt x="657" y="174"/>
                  </a:lnTo>
                  <a:lnTo>
                    <a:pt x="660" y="174"/>
                  </a:lnTo>
                  <a:lnTo>
                    <a:pt x="661" y="174"/>
                  </a:lnTo>
                  <a:lnTo>
                    <a:pt x="663" y="174"/>
                  </a:lnTo>
                  <a:lnTo>
                    <a:pt x="664" y="175"/>
                  </a:lnTo>
                  <a:lnTo>
                    <a:pt x="666" y="175"/>
                  </a:lnTo>
                  <a:lnTo>
                    <a:pt x="667" y="177"/>
                  </a:lnTo>
                  <a:lnTo>
                    <a:pt x="669" y="177"/>
                  </a:lnTo>
                  <a:lnTo>
                    <a:pt x="670" y="177"/>
                  </a:lnTo>
                  <a:lnTo>
                    <a:pt x="670" y="175"/>
                  </a:lnTo>
                  <a:lnTo>
                    <a:pt x="672" y="175"/>
                  </a:lnTo>
                  <a:lnTo>
                    <a:pt x="673" y="175"/>
                  </a:lnTo>
                  <a:lnTo>
                    <a:pt x="675" y="175"/>
                  </a:lnTo>
                  <a:lnTo>
                    <a:pt x="676" y="175"/>
                  </a:lnTo>
                  <a:lnTo>
                    <a:pt x="678" y="175"/>
                  </a:lnTo>
                  <a:lnTo>
                    <a:pt x="681" y="177"/>
                  </a:lnTo>
                  <a:lnTo>
                    <a:pt x="681" y="178"/>
                  </a:lnTo>
                  <a:lnTo>
                    <a:pt x="681" y="180"/>
                  </a:lnTo>
                  <a:lnTo>
                    <a:pt x="682" y="180"/>
                  </a:lnTo>
                  <a:lnTo>
                    <a:pt x="684" y="181"/>
                  </a:lnTo>
                  <a:lnTo>
                    <a:pt x="682" y="183"/>
                  </a:lnTo>
                  <a:lnTo>
                    <a:pt x="681" y="183"/>
                  </a:lnTo>
                  <a:lnTo>
                    <a:pt x="681" y="181"/>
                  </a:lnTo>
                  <a:lnTo>
                    <a:pt x="679" y="181"/>
                  </a:lnTo>
                  <a:lnTo>
                    <a:pt x="679" y="183"/>
                  </a:lnTo>
                  <a:lnTo>
                    <a:pt x="678" y="183"/>
                  </a:lnTo>
                  <a:lnTo>
                    <a:pt x="676" y="183"/>
                  </a:lnTo>
                  <a:lnTo>
                    <a:pt x="676" y="184"/>
                  </a:lnTo>
                  <a:lnTo>
                    <a:pt x="676" y="186"/>
                  </a:lnTo>
                  <a:lnTo>
                    <a:pt x="675" y="186"/>
                  </a:lnTo>
                  <a:lnTo>
                    <a:pt x="676" y="186"/>
                  </a:lnTo>
                  <a:lnTo>
                    <a:pt x="675" y="187"/>
                  </a:lnTo>
                  <a:lnTo>
                    <a:pt x="676" y="187"/>
                  </a:lnTo>
                  <a:lnTo>
                    <a:pt x="676" y="189"/>
                  </a:lnTo>
                  <a:lnTo>
                    <a:pt x="676" y="190"/>
                  </a:lnTo>
                  <a:lnTo>
                    <a:pt x="676" y="193"/>
                  </a:lnTo>
                  <a:lnTo>
                    <a:pt x="676" y="198"/>
                  </a:lnTo>
                  <a:lnTo>
                    <a:pt x="678" y="205"/>
                  </a:lnTo>
                  <a:lnTo>
                    <a:pt x="675" y="204"/>
                  </a:lnTo>
                  <a:lnTo>
                    <a:pt x="672" y="204"/>
                  </a:lnTo>
                  <a:lnTo>
                    <a:pt x="670" y="204"/>
                  </a:lnTo>
                  <a:lnTo>
                    <a:pt x="667" y="204"/>
                  </a:lnTo>
                  <a:lnTo>
                    <a:pt x="666" y="205"/>
                  </a:lnTo>
                  <a:lnTo>
                    <a:pt x="664" y="207"/>
                  </a:lnTo>
                  <a:lnTo>
                    <a:pt x="663" y="207"/>
                  </a:lnTo>
                  <a:lnTo>
                    <a:pt x="663" y="208"/>
                  </a:lnTo>
                  <a:lnTo>
                    <a:pt x="663" y="210"/>
                  </a:lnTo>
                  <a:lnTo>
                    <a:pt x="661" y="210"/>
                  </a:lnTo>
                  <a:lnTo>
                    <a:pt x="660" y="212"/>
                  </a:lnTo>
                  <a:lnTo>
                    <a:pt x="658" y="212"/>
                  </a:lnTo>
                  <a:lnTo>
                    <a:pt x="657" y="212"/>
                  </a:lnTo>
                  <a:lnTo>
                    <a:pt x="655" y="213"/>
                  </a:lnTo>
                  <a:lnTo>
                    <a:pt x="655" y="212"/>
                  </a:lnTo>
                  <a:lnTo>
                    <a:pt x="654" y="213"/>
                  </a:lnTo>
                  <a:lnTo>
                    <a:pt x="649" y="215"/>
                  </a:lnTo>
                  <a:lnTo>
                    <a:pt x="646" y="216"/>
                  </a:lnTo>
                  <a:lnTo>
                    <a:pt x="645" y="216"/>
                  </a:lnTo>
                  <a:lnTo>
                    <a:pt x="643" y="216"/>
                  </a:lnTo>
                  <a:lnTo>
                    <a:pt x="642" y="219"/>
                  </a:lnTo>
                  <a:lnTo>
                    <a:pt x="640" y="219"/>
                  </a:lnTo>
                  <a:lnTo>
                    <a:pt x="640" y="221"/>
                  </a:lnTo>
                  <a:lnTo>
                    <a:pt x="642" y="221"/>
                  </a:lnTo>
                  <a:lnTo>
                    <a:pt x="643" y="222"/>
                  </a:lnTo>
                  <a:lnTo>
                    <a:pt x="643" y="224"/>
                  </a:lnTo>
                  <a:lnTo>
                    <a:pt x="645" y="225"/>
                  </a:lnTo>
                  <a:lnTo>
                    <a:pt x="646" y="228"/>
                  </a:lnTo>
                  <a:lnTo>
                    <a:pt x="648" y="230"/>
                  </a:lnTo>
                  <a:lnTo>
                    <a:pt x="648" y="231"/>
                  </a:lnTo>
                  <a:lnTo>
                    <a:pt x="649" y="231"/>
                  </a:lnTo>
                  <a:lnTo>
                    <a:pt x="651" y="233"/>
                  </a:lnTo>
                  <a:lnTo>
                    <a:pt x="649" y="236"/>
                  </a:lnTo>
                  <a:lnTo>
                    <a:pt x="651" y="236"/>
                  </a:lnTo>
                  <a:lnTo>
                    <a:pt x="652" y="237"/>
                  </a:lnTo>
                  <a:lnTo>
                    <a:pt x="654" y="237"/>
                  </a:lnTo>
                  <a:lnTo>
                    <a:pt x="655" y="237"/>
                  </a:lnTo>
                  <a:lnTo>
                    <a:pt x="654" y="239"/>
                  </a:lnTo>
                  <a:lnTo>
                    <a:pt x="660" y="240"/>
                  </a:lnTo>
                  <a:lnTo>
                    <a:pt x="663" y="242"/>
                  </a:lnTo>
                  <a:lnTo>
                    <a:pt x="666" y="243"/>
                  </a:lnTo>
                  <a:lnTo>
                    <a:pt x="667" y="243"/>
                  </a:lnTo>
                  <a:lnTo>
                    <a:pt x="669" y="243"/>
                  </a:lnTo>
                  <a:lnTo>
                    <a:pt x="669" y="245"/>
                  </a:lnTo>
                  <a:lnTo>
                    <a:pt x="669" y="243"/>
                  </a:lnTo>
                  <a:lnTo>
                    <a:pt x="670" y="243"/>
                  </a:lnTo>
                  <a:lnTo>
                    <a:pt x="670" y="242"/>
                  </a:lnTo>
                  <a:lnTo>
                    <a:pt x="672" y="240"/>
                  </a:lnTo>
                  <a:lnTo>
                    <a:pt x="672" y="239"/>
                  </a:lnTo>
                  <a:lnTo>
                    <a:pt x="673" y="237"/>
                  </a:lnTo>
                  <a:lnTo>
                    <a:pt x="675" y="236"/>
                  </a:lnTo>
                  <a:lnTo>
                    <a:pt x="676" y="234"/>
                  </a:lnTo>
                  <a:lnTo>
                    <a:pt x="678" y="234"/>
                  </a:lnTo>
                  <a:lnTo>
                    <a:pt x="679" y="234"/>
                  </a:lnTo>
                  <a:lnTo>
                    <a:pt x="681" y="233"/>
                  </a:lnTo>
                  <a:lnTo>
                    <a:pt x="681" y="231"/>
                  </a:lnTo>
                  <a:lnTo>
                    <a:pt x="682" y="231"/>
                  </a:lnTo>
                  <a:lnTo>
                    <a:pt x="682" y="230"/>
                  </a:lnTo>
                  <a:lnTo>
                    <a:pt x="684" y="230"/>
                  </a:lnTo>
                  <a:lnTo>
                    <a:pt x="684" y="228"/>
                  </a:lnTo>
                  <a:lnTo>
                    <a:pt x="685" y="228"/>
                  </a:lnTo>
                  <a:lnTo>
                    <a:pt x="685" y="230"/>
                  </a:lnTo>
                  <a:lnTo>
                    <a:pt x="685" y="231"/>
                  </a:lnTo>
                  <a:lnTo>
                    <a:pt x="687" y="231"/>
                  </a:lnTo>
                  <a:lnTo>
                    <a:pt x="688" y="231"/>
                  </a:lnTo>
                  <a:lnTo>
                    <a:pt x="690" y="231"/>
                  </a:lnTo>
                  <a:lnTo>
                    <a:pt x="691" y="231"/>
                  </a:lnTo>
                  <a:lnTo>
                    <a:pt x="691" y="230"/>
                  </a:lnTo>
                  <a:lnTo>
                    <a:pt x="691" y="228"/>
                  </a:lnTo>
                  <a:lnTo>
                    <a:pt x="693" y="228"/>
                  </a:lnTo>
                  <a:lnTo>
                    <a:pt x="694" y="228"/>
                  </a:lnTo>
                  <a:lnTo>
                    <a:pt x="696" y="228"/>
                  </a:lnTo>
                  <a:lnTo>
                    <a:pt x="696" y="230"/>
                  </a:lnTo>
                  <a:lnTo>
                    <a:pt x="698" y="230"/>
                  </a:lnTo>
                  <a:lnTo>
                    <a:pt x="702" y="230"/>
                  </a:lnTo>
                  <a:lnTo>
                    <a:pt x="702" y="231"/>
                  </a:lnTo>
                  <a:lnTo>
                    <a:pt x="704" y="231"/>
                  </a:lnTo>
                  <a:lnTo>
                    <a:pt x="704" y="234"/>
                  </a:lnTo>
                  <a:lnTo>
                    <a:pt x="705" y="234"/>
                  </a:lnTo>
                  <a:lnTo>
                    <a:pt x="705" y="233"/>
                  </a:lnTo>
                  <a:lnTo>
                    <a:pt x="707" y="233"/>
                  </a:lnTo>
                  <a:lnTo>
                    <a:pt x="708" y="231"/>
                  </a:lnTo>
                  <a:lnTo>
                    <a:pt x="711" y="230"/>
                  </a:lnTo>
                  <a:lnTo>
                    <a:pt x="714" y="228"/>
                  </a:lnTo>
                  <a:lnTo>
                    <a:pt x="716" y="227"/>
                  </a:lnTo>
                  <a:lnTo>
                    <a:pt x="717" y="227"/>
                  </a:lnTo>
                  <a:lnTo>
                    <a:pt x="719" y="227"/>
                  </a:lnTo>
                  <a:lnTo>
                    <a:pt x="722" y="225"/>
                  </a:lnTo>
                  <a:lnTo>
                    <a:pt x="723" y="225"/>
                  </a:lnTo>
                  <a:lnTo>
                    <a:pt x="725" y="225"/>
                  </a:lnTo>
                  <a:lnTo>
                    <a:pt x="725" y="227"/>
                  </a:lnTo>
                  <a:lnTo>
                    <a:pt x="726" y="227"/>
                  </a:lnTo>
                  <a:lnTo>
                    <a:pt x="726" y="225"/>
                  </a:lnTo>
                  <a:lnTo>
                    <a:pt x="728" y="227"/>
                  </a:lnTo>
                  <a:lnTo>
                    <a:pt x="729" y="227"/>
                  </a:lnTo>
                  <a:lnTo>
                    <a:pt x="732" y="227"/>
                  </a:lnTo>
                  <a:lnTo>
                    <a:pt x="734" y="227"/>
                  </a:lnTo>
                  <a:lnTo>
                    <a:pt x="735" y="227"/>
                  </a:lnTo>
                  <a:lnTo>
                    <a:pt x="734" y="225"/>
                  </a:lnTo>
                  <a:lnTo>
                    <a:pt x="735" y="225"/>
                  </a:lnTo>
                  <a:lnTo>
                    <a:pt x="735" y="224"/>
                  </a:lnTo>
                  <a:lnTo>
                    <a:pt x="735" y="222"/>
                  </a:lnTo>
                  <a:lnTo>
                    <a:pt x="737" y="222"/>
                  </a:lnTo>
                  <a:lnTo>
                    <a:pt x="735" y="221"/>
                  </a:lnTo>
                  <a:lnTo>
                    <a:pt x="737" y="221"/>
                  </a:lnTo>
                  <a:lnTo>
                    <a:pt x="737" y="219"/>
                  </a:lnTo>
                  <a:lnTo>
                    <a:pt x="738" y="218"/>
                  </a:lnTo>
                  <a:lnTo>
                    <a:pt x="738" y="215"/>
                  </a:lnTo>
                  <a:lnTo>
                    <a:pt x="740" y="215"/>
                  </a:lnTo>
                  <a:lnTo>
                    <a:pt x="740" y="213"/>
                  </a:lnTo>
                  <a:lnTo>
                    <a:pt x="741" y="213"/>
                  </a:lnTo>
                  <a:lnTo>
                    <a:pt x="743" y="212"/>
                  </a:lnTo>
                  <a:lnTo>
                    <a:pt x="743" y="210"/>
                  </a:lnTo>
                  <a:lnTo>
                    <a:pt x="744" y="210"/>
                  </a:lnTo>
                  <a:lnTo>
                    <a:pt x="744" y="208"/>
                  </a:lnTo>
                  <a:lnTo>
                    <a:pt x="746" y="208"/>
                  </a:lnTo>
                  <a:lnTo>
                    <a:pt x="747" y="207"/>
                  </a:lnTo>
                  <a:lnTo>
                    <a:pt x="749" y="205"/>
                  </a:lnTo>
                  <a:lnTo>
                    <a:pt x="749" y="204"/>
                  </a:lnTo>
                  <a:lnTo>
                    <a:pt x="750" y="202"/>
                  </a:lnTo>
                  <a:lnTo>
                    <a:pt x="752" y="202"/>
                  </a:lnTo>
                  <a:lnTo>
                    <a:pt x="754" y="202"/>
                  </a:lnTo>
                  <a:lnTo>
                    <a:pt x="755" y="204"/>
                  </a:lnTo>
                  <a:lnTo>
                    <a:pt x="755" y="202"/>
                  </a:lnTo>
                  <a:lnTo>
                    <a:pt x="757" y="202"/>
                  </a:lnTo>
                  <a:lnTo>
                    <a:pt x="757" y="201"/>
                  </a:lnTo>
                  <a:lnTo>
                    <a:pt x="757" y="199"/>
                  </a:lnTo>
                  <a:lnTo>
                    <a:pt x="757" y="198"/>
                  </a:lnTo>
                  <a:lnTo>
                    <a:pt x="760" y="198"/>
                  </a:lnTo>
                  <a:lnTo>
                    <a:pt x="761" y="198"/>
                  </a:lnTo>
                  <a:lnTo>
                    <a:pt x="761" y="196"/>
                  </a:lnTo>
                  <a:lnTo>
                    <a:pt x="763" y="196"/>
                  </a:lnTo>
                  <a:lnTo>
                    <a:pt x="764" y="196"/>
                  </a:lnTo>
                  <a:lnTo>
                    <a:pt x="763" y="198"/>
                  </a:lnTo>
                  <a:lnTo>
                    <a:pt x="763" y="199"/>
                  </a:lnTo>
                  <a:lnTo>
                    <a:pt x="763" y="201"/>
                  </a:lnTo>
                  <a:lnTo>
                    <a:pt x="764" y="201"/>
                  </a:lnTo>
                  <a:lnTo>
                    <a:pt x="766" y="202"/>
                  </a:lnTo>
                  <a:lnTo>
                    <a:pt x="767" y="202"/>
                  </a:lnTo>
                  <a:lnTo>
                    <a:pt x="770" y="204"/>
                  </a:lnTo>
                  <a:lnTo>
                    <a:pt x="772" y="204"/>
                  </a:lnTo>
                  <a:lnTo>
                    <a:pt x="772" y="202"/>
                  </a:lnTo>
                  <a:lnTo>
                    <a:pt x="773" y="201"/>
                  </a:lnTo>
                  <a:lnTo>
                    <a:pt x="775" y="201"/>
                  </a:lnTo>
                  <a:lnTo>
                    <a:pt x="776" y="201"/>
                  </a:lnTo>
                  <a:lnTo>
                    <a:pt x="778" y="202"/>
                  </a:lnTo>
                  <a:lnTo>
                    <a:pt x="779" y="201"/>
                  </a:lnTo>
                  <a:lnTo>
                    <a:pt x="779" y="202"/>
                  </a:lnTo>
                  <a:lnTo>
                    <a:pt x="781" y="202"/>
                  </a:lnTo>
                  <a:lnTo>
                    <a:pt x="782" y="204"/>
                  </a:lnTo>
                  <a:lnTo>
                    <a:pt x="784" y="204"/>
                  </a:lnTo>
                  <a:lnTo>
                    <a:pt x="785" y="205"/>
                  </a:lnTo>
                  <a:lnTo>
                    <a:pt x="785" y="204"/>
                  </a:lnTo>
                  <a:lnTo>
                    <a:pt x="785" y="205"/>
                  </a:lnTo>
                  <a:lnTo>
                    <a:pt x="787" y="204"/>
                  </a:lnTo>
                  <a:lnTo>
                    <a:pt x="787" y="205"/>
                  </a:lnTo>
                  <a:lnTo>
                    <a:pt x="788" y="207"/>
                  </a:lnTo>
                  <a:lnTo>
                    <a:pt x="788" y="208"/>
                  </a:lnTo>
                  <a:lnTo>
                    <a:pt x="790" y="208"/>
                  </a:lnTo>
                  <a:lnTo>
                    <a:pt x="791" y="208"/>
                  </a:lnTo>
                  <a:lnTo>
                    <a:pt x="793" y="210"/>
                  </a:lnTo>
                  <a:lnTo>
                    <a:pt x="794" y="210"/>
                  </a:lnTo>
                  <a:lnTo>
                    <a:pt x="796" y="210"/>
                  </a:lnTo>
                  <a:lnTo>
                    <a:pt x="797" y="208"/>
                  </a:lnTo>
                  <a:lnTo>
                    <a:pt x="799" y="208"/>
                  </a:lnTo>
                  <a:lnTo>
                    <a:pt x="800" y="207"/>
                  </a:lnTo>
                  <a:lnTo>
                    <a:pt x="800" y="204"/>
                  </a:lnTo>
                  <a:lnTo>
                    <a:pt x="800" y="202"/>
                  </a:lnTo>
                  <a:lnTo>
                    <a:pt x="799" y="202"/>
                  </a:lnTo>
                  <a:lnTo>
                    <a:pt x="799" y="201"/>
                  </a:lnTo>
                  <a:lnTo>
                    <a:pt x="799" y="199"/>
                  </a:lnTo>
                  <a:lnTo>
                    <a:pt x="799" y="198"/>
                  </a:lnTo>
                  <a:lnTo>
                    <a:pt x="800" y="198"/>
                  </a:lnTo>
                  <a:lnTo>
                    <a:pt x="800" y="196"/>
                  </a:lnTo>
                  <a:lnTo>
                    <a:pt x="802" y="195"/>
                  </a:lnTo>
                  <a:lnTo>
                    <a:pt x="803" y="193"/>
                  </a:lnTo>
                  <a:lnTo>
                    <a:pt x="805" y="193"/>
                  </a:lnTo>
                  <a:lnTo>
                    <a:pt x="806" y="192"/>
                  </a:lnTo>
                  <a:lnTo>
                    <a:pt x="808" y="192"/>
                  </a:lnTo>
                  <a:lnTo>
                    <a:pt x="808" y="190"/>
                  </a:lnTo>
                  <a:lnTo>
                    <a:pt x="810" y="190"/>
                  </a:lnTo>
                  <a:lnTo>
                    <a:pt x="811" y="189"/>
                  </a:lnTo>
                  <a:lnTo>
                    <a:pt x="813" y="187"/>
                  </a:lnTo>
                  <a:lnTo>
                    <a:pt x="814" y="186"/>
                  </a:lnTo>
                  <a:lnTo>
                    <a:pt x="816" y="187"/>
                  </a:lnTo>
                  <a:lnTo>
                    <a:pt x="817" y="187"/>
                  </a:lnTo>
                  <a:lnTo>
                    <a:pt x="817" y="186"/>
                  </a:lnTo>
                  <a:lnTo>
                    <a:pt x="819" y="186"/>
                  </a:lnTo>
                  <a:lnTo>
                    <a:pt x="822" y="184"/>
                  </a:lnTo>
                  <a:lnTo>
                    <a:pt x="823" y="184"/>
                  </a:lnTo>
                  <a:lnTo>
                    <a:pt x="823" y="183"/>
                  </a:lnTo>
                  <a:lnTo>
                    <a:pt x="823" y="181"/>
                  </a:lnTo>
                  <a:lnTo>
                    <a:pt x="825" y="181"/>
                  </a:lnTo>
                  <a:lnTo>
                    <a:pt x="826" y="181"/>
                  </a:lnTo>
                  <a:lnTo>
                    <a:pt x="826" y="180"/>
                  </a:lnTo>
                  <a:lnTo>
                    <a:pt x="828" y="178"/>
                  </a:lnTo>
                  <a:lnTo>
                    <a:pt x="829" y="177"/>
                  </a:lnTo>
                  <a:lnTo>
                    <a:pt x="831" y="175"/>
                  </a:lnTo>
                  <a:lnTo>
                    <a:pt x="829" y="175"/>
                  </a:lnTo>
                  <a:lnTo>
                    <a:pt x="831" y="175"/>
                  </a:lnTo>
                  <a:lnTo>
                    <a:pt x="831" y="174"/>
                  </a:lnTo>
                  <a:lnTo>
                    <a:pt x="832" y="172"/>
                  </a:lnTo>
                  <a:lnTo>
                    <a:pt x="834" y="172"/>
                  </a:lnTo>
                  <a:lnTo>
                    <a:pt x="834" y="171"/>
                  </a:lnTo>
                  <a:lnTo>
                    <a:pt x="832" y="171"/>
                  </a:lnTo>
                  <a:lnTo>
                    <a:pt x="831" y="171"/>
                  </a:lnTo>
                  <a:lnTo>
                    <a:pt x="829" y="171"/>
                  </a:lnTo>
                  <a:lnTo>
                    <a:pt x="829" y="169"/>
                  </a:lnTo>
                  <a:lnTo>
                    <a:pt x="828" y="169"/>
                  </a:lnTo>
                  <a:lnTo>
                    <a:pt x="826" y="169"/>
                  </a:lnTo>
                  <a:lnTo>
                    <a:pt x="823" y="168"/>
                  </a:lnTo>
                  <a:lnTo>
                    <a:pt x="822" y="168"/>
                  </a:lnTo>
                  <a:lnTo>
                    <a:pt x="820" y="168"/>
                  </a:lnTo>
                  <a:lnTo>
                    <a:pt x="819" y="166"/>
                  </a:lnTo>
                  <a:lnTo>
                    <a:pt x="817" y="166"/>
                  </a:lnTo>
                  <a:lnTo>
                    <a:pt x="816" y="166"/>
                  </a:lnTo>
                  <a:lnTo>
                    <a:pt x="816" y="165"/>
                  </a:lnTo>
                  <a:lnTo>
                    <a:pt x="816" y="163"/>
                  </a:lnTo>
                  <a:lnTo>
                    <a:pt x="814" y="163"/>
                  </a:lnTo>
                  <a:lnTo>
                    <a:pt x="814" y="162"/>
                  </a:lnTo>
                  <a:lnTo>
                    <a:pt x="814" y="160"/>
                  </a:lnTo>
                  <a:lnTo>
                    <a:pt x="813" y="160"/>
                  </a:lnTo>
                  <a:lnTo>
                    <a:pt x="813" y="159"/>
                  </a:lnTo>
                  <a:lnTo>
                    <a:pt x="811" y="159"/>
                  </a:lnTo>
                  <a:lnTo>
                    <a:pt x="811" y="157"/>
                  </a:lnTo>
                  <a:lnTo>
                    <a:pt x="813" y="155"/>
                  </a:lnTo>
                  <a:lnTo>
                    <a:pt x="814" y="155"/>
                  </a:lnTo>
                  <a:lnTo>
                    <a:pt x="814" y="154"/>
                  </a:lnTo>
                  <a:lnTo>
                    <a:pt x="814" y="152"/>
                  </a:lnTo>
                  <a:lnTo>
                    <a:pt x="816" y="151"/>
                  </a:lnTo>
                  <a:lnTo>
                    <a:pt x="817" y="149"/>
                  </a:lnTo>
                  <a:lnTo>
                    <a:pt x="816" y="146"/>
                  </a:lnTo>
                  <a:lnTo>
                    <a:pt x="817" y="146"/>
                  </a:lnTo>
                  <a:lnTo>
                    <a:pt x="817" y="145"/>
                  </a:lnTo>
                  <a:lnTo>
                    <a:pt x="816" y="145"/>
                  </a:lnTo>
                  <a:lnTo>
                    <a:pt x="817" y="143"/>
                  </a:lnTo>
                  <a:lnTo>
                    <a:pt x="817" y="142"/>
                  </a:lnTo>
                  <a:lnTo>
                    <a:pt x="819" y="142"/>
                  </a:lnTo>
                  <a:lnTo>
                    <a:pt x="819" y="140"/>
                  </a:lnTo>
                  <a:lnTo>
                    <a:pt x="819" y="139"/>
                  </a:lnTo>
                  <a:lnTo>
                    <a:pt x="817" y="139"/>
                  </a:lnTo>
                  <a:lnTo>
                    <a:pt x="817" y="136"/>
                  </a:lnTo>
                  <a:lnTo>
                    <a:pt x="816" y="136"/>
                  </a:lnTo>
                  <a:lnTo>
                    <a:pt x="819" y="131"/>
                  </a:lnTo>
                  <a:lnTo>
                    <a:pt x="819" y="130"/>
                  </a:lnTo>
                  <a:lnTo>
                    <a:pt x="817" y="128"/>
                  </a:lnTo>
                  <a:lnTo>
                    <a:pt x="819" y="128"/>
                  </a:lnTo>
                  <a:lnTo>
                    <a:pt x="819" y="127"/>
                  </a:lnTo>
                  <a:lnTo>
                    <a:pt x="817" y="124"/>
                  </a:lnTo>
                  <a:lnTo>
                    <a:pt x="816" y="122"/>
                  </a:lnTo>
                  <a:lnTo>
                    <a:pt x="816" y="121"/>
                  </a:lnTo>
                  <a:lnTo>
                    <a:pt x="817" y="118"/>
                  </a:lnTo>
                  <a:lnTo>
                    <a:pt x="816" y="118"/>
                  </a:lnTo>
                  <a:lnTo>
                    <a:pt x="817" y="115"/>
                  </a:lnTo>
                  <a:lnTo>
                    <a:pt x="816" y="113"/>
                  </a:lnTo>
                  <a:lnTo>
                    <a:pt x="817" y="112"/>
                  </a:lnTo>
                  <a:lnTo>
                    <a:pt x="819" y="113"/>
                  </a:lnTo>
                  <a:lnTo>
                    <a:pt x="819" y="110"/>
                  </a:lnTo>
                  <a:lnTo>
                    <a:pt x="820" y="107"/>
                  </a:lnTo>
                  <a:lnTo>
                    <a:pt x="820" y="109"/>
                  </a:lnTo>
                  <a:lnTo>
                    <a:pt x="820" y="107"/>
                  </a:lnTo>
                  <a:lnTo>
                    <a:pt x="819" y="107"/>
                  </a:lnTo>
                  <a:lnTo>
                    <a:pt x="819" y="106"/>
                  </a:lnTo>
                  <a:lnTo>
                    <a:pt x="817" y="106"/>
                  </a:lnTo>
                  <a:lnTo>
                    <a:pt x="817" y="104"/>
                  </a:lnTo>
                  <a:lnTo>
                    <a:pt x="817" y="102"/>
                  </a:lnTo>
                  <a:lnTo>
                    <a:pt x="816" y="101"/>
                  </a:lnTo>
                  <a:lnTo>
                    <a:pt x="814" y="99"/>
                  </a:lnTo>
                  <a:lnTo>
                    <a:pt x="814" y="98"/>
                  </a:lnTo>
                  <a:lnTo>
                    <a:pt x="814" y="96"/>
                  </a:lnTo>
                  <a:lnTo>
                    <a:pt x="814" y="95"/>
                  </a:lnTo>
                  <a:lnTo>
                    <a:pt x="814" y="93"/>
                  </a:lnTo>
                  <a:lnTo>
                    <a:pt x="813" y="92"/>
                  </a:lnTo>
                  <a:lnTo>
                    <a:pt x="813" y="89"/>
                  </a:lnTo>
                  <a:lnTo>
                    <a:pt x="811" y="86"/>
                  </a:lnTo>
                  <a:lnTo>
                    <a:pt x="813" y="86"/>
                  </a:lnTo>
                  <a:lnTo>
                    <a:pt x="811" y="84"/>
                  </a:lnTo>
                  <a:lnTo>
                    <a:pt x="811" y="83"/>
                  </a:lnTo>
                  <a:lnTo>
                    <a:pt x="810" y="83"/>
                  </a:lnTo>
                  <a:lnTo>
                    <a:pt x="808" y="81"/>
                  </a:lnTo>
                  <a:lnTo>
                    <a:pt x="799" y="75"/>
                  </a:lnTo>
                  <a:lnTo>
                    <a:pt x="797" y="74"/>
                  </a:lnTo>
                  <a:lnTo>
                    <a:pt x="796" y="72"/>
                  </a:lnTo>
                  <a:lnTo>
                    <a:pt x="794" y="72"/>
                  </a:lnTo>
                  <a:lnTo>
                    <a:pt x="793" y="71"/>
                  </a:lnTo>
                  <a:lnTo>
                    <a:pt x="791" y="71"/>
                  </a:lnTo>
                  <a:lnTo>
                    <a:pt x="788" y="69"/>
                  </a:lnTo>
                  <a:lnTo>
                    <a:pt x="787" y="69"/>
                  </a:lnTo>
                  <a:lnTo>
                    <a:pt x="781" y="65"/>
                  </a:lnTo>
                  <a:lnTo>
                    <a:pt x="776" y="65"/>
                  </a:lnTo>
                  <a:lnTo>
                    <a:pt x="775" y="63"/>
                  </a:lnTo>
                  <a:lnTo>
                    <a:pt x="773" y="62"/>
                  </a:lnTo>
                  <a:lnTo>
                    <a:pt x="773" y="60"/>
                  </a:lnTo>
                  <a:lnTo>
                    <a:pt x="775" y="60"/>
                  </a:lnTo>
                  <a:lnTo>
                    <a:pt x="775" y="59"/>
                  </a:lnTo>
                  <a:lnTo>
                    <a:pt x="773" y="59"/>
                  </a:lnTo>
                  <a:lnTo>
                    <a:pt x="773" y="56"/>
                  </a:lnTo>
                  <a:lnTo>
                    <a:pt x="775" y="56"/>
                  </a:lnTo>
                  <a:lnTo>
                    <a:pt x="775" y="54"/>
                  </a:lnTo>
                  <a:lnTo>
                    <a:pt x="775" y="51"/>
                  </a:lnTo>
                  <a:lnTo>
                    <a:pt x="773" y="51"/>
                  </a:lnTo>
                  <a:lnTo>
                    <a:pt x="775" y="49"/>
                  </a:lnTo>
                  <a:lnTo>
                    <a:pt x="773" y="48"/>
                  </a:lnTo>
                  <a:lnTo>
                    <a:pt x="772" y="46"/>
                  </a:lnTo>
                  <a:lnTo>
                    <a:pt x="770" y="46"/>
                  </a:lnTo>
                  <a:lnTo>
                    <a:pt x="770" y="43"/>
                  </a:lnTo>
                  <a:lnTo>
                    <a:pt x="770" y="42"/>
                  </a:lnTo>
                  <a:lnTo>
                    <a:pt x="772" y="42"/>
                  </a:lnTo>
                  <a:lnTo>
                    <a:pt x="770" y="40"/>
                  </a:lnTo>
                  <a:lnTo>
                    <a:pt x="767" y="37"/>
                  </a:lnTo>
                  <a:lnTo>
                    <a:pt x="767" y="36"/>
                  </a:lnTo>
                  <a:lnTo>
                    <a:pt x="770" y="34"/>
                  </a:lnTo>
                  <a:lnTo>
                    <a:pt x="770" y="36"/>
                  </a:lnTo>
                  <a:lnTo>
                    <a:pt x="772" y="34"/>
                  </a:lnTo>
                  <a:lnTo>
                    <a:pt x="773" y="36"/>
                  </a:lnTo>
                  <a:lnTo>
                    <a:pt x="773" y="37"/>
                  </a:lnTo>
                  <a:lnTo>
                    <a:pt x="776" y="39"/>
                  </a:lnTo>
                  <a:lnTo>
                    <a:pt x="779" y="37"/>
                  </a:lnTo>
                  <a:lnTo>
                    <a:pt x="781" y="37"/>
                  </a:lnTo>
                  <a:lnTo>
                    <a:pt x="782" y="37"/>
                  </a:lnTo>
                  <a:lnTo>
                    <a:pt x="785" y="39"/>
                  </a:lnTo>
                  <a:lnTo>
                    <a:pt x="785" y="40"/>
                  </a:lnTo>
                  <a:lnTo>
                    <a:pt x="787" y="42"/>
                  </a:lnTo>
                  <a:lnTo>
                    <a:pt x="788" y="43"/>
                  </a:lnTo>
                  <a:lnTo>
                    <a:pt x="788" y="42"/>
                  </a:lnTo>
                  <a:lnTo>
                    <a:pt x="790" y="42"/>
                  </a:lnTo>
                  <a:lnTo>
                    <a:pt x="791" y="42"/>
                  </a:lnTo>
                  <a:lnTo>
                    <a:pt x="793" y="42"/>
                  </a:lnTo>
                  <a:lnTo>
                    <a:pt x="794" y="42"/>
                  </a:lnTo>
                  <a:lnTo>
                    <a:pt x="794" y="40"/>
                  </a:lnTo>
                  <a:lnTo>
                    <a:pt x="797" y="40"/>
                  </a:lnTo>
                  <a:lnTo>
                    <a:pt x="799" y="40"/>
                  </a:lnTo>
                  <a:lnTo>
                    <a:pt x="799" y="39"/>
                  </a:lnTo>
                  <a:lnTo>
                    <a:pt x="800" y="40"/>
                  </a:lnTo>
                  <a:lnTo>
                    <a:pt x="802" y="40"/>
                  </a:lnTo>
                  <a:lnTo>
                    <a:pt x="803" y="42"/>
                  </a:lnTo>
                  <a:lnTo>
                    <a:pt x="805" y="42"/>
                  </a:lnTo>
                  <a:lnTo>
                    <a:pt x="803" y="42"/>
                  </a:lnTo>
                  <a:lnTo>
                    <a:pt x="805" y="40"/>
                  </a:lnTo>
                  <a:lnTo>
                    <a:pt x="805" y="39"/>
                  </a:lnTo>
                  <a:lnTo>
                    <a:pt x="806" y="39"/>
                  </a:lnTo>
                  <a:lnTo>
                    <a:pt x="808" y="40"/>
                  </a:lnTo>
                  <a:lnTo>
                    <a:pt x="810" y="39"/>
                  </a:lnTo>
                  <a:lnTo>
                    <a:pt x="813" y="36"/>
                  </a:lnTo>
                  <a:lnTo>
                    <a:pt x="814" y="36"/>
                  </a:lnTo>
                  <a:lnTo>
                    <a:pt x="814" y="34"/>
                  </a:lnTo>
                  <a:lnTo>
                    <a:pt x="816" y="34"/>
                  </a:lnTo>
                  <a:lnTo>
                    <a:pt x="817" y="30"/>
                  </a:lnTo>
                  <a:lnTo>
                    <a:pt x="817" y="28"/>
                  </a:lnTo>
                  <a:lnTo>
                    <a:pt x="817" y="27"/>
                  </a:lnTo>
                  <a:lnTo>
                    <a:pt x="817" y="24"/>
                  </a:lnTo>
                  <a:lnTo>
                    <a:pt x="817" y="22"/>
                  </a:lnTo>
                  <a:lnTo>
                    <a:pt x="817" y="19"/>
                  </a:lnTo>
                  <a:lnTo>
                    <a:pt x="817" y="18"/>
                  </a:lnTo>
                  <a:lnTo>
                    <a:pt x="822" y="16"/>
                  </a:lnTo>
                  <a:lnTo>
                    <a:pt x="825" y="16"/>
                  </a:lnTo>
                  <a:lnTo>
                    <a:pt x="826" y="13"/>
                  </a:lnTo>
                  <a:lnTo>
                    <a:pt x="828" y="12"/>
                  </a:lnTo>
                  <a:lnTo>
                    <a:pt x="832" y="7"/>
                  </a:lnTo>
                  <a:lnTo>
                    <a:pt x="835" y="10"/>
                  </a:lnTo>
                  <a:lnTo>
                    <a:pt x="840" y="13"/>
                  </a:lnTo>
                  <a:lnTo>
                    <a:pt x="843" y="13"/>
                  </a:lnTo>
                  <a:lnTo>
                    <a:pt x="847" y="16"/>
                  </a:lnTo>
                  <a:lnTo>
                    <a:pt x="847" y="15"/>
                  </a:lnTo>
                  <a:lnTo>
                    <a:pt x="850" y="13"/>
                  </a:lnTo>
                  <a:lnTo>
                    <a:pt x="852" y="12"/>
                  </a:lnTo>
                  <a:lnTo>
                    <a:pt x="866" y="6"/>
                  </a:lnTo>
                  <a:lnTo>
                    <a:pt x="876" y="0"/>
                  </a:lnTo>
                  <a:lnTo>
                    <a:pt x="878" y="3"/>
                  </a:lnTo>
                  <a:lnTo>
                    <a:pt x="879" y="3"/>
                  </a:lnTo>
                  <a:lnTo>
                    <a:pt x="881" y="4"/>
                  </a:lnTo>
                  <a:lnTo>
                    <a:pt x="881" y="6"/>
                  </a:lnTo>
                  <a:lnTo>
                    <a:pt x="882" y="7"/>
                  </a:lnTo>
                  <a:lnTo>
                    <a:pt x="884" y="6"/>
                  </a:lnTo>
                  <a:lnTo>
                    <a:pt x="884" y="7"/>
                  </a:lnTo>
                  <a:lnTo>
                    <a:pt x="884" y="6"/>
                  </a:lnTo>
                  <a:lnTo>
                    <a:pt x="885" y="6"/>
                  </a:lnTo>
                  <a:lnTo>
                    <a:pt x="887" y="6"/>
                  </a:lnTo>
                  <a:lnTo>
                    <a:pt x="887" y="7"/>
                  </a:lnTo>
                  <a:lnTo>
                    <a:pt x="885" y="9"/>
                  </a:lnTo>
                  <a:lnTo>
                    <a:pt x="887" y="9"/>
                  </a:lnTo>
                  <a:lnTo>
                    <a:pt x="887" y="10"/>
                  </a:lnTo>
                  <a:lnTo>
                    <a:pt x="888" y="10"/>
                  </a:lnTo>
                  <a:lnTo>
                    <a:pt x="890" y="12"/>
                  </a:lnTo>
                  <a:lnTo>
                    <a:pt x="891" y="13"/>
                  </a:lnTo>
                  <a:lnTo>
                    <a:pt x="890" y="15"/>
                  </a:lnTo>
                  <a:lnTo>
                    <a:pt x="891" y="15"/>
                  </a:lnTo>
                  <a:lnTo>
                    <a:pt x="891" y="16"/>
                  </a:lnTo>
                  <a:lnTo>
                    <a:pt x="890" y="19"/>
                  </a:lnTo>
                  <a:lnTo>
                    <a:pt x="890" y="22"/>
                  </a:lnTo>
                  <a:lnTo>
                    <a:pt x="893" y="25"/>
                  </a:lnTo>
                  <a:lnTo>
                    <a:pt x="893" y="27"/>
                  </a:lnTo>
                  <a:lnTo>
                    <a:pt x="893" y="28"/>
                  </a:lnTo>
                  <a:lnTo>
                    <a:pt x="893" y="31"/>
                  </a:lnTo>
                  <a:lnTo>
                    <a:pt x="893" y="33"/>
                  </a:lnTo>
                  <a:lnTo>
                    <a:pt x="893" y="36"/>
                  </a:lnTo>
                  <a:lnTo>
                    <a:pt x="891" y="37"/>
                  </a:lnTo>
                  <a:lnTo>
                    <a:pt x="891" y="40"/>
                  </a:lnTo>
                  <a:lnTo>
                    <a:pt x="891" y="43"/>
                  </a:lnTo>
                  <a:lnTo>
                    <a:pt x="891" y="45"/>
                  </a:lnTo>
                  <a:lnTo>
                    <a:pt x="893" y="46"/>
                  </a:lnTo>
                  <a:lnTo>
                    <a:pt x="894" y="48"/>
                  </a:lnTo>
                  <a:lnTo>
                    <a:pt x="896" y="49"/>
                  </a:lnTo>
                  <a:lnTo>
                    <a:pt x="896" y="51"/>
                  </a:lnTo>
                  <a:lnTo>
                    <a:pt x="896" y="53"/>
                  </a:lnTo>
                  <a:lnTo>
                    <a:pt x="894" y="53"/>
                  </a:lnTo>
                  <a:lnTo>
                    <a:pt x="893" y="53"/>
                  </a:lnTo>
                  <a:lnTo>
                    <a:pt x="893" y="54"/>
                  </a:lnTo>
                  <a:lnTo>
                    <a:pt x="891" y="56"/>
                  </a:lnTo>
                  <a:lnTo>
                    <a:pt x="891" y="57"/>
                  </a:lnTo>
                  <a:lnTo>
                    <a:pt x="891" y="59"/>
                  </a:lnTo>
                  <a:lnTo>
                    <a:pt x="893" y="60"/>
                  </a:lnTo>
                  <a:lnTo>
                    <a:pt x="893" y="62"/>
                  </a:lnTo>
                  <a:lnTo>
                    <a:pt x="893" y="65"/>
                  </a:lnTo>
                  <a:lnTo>
                    <a:pt x="893" y="66"/>
                  </a:lnTo>
                  <a:lnTo>
                    <a:pt x="893" y="68"/>
                  </a:lnTo>
                  <a:lnTo>
                    <a:pt x="894" y="69"/>
                  </a:lnTo>
                  <a:lnTo>
                    <a:pt x="896" y="68"/>
                  </a:lnTo>
                  <a:lnTo>
                    <a:pt x="897" y="65"/>
                  </a:lnTo>
                  <a:lnTo>
                    <a:pt x="899" y="66"/>
                  </a:lnTo>
                  <a:lnTo>
                    <a:pt x="900" y="68"/>
                  </a:lnTo>
                  <a:lnTo>
                    <a:pt x="902" y="69"/>
                  </a:lnTo>
                  <a:lnTo>
                    <a:pt x="903" y="71"/>
                  </a:lnTo>
                  <a:lnTo>
                    <a:pt x="912" y="68"/>
                  </a:lnTo>
                  <a:lnTo>
                    <a:pt x="914" y="68"/>
                  </a:lnTo>
                  <a:lnTo>
                    <a:pt x="917" y="66"/>
                  </a:lnTo>
                  <a:lnTo>
                    <a:pt x="918" y="66"/>
                  </a:lnTo>
                  <a:lnTo>
                    <a:pt x="925" y="68"/>
                  </a:lnTo>
                  <a:lnTo>
                    <a:pt x="937" y="71"/>
                  </a:lnTo>
                  <a:lnTo>
                    <a:pt x="938" y="68"/>
                  </a:lnTo>
                  <a:lnTo>
                    <a:pt x="940" y="68"/>
                  </a:lnTo>
                  <a:lnTo>
                    <a:pt x="941" y="68"/>
                  </a:lnTo>
                  <a:lnTo>
                    <a:pt x="941" y="69"/>
                  </a:lnTo>
                  <a:lnTo>
                    <a:pt x="943" y="68"/>
                  </a:lnTo>
                  <a:lnTo>
                    <a:pt x="944" y="68"/>
                  </a:lnTo>
                  <a:lnTo>
                    <a:pt x="946" y="68"/>
                  </a:lnTo>
                  <a:lnTo>
                    <a:pt x="947" y="68"/>
                  </a:lnTo>
                  <a:lnTo>
                    <a:pt x="947" y="66"/>
                  </a:lnTo>
                  <a:lnTo>
                    <a:pt x="949" y="66"/>
                  </a:lnTo>
                  <a:lnTo>
                    <a:pt x="949" y="65"/>
                  </a:lnTo>
                  <a:lnTo>
                    <a:pt x="949" y="63"/>
                  </a:lnTo>
                  <a:lnTo>
                    <a:pt x="950" y="62"/>
                  </a:lnTo>
                  <a:lnTo>
                    <a:pt x="950" y="63"/>
                  </a:lnTo>
                  <a:lnTo>
                    <a:pt x="950" y="65"/>
                  </a:lnTo>
                  <a:lnTo>
                    <a:pt x="952" y="65"/>
                  </a:lnTo>
                  <a:lnTo>
                    <a:pt x="952" y="63"/>
                  </a:lnTo>
                  <a:lnTo>
                    <a:pt x="958" y="63"/>
                  </a:lnTo>
                  <a:lnTo>
                    <a:pt x="958" y="65"/>
                  </a:lnTo>
                  <a:lnTo>
                    <a:pt x="961" y="65"/>
                  </a:lnTo>
                  <a:lnTo>
                    <a:pt x="962" y="65"/>
                  </a:lnTo>
                  <a:lnTo>
                    <a:pt x="961" y="63"/>
                  </a:lnTo>
                  <a:lnTo>
                    <a:pt x="964" y="62"/>
                  </a:lnTo>
                  <a:lnTo>
                    <a:pt x="965" y="59"/>
                  </a:lnTo>
                  <a:lnTo>
                    <a:pt x="964" y="59"/>
                  </a:lnTo>
                  <a:lnTo>
                    <a:pt x="964" y="57"/>
                  </a:lnTo>
                  <a:lnTo>
                    <a:pt x="965" y="57"/>
                  </a:lnTo>
                  <a:lnTo>
                    <a:pt x="967" y="57"/>
                  </a:lnTo>
                  <a:lnTo>
                    <a:pt x="968" y="57"/>
                  </a:lnTo>
                  <a:lnTo>
                    <a:pt x="968" y="56"/>
                  </a:lnTo>
                  <a:lnTo>
                    <a:pt x="970" y="56"/>
                  </a:lnTo>
                  <a:lnTo>
                    <a:pt x="970" y="54"/>
                  </a:lnTo>
                  <a:lnTo>
                    <a:pt x="970" y="53"/>
                  </a:lnTo>
                  <a:lnTo>
                    <a:pt x="971" y="51"/>
                  </a:lnTo>
                  <a:lnTo>
                    <a:pt x="971" y="53"/>
                  </a:lnTo>
                  <a:lnTo>
                    <a:pt x="973" y="53"/>
                  </a:lnTo>
                  <a:lnTo>
                    <a:pt x="973" y="51"/>
                  </a:lnTo>
                  <a:lnTo>
                    <a:pt x="974" y="51"/>
                  </a:lnTo>
                  <a:lnTo>
                    <a:pt x="974" y="53"/>
                  </a:lnTo>
                  <a:lnTo>
                    <a:pt x="976" y="51"/>
                  </a:lnTo>
                  <a:lnTo>
                    <a:pt x="976" y="49"/>
                  </a:lnTo>
                  <a:lnTo>
                    <a:pt x="978" y="49"/>
                  </a:lnTo>
                  <a:lnTo>
                    <a:pt x="976" y="49"/>
                  </a:lnTo>
                  <a:lnTo>
                    <a:pt x="976" y="48"/>
                  </a:lnTo>
                  <a:lnTo>
                    <a:pt x="976" y="46"/>
                  </a:lnTo>
                  <a:lnTo>
                    <a:pt x="974" y="48"/>
                  </a:lnTo>
                  <a:lnTo>
                    <a:pt x="974" y="46"/>
                  </a:lnTo>
                  <a:lnTo>
                    <a:pt x="976" y="45"/>
                  </a:lnTo>
                  <a:lnTo>
                    <a:pt x="978" y="43"/>
                  </a:lnTo>
                  <a:lnTo>
                    <a:pt x="978" y="42"/>
                  </a:lnTo>
                  <a:lnTo>
                    <a:pt x="976" y="42"/>
                  </a:lnTo>
                  <a:lnTo>
                    <a:pt x="974" y="40"/>
                  </a:lnTo>
                  <a:lnTo>
                    <a:pt x="976" y="40"/>
                  </a:lnTo>
                  <a:lnTo>
                    <a:pt x="978" y="39"/>
                  </a:lnTo>
                  <a:lnTo>
                    <a:pt x="979" y="40"/>
                  </a:lnTo>
                  <a:lnTo>
                    <a:pt x="979" y="39"/>
                  </a:lnTo>
                  <a:lnTo>
                    <a:pt x="981" y="37"/>
                  </a:lnTo>
                  <a:lnTo>
                    <a:pt x="982" y="37"/>
                  </a:lnTo>
                  <a:lnTo>
                    <a:pt x="982" y="36"/>
                  </a:lnTo>
                  <a:lnTo>
                    <a:pt x="985" y="37"/>
                  </a:lnTo>
                  <a:lnTo>
                    <a:pt x="985" y="36"/>
                  </a:lnTo>
                  <a:lnTo>
                    <a:pt x="987" y="36"/>
                  </a:lnTo>
                  <a:lnTo>
                    <a:pt x="987" y="33"/>
                  </a:lnTo>
                  <a:lnTo>
                    <a:pt x="987" y="31"/>
                  </a:lnTo>
                  <a:lnTo>
                    <a:pt x="987" y="30"/>
                  </a:lnTo>
                  <a:lnTo>
                    <a:pt x="988" y="30"/>
                  </a:lnTo>
                  <a:lnTo>
                    <a:pt x="988" y="28"/>
                  </a:lnTo>
                  <a:lnTo>
                    <a:pt x="988" y="27"/>
                  </a:lnTo>
                  <a:lnTo>
                    <a:pt x="990" y="25"/>
                  </a:lnTo>
                  <a:lnTo>
                    <a:pt x="991" y="25"/>
                  </a:lnTo>
                  <a:lnTo>
                    <a:pt x="993" y="25"/>
                  </a:lnTo>
                  <a:lnTo>
                    <a:pt x="994" y="24"/>
                  </a:lnTo>
                  <a:lnTo>
                    <a:pt x="994" y="22"/>
                  </a:lnTo>
                  <a:lnTo>
                    <a:pt x="996" y="21"/>
                  </a:lnTo>
                  <a:lnTo>
                    <a:pt x="994" y="21"/>
                  </a:lnTo>
                  <a:lnTo>
                    <a:pt x="996" y="19"/>
                  </a:lnTo>
                  <a:lnTo>
                    <a:pt x="996" y="18"/>
                  </a:lnTo>
                  <a:lnTo>
                    <a:pt x="997" y="16"/>
                  </a:lnTo>
                  <a:lnTo>
                    <a:pt x="1002" y="18"/>
                  </a:lnTo>
                  <a:lnTo>
                    <a:pt x="1003" y="16"/>
                  </a:lnTo>
                  <a:lnTo>
                    <a:pt x="1005" y="16"/>
                  </a:lnTo>
                  <a:lnTo>
                    <a:pt x="1005" y="18"/>
                  </a:lnTo>
                  <a:lnTo>
                    <a:pt x="1008" y="18"/>
                  </a:lnTo>
                  <a:lnTo>
                    <a:pt x="1009" y="18"/>
                  </a:lnTo>
                  <a:lnTo>
                    <a:pt x="1011" y="16"/>
                  </a:lnTo>
                  <a:lnTo>
                    <a:pt x="1011" y="18"/>
                  </a:lnTo>
                  <a:lnTo>
                    <a:pt x="1011" y="16"/>
                  </a:lnTo>
                  <a:lnTo>
                    <a:pt x="1012" y="19"/>
                  </a:lnTo>
                  <a:lnTo>
                    <a:pt x="1014" y="21"/>
                  </a:lnTo>
                  <a:lnTo>
                    <a:pt x="1015" y="22"/>
                  </a:lnTo>
                  <a:lnTo>
                    <a:pt x="1021" y="24"/>
                  </a:lnTo>
                  <a:lnTo>
                    <a:pt x="1023" y="27"/>
                  </a:lnTo>
                  <a:lnTo>
                    <a:pt x="1023" y="28"/>
                  </a:lnTo>
                  <a:lnTo>
                    <a:pt x="1020" y="27"/>
                  </a:lnTo>
                  <a:lnTo>
                    <a:pt x="1018" y="28"/>
                  </a:lnTo>
                  <a:lnTo>
                    <a:pt x="1020" y="31"/>
                  </a:lnTo>
                  <a:lnTo>
                    <a:pt x="1015" y="34"/>
                  </a:lnTo>
                  <a:lnTo>
                    <a:pt x="1015" y="36"/>
                  </a:lnTo>
                  <a:lnTo>
                    <a:pt x="1014" y="37"/>
                  </a:lnTo>
                  <a:lnTo>
                    <a:pt x="1012" y="37"/>
                  </a:lnTo>
                  <a:lnTo>
                    <a:pt x="1011" y="42"/>
                  </a:lnTo>
                  <a:lnTo>
                    <a:pt x="1009" y="43"/>
                  </a:lnTo>
                  <a:lnTo>
                    <a:pt x="1011" y="45"/>
                  </a:lnTo>
                  <a:lnTo>
                    <a:pt x="1015" y="48"/>
                  </a:lnTo>
                  <a:lnTo>
                    <a:pt x="1015" y="49"/>
                  </a:lnTo>
                  <a:lnTo>
                    <a:pt x="1015" y="51"/>
                  </a:lnTo>
                  <a:lnTo>
                    <a:pt x="1014" y="51"/>
                  </a:lnTo>
                  <a:lnTo>
                    <a:pt x="1014" y="53"/>
                  </a:lnTo>
                  <a:lnTo>
                    <a:pt x="1015" y="54"/>
                  </a:lnTo>
                  <a:lnTo>
                    <a:pt x="1015" y="56"/>
                  </a:lnTo>
                  <a:lnTo>
                    <a:pt x="1017" y="54"/>
                  </a:lnTo>
                  <a:lnTo>
                    <a:pt x="1018" y="54"/>
                  </a:lnTo>
                  <a:lnTo>
                    <a:pt x="1020" y="59"/>
                  </a:lnTo>
                  <a:lnTo>
                    <a:pt x="1018" y="62"/>
                  </a:lnTo>
                  <a:lnTo>
                    <a:pt x="1018" y="63"/>
                  </a:lnTo>
                  <a:lnTo>
                    <a:pt x="1018" y="65"/>
                  </a:lnTo>
                  <a:lnTo>
                    <a:pt x="1017" y="66"/>
                  </a:lnTo>
                  <a:lnTo>
                    <a:pt x="1015" y="66"/>
                  </a:lnTo>
                  <a:lnTo>
                    <a:pt x="1015" y="68"/>
                  </a:lnTo>
                  <a:lnTo>
                    <a:pt x="1014" y="69"/>
                  </a:lnTo>
                  <a:lnTo>
                    <a:pt x="1012" y="71"/>
                  </a:lnTo>
                  <a:lnTo>
                    <a:pt x="1011" y="72"/>
                  </a:lnTo>
                  <a:lnTo>
                    <a:pt x="1011" y="74"/>
                  </a:lnTo>
                  <a:lnTo>
                    <a:pt x="1011" y="75"/>
                  </a:lnTo>
                  <a:lnTo>
                    <a:pt x="1012" y="75"/>
                  </a:lnTo>
                  <a:lnTo>
                    <a:pt x="1011" y="75"/>
                  </a:lnTo>
                  <a:lnTo>
                    <a:pt x="1011" y="77"/>
                  </a:lnTo>
                  <a:lnTo>
                    <a:pt x="1011" y="78"/>
                  </a:lnTo>
                  <a:lnTo>
                    <a:pt x="1011" y="80"/>
                  </a:lnTo>
                  <a:lnTo>
                    <a:pt x="1009" y="81"/>
                  </a:lnTo>
                  <a:lnTo>
                    <a:pt x="1008" y="81"/>
                  </a:lnTo>
                  <a:lnTo>
                    <a:pt x="1008" y="83"/>
                  </a:lnTo>
                  <a:lnTo>
                    <a:pt x="1008" y="86"/>
                  </a:lnTo>
                  <a:lnTo>
                    <a:pt x="1008" y="87"/>
                  </a:lnTo>
                  <a:lnTo>
                    <a:pt x="1006" y="87"/>
                  </a:lnTo>
                  <a:lnTo>
                    <a:pt x="1005" y="89"/>
                  </a:lnTo>
                  <a:lnTo>
                    <a:pt x="1005" y="90"/>
                  </a:lnTo>
                  <a:lnTo>
                    <a:pt x="1003" y="90"/>
                  </a:lnTo>
                  <a:lnTo>
                    <a:pt x="999" y="92"/>
                  </a:lnTo>
                  <a:lnTo>
                    <a:pt x="999" y="93"/>
                  </a:lnTo>
                  <a:lnTo>
                    <a:pt x="999" y="95"/>
                  </a:lnTo>
                  <a:lnTo>
                    <a:pt x="997" y="95"/>
                  </a:lnTo>
                  <a:lnTo>
                    <a:pt x="996" y="95"/>
                  </a:lnTo>
                  <a:lnTo>
                    <a:pt x="993" y="95"/>
                  </a:lnTo>
                  <a:lnTo>
                    <a:pt x="991" y="93"/>
                  </a:lnTo>
                  <a:lnTo>
                    <a:pt x="990" y="92"/>
                  </a:lnTo>
                  <a:lnTo>
                    <a:pt x="990" y="93"/>
                  </a:lnTo>
                  <a:lnTo>
                    <a:pt x="990" y="95"/>
                  </a:lnTo>
                  <a:lnTo>
                    <a:pt x="990" y="96"/>
                  </a:lnTo>
                  <a:lnTo>
                    <a:pt x="987" y="99"/>
                  </a:lnTo>
                  <a:lnTo>
                    <a:pt x="985" y="99"/>
                  </a:lnTo>
                  <a:lnTo>
                    <a:pt x="984" y="99"/>
                  </a:lnTo>
                  <a:lnTo>
                    <a:pt x="984" y="102"/>
                  </a:lnTo>
                  <a:lnTo>
                    <a:pt x="982" y="102"/>
                  </a:lnTo>
                  <a:lnTo>
                    <a:pt x="981" y="102"/>
                  </a:lnTo>
                  <a:lnTo>
                    <a:pt x="981" y="106"/>
                  </a:lnTo>
                  <a:lnTo>
                    <a:pt x="981" y="107"/>
                  </a:lnTo>
                  <a:lnTo>
                    <a:pt x="979" y="107"/>
                  </a:lnTo>
                  <a:lnTo>
                    <a:pt x="978" y="110"/>
                  </a:lnTo>
                  <a:lnTo>
                    <a:pt x="979" y="112"/>
                  </a:lnTo>
                  <a:lnTo>
                    <a:pt x="978" y="112"/>
                  </a:lnTo>
                  <a:lnTo>
                    <a:pt x="978" y="113"/>
                  </a:lnTo>
                  <a:lnTo>
                    <a:pt x="978" y="115"/>
                  </a:lnTo>
                  <a:lnTo>
                    <a:pt x="978" y="116"/>
                  </a:lnTo>
                  <a:lnTo>
                    <a:pt x="976" y="118"/>
                  </a:lnTo>
                  <a:lnTo>
                    <a:pt x="978" y="121"/>
                  </a:lnTo>
                  <a:lnTo>
                    <a:pt x="978" y="122"/>
                  </a:lnTo>
                  <a:lnTo>
                    <a:pt x="976" y="122"/>
                  </a:lnTo>
                  <a:lnTo>
                    <a:pt x="974" y="124"/>
                  </a:lnTo>
                  <a:lnTo>
                    <a:pt x="970" y="125"/>
                  </a:lnTo>
                  <a:lnTo>
                    <a:pt x="971" y="127"/>
                  </a:lnTo>
                  <a:lnTo>
                    <a:pt x="973" y="128"/>
                  </a:lnTo>
                  <a:lnTo>
                    <a:pt x="974" y="128"/>
                  </a:lnTo>
                  <a:lnTo>
                    <a:pt x="974" y="127"/>
                  </a:lnTo>
                  <a:lnTo>
                    <a:pt x="974" y="128"/>
                  </a:lnTo>
                  <a:lnTo>
                    <a:pt x="974" y="130"/>
                  </a:lnTo>
                  <a:lnTo>
                    <a:pt x="974" y="131"/>
                  </a:lnTo>
                  <a:lnTo>
                    <a:pt x="973" y="133"/>
                  </a:lnTo>
                  <a:lnTo>
                    <a:pt x="973" y="134"/>
                  </a:lnTo>
                  <a:lnTo>
                    <a:pt x="974" y="134"/>
                  </a:lnTo>
                  <a:lnTo>
                    <a:pt x="976" y="134"/>
                  </a:lnTo>
                  <a:lnTo>
                    <a:pt x="979" y="136"/>
                  </a:lnTo>
                  <a:lnTo>
                    <a:pt x="981" y="136"/>
                  </a:lnTo>
                  <a:lnTo>
                    <a:pt x="982" y="136"/>
                  </a:lnTo>
                  <a:lnTo>
                    <a:pt x="982" y="137"/>
                  </a:lnTo>
                  <a:lnTo>
                    <a:pt x="984" y="137"/>
                  </a:lnTo>
                  <a:lnTo>
                    <a:pt x="984" y="139"/>
                  </a:lnTo>
                  <a:lnTo>
                    <a:pt x="985" y="139"/>
                  </a:lnTo>
                  <a:lnTo>
                    <a:pt x="987" y="139"/>
                  </a:lnTo>
                  <a:lnTo>
                    <a:pt x="988" y="139"/>
                  </a:lnTo>
                  <a:lnTo>
                    <a:pt x="990" y="140"/>
                  </a:lnTo>
                  <a:lnTo>
                    <a:pt x="991" y="140"/>
                  </a:lnTo>
                  <a:lnTo>
                    <a:pt x="993" y="140"/>
                  </a:lnTo>
                  <a:lnTo>
                    <a:pt x="993" y="142"/>
                  </a:lnTo>
                  <a:lnTo>
                    <a:pt x="994" y="142"/>
                  </a:lnTo>
                  <a:lnTo>
                    <a:pt x="996" y="143"/>
                  </a:lnTo>
                  <a:lnTo>
                    <a:pt x="997" y="145"/>
                  </a:lnTo>
                  <a:lnTo>
                    <a:pt x="999" y="145"/>
                  </a:lnTo>
                  <a:lnTo>
                    <a:pt x="999" y="146"/>
                  </a:lnTo>
                  <a:lnTo>
                    <a:pt x="1000" y="146"/>
                  </a:lnTo>
                  <a:lnTo>
                    <a:pt x="1002" y="146"/>
                  </a:lnTo>
                  <a:lnTo>
                    <a:pt x="1003" y="148"/>
                  </a:lnTo>
                  <a:lnTo>
                    <a:pt x="1005" y="148"/>
                  </a:lnTo>
                  <a:lnTo>
                    <a:pt x="1003" y="151"/>
                  </a:lnTo>
                  <a:lnTo>
                    <a:pt x="1002" y="152"/>
                  </a:lnTo>
                  <a:lnTo>
                    <a:pt x="1000" y="152"/>
                  </a:lnTo>
                  <a:lnTo>
                    <a:pt x="999" y="154"/>
                  </a:lnTo>
                  <a:lnTo>
                    <a:pt x="997" y="154"/>
                  </a:lnTo>
                  <a:lnTo>
                    <a:pt x="996" y="154"/>
                  </a:lnTo>
                  <a:lnTo>
                    <a:pt x="994" y="151"/>
                  </a:lnTo>
                  <a:lnTo>
                    <a:pt x="993" y="152"/>
                  </a:lnTo>
                  <a:lnTo>
                    <a:pt x="991" y="155"/>
                  </a:lnTo>
                  <a:lnTo>
                    <a:pt x="993" y="157"/>
                  </a:lnTo>
                  <a:lnTo>
                    <a:pt x="994" y="157"/>
                  </a:lnTo>
                  <a:lnTo>
                    <a:pt x="996" y="159"/>
                  </a:lnTo>
                  <a:lnTo>
                    <a:pt x="996" y="160"/>
                  </a:lnTo>
                  <a:lnTo>
                    <a:pt x="996" y="162"/>
                  </a:lnTo>
                  <a:lnTo>
                    <a:pt x="994" y="163"/>
                  </a:lnTo>
                  <a:lnTo>
                    <a:pt x="996" y="165"/>
                  </a:lnTo>
                  <a:lnTo>
                    <a:pt x="996" y="166"/>
                  </a:lnTo>
                  <a:lnTo>
                    <a:pt x="996" y="168"/>
                  </a:lnTo>
                  <a:lnTo>
                    <a:pt x="996" y="169"/>
                  </a:lnTo>
                  <a:lnTo>
                    <a:pt x="994" y="169"/>
                  </a:lnTo>
                  <a:lnTo>
                    <a:pt x="994" y="171"/>
                  </a:lnTo>
                  <a:lnTo>
                    <a:pt x="996" y="172"/>
                  </a:lnTo>
                  <a:lnTo>
                    <a:pt x="994" y="172"/>
                  </a:lnTo>
                  <a:lnTo>
                    <a:pt x="993" y="172"/>
                  </a:lnTo>
                  <a:lnTo>
                    <a:pt x="990" y="172"/>
                  </a:lnTo>
                  <a:lnTo>
                    <a:pt x="988" y="172"/>
                  </a:lnTo>
                  <a:lnTo>
                    <a:pt x="987" y="172"/>
                  </a:lnTo>
                  <a:lnTo>
                    <a:pt x="987" y="171"/>
                  </a:lnTo>
                  <a:lnTo>
                    <a:pt x="987" y="169"/>
                  </a:lnTo>
                  <a:lnTo>
                    <a:pt x="987" y="168"/>
                  </a:lnTo>
                  <a:lnTo>
                    <a:pt x="985" y="168"/>
                  </a:lnTo>
                  <a:lnTo>
                    <a:pt x="985" y="169"/>
                  </a:lnTo>
                  <a:lnTo>
                    <a:pt x="984" y="171"/>
                  </a:lnTo>
                  <a:lnTo>
                    <a:pt x="982" y="169"/>
                  </a:lnTo>
                  <a:lnTo>
                    <a:pt x="981" y="169"/>
                  </a:lnTo>
                  <a:lnTo>
                    <a:pt x="981" y="168"/>
                  </a:lnTo>
                  <a:lnTo>
                    <a:pt x="979" y="166"/>
                  </a:lnTo>
                  <a:lnTo>
                    <a:pt x="978" y="168"/>
                  </a:lnTo>
                  <a:lnTo>
                    <a:pt x="979" y="169"/>
                  </a:lnTo>
                  <a:lnTo>
                    <a:pt x="979" y="171"/>
                  </a:lnTo>
                  <a:lnTo>
                    <a:pt x="981" y="172"/>
                  </a:lnTo>
                  <a:lnTo>
                    <a:pt x="981" y="171"/>
                  </a:lnTo>
                  <a:lnTo>
                    <a:pt x="982" y="171"/>
                  </a:lnTo>
                  <a:lnTo>
                    <a:pt x="982" y="172"/>
                  </a:lnTo>
                  <a:lnTo>
                    <a:pt x="982" y="174"/>
                  </a:lnTo>
                  <a:lnTo>
                    <a:pt x="984" y="174"/>
                  </a:lnTo>
                  <a:lnTo>
                    <a:pt x="984" y="175"/>
                  </a:lnTo>
                  <a:lnTo>
                    <a:pt x="985" y="175"/>
                  </a:lnTo>
                  <a:lnTo>
                    <a:pt x="985" y="178"/>
                  </a:lnTo>
                  <a:lnTo>
                    <a:pt x="987" y="178"/>
                  </a:lnTo>
                  <a:lnTo>
                    <a:pt x="988" y="178"/>
                  </a:lnTo>
                  <a:lnTo>
                    <a:pt x="988" y="180"/>
                  </a:lnTo>
                  <a:lnTo>
                    <a:pt x="988" y="181"/>
                  </a:lnTo>
                  <a:lnTo>
                    <a:pt x="987" y="180"/>
                  </a:lnTo>
                  <a:lnTo>
                    <a:pt x="985" y="181"/>
                  </a:lnTo>
                  <a:lnTo>
                    <a:pt x="985" y="183"/>
                  </a:lnTo>
                  <a:lnTo>
                    <a:pt x="985" y="184"/>
                  </a:lnTo>
                  <a:lnTo>
                    <a:pt x="985" y="186"/>
                  </a:lnTo>
                  <a:lnTo>
                    <a:pt x="987" y="187"/>
                  </a:lnTo>
                  <a:lnTo>
                    <a:pt x="987" y="190"/>
                  </a:lnTo>
                  <a:lnTo>
                    <a:pt x="985" y="195"/>
                  </a:lnTo>
                  <a:lnTo>
                    <a:pt x="985" y="196"/>
                  </a:lnTo>
                  <a:lnTo>
                    <a:pt x="985" y="198"/>
                  </a:lnTo>
                  <a:lnTo>
                    <a:pt x="987" y="198"/>
                  </a:lnTo>
                  <a:lnTo>
                    <a:pt x="988" y="198"/>
                  </a:lnTo>
                  <a:lnTo>
                    <a:pt x="990" y="196"/>
                  </a:lnTo>
                  <a:lnTo>
                    <a:pt x="991" y="196"/>
                  </a:lnTo>
                  <a:lnTo>
                    <a:pt x="993" y="195"/>
                  </a:lnTo>
                  <a:lnTo>
                    <a:pt x="994" y="195"/>
                  </a:lnTo>
                  <a:lnTo>
                    <a:pt x="994" y="193"/>
                  </a:lnTo>
                  <a:lnTo>
                    <a:pt x="996" y="193"/>
                  </a:lnTo>
                  <a:lnTo>
                    <a:pt x="997" y="192"/>
                  </a:lnTo>
                  <a:lnTo>
                    <a:pt x="997" y="190"/>
                  </a:lnTo>
                  <a:lnTo>
                    <a:pt x="999" y="190"/>
                  </a:lnTo>
                  <a:lnTo>
                    <a:pt x="1000" y="190"/>
                  </a:lnTo>
                  <a:lnTo>
                    <a:pt x="1003" y="190"/>
                  </a:lnTo>
                  <a:lnTo>
                    <a:pt x="1003" y="192"/>
                  </a:lnTo>
                  <a:lnTo>
                    <a:pt x="1003" y="193"/>
                  </a:lnTo>
                  <a:lnTo>
                    <a:pt x="1002" y="195"/>
                  </a:lnTo>
                  <a:lnTo>
                    <a:pt x="1005" y="195"/>
                  </a:lnTo>
                  <a:lnTo>
                    <a:pt x="1005" y="193"/>
                  </a:lnTo>
                  <a:lnTo>
                    <a:pt x="1006" y="193"/>
                  </a:lnTo>
                  <a:lnTo>
                    <a:pt x="1006" y="195"/>
                  </a:lnTo>
                  <a:lnTo>
                    <a:pt x="1008" y="196"/>
                  </a:lnTo>
                  <a:lnTo>
                    <a:pt x="1009" y="196"/>
                  </a:lnTo>
                  <a:lnTo>
                    <a:pt x="1011" y="196"/>
                  </a:lnTo>
                  <a:lnTo>
                    <a:pt x="1011" y="198"/>
                  </a:lnTo>
                  <a:lnTo>
                    <a:pt x="1012" y="198"/>
                  </a:lnTo>
                  <a:lnTo>
                    <a:pt x="1014" y="198"/>
                  </a:lnTo>
                  <a:lnTo>
                    <a:pt x="1015" y="196"/>
                  </a:lnTo>
                  <a:lnTo>
                    <a:pt x="1017" y="196"/>
                  </a:lnTo>
                  <a:lnTo>
                    <a:pt x="1017" y="195"/>
                  </a:lnTo>
                  <a:lnTo>
                    <a:pt x="1018" y="195"/>
                  </a:lnTo>
                  <a:lnTo>
                    <a:pt x="1020" y="195"/>
                  </a:lnTo>
                  <a:lnTo>
                    <a:pt x="1021" y="195"/>
                  </a:lnTo>
                  <a:lnTo>
                    <a:pt x="1020" y="196"/>
                  </a:lnTo>
                  <a:lnTo>
                    <a:pt x="1021" y="196"/>
                  </a:lnTo>
                  <a:lnTo>
                    <a:pt x="1023" y="196"/>
                  </a:lnTo>
                  <a:lnTo>
                    <a:pt x="1024" y="196"/>
                  </a:lnTo>
                  <a:lnTo>
                    <a:pt x="1026" y="196"/>
                  </a:lnTo>
                  <a:lnTo>
                    <a:pt x="1026" y="198"/>
                  </a:lnTo>
                  <a:lnTo>
                    <a:pt x="1027" y="199"/>
                  </a:lnTo>
                  <a:lnTo>
                    <a:pt x="1029" y="201"/>
                  </a:lnTo>
                  <a:lnTo>
                    <a:pt x="1029" y="202"/>
                  </a:lnTo>
                  <a:lnTo>
                    <a:pt x="1029" y="204"/>
                  </a:lnTo>
                  <a:lnTo>
                    <a:pt x="1030" y="204"/>
                  </a:lnTo>
                  <a:lnTo>
                    <a:pt x="1029" y="205"/>
                  </a:lnTo>
                  <a:lnTo>
                    <a:pt x="1029" y="207"/>
                  </a:lnTo>
                  <a:lnTo>
                    <a:pt x="1027" y="207"/>
                  </a:lnTo>
                  <a:lnTo>
                    <a:pt x="1027" y="208"/>
                  </a:lnTo>
                  <a:lnTo>
                    <a:pt x="1026" y="208"/>
                  </a:lnTo>
                  <a:lnTo>
                    <a:pt x="1026" y="210"/>
                  </a:lnTo>
                  <a:lnTo>
                    <a:pt x="1024" y="210"/>
                  </a:lnTo>
                  <a:lnTo>
                    <a:pt x="1023" y="212"/>
                  </a:lnTo>
                  <a:lnTo>
                    <a:pt x="1023" y="215"/>
                  </a:lnTo>
                  <a:lnTo>
                    <a:pt x="1021" y="216"/>
                  </a:lnTo>
                  <a:lnTo>
                    <a:pt x="1023" y="218"/>
                  </a:lnTo>
                  <a:lnTo>
                    <a:pt x="1023" y="216"/>
                  </a:lnTo>
                  <a:lnTo>
                    <a:pt x="1026" y="215"/>
                  </a:lnTo>
                  <a:lnTo>
                    <a:pt x="1027" y="216"/>
                  </a:lnTo>
                  <a:lnTo>
                    <a:pt x="1029" y="216"/>
                  </a:lnTo>
                  <a:lnTo>
                    <a:pt x="1029" y="219"/>
                  </a:lnTo>
                  <a:lnTo>
                    <a:pt x="1030" y="219"/>
                  </a:lnTo>
                  <a:lnTo>
                    <a:pt x="1034" y="221"/>
                  </a:lnTo>
                  <a:lnTo>
                    <a:pt x="1035" y="221"/>
                  </a:lnTo>
                  <a:lnTo>
                    <a:pt x="1035" y="222"/>
                  </a:lnTo>
                  <a:lnTo>
                    <a:pt x="1037" y="224"/>
                  </a:lnTo>
                  <a:lnTo>
                    <a:pt x="1037" y="225"/>
                  </a:lnTo>
                  <a:lnTo>
                    <a:pt x="1038" y="227"/>
                  </a:lnTo>
                  <a:lnTo>
                    <a:pt x="1038" y="228"/>
                  </a:lnTo>
                  <a:lnTo>
                    <a:pt x="1040" y="228"/>
                  </a:lnTo>
                  <a:lnTo>
                    <a:pt x="1040" y="230"/>
                  </a:lnTo>
                  <a:lnTo>
                    <a:pt x="1041" y="230"/>
                  </a:lnTo>
                  <a:lnTo>
                    <a:pt x="1040" y="230"/>
                  </a:lnTo>
                  <a:lnTo>
                    <a:pt x="1038" y="230"/>
                  </a:lnTo>
                  <a:lnTo>
                    <a:pt x="1037" y="230"/>
                  </a:lnTo>
                  <a:lnTo>
                    <a:pt x="1037" y="231"/>
                  </a:lnTo>
                  <a:lnTo>
                    <a:pt x="1037" y="233"/>
                  </a:lnTo>
                  <a:lnTo>
                    <a:pt x="1035" y="234"/>
                  </a:lnTo>
                  <a:lnTo>
                    <a:pt x="1035" y="237"/>
                  </a:lnTo>
                  <a:lnTo>
                    <a:pt x="1034" y="240"/>
                  </a:lnTo>
                  <a:lnTo>
                    <a:pt x="1035" y="242"/>
                  </a:lnTo>
                  <a:lnTo>
                    <a:pt x="1035" y="243"/>
                  </a:lnTo>
                  <a:lnTo>
                    <a:pt x="1035" y="248"/>
                  </a:lnTo>
                  <a:lnTo>
                    <a:pt x="1037" y="248"/>
                  </a:lnTo>
                  <a:lnTo>
                    <a:pt x="1037" y="249"/>
                  </a:lnTo>
                  <a:lnTo>
                    <a:pt x="1038" y="251"/>
                  </a:lnTo>
                  <a:lnTo>
                    <a:pt x="1040" y="251"/>
                  </a:lnTo>
                  <a:lnTo>
                    <a:pt x="1040" y="254"/>
                  </a:lnTo>
                  <a:lnTo>
                    <a:pt x="1041" y="255"/>
                  </a:lnTo>
                  <a:lnTo>
                    <a:pt x="1041" y="257"/>
                  </a:lnTo>
                  <a:lnTo>
                    <a:pt x="1041" y="258"/>
                  </a:lnTo>
                  <a:lnTo>
                    <a:pt x="1040" y="258"/>
                  </a:lnTo>
                  <a:lnTo>
                    <a:pt x="1038" y="260"/>
                  </a:lnTo>
                  <a:lnTo>
                    <a:pt x="1038" y="261"/>
                  </a:lnTo>
                  <a:lnTo>
                    <a:pt x="1037" y="263"/>
                  </a:lnTo>
                  <a:lnTo>
                    <a:pt x="1038" y="265"/>
                  </a:lnTo>
                  <a:lnTo>
                    <a:pt x="1040" y="265"/>
                  </a:lnTo>
                  <a:lnTo>
                    <a:pt x="1041" y="265"/>
                  </a:lnTo>
                  <a:lnTo>
                    <a:pt x="1041" y="266"/>
                  </a:lnTo>
                  <a:lnTo>
                    <a:pt x="1041" y="268"/>
                  </a:lnTo>
                  <a:lnTo>
                    <a:pt x="1040" y="268"/>
                  </a:lnTo>
                  <a:lnTo>
                    <a:pt x="1038" y="269"/>
                  </a:lnTo>
                  <a:lnTo>
                    <a:pt x="1038" y="271"/>
                  </a:lnTo>
                  <a:lnTo>
                    <a:pt x="1037" y="272"/>
                  </a:lnTo>
                  <a:lnTo>
                    <a:pt x="1035" y="272"/>
                  </a:lnTo>
                  <a:lnTo>
                    <a:pt x="1035" y="274"/>
                  </a:lnTo>
                  <a:lnTo>
                    <a:pt x="1037" y="274"/>
                  </a:lnTo>
                  <a:lnTo>
                    <a:pt x="1038" y="275"/>
                  </a:lnTo>
                  <a:lnTo>
                    <a:pt x="1038" y="277"/>
                  </a:lnTo>
                  <a:lnTo>
                    <a:pt x="1040" y="278"/>
                  </a:lnTo>
                  <a:lnTo>
                    <a:pt x="1040" y="280"/>
                  </a:lnTo>
                  <a:lnTo>
                    <a:pt x="1038" y="281"/>
                  </a:lnTo>
                  <a:lnTo>
                    <a:pt x="1040" y="281"/>
                  </a:lnTo>
                  <a:lnTo>
                    <a:pt x="1041" y="283"/>
                  </a:lnTo>
                  <a:lnTo>
                    <a:pt x="1043" y="283"/>
                  </a:lnTo>
                  <a:lnTo>
                    <a:pt x="1043" y="281"/>
                  </a:lnTo>
                  <a:lnTo>
                    <a:pt x="1044" y="281"/>
                  </a:lnTo>
                  <a:lnTo>
                    <a:pt x="1043" y="283"/>
                  </a:lnTo>
                  <a:lnTo>
                    <a:pt x="1044" y="283"/>
                  </a:lnTo>
                  <a:lnTo>
                    <a:pt x="1046" y="283"/>
                  </a:lnTo>
                  <a:lnTo>
                    <a:pt x="1046" y="284"/>
                  </a:lnTo>
                  <a:lnTo>
                    <a:pt x="1046" y="283"/>
                  </a:lnTo>
                  <a:lnTo>
                    <a:pt x="1046" y="281"/>
                  </a:lnTo>
                  <a:lnTo>
                    <a:pt x="1046" y="280"/>
                  </a:lnTo>
                  <a:lnTo>
                    <a:pt x="1047" y="280"/>
                  </a:lnTo>
                  <a:lnTo>
                    <a:pt x="1047" y="278"/>
                  </a:lnTo>
                  <a:lnTo>
                    <a:pt x="1047" y="277"/>
                  </a:lnTo>
                  <a:lnTo>
                    <a:pt x="1049" y="277"/>
                  </a:lnTo>
                  <a:lnTo>
                    <a:pt x="1050" y="278"/>
                  </a:lnTo>
                  <a:lnTo>
                    <a:pt x="1052" y="277"/>
                  </a:lnTo>
                  <a:lnTo>
                    <a:pt x="1053" y="277"/>
                  </a:lnTo>
                  <a:lnTo>
                    <a:pt x="1055" y="275"/>
                  </a:lnTo>
                  <a:lnTo>
                    <a:pt x="1055" y="277"/>
                  </a:lnTo>
                  <a:lnTo>
                    <a:pt x="1056" y="277"/>
                  </a:lnTo>
                  <a:lnTo>
                    <a:pt x="1059" y="275"/>
                  </a:lnTo>
                  <a:lnTo>
                    <a:pt x="1061" y="275"/>
                  </a:lnTo>
                  <a:lnTo>
                    <a:pt x="1062" y="275"/>
                  </a:lnTo>
                  <a:lnTo>
                    <a:pt x="1064" y="277"/>
                  </a:lnTo>
                  <a:lnTo>
                    <a:pt x="1062" y="278"/>
                  </a:lnTo>
                  <a:lnTo>
                    <a:pt x="1064" y="278"/>
                  </a:lnTo>
                  <a:lnTo>
                    <a:pt x="1065" y="277"/>
                  </a:lnTo>
                  <a:lnTo>
                    <a:pt x="1067" y="278"/>
                  </a:lnTo>
                  <a:lnTo>
                    <a:pt x="1065" y="280"/>
                  </a:lnTo>
                  <a:lnTo>
                    <a:pt x="1065" y="281"/>
                  </a:lnTo>
                  <a:lnTo>
                    <a:pt x="1067" y="281"/>
                  </a:lnTo>
                  <a:lnTo>
                    <a:pt x="1067" y="283"/>
                  </a:lnTo>
                  <a:lnTo>
                    <a:pt x="1067" y="284"/>
                  </a:lnTo>
                  <a:lnTo>
                    <a:pt x="1068" y="284"/>
                  </a:lnTo>
                  <a:lnTo>
                    <a:pt x="1068" y="286"/>
                  </a:lnTo>
                  <a:lnTo>
                    <a:pt x="1070" y="286"/>
                  </a:lnTo>
                  <a:lnTo>
                    <a:pt x="1068" y="286"/>
                  </a:lnTo>
                  <a:lnTo>
                    <a:pt x="1067" y="286"/>
                  </a:lnTo>
                  <a:lnTo>
                    <a:pt x="1065" y="286"/>
                  </a:lnTo>
                  <a:lnTo>
                    <a:pt x="1064" y="287"/>
                  </a:lnTo>
                  <a:lnTo>
                    <a:pt x="1065" y="287"/>
                  </a:lnTo>
                  <a:lnTo>
                    <a:pt x="1065" y="289"/>
                  </a:lnTo>
                  <a:lnTo>
                    <a:pt x="1064" y="290"/>
                  </a:lnTo>
                  <a:lnTo>
                    <a:pt x="1062" y="290"/>
                  </a:lnTo>
                  <a:lnTo>
                    <a:pt x="1065" y="292"/>
                  </a:lnTo>
                  <a:lnTo>
                    <a:pt x="1067" y="292"/>
                  </a:lnTo>
                  <a:lnTo>
                    <a:pt x="1067" y="293"/>
                  </a:lnTo>
                  <a:lnTo>
                    <a:pt x="1065" y="293"/>
                  </a:lnTo>
                  <a:lnTo>
                    <a:pt x="1065" y="295"/>
                  </a:lnTo>
                  <a:lnTo>
                    <a:pt x="1065" y="296"/>
                  </a:lnTo>
                  <a:lnTo>
                    <a:pt x="1065" y="298"/>
                  </a:lnTo>
                  <a:lnTo>
                    <a:pt x="1067" y="299"/>
                  </a:lnTo>
                  <a:lnTo>
                    <a:pt x="1067" y="301"/>
                  </a:lnTo>
                  <a:lnTo>
                    <a:pt x="1068" y="299"/>
                  </a:lnTo>
                  <a:lnTo>
                    <a:pt x="1068" y="301"/>
                  </a:lnTo>
                  <a:lnTo>
                    <a:pt x="1068" y="302"/>
                  </a:lnTo>
                  <a:lnTo>
                    <a:pt x="1070" y="304"/>
                  </a:lnTo>
                  <a:lnTo>
                    <a:pt x="1070" y="302"/>
                  </a:lnTo>
                  <a:lnTo>
                    <a:pt x="1071" y="304"/>
                  </a:lnTo>
                  <a:lnTo>
                    <a:pt x="1073" y="304"/>
                  </a:lnTo>
                  <a:lnTo>
                    <a:pt x="1074" y="302"/>
                  </a:lnTo>
                  <a:lnTo>
                    <a:pt x="1077" y="302"/>
                  </a:lnTo>
                  <a:lnTo>
                    <a:pt x="1079" y="304"/>
                  </a:lnTo>
                  <a:lnTo>
                    <a:pt x="1080" y="305"/>
                  </a:lnTo>
                  <a:lnTo>
                    <a:pt x="1082" y="305"/>
                  </a:lnTo>
                  <a:lnTo>
                    <a:pt x="1083" y="305"/>
                  </a:lnTo>
                  <a:lnTo>
                    <a:pt x="1083" y="307"/>
                  </a:lnTo>
                  <a:lnTo>
                    <a:pt x="1085" y="308"/>
                  </a:lnTo>
                  <a:lnTo>
                    <a:pt x="1086" y="310"/>
                  </a:lnTo>
                  <a:lnTo>
                    <a:pt x="1086" y="311"/>
                  </a:lnTo>
                  <a:lnTo>
                    <a:pt x="1086" y="313"/>
                  </a:lnTo>
                  <a:lnTo>
                    <a:pt x="1086" y="314"/>
                  </a:lnTo>
                  <a:lnTo>
                    <a:pt x="1088" y="316"/>
                  </a:lnTo>
                  <a:lnTo>
                    <a:pt x="1086" y="316"/>
                  </a:lnTo>
                  <a:lnTo>
                    <a:pt x="1086" y="318"/>
                  </a:lnTo>
                  <a:lnTo>
                    <a:pt x="1088" y="318"/>
                  </a:lnTo>
                  <a:lnTo>
                    <a:pt x="1088" y="319"/>
                  </a:lnTo>
                  <a:lnTo>
                    <a:pt x="1086" y="321"/>
                  </a:lnTo>
                  <a:lnTo>
                    <a:pt x="1086" y="324"/>
                  </a:lnTo>
                  <a:lnTo>
                    <a:pt x="1086" y="325"/>
                  </a:lnTo>
                  <a:lnTo>
                    <a:pt x="1085" y="328"/>
                  </a:lnTo>
                  <a:lnTo>
                    <a:pt x="1085" y="330"/>
                  </a:lnTo>
                  <a:lnTo>
                    <a:pt x="1085" y="331"/>
                  </a:lnTo>
                  <a:lnTo>
                    <a:pt x="1085" y="333"/>
                  </a:lnTo>
                  <a:lnTo>
                    <a:pt x="1085" y="334"/>
                  </a:lnTo>
                  <a:lnTo>
                    <a:pt x="1085" y="336"/>
                  </a:lnTo>
                  <a:lnTo>
                    <a:pt x="1083" y="336"/>
                  </a:lnTo>
                  <a:lnTo>
                    <a:pt x="1080" y="336"/>
                  </a:lnTo>
                  <a:lnTo>
                    <a:pt x="1082" y="337"/>
                  </a:lnTo>
                  <a:lnTo>
                    <a:pt x="1085" y="337"/>
                  </a:lnTo>
                  <a:lnTo>
                    <a:pt x="1085" y="336"/>
                  </a:lnTo>
                  <a:lnTo>
                    <a:pt x="1086" y="334"/>
                  </a:lnTo>
                  <a:lnTo>
                    <a:pt x="1088" y="334"/>
                  </a:lnTo>
                  <a:lnTo>
                    <a:pt x="1088" y="333"/>
                  </a:lnTo>
                  <a:lnTo>
                    <a:pt x="1090" y="333"/>
                  </a:lnTo>
                  <a:lnTo>
                    <a:pt x="1091" y="333"/>
                  </a:lnTo>
                  <a:lnTo>
                    <a:pt x="1093" y="331"/>
                  </a:lnTo>
                  <a:lnTo>
                    <a:pt x="1094" y="331"/>
                  </a:lnTo>
                  <a:lnTo>
                    <a:pt x="1097" y="333"/>
                  </a:lnTo>
                  <a:lnTo>
                    <a:pt x="1099" y="333"/>
                  </a:lnTo>
                  <a:lnTo>
                    <a:pt x="1102" y="333"/>
                  </a:lnTo>
                  <a:lnTo>
                    <a:pt x="1103" y="334"/>
                  </a:lnTo>
                  <a:lnTo>
                    <a:pt x="1105" y="336"/>
                  </a:lnTo>
                  <a:lnTo>
                    <a:pt x="1106" y="336"/>
                  </a:lnTo>
                  <a:lnTo>
                    <a:pt x="1108" y="336"/>
                  </a:lnTo>
                  <a:lnTo>
                    <a:pt x="1109" y="336"/>
                  </a:lnTo>
                  <a:lnTo>
                    <a:pt x="1111" y="336"/>
                  </a:lnTo>
                  <a:lnTo>
                    <a:pt x="1112" y="336"/>
                  </a:lnTo>
                  <a:lnTo>
                    <a:pt x="1114" y="336"/>
                  </a:lnTo>
                  <a:lnTo>
                    <a:pt x="1115" y="336"/>
                  </a:lnTo>
                  <a:lnTo>
                    <a:pt x="1118" y="334"/>
                  </a:lnTo>
                  <a:lnTo>
                    <a:pt x="1120" y="334"/>
                  </a:lnTo>
                  <a:lnTo>
                    <a:pt x="1120" y="333"/>
                  </a:lnTo>
                  <a:lnTo>
                    <a:pt x="1121" y="333"/>
                  </a:lnTo>
                  <a:lnTo>
                    <a:pt x="1123" y="333"/>
                  </a:lnTo>
                  <a:lnTo>
                    <a:pt x="1123" y="334"/>
                  </a:lnTo>
                  <a:lnTo>
                    <a:pt x="1123" y="336"/>
                  </a:lnTo>
                  <a:lnTo>
                    <a:pt x="1121" y="337"/>
                  </a:lnTo>
                  <a:lnTo>
                    <a:pt x="1121" y="339"/>
                  </a:lnTo>
                  <a:lnTo>
                    <a:pt x="1120" y="339"/>
                  </a:lnTo>
                  <a:lnTo>
                    <a:pt x="1118" y="340"/>
                  </a:lnTo>
                  <a:lnTo>
                    <a:pt x="1117" y="342"/>
                  </a:lnTo>
                  <a:lnTo>
                    <a:pt x="1115" y="343"/>
                  </a:lnTo>
                  <a:lnTo>
                    <a:pt x="1115" y="345"/>
                  </a:lnTo>
                  <a:lnTo>
                    <a:pt x="1115" y="346"/>
                  </a:lnTo>
                  <a:lnTo>
                    <a:pt x="1117" y="348"/>
                  </a:lnTo>
                  <a:lnTo>
                    <a:pt x="1117" y="349"/>
                  </a:lnTo>
                  <a:lnTo>
                    <a:pt x="1115" y="349"/>
                  </a:lnTo>
                  <a:lnTo>
                    <a:pt x="1117" y="351"/>
                  </a:lnTo>
                  <a:lnTo>
                    <a:pt x="1115" y="352"/>
                  </a:lnTo>
                  <a:lnTo>
                    <a:pt x="1115" y="354"/>
                  </a:lnTo>
                  <a:lnTo>
                    <a:pt x="1114" y="354"/>
                  </a:lnTo>
                  <a:lnTo>
                    <a:pt x="1114" y="355"/>
                  </a:lnTo>
                  <a:lnTo>
                    <a:pt x="1114" y="357"/>
                  </a:lnTo>
                  <a:lnTo>
                    <a:pt x="1112" y="358"/>
                  </a:lnTo>
                  <a:lnTo>
                    <a:pt x="1114" y="358"/>
                  </a:lnTo>
                  <a:lnTo>
                    <a:pt x="1114" y="360"/>
                  </a:lnTo>
                  <a:lnTo>
                    <a:pt x="1114" y="361"/>
                  </a:lnTo>
                  <a:lnTo>
                    <a:pt x="1115" y="361"/>
                  </a:lnTo>
                  <a:lnTo>
                    <a:pt x="1117" y="361"/>
                  </a:lnTo>
                  <a:lnTo>
                    <a:pt x="1117" y="363"/>
                  </a:lnTo>
                  <a:lnTo>
                    <a:pt x="1115" y="364"/>
                  </a:lnTo>
                  <a:lnTo>
                    <a:pt x="1117" y="366"/>
                  </a:lnTo>
                  <a:lnTo>
                    <a:pt x="1117" y="364"/>
                  </a:lnTo>
                  <a:lnTo>
                    <a:pt x="1120" y="366"/>
                  </a:lnTo>
                  <a:lnTo>
                    <a:pt x="1118" y="366"/>
                  </a:lnTo>
                  <a:lnTo>
                    <a:pt x="1115" y="369"/>
                  </a:lnTo>
                  <a:lnTo>
                    <a:pt x="1114" y="371"/>
                  </a:lnTo>
                  <a:lnTo>
                    <a:pt x="1112" y="374"/>
                  </a:lnTo>
                  <a:lnTo>
                    <a:pt x="1109" y="375"/>
                  </a:lnTo>
                  <a:lnTo>
                    <a:pt x="1109" y="377"/>
                  </a:lnTo>
                  <a:lnTo>
                    <a:pt x="1108" y="378"/>
                  </a:lnTo>
                  <a:lnTo>
                    <a:pt x="1108" y="380"/>
                  </a:lnTo>
                  <a:lnTo>
                    <a:pt x="1106" y="381"/>
                  </a:lnTo>
                  <a:lnTo>
                    <a:pt x="1106" y="383"/>
                  </a:lnTo>
                  <a:lnTo>
                    <a:pt x="1106" y="384"/>
                  </a:lnTo>
                  <a:lnTo>
                    <a:pt x="1105" y="384"/>
                  </a:lnTo>
                  <a:lnTo>
                    <a:pt x="1103" y="384"/>
                  </a:lnTo>
                  <a:lnTo>
                    <a:pt x="1102" y="384"/>
                  </a:lnTo>
                  <a:lnTo>
                    <a:pt x="1100" y="384"/>
                  </a:lnTo>
                  <a:lnTo>
                    <a:pt x="1100" y="386"/>
                  </a:lnTo>
                  <a:lnTo>
                    <a:pt x="1100" y="387"/>
                  </a:lnTo>
                  <a:lnTo>
                    <a:pt x="1100" y="389"/>
                  </a:lnTo>
                  <a:lnTo>
                    <a:pt x="1099" y="389"/>
                  </a:lnTo>
                  <a:lnTo>
                    <a:pt x="1097" y="390"/>
                  </a:lnTo>
                  <a:lnTo>
                    <a:pt x="1097" y="392"/>
                  </a:lnTo>
                  <a:lnTo>
                    <a:pt x="1097" y="393"/>
                  </a:lnTo>
                  <a:lnTo>
                    <a:pt x="1099" y="395"/>
                  </a:lnTo>
                  <a:lnTo>
                    <a:pt x="1102" y="396"/>
                  </a:lnTo>
                  <a:lnTo>
                    <a:pt x="1103" y="398"/>
                  </a:lnTo>
                  <a:lnTo>
                    <a:pt x="1103" y="399"/>
                  </a:lnTo>
                  <a:lnTo>
                    <a:pt x="1102" y="401"/>
                  </a:lnTo>
                  <a:lnTo>
                    <a:pt x="1102" y="402"/>
                  </a:lnTo>
                  <a:lnTo>
                    <a:pt x="1100" y="404"/>
                  </a:lnTo>
                  <a:lnTo>
                    <a:pt x="1102" y="404"/>
                  </a:lnTo>
                  <a:lnTo>
                    <a:pt x="1102" y="405"/>
                  </a:lnTo>
                  <a:lnTo>
                    <a:pt x="1102" y="407"/>
                  </a:lnTo>
                  <a:lnTo>
                    <a:pt x="1103" y="407"/>
                  </a:lnTo>
                  <a:lnTo>
                    <a:pt x="1105" y="410"/>
                  </a:lnTo>
                  <a:lnTo>
                    <a:pt x="1105" y="411"/>
                  </a:lnTo>
                  <a:lnTo>
                    <a:pt x="1105" y="413"/>
                  </a:lnTo>
                  <a:lnTo>
                    <a:pt x="1105" y="414"/>
                  </a:lnTo>
                  <a:lnTo>
                    <a:pt x="1103" y="416"/>
                  </a:lnTo>
                  <a:lnTo>
                    <a:pt x="1102" y="417"/>
                  </a:lnTo>
                  <a:lnTo>
                    <a:pt x="1100" y="419"/>
                  </a:lnTo>
                  <a:lnTo>
                    <a:pt x="1102" y="420"/>
                  </a:lnTo>
                  <a:lnTo>
                    <a:pt x="1103" y="422"/>
                  </a:lnTo>
                  <a:lnTo>
                    <a:pt x="1103" y="424"/>
                  </a:lnTo>
                  <a:lnTo>
                    <a:pt x="1103" y="425"/>
                  </a:lnTo>
                  <a:lnTo>
                    <a:pt x="1103" y="427"/>
                  </a:lnTo>
                  <a:lnTo>
                    <a:pt x="1102" y="427"/>
                  </a:lnTo>
                  <a:lnTo>
                    <a:pt x="1100" y="428"/>
                  </a:lnTo>
                  <a:lnTo>
                    <a:pt x="1099" y="430"/>
                  </a:lnTo>
                  <a:lnTo>
                    <a:pt x="1099" y="431"/>
                  </a:lnTo>
                  <a:lnTo>
                    <a:pt x="1099" y="434"/>
                  </a:lnTo>
                  <a:lnTo>
                    <a:pt x="1097" y="436"/>
                  </a:lnTo>
                  <a:lnTo>
                    <a:pt x="1097" y="437"/>
                  </a:lnTo>
                  <a:lnTo>
                    <a:pt x="1097" y="439"/>
                  </a:lnTo>
                  <a:lnTo>
                    <a:pt x="1099" y="439"/>
                  </a:lnTo>
                  <a:lnTo>
                    <a:pt x="1100" y="440"/>
                  </a:lnTo>
                  <a:lnTo>
                    <a:pt x="1102" y="440"/>
                  </a:lnTo>
                  <a:lnTo>
                    <a:pt x="1103" y="440"/>
                  </a:lnTo>
                  <a:lnTo>
                    <a:pt x="1105" y="439"/>
                  </a:lnTo>
                  <a:lnTo>
                    <a:pt x="1106" y="439"/>
                  </a:lnTo>
                  <a:lnTo>
                    <a:pt x="1108" y="439"/>
                  </a:lnTo>
                  <a:lnTo>
                    <a:pt x="1109" y="439"/>
                  </a:lnTo>
                  <a:lnTo>
                    <a:pt x="1111" y="439"/>
                  </a:lnTo>
                  <a:lnTo>
                    <a:pt x="1112" y="439"/>
                  </a:lnTo>
                  <a:lnTo>
                    <a:pt x="1112" y="437"/>
                  </a:lnTo>
                  <a:lnTo>
                    <a:pt x="1114" y="439"/>
                  </a:lnTo>
                  <a:lnTo>
                    <a:pt x="1115" y="437"/>
                  </a:lnTo>
                  <a:lnTo>
                    <a:pt x="1117" y="437"/>
                  </a:lnTo>
                  <a:lnTo>
                    <a:pt x="1117" y="439"/>
                  </a:lnTo>
                  <a:lnTo>
                    <a:pt x="1118" y="440"/>
                  </a:lnTo>
                  <a:lnTo>
                    <a:pt x="1118" y="442"/>
                  </a:lnTo>
                  <a:lnTo>
                    <a:pt x="1117" y="443"/>
                  </a:lnTo>
                  <a:lnTo>
                    <a:pt x="1115" y="446"/>
                  </a:lnTo>
                  <a:lnTo>
                    <a:pt x="1114" y="448"/>
                  </a:lnTo>
                  <a:lnTo>
                    <a:pt x="1111" y="448"/>
                  </a:lnTo>
                  <a:lnTo>
                    <a:pt x="1108" y="449"/>
                  </a:lnTo>
                  <a:lnTo>
                    <a:pt x="1105" y="449"/>
                  </a:lnTo>
                  <a:lnTo>
                    <a:pt x="1105" y="451"/>
                  </a:lnTo>
                  <a:lnTo>
                    <a:pt x="1103" y="449"/>
                  </a:lnTo>
                  <a:lnTo>
                    <a:pt x="1102" y="449"/>
                  </a:lnTo>
                  <a:lnTo>
                    <a:pt x="1100" y="449"/>
                  </a:lnTo>
                  <a:lnTo>
                    <a:pt x="1099" y="449"/>
                  </a:lnTo>
                  <a:lnTo>
                    <a:pt x="1096" y="451"/>
                  </a:lnTo>
                  <a:lnTo>
                    <a:pt x="1096" y="452"/>
                  </a:lnTo>
                  <a:lnTo>
                    <a:pt x="1096" y="454"/>
                  </a:lnTo>
                  <a:lnTo>
                    <a:pt x="1093" y="452"/>
                  </a:lnTo>
                  <a:lnTo>
                    <a:pt x="1091" y="454"/>
                  </a:lnTo>
                  <a:lnTo>
                    <a:pt x="1086" y="455"/>
                  </a:lnTo>
                  <a:lnTo>
                    <a:pt x="1085" y="455"/>
                  </a:lnTo>
                  <a:lnTo>
                    <a:pt x="1085" y="457"/>
                  </a:lnTo>
                  <a:lnTo>
                    <a:pt x="1086" y="458"/>
                  </a:lnTo>
                  <a:lnTo>
                    <a:pt x="1088" y="458"/>
                  </a:lnTo>
                  <a:lnTo>
                    <a:pt x="1088" y="460"/>
                  </a:lnTo>
                  <a:lnTo>
                    <a:pt x="1090" y="461"/>
                  </a:lnTo>
                  <a:lnTo>
                    <a:pt x="1091" y="463"/>
                  </a:lnTo>
                  <a:lnTo>
                    <a:pt x="1091" y="464"/>
                  </a:lnTo>
                  <a:lnTo>
                    <a:pt x="1094" y="464"/>
                  </a:lnTo>
                  <a:lnTo>
                    <a:pt x="1094" y="466"/>
                  </a:lnTo>
                  <a:lnTo>
                    <a:pt x="1096" y="466"/>
                  </a:lnTo>
                  <a:lnTo>
                    <a:pt x="1097" y="467"/>
                  </a:lnTo>
                  <a:lnTo>
                    <a:pt x="1096" y="467"/>
                  </a:lnTo>
                  <a:lnTo>
                    <a:pt x="1096" y="469"/>
                  </a:lnTo>
                  <a:lnTo>
                    <a:pt x="1094" y="469"/>
                  </a:lnTo>
                  <a:lnTo>
                    <a:pt x="1094" y="470"/>
                  </a:lnTo>
                  <a:lnTo>
                    <a:pt x="1093" y="470"/>
                  </a:lnTo>
                  <a:lnTo>
                    <a:pt x="1091" y="472"/>
                  </a:lnTo>
                  <a:lnTo>
                    <a:pt x="1091" y="473"/>
                  </a:lnTo>
                  <a:lnTo>
                    <a:pt x="1090" y="473"/>
                  </a:lnTo>
                  <a:lnTo>
                    <a:pt x="1090" y="475"/>
                  </a:lnTo>
                  <a:lnTo>
                    <a:pt x="1090" y="477"/>
                  </a:lnTo>
                  <a:lnTo>
                    <a:pt x="1088" y="477"/>
                  </a:lnTo>
                  <a:lnTo>
                    <a:pt x="1088" y="478"/>
                  </a:lnTo>
                  <a:lnTo>
                    <a:pt x="1086" y="480"/>
                  </a:lnTo>
                  <a:lnTo>
                    <a:pt x="1086" y="481"/>
                  </a:lnTo>
                  <a:lnTo>
                    <a:pt x="1085" y="481"/>
                  </a:lnTo>
                  <a:lnTo>
                    <a:pt x="1085" y="483"/>
                  </a:lnTo>
                  <a:lnTo>
                    <a:pt x="1085" y="484"/>
                  </a:lnTo>
                  <a:lnTo>
                    <a:pt x="1083" y="484"/>
                  </a:lnTo>
                  <a:lnTo>
                    <a:pt x="1082" y="486"/>
                  </a:lnTo>
                  <a:lnTo>
                    <a:pt x="1080" y="486"/>
                  </a:lnTo>
                  <a:lnTo>
                    <a:pt x="1079" y="487"/>
                  </a:lnTo>
                  <a:lnTo>
                    <a:pt x="1080" y="489"/>
                  </a:lnTo>
                  <a:lnTo>
                    <a:pt x="1080" y="490"/>
                  </a:lnTo>
                  <a:lnTo>
                    <a:pt x="1079" y="490"/>
                  </a:lnTo>
                  <a:lnTo>
                    <a:pt x="1079" y="492"/>
                  </a:lnTo>
                  <a:lnTo>
                    <a:pt x="1079" y="493"/>
                  </a:lnTo>
                  <a:lnTo>
                    <a:pt x="1079" y="495"/>
                  </a:lnTo>
                  <a:lnTo>
                    <a:pt x="1077" y="493"/>
                  </a:lnTo>
                  <a:lnTo>
                    <a:pt x="1077" y="495"/>
                  </a:lnTo>
                  <a:lnTo>
                    <a:pt x="1077" y="496"/>
                  </a:lnTo>
                  <a:lnTo>
                    <a:pt x="1077" y="498"/>
                  </a:lnTo>
                  <a:lnTo>
                    <a:pt x="1079" y="499"/>
                  </a:lnTo>
                  <a:lnTo>
                    <a:pt x="1079" y="501"/>
                  </a:lnTo>
                  <a:lnTo>
                    <a:pt x="1077" y="504"/>
                  </a:lnTo>
                  <a:lnTo>
                    <a:pt x="1077" y="505"/>
                  </a:lnTo>
                  <a:lnTo>
                    <a:pt x="1076" y="505"/>
                  </a:lnTo>
                  <a:lnTo>
                    <a:pt x="1077" y="507"/>
                  </a:lnTo>
                  <a:lnTo>
                    <a:pt x="1076" y="507"/>
                  </a:lnTo>
                  <a:lnTo>
                    <a:pt x="1074" y="505"/>
                  </a:lnTo>
                  <a:lnTo>
                    <a:pt x="1073" y="505"/>
                  </a:lnTo>
                  <a:lnTo>
                    <a:pt x="1071" y="505"/>
                  </a:lnTo>
                  <a:lnTo>
                    <a:pt x="1070" y="505"/>
                  </a:lnTo>
                  <a:lnTo>
                    <a:pt x="1068" y="505"/>
                  </a:lnTo>
                  <a:lnTo>
                    <a:pt x="1068" y="507"/>
                  </a:lnTo>
                  <a:lnTo>
                    <a:pt x="1067" y="507"/>
                  </a:lnTo>
                  <a:lnTo>
                    <a:pt x="1067" y="508"/>
                  </a:lnTo>
                  <a:lnTo>
                    <a:pt x="1065" y="508"/>
                  </a:lnTo>
                  <a:lnTo>
                    <a:pt x="1065" y="510"/>
                  </a:lnTo>
                  <a:lnTo>
                    <a:pt x="1064" y="511"/>
                  </a:lnTo>
                  <a:lnTo>
                    <a:pt x="1064" y="513"/>
                  </a:lnTo>
                  <a:lnTo>
                    <a:pt x="1064" y="514"/>
                  </a:lnTo>
                  <a:lnTo>
                    <a:pt x="1062" y="513"/>
                  </a:lnTo>
                  <a:lnTo>
                    <a:pt x="1061" y="513"/>
                  </a:lnTo>
                  <a:lnTo>
                    <a:pt x="1059" y="514"/>
                  </a:lnTo>
                  <a:lnTo>
                    <a:pt x="1058" y="514"/>
                  </a:lnTo>
                  <a:lnTo>
                    <a:pt x="1056" y="514"/>
                  </a:lnTo>
                  <a:lnTo>
                    <a:pt x="1055" y="516"/>
                  </a:lnTo>
                  <a:lnTo>
                    <a:pt x="1056" y="517"/>
                  </a:lnTo>
                  <a:lnTo>
                    <a:pt x="1055" y="517"/>
                  </a:lnTo>
                  <a:lnTo>
                    <a:pt x="1053" y="517"/>
                  </a:lnTo>
                  <a:lnTo>
                    <a:pt x="1052" y="517"/>
                  </a:lnTo>
                  <a:lnTo>
                    <a:pt x="1052" y="519"/>
                  </a:lnTo>
                  <a:lnTo>
                    <a:pt x="1052" y="517"/>
                  </a:lnTo>
                  <a:lnTo>
                    <a:pt x="1050" y="519"/>
                  </a:lnTo>
                  <a:lnTo>
                    <a:pt x="1050" y="520"/>
                  </a:lnTo>
                  <a:lnTo>
                    <a:pt x="1049" y="522"/>
                  </a:lnTo>
                  <a:lnTo>
                    <a:pt x="1049" y="523"/>
                  </a:lnTo>
                  <a:lnTo>
                    <a:pt x="1049" y="525"/>
                  </a:lnTo>
                  <a:lnTo>
                    <a:pt x="1049" y="526"/>
                  </a:lnTo>
                  <a:lnTo>
                    <a:pt x="1049" y="528"/>
                  </a:lnTo>
                  <a:lnTo>
                    <a:pt x="1049" y="533"/>
                  </a:lnTo>
                  <a:lnTo>
                    <a:pt x="1047" y="533"/>
                  </a:lnTo>
                  <a:lnTo>
                    <a:pt x="1044" y="531"/>
                  </a:lnTo>
                  <a:lnTo>
                    <a:pt x="1038" y="530"/>
                  </a:lnTo>
                  <a:lnTo>
                    <a:pt x="1035" y="531"/>
                  </a:lnTo>
                  <a:lnTo>
                    <a:pt x="1035" y="533"/>
                  </a:lnTo>
                  <a:lnTo>
                    <a:pt x="1034" y="534"/>
                  </a:lnTo>
                  <a:lnTo>
                    <a:pt x="1034" y="536"/>
                  </a:lnTo>
                  <a:lnTo>
                    <a:pt x="1032" y="536"/>
                  </a:lnTo>
                  <a:lnTo>
                    <a:pt x="1032" y="537"/>
                  </a:lnTo>
                  <a:lnTo>
                    <a:pt x="1032" y="539"/>
                  </a:lnTo>
                  <a:lnTo>
                    <a:pt x="1032" y="540"/>
                  </a:lnTo>
                  <a:lnTo>
                    <a:pt x="1030" y="542"/>
                  </a:lnTo>
                  <a:lnTo>
                    <a:pt x="1027" y="542"/>
                  </a:lnTo>
                  <a:lnTo>
                    <a:pt x="1024" y="540"/>
                  </a:lnTo>
                  <a:lnTo>
                    <a:pt x="1024" y="539"/>
                  </a:lnTo>
                  <a:lnTo>
                    <a:pt x="1023" y="537"/>
                  </a:lnTo>
                  <a:lnTo>
                    <a:pt x="1023" y="540"/>
                  </a:lnTo>
                  <a:lnTo>
                    <a:pt x="1021" y="540"/>
                  </a:lnTo>
                  <a:lnTo>
                    <a:pt x="1014" y="542"/>
                  </a:lnTo>
                  <a:lnTo>
                    <a:pt x="1011" y="540"/>
                  </a:lnTo>
                  <a:lnTo>
                    <a:pt x="1009" y="540"/>
                  </a:lnTo>
                  <a:lnTo>
                    <a:pt x="1008" y="539"/>
                  </a:lnTo>
                  <a:lnTo>
                    <a:pt x="1008" y="537"/>
                  </a:lnTo>
                  <a:lnTo>
                    <a:pt x="1008" y="534"/>
                  </a:lnTo>
                  <a:lnTo>
                    <a:pt x="1008" y="533"/>
                  </a:lnTo>
                  <a:lnTo>
                    <a:pt x="1008" y="531"/>
                  </a:lnTo>
                  <a:lnTo>
                    <a:pt x="1006" y="531"/>
                  </a:lnTo>
                  <a:lnTo>
                    <a:pt x="1005" y="531"/>
                  </a:lnTo>
                  <a:lnTo>
                    <a:pt x="1006" y="528"/>
                  </a:lnTo>
                  <a:lnTo>
                    <a:pt x="1008" y="525"/>
                  </a:lnTo>
                  <a:lnTo>
                    <a:pt x="1009" y="522"/>
                  </a:lnTo>
                  <a:lnTo>
                    <a:pt x="1009" y="520"/>
                  </a:lnTo>
                  <a:lnTo>
                    <a:pt x="1009" y="519"/>
                  </a:lnTo>
                  <a:lnTo>
                    <a:pt x="1009" y="516"/>
                  </a:lnTo>
                  <a:lnTo>
                    <a:pt x="1008" y="514"/>
                  </a:lnTo>
                  <a:lnTo>
                    <a:pt x="1006" y="511"/>
                  </a:lnTo>
                  <a:lnTo>
                    <a:pt x="1005" y="511"/>
                  </a:lnTo>
                  <a:lnTo>
                    <a:pt x="1003" y="513"/>
                  </a:lnTo>
                  <a:lnTo>
                    <a:pt x="1002" y="513"/>
                  </a:lnTo>
                  <a:lnTo>
                    <a:pt x="1000" y="513"/>
                  </a:lnTo>
                  <a:lnTo>
                    <a:pt x="999" y="513"/>
                  </a:lnTo>
                  <a:lnTo>
                    <a:pt x="999" y="511"/>
                  </a:lnTo>
                  <a:lnTo>
                    <a:pt x="997" y="511"/>
                  </a:lnTo>
                  <a:lnTo>
                    <a:pt x="994" y="511"/>
                  </a:lnTo>
                  <a:lnTo>
                    <a:pt x="993" y="511"/>
                  </a:lnTo>
                  <a:lnTo>
                    <a:pt x="991" y="511"/>
                  </a:lnTo>
                  <a:lnTo>
                    <a:pt x="991" y="510"/>
                  </a:lnTo>
                  <a:lnTo>
                    <a:pt x="990" y="508"/>
                  </a:lnTo>
                  <a:lnTo>
                    <a:pt x="988" y="507"/>
                  </a:lnTo>
                  <a:lnTo>
                    <a:pt x="988" y="505"/>
                  </a:lnTo>
                  <a:lnTo>
                    <a:pt x="988" y="504"/>
                  </a:lnTo>
                  <a:lnTo>
                    <a:pt x="987" y="504"/>
                  </a:lnTo>
                  <a:lnTo>
                    <a:pt x="985" y="505"/>
                  </a:lnTo>
                  <a:lnTo>
                    <a:pt x="984" y="505"/>
                  </a:lnTo>
                  <a:lnTo>
                    <a:pt x="982" y="507"/>
                  </a:lnTo>
                  <a:lnTo>
                    <a:pt x="979" y="507"/>
                  </a:lnTo>
                  <a:lnTo>
                    <a:pt x="974" y="508"/>
                  </a:lnTo>
                  <a:lnTo>
                    <a:pt x="973" y="510"/>
                  </a:lnTo>
                  <a:lnTo>
                    <a:pt x="971" y="510"/>
                  </a:lnTo>
                  <a:lnTo>
                    <a:pt x="968" y="511"/>
                  </a:lnTo>
                  <a:lnTo>
                    <a:pt x="965" y="511"/>
                  </a:lnTo>
                  <a:lnTo>
                    <a:pt x="964" y="513"/>
                  </a:lnTo>
                  <a:lnTo>
                    <a:pt x="962" y="513"/>
                  </a:lnTo>
                  <a:lnTo>
                    <a:pt x="962" y="514"/>
                  </a:lnTo>
                  <a:lnTo>
                    <a:pt x="961" y="514"/>
                  </a:lnTo>
                  <a:lnTo>
                    <a:pt x="959" y="516"/>
                  </a:lnTo>
                  <a:lnTo>
                    <a:pt x="956" y="516"/>
                  </a:lnTo>
                  <a:lnTo>
                    <a:pt x="955" y="517"/>
                  </a:lnTo>
                  <a:lnTo>
                    <a:pt x="953" y="517"/>
                  </a:lnTo>
                  <a:lnTo>
                    <a:pt x="949" y="520"/>
                  </a:lnTo>
                  <a:lnTo>
                    <a:pt x="947" y="522"/>
                  </a:lnTo>
                  <a:lnTo>
                    <a:pt x="947" y="523"/>
                  </a:lnTo>
                  <a:lnTo>
                    <a:pt x="949" y="526"/>
                  </a:lnTo>
                  <a:lnTo>
                    <a:pt x="950" y="528"/>
                  </a:lnTo>
                  <a:lnTo>
                    <a:pt x="950" y="530"/>
                  </a:lnTo>
                  <a:lnTo>
                    <a:pt x="952" y="530"/>
                  </a:lnTo>
                  <a:lnTo>
                    <a:pt x="953" y="533"/>
                  </a:lnTo>
                  <a:lnTo>
                    <a:pt x="955" y="533"/>
                  </a:lnTo>
                  <a:lnTo>
                    <a:pt x="955" y="534"/>
                  </a:lnTo>
                  <a:lnTo>
                    <a:pt x="955" y="536"/>
                  </a:lnTo>
                  <a:lnTo>
                    <a:pt x="955" y="537"/>
                  </a:lnTo>
                  <a:lnTo>
                    <a:pt x="955" y="539"/>
                  </a:lnTo>
                  <a:lnTo>
                    <a:pt x="956" y="539"/>
                  </a:lnTo>
                  <a:lnTo>
                    <a:pt x="956" y="540"/>
                  </a:lnTo>
                  <a:lnTo>
                    <a:pt x="956" y="542"/>
                  </a:lnTo>
                  <a:lnTo>
                    <a:pt x="956" y="543"/>
                  </a:lnTo>
                  <a:lnTo>
                    <a:pt x="956" y="545"/>
                  </a:lnTo>
                  <a:lnTo>
                    <a:pt x="956" y="546"/>
                  </a:lnTo>
                  <a:lnTo>
                    <a:pt x="956" y="548"/>
                  </a:lnTo>
                  <a:lnTo>
                    <a:pt x="959" y="548"/>
                  </a:lnTo>
                  <a:lnTo>
                    <a:pt x="961" y="548"/>
                  </a:lnTo>
                  <a:lnTo>
                    <a:pt x="962" y="548"/>
                  </a:lnTo>
                  <a:lnTo>
                    <a:pt x="964" y="548"/>
                  </a:lnTo>
                  <a:lnTo>
                    <a:pt x="965" y="549"/>
                  </a:lnTo>
                  <a:lnTo>
                    <a:pt x="965" y="551"/>
                  </a:lnTo>
                  <a:lnTo>
                    <a:pt x="965" y="552"/>
                  </a:lnTo>
                  <a:lnTo>
                    <a:pt x="964" y="554"/>
                  </a:lnTo>
                  <a:lnTo>
                    <a:pt x="965" y="554"/>
                  </a:lnTo>
                  <a:lnTo>
                    <a:pt x="967" y="555"/>
                  </a:lnTo>
                  <a:lnTo>
                    <a:pt x="965" y="557"/>
                  </a:lnTo>
                  <a:lnTo>
                    <a:pt x="964" y="557"/>
                  </a:lnTo>
                  <a:lnTo>
                    <a:pt x="962" y="557"/>
                  </a:lnTo>
                  <a:lnTo>
                    <a:pt x="962" y="558"/>
                  </a:lnTo>
                  <a:lnTo>
                    <a:pt x="964" y="560"/>
                  </a:lnTo>
                  <a:lnTo>
                    <a:pt x="962" y="561"/>
                  </a:lnTo>
                  <a:lnTo>
                    <a:pt x="964" y="563"/>
                  </a:lnTo>
                  <a:lnTo>
                    <a:pt x="964" y="564"/>
                  </a:lnTo>
                  <a:lnTo>
                    <a:pt x="962" y="566"/>
                  </a:lnTo>
                  <a:lnTo>
                    <a:pt x="962" y="567"/>
                  </a:lnTo>
                  <a:lnTo>
                    <a:pt x="961" y="567"/>
                  </a:lnTo>
                  <a:lnTo>
                    <a:pt x="959" y="567"/>
                  </a:lnTo>
                  <a:lnTo>
                    <a:pt x="956" y="567"/>
                  </a:lnTo>
                  <a:lnTo>
                    <a:pt x="955" y="566"/>
                  </a:lnTo>
                  <a:lnTo>
                    <a:pt x="953" y="566"/>
                  </a:lnTo>
                  <a:lnTo>
                    <a:pt x="950" y="566"/>
                  </a:lnTo>
                  <a:lnTo>
                    <a:pt x="947" y="566"/>
                  </a:lnTo>
                  <a:lnTo>
                    <a:pt x="944" y="567"/>
                  </a:lnTo>
                  <a:lnTo>
                    <a:pt x="944" y="569"/>
                  </a:lnTo>
                  <a:lnTo>
                    <a:pt x="943" y="570"/>
                  </a:lnTo>
                  <a:lnTo>
                    <a:pt x="941" y="570"/>
                  </a:lnTo>
                  <a:lnTo>
                    <a:pt x="940" y="572"/>
                  </a:lnTo>
                  <a:lnTo>
                    <a:pt x="935" y="573"/>
                  </a:lnTo>
                  <a:lnTo>
                    <a:pt x="934" y="573"/>
                  </a:lnTo>
                  <a:lnTo>
                    <a:pt x="932" y="572"/>
                  </a:lnTo>
                  <a:lnTo>
                    <a:pt x="931" y="570"/>
                  </a:lnTo>
                  <a:lnTo>
                    <a:pt x="931" y="569"/>
                  </a:lnTo>
                  <a:lnTo>
                    <a:pt x="928" y="570"/>
                  </a:lnTo>
                  <a:lnTo>
                    <a:pt x="928" y="569"/>
                  </a:lnTo>
                  <a:lnTo>
                    <a:pt x="926" y="567"/>
                  </a:lnTo>
                  <a:lnTo>
                    <a:pt x="925" y="569"/>
                  </a:lnTo>
                  <a:lnTo>
                    <a:pt x="923" y="567"/>
                  </a:lnTo>
                  <a:lnTo>
                    <a:pt x="922" y="567"/>
                  </a:lnTo>
                  <a:lnTo>
                    <a:pt x="920" y="567"/>
                  </a:lnTo>
                  <a:lnTo>
                    <a:pt x="917" y="569"/>
                  </a:lnTo>
                  <a:lnTo>
                    <a:pt x="915" y="569"/>
                  </a:lnTo>
                  <a:lnTo>
                    <a:pt x="914" y="569"/>
                  </a:lnTo>
                  <a:lnTo>
                    <a:pt x="912" y="569"/>
                  </a:lnTo>
                  <a:lnTo>
                    <a:pt x="911" y="570"/>
                  </a:lnTo>
                  <a:lnTo>
                    <a:pt x="909" y="570"/>
                  </a:lnTo>
                  <a:lnTo>
                    <a:pt x="908" y="572"/>
                  </a:lnTo>
                  <a:lnTo>
                    <a:pt x="906" y="573"/>
                  </a:lnTo>
                  <a:lnTo>
                    <a:pt x="905" y="573"/>
                  </a:lnTo>
                  <a:lnTo>
                    <a:pt x="903" y="573"/>
                  </a:lnTo>
                  <a:lnTo>
                    <a:pt x="903" y="575"/>
                  </a:lnTo>
                  <a:lnTo>
                    <a:pt x="902" y="575"/>
                  </a:lnTo>
                  <a:lnTo>
                    <a:pt x="900" y="575"/>
                  </a:lnTo>
                  <a:lnTo>
                    <a:pt x="899" y="576"/>
                  </a:lnTo>
                  <a:lnTo>
                    <a:pt x="897" y="576"/>
                  </a:lnTo>
                  <a:lnTo>
                    <a:pt x="896" y="576"/>
                  </a:lnTo>
                  <a:lnTo>
                    <a:pt x="893" y="575"/>
                  </a:lnTo>
                  <a:lnTo>
                    <a:pt x="891" y="575"/>
                  </a:lnTo>
                  <a:lnTo>
                    <a:pt x="888" y="575"/>
                  </a:lnTo>
                  <a:lnTo>
                    <a:pt x="888" y="573"/>
                  </a:lnTo>
                  <a:lnTo>
                    <a:pt x="887" y="573"/>
                  </a:lnTo>
                  <a:lnTo>
                    <a:pt x="885" y="575"/>
                  </a:lnTo>
                  <a:lnTo>
                    <a:pt x="882" y="576"/>
                  </a:lnTo>
                  <a:lnTo>
                    <a:pt x="881" y="576"/>
                  </a:lnTo>
                  <a:lnTo>
                    <a:pt x="882" y="579"/>
                  </a:lnTo>
                  <a:lnTo>
                    <a:pt x="882" y="581"/>
                  </a:lnTo>
                  <a:lnTo>
                    <a:pt x="882" y="583"/>
                  </a:lnTo>
                  <a:lnTo>
                    <a:pt x="881" y="583"/>
                  </a:lnTo>
                  <a:lnTo>
                    <a:pt x="879" y="584"/>
                  </a:lnTo>
                  <a:lnTo>
                    <a:pt x="878" y="584"/>
                  </a:lnTo>
                  <a:lnTo>
                    <a:pt x="878" y="586"/>
                  </a:lnTo>
                  <a:lnTo>
                    <a:pt x="876" y="586"/>
                  </a:lnTo>
                  <a:lnTo>
                    <a:pt x="875" y="589"/>
                  </a:lnTo>
                  <a:lnTo>
                    <a:pt x="875" y="587"/>
                  </a:lnTo>
                  <a:lnTo>
                    <a:pt x="873" y="589"/>
                  </a:lnTo>
                  <a:lnTo>
                    <a:pt x="873" y="590"/>
                  </a:lnTo>
                  <a:lnTo>
                    <a:pt x="873" y="592"/>
                  </a:lnTo>
                  <a:lnTo>
                    <a:pt x="870" y="592"/>
                  </a:lnTo>
                  <a:lnTo>
                    <a:pt x="870" y="590"/>
                  </a:lnTo>
                  <a:lnTo>
                    <a:pt x="869" y="590"/>
                  </a:lnTo>
                  <a:lnTo>
                    <a:pt x="867" y="592"/>
                  </a:lnTo>
                  <a:lnTo>
                    <a:pt x="866" y="593"/>
                  </a:lnTo>
                  <a:lnTo>
                    <a:pt x="864" y="593"/>
                  </a:lnTo>
                  <a:lnTo>
                    <a:pt x="862" y="595"/>
                  </a:lnTo>
                  <a:lnTo>
                    <a:pt x="862" y="596"/>
                  </a:lnTo>
                  <a:lnTo>
                    <a:pt x="862" y="598"/>
                  </a:lnTo>
                  <a:lnTo>
                    <a:pt x="862" y="599"/>
                  </a:lnTo>
                  <a:lnTo>
                    <a:pt x="861" y="598"/>
                  </a:lnTo>
                  <a:lnTo>
                    <a:pt x="861" y="599"/>
                  </a:lnTo>
                  <a:lnTo>
                    <a:pt x="859" y="599"/>
                  </a:lnTo>
                  <a:lnTo>
                    <a:pt x="858" y="601"/>
                  </a:lnTo>
                  <a:lnTo>
                    <a:pt x="858" y="602"/>
                  </a:lnTo>
                  <a:lnTo>
                    <a:pt x="858" y="604"/>
                  </a:lnTo>
                  <a:lnTo>
                    <a:pt x="856" y="605"/>
                  </a:lnTo>
                  <a:lnTo>
                    <a:pt x="856" y="607"/>
                  </a:lnTo>
                  <a:lnTo>
                    <a:pt x="855" y="608"/>
                  </a:lnTo>
                  <a:lnTo>
                    <a:pt x="855" y="610"/>
                  </a:lnTo>
                  <a:lnTo>
                    <a:pt x="853" y="610"/>
                  </a:lnTo>
                  <a:lnTo>
                    <a:pt x="852" y="611"/>
                  </a:lnTo>
                  <a:lnTo>
                    <a:pt x="852" y="613"/>
                  </a:lnTo>
                  <a:lnTo>
                    <a:pt x="850" y="614"/>
                  </a:lnTo>
                  <a:lnTo>
                    <a:pt x="849" y="616"/>
                  </a:lnTo>
                  <a:lnTo>
                    <a:pt x="847" y="617"/>
                  </a:lnTo>
                  <a:lnTo>
                    <a:pt x="846" y="617"/>
                  </a:lnTo>
                  <a:lnTo>
                    <a:pt x="846" y="619"/>
                  </a:lnTo>
                  <a:lnTo>
                    <a:pt x="844" y="620"/>
                  </a:lnTo>
                  <a:lnTo>
                    <a:pt x="843" y="623"/>
                  </a:lnTo>
                  <a:lnTo>
                    <a:pt x="844" y="623"/>
                  </a:lnTo>
                  <a:lnTo>
                    <a:pt x="846" y="626"/>
                  </a:lnTo>
                  <a:lnTo>
                    <a:pt x="847" y="626"/>
                  </a:lnTo>
                  <a:lnTo>
                    <a:pt x="850" y="628"/>
                  </a:lnTo>
                  <a:lnTo>
                    <a:pt x="850" y="629"/>
                  </a:lnTo>
                  <a:lnTo>
                    <a:pt x="852" y="632"/>
                  </a:lnTo>
                  <a:lnTo>
                    <a:pt x="852" y="634"/>
                  </a:lnTo>
                  <a:lnTo>
                    <a:pt x="853" y="637"/>
                  </a:lnTo>
                  <a:lnTo>
                    <a:pt x="855" y="639"/>
                  </a:lnTo>
                  <a:lnTo>
                    <a:pt x="858" y="639"/>
                  </a:lnTo>
                  <a:lnTo>
                    <a:pt x="859" y="639"/>
                  </a:lnTo>
                  <a:lnTo>
                    <a:pt x="862" y="636"/>
                  </a:lnTo>
                  <a:lnTo>
                    <a:pt x="864" y="636"/>
                  </a:lnTo>
                  <a:lnTo>
                    <a:pt x="866" y="634"/>
                  </a:lnTo>
                  <a:lnTo>
                    <a:pt x="866" y="632"/>
                  </a:lnTo>
                  <a:lnTo>
                    <a:pt x="866" y="631"/>
                  </a:lnTo>
                  <a:lnTo>
                    <a:pt x="867" y="631"/>
                  </a:lnTo>
                  <a:lnTo>
                    <a:pt x="870" y="631"/>
                  </a:lnTo>
                  <a:lnTo>
                    <a:pt x="873" y="631"/>
                  </a:lnTo>
                  <a:lnTo>
                    <a:pt x="875" y="629"/>
                  </a:lnTo>
                  <a:lnTo>
                    <a:pt x="876" y="628"/>
                  </a:lnTo>
                  <a:lnTo>
                    <a:pt x="878" y="628"/>
                  </a:lnTo>
                  <a:lnTo>
                    <a:pt x="881" y="628"/>
                  </a:lnTo>
                  <a:lnTo>
                    <a:pt x="882" y="628"/>
                  </a:lnTo>
                  <a:lnTo>
                    <a:pt x="884" y="626"/>
                  </a:lnTo>
                  <a:lnTo>
                    <a:pt x="884" y="625"/>
                  </a:lnTo>
                  <a:lnTo>
                    <a:pt x="885" y="625"/>
                  </a:lnTo>
                  <a:lnTo>
                    <a:pt x="885" y="623"/>
                  </a:lnTo>
                  <a:lnTo>
                    <a:pt x="887" y="625"/>
                  </a:lnTo>
                  <a:lnTo>
                    <a:pt x="888" y="625"/>
                  </a:lnTo>
                  <a:lnTo>
                    <a:pt x="890" y="625"/>
                  </a:lnTo>
                  <a:lnTo>
                    <a:pt x="891" y="625"/>
                  </a:lnTo>
                  <a:lnTo>
                    <a:pt x="894" y="625"/>
                  </a:lnTo>
                  <a:lnTo>
                    <a:pt x="894" y="626"/>
                  </a:lnTo>
                  <a:lnTo>
                    <a:pt x="896" y="628"/>
                  </a:lnTo>
                  <a:lnTo>
                    <a:pt x="894" y="628"/>
                  </a:lnTo>
                  <a:lnTo>
                    <a:pt x="896" y="628"/>
                  </a:lnTo>
                  <a:lnTo>
                    <a:pt x="896" y="629"/>
                  </a:lnTo>
                  <a:lnTo>
                    <a:pt x="899" y="629"/>
                  </a:lnTo>
                  <a:lnTo>
                    <a:pt x="899" y="631"/>
                  </a:lnTo>
                  <a:lnTo>
                    <a:pt x="899" y="632"/>
                  </a:lnTo>
                  <a:lnTo>
                    <a:pt x="897" y="634"/>
                  </a:lnTo>
                  <a:lnTo>
                    <a:pt x="897" y="636"/>
                  </a:lnTo>
                  <a:lnTo>
                    <a:pt x="896" y="637"/>
                  </a:lnTo>
                  <a:lnTo>
                    <a:pt x="897" y="637"/>
                  </a:lnTo>
                  <a:lnTo>
                    <a:pt x="897" y="639"/>
                  </a:lnTo>
                  <a:lnTo>
                    <a:pt x="897" y="640"/>
                  </a:lnTo>
                  <a:lnTo>
                    <a:pt x="897" y="642"/>
                  </a:lnTo>
                  <a:lnTo>
                    <a:pt x="897" y="643"/>
                  </a:lnTo>
                  <a:lnTo>
                    <a:pt x="899" y="646"/>
                  </a:lnTo>
                  <a:lnTo>
                    <a:pt x="899" y="648"/>
                  </a:lnTo>
                  <a:lnTo>
                    <a:pt x="900" y="649"/>
                  </a:lnTo>
                  <a:lnTo>
                    <a:pt x="900" y="652"/>
                  </a:lnTo>
                  <a:lnTo>
                    <a:pt x="903" y="655"/>
                  </a:lnTo>
                  <a:lnTo>
                    <a:pt x="906" y="657"/>
                  </a:lnTo>
                  <a:lnTo>
                    <a:pt x="908" y="657"/>
                  </a:lnTo>
                  <a:lnTo>
                    <a:pt x="909" y="658"/>
                  </a:lnTo>
                  <a:lnTo>
                    <a:pt x="908" y="660"/>
                  </a:lnTo>
                  <a:lnTo>
                    <a:pt x="906" y="660"/>
                  </a:lnTo>
                  <a:lnTo>
                    <a:pt x="905" y="661"/>
                  </a:lnTo>
                  <a:lnTo>
                    <a:pt x="903" y="663"/>
                  </a:lnTo>
                  <a:lnTo>
                    <a:pt x="903" y="664"/>
                  </a:lnTo>
                  <a:lnTo>
                    <a:pt x="903" y="667"/>
                  </a:lnTo>
                  <a:lnTo>
                    <a:pt x="903" y="669"/>
                  </a:lnTo>
                  <a:lnTo>
                    <a:pt x="903" y="670"/>
                  </a:lnTo>
                  <a:lnTo>
                    <a:pt x="903" y="672"/>
                  </a:lnTo>
                  <a:lnTo>
                    <a:pt x="905" y="673"/>
                  </a:lnTo>
                  <a:lnTo>
                    <a:pt x="906" y="673"/>
                  </a:lnTo>
                  <a:lnTo>
                    <a:pt x="903" y="675"/>
                  </a:lnTo>
                  <a:lnTo>
                    <a:pt x="902" y="676"/>
                  </a:lnTo>
                  <a:lnTo>
                    <a:pt x="903" y="678"/>
                  </a:lnTo>
                  <a:lnTo>
                    <a:pt x="902" y="678"/>
                  </a:lnTo>
                  <a:lnTo>
                    <a:pt x="900" y="679"/>
                  </a:lnTo>
                  <a:lnTo>
                    <a:pt x="899" y="679"/>
                  </a:lnTo>
                  <a:lnTo>
                    <a:pt x="899" y="681"/>
                  </a:lnTo>
                  <a:lnTo>
                    <a:pt x="894" y="685"/>
                  </a:lnTo>
                  <a:lnTo>
                    <a:pt x="893" y="685"/>
                  </a:lnTo>
                  <a:lnTo>
                    <a:pt x="891" y="685"/>
                  </a:lnTo>
                  <a:lnTo>
                    <a:pt x="891" y="687"/>
                  </a:lnTo>
                  <a:lnTo>
                    <a:pt x="890" y="689"/>
                  </a:lnTo>
                  <a:lnTo>
                    <a:pt x="890" y="690"/>
                  </a:lnTo>
                  <a:lnTo>
                    <a:pt x="888" y="690"/>
                  </a:lnTo>
                  <a:lnTo>
                    <a:pt x="888" y="692"/>
                  </a:lnTo>
                  <a:lnTo>
                    <a:pt x="887" y="692"/>
                  </a:lnTo>
                  <a:lnTo>
                    <a:pt x="885" y="693"/>
                  </a:lnTo>
                  <a:lnTo>
                    <a:pt x="885" y="695"/>
                  </a:lnTo>
                  <a:lnTo>
                    <a:pt x="885" y="696"/>
                  </a:lnTo>
                  <a:lnTo>
                    <a:pt x="885" y="698"/>
                  </a:lnTo>
                  <a:lnTo>
                    <a:pt x="887" y="699"/>
                  </a:lnTo>
                  <a:lnTo>
                    <a:pt x="887" y="701"/>
                  </a:lnTo>
                  <a:lnTo>
                    <a:pt x="888" y="701"/>
                  </a:lnTo>
                  <a:lnTo>
                    <a:pt x="888" y="702"/>
                  </a:lnTo>
                  <a:lnTo>
                    <a:pt x="888" y="704"/>
                  </a:lnTo>
                  <a:lnTo>
                    <a:pt x="890" y="704"/>
                  </a:lnTo>
                  <a:lnTo>
                    <a:pt x="891" y="702"/>
                  </a:lnTo>
                  <a:lnTo>
                    <a:pt x="891" y="704"/>
                  </a:lnTo>
                  <a:lnTo>
                    <a:pt x="893" y="704"/>
                  </a:lnTo>
                  <a:lnTo>
                    <a:pt x="894" y="705"/>
                  </a:lnTo>
                  <a:lnTo>
                    <a:pt x="893" y="705"/>
                  </a:lnTo>
                  <a:lnTo>
                    <a:pt x="893" y="707"/>
                  </a:lnTo>
                  <a:lnTo>
                    <a:pt x="891" y="708"/>
                  </a:lnTo>
                  <a:lnTo>
                    <a:pt x="890" y="707"/>
                  </a:lnTo>
                  <a:lnTo>
                    <a:pt x="890" y="708"/>
                  </a:lnTo>
                  <a:lnTo>
                    <a:pt x="888" y="707"/>
                  </a:lnTo>
                  <a:lnTo>
                    <a:pt x="887" y="708"/>
                  </a:lnTo>
                  <a:lnTo>
                    <a:pt x="885" y="707"/>
                  </a:lnTo>
                  <a:lnTo>
                    <a:pt x="884" y="707"/>
                  </a:lnTo>
                  <a:lnTo>
                    <a:pt x="884" y="708"/>
                  </a:lnTo>
                  <a:lnTo>
                    <a:pt x="882" y="708"/>
                  </a:lnTo>
                  <a:lnTo>
                    <a:pt x="881" y="710"/>
                  </a:lnTo>
                  <a:lnTo>
                    <a:pt x="879" y="711"/>
                  </a:lnTo>
                  <a:lnTo>
                    <a:pt x="878" y="711"/>
                  </a:lnTo>
                  <a:lnTo>
                    <a:pt x="876" y="713"/>
                  </a:lnTo>
                  <a:lnTo>
                    <a:pt x="875" y="714"/>
                  </a:lnTo>
                  <a:lnTo>
                    <a:pt x="873" y="714"/>
                  </a:lnTo>
                  <a:lnTo>
                    <a:pt x="872" y="714"/>
                  </a:lnTo>
                  <a:lnTo>
                    <a:pt x="869" y="713"/>
                  </a:lnTo>
                  <a:lnTo>
                    <a:pt x="862" y="711"/>
                  </a:lnTo>
                  <a:lnTo>
                    <a:pt x="858" y="711"/>
                  </a:lnTo>
                  <a:lnTo>
                    <a:pt x="856" y="710"/>
                  </a:lnTo>
                  <a:lnTo>
                    <a:pt x="855" y="710"/>
                  </a:lnTo>
                  <a:lnTo>
                    <a:pt x="852" y="710"/>
                  </a:lnTo>
                  <a:lnTo>
                    <a:pt x="849" y="710"/>
                  </a:lnTo>
                  <a:lnTo>
                    <a:pt x="847" y="710"/>
                  </a:lnTo>
                  <a:lnTo>
                    <a:pt x="844" y="711"/>
                  </a:lnTo>
                  <a:lnTo>
                    <a:pt x="844" y="710"/>
                  </a:lnTo>
                  <a:lnTo>
                    <a:pt x="843" y="710"/>
                  </a:lnTo>
                  <a:lnTo>
                    <a:pt x="841" y="710"/>
                  </a:lnTo>
                  <a:lnTo>
                    <a:pt x="840" y="710"/>
                  </a:lnTo>
                  <a:lnTo>
                    <a:pt x="840" y="713"/>
                  </a:lnTo>
                  <a:lnTo>
                    <a:pt x="838" y="713"/>
                  </a:lnTo>
                  <a:lnTo>
                    <a:pt x="837" y="713"/>
                  </a:lnTo>
                  <a:lnTo>
                    <a:pt x="835" y="713"/>
                  </a:lnTo>
                  <a:lnTo>
                    <a:pt x="834" y="713"/>
                  </a:lnTo>
                  <a:lnTo>
                    <a:pt x="832" y="716"/>
                  </a:lnTo>
                  <a:lnTo>
                    <a:pt x="831" y="716"/>
                  </a:lnTo>
                  <a:lnTo>
                    <a:pt x="829" y="716"/>
                  </a:lnTo>
                  <a:lnTo>
                    <a:pt x="829" y="717"/>
                  </a:lnTo>
                  <a:lnTo>
                    <a:pt x="829" y="719"/>
                  </a:lnTo>
                  <a:lnTo>
                    <a:pt x="828" y="719"/>
                  </a:lnTo>
                  <a:lnTo>
                    <a:pt x="826" y="720"/>
                  </a:lnTo>
                  <a:lnTo>
                    <a:pt x="825" y="722"/>
                  </a:lnTo>
                  <a:lnTo>
                    <a:pt x="826" y="723"/>
                  </a:lnTo>
                  <a:lnTo>
                    <a:pt x="826" y="725"/>
                  </a:lnTo>
                  <a:lnTo>
                    <a:pt x="828" y="725"/>
                  </a:lnTo>
                  <a:lnTo>
                    <a:pt x="829" y="725"/>
                  </a:lnTo>
                  <a:lnTo>
                    <a:pt x="832" y="726"/>
                  </a:lnTo>
                  <a:lnTo>
                    <a:pt x="832" y="728"/>
                  </a:lnTo>
                  <a:lnTo>
                    <a:pt x="834" y="729"/>
                  </a:lnTo>
                  <a:lnTo>
                    <a:pt x="832" y="734"/>
                  </a:lnTo>
                  <a:lnTo>
                    <a:pt x="831" y="734"/>
                  </a:lnTo>
                  <a:lnTo>
                    <a:pt x="831" y="735"/>
                  </a:lnTo>
                  <a:lnTo>
                    <a:pt x="829" y="735"/>
                  </a:lnTo>
                  <a:lnTo>
                    <a:pt x="828" y="738"/>
                  </a:lnTo>
                  <a:lnTo>
                    <a:pt x="826" y="740"/>
                  </a:lnTo>
                  <a:lnTo>
                    <a:pt x="828" y="743"/>
                  </a:lnTo>
                  <a:lnTo>
                    <a:pt x="829" y="742"/>
                  </a:lnTo>
                  <a:lnTo>
                    <a:pt x="829" y="740"/>
                  </a:lnTo>
                  <a:lnTo>
                    <a:pt x="831" y="740"/>
                  </a:lnTo>
                  <a:lnTo>
                    <a:pt x="832" y="742"/>
                  </a:lnTo>
                  <a:lnTo>
                    <a:pt x="832" y="743"/>
                  </a:lnTo>
                  <a:lnTo>
                    <a:pt x="832" y="745"/>
                  </a:lnTo>
                  <a:lnTo>
                    <a:pt x="832" y="746"/>
                  </a:lnTo>
                  <a:lnTo>
                    <a:pt x="834" y="746"/>
                  </a:lnTo>
                  <a:lnTo>
                    <a:pt x="835" y="748"/>
                  </a:lnTo>
                  <a:lnTo>
                    <a:pt x="835" y="749"/>
                  </a:lnTo>
                  <a:lnTo>
                    <a:pt x="835" y="751"/>
                  </a:lnTo>
                  <a:lnTo>
                    <a:pt x="837" y="751"/>
                  </a:lnTo>
                  <a:lnTo>
                    <a:pt x="837" y="752"/>
                  </a:lnTo>
                  <a:lnTo>
                    <a:pt x="835" y="752"/>
                  </a:lnTo>
                  <a:lnTo>
                    <a:pt x="834" y="752"/>
                  </a:lnTo>
                  <a:lnTo>
                    <a:pt x="834" y="754"/>
                  </a:lnTo>
                  <a:lnTo>
                    <a:pt x="832" y="757"/>
                  </a:lnTo>
                  <a:lnTo>
                    <a:pt x="829" y="757"/>
                  </a:lnTo>
                  <a:lnTo>
                    <a:pt x="829" y="758"/>
                  </a:lnTo>
                  <a:lnTo>
                    <a:pt x="828" y="760"/>
                  </a:lnTo>
                  <a:lnTo>
                    <a:pt x="826" y="761"/>
                  </a:lnTo>
                  <a:lnTo>
                    <a:pt x="825" y="761"/>
                  </a:lnTo>
                  <a:lnTo>
                    <a:pt x="823" y="764"/>
                  </a:lnTo>
                  <a:lnTo>
                    <a:pt x="823" y="766"/>
                  </a:lnTo>
                  <a:lnTo>
                    <a:pt x="823" y="767"/>
                  </a:lnTo>
                  <a:lnTo>
                    <a:pt x="822" y="767"/>
                  </a:lnTo>
                  <a:lnTo>
                    <a:pt x="820" y="769"/>
                  </a:lnTo>
                  <a:lnTo>
                    <a:pt x="817" y="772"/>
                  </a:lnTo>
                  <a:lnTo>
                    <a:pt x="816" y="773"/>
                  </a:lnTo>
                  <a:lnTo>
                    <a:pt x="816" y="775"/>
                  </a:lnTo>
                  <a:lnTo>
                    <a:pt x="817" y="775"/>
                  </a:lnTo>
                  <a:lnTo>
                    <a:pt x="817" y="776"/>
                  </a:lnTo>
                  <a:lnTo>
                    <a:pt x="814" y="776"/>
                  </a:lnTo>
                  <a:lnTo>
                    <a:pt x="811" y="778"/>
                  </a:lnTo>
                  <a:lnTo>
                    <a:pt x="813" y="779"/>
                  </a:lnTo>
                  <a:lnTo>
                    <a:pt x="813" y="781"/>
                  </a:lnTo>
                  <a:lnTo>
                    <a:pt x="813" y="782"/>
                  </a:lnTo>
                  <a:lnTo>
                    <a:pt x="811" y="784"/>
                  </a:lnTo>
                  <a:lnTo>
                    <a:pt x="813" y="784"/>
                  </a:lnTo>
                  <a:lnTo>
                    <a:pt x="811" y="784"/>
                  </a:lnTo>
                  <a:lnTo>
                    <a:pt x="813" y="785"/>
                  </a:lnTo>
                  <a:lnTo>
                    <a:pt x="811" y="788"/>
                  </a:lnTo>
                  <a:lnTo>
                    <a:pt x="810" y="788"/>
                  </a:lnTo>
                  <a:lnTo>
                    <a:pt x="808" y="790"/>
                  </a:lnTo>
                  <a:lnTo>
                    <a:pt x="808" y="791"/>
                  </a:lnTo>
                  <a:lnTo>
                    <a:pt x="810" y="791"/>
                  </a:lnTo>
                  <a:lnTo>
                    <a:pt x="808" y="793"/>
                  </a:lnTo>
                  <a:lnTo>
                    <a:pt x="808" y="795"/>
                  </a:lnTo>
                  <a:lnTo>
                    <a:pt x="810" y="796"/>
                  </a:lnTo>
                  <a:lnTo>
                    <a:pt x="811" y="796"/>
                  </a:lnTo>
                  <a:lnTo>
                    <a:pt x="810" y="798"/>
                  </a:lnTo>
                  <a:lnTo>
                    <a:pt x="811" y="801"/>
                  </a:lnTo>
                  <a:lnTo>
                    <a:pt x="811" y="802"/>
                  </a:lnTo>
                  <a:lnTo>
                    <a:pt x="808" y="802"/>
                  </a:lnTo>
                  <a:lnTo>
                    <a:pt x="805" y="802"/>
                  </a:lnTo>
                  <a:lnTo>
                    <a:pt x="803" y="802"/>
                  </a:lnTo>
                  <a:lnTo>
                    <a:pt x="802" y="802"/>
                  </a:lnTo>
                  <a:lnTo>
                    <a:pt x="800" y="804"/>
                  </a:lnTo>
                  <a:lnTo>
                    <a:pt x="800" y="805"/>
                  </a:lnTo>
                  <a:lnTo>
                    <a:pt x="799" y="807"/>
                  </a:lnTo>
                  <a:lnTo>
                    <a:pt x="796" y="808"/>
                  </a:lnTo>
                  <a:lnTo>
                    <a:pt x="794" y="810"/>
                  </a:lnTo>
                  <a:lnTo>
                    <a:pt x="794" y="811"/>
                  </a:lnTo>
                  <a:lnTo>
                    <a:pt x="791" y="813"/>
                  </a:lnTo>
                  <a:lnTo>
                    <a:pt x="790" y="814"/>
                  </a:lnTo>
                  <a:lnTo>
                    <a:pt x="788" y="814"/>
                  </a:lnTo>
                  <a:lnTo>
                    <a:pt x="788" y="816"/>
                  </a:lnTo>
                  <a:lnTo>
                    <a:pt x="790" y="817"/>
                  </a:lnTo>
                  <a:lnTo>
                    <a:pt x="788" y="819"/>
                  </a:lnTo>
                  <a:lnTo>
                    <a:pt x="788" y="820"/>
                  </a:lnTo>
                  <a:lnTo>
                    <a:pt x="788" y="822"/>
                  </a:lnTo>
                  <a:lnTo>
                    <a:pt x="787" y="822"/>
                  </a:lnTo>
                  <a:lnTo>
                    <a:pt x="784" y="823"/>
                  </a:lnTo>
                  <a:lnTo>
                    <a:pt x="782" y="825"/>
                  </a:lnTo>
                  <a:lnTo>
                    <a:pt x="782" y="826"/>
                  </a:lnTo>
                  <a:lnTo>
                    <a:pt x="782" y="828"/>
                  </a:lnTo>
                  <a:lnTo>
                    <a:pt x="782" y="829"/>
                  </a:lnTo>
                  <a:lnTo>
                    <a:pt x="779" y="829"/>
                  </a:lnTo>
                  <a:lnTo>
                    <a:pt x="778" y="828"/>
                  </a:lnTo>
                  <a:lnTo>
                    <a:pt x="775" y="828"/>
                  </a:lnTo>
                  <a:lnTo>
                    <a:pt x="773" y="828"/>
                  </a:lnTo>
                  <a:lnTo>
                    <a:pt x="772" y="828"/>
                  </a:lnTo>
                  <a:lnTo>
                    <a:pt x="769" y="828"/>
                  </a:lnTo>
                  <a:lnTo>
                    <a:pt x="767" y="829"/>
                  </a:lnTo>
                  <a:lnTo>
                    <a:pt x="764" y="829"/>
                  </a:lnTo>
                  <a:lnTo>
                    <a:pt x="763" y="829"/>
                  </a:lnTo>
                  <a:lnTo>
                    <a:pt x="763" y="828"/>
                  </a:lnTo>
                  <a:lnTo>
                    <a:pt x="761" y="828"/>
                  </a:lnTo>
                  <a:lnTo>
                    <a:pt x="761" y="826"/>
                  </a:lnTo>
                  <a:lnTo>
                    <a:pt x="760" y="825"/>
                  </a:lnTo>
                  <a:lnTo>
                    <a:pt x="758" y="822"/>
                  </a:lnTo>
                  <a:lnTo>
                    <a:pt x="758" y="820"/>
                  </a:lnTo>
                  <a:lnTo>
                    <a:pt x="758" y="819"/>
                  </a:lnTo>
                  <a:lnTo>
                    <a:pt x="757" y="819"/>
                  </a:lnTo>
                  <a:lnTo>
                    <a:pt x="755" y="819"/>
                  </a:lnTo>
                  <a:lnTo>
                    <a:pt x="754" y="819"/>
                  </a:lnTo>
                  <a:lnTo>
                    <a:pt x="752" y="819"/>
                  </a:lnTo>
                  <a:lnTo>
                    <a:pt x="750" y="820"/>
                  </a:lnTo>
                  <a:lnTo>
                    <a:pt x="749" y="822"/>
                  </a:lnTo>
                  <a:lnTo>
                    <a:pt x="749" y="823"/>
                  </a:lnTo>
                  <a:lnTo>
                    <a:pt x="749" y="825"/>
                  </a:lnTo>
                  <a:lnTo>
                    <a:pt x="746" y="826"/>
                  </a:lnTo>
                  <a:lnTo>
                    <a:pt x="746" y="828"/>
                  </a:lnTo>
                  <a:lnTo>
                    <a:pt x="744" y="828"/>
                  </a:lnTo>
                  <a:lnTo>
                    <a:pt x="743" y="828"/>
                  </a:lnTo>
                  <a:lnTo>
                    <a:pt x="743" y="829"/>
                  </a:lnTo>
                  <a:lnTo>
                    <a:pt x="741" y="831"/>
                  </a:lnTo>
                  <a:lnTo>
                    <a:pt x="740" y="832"/>
                  </a:lnTo>
                  <a:lnTo>
                    <a:pt x="740" y="834"/>
                  </a:lnTo>
                  <a:lnTo>
                    <a:pt x="738" y="835"/>
                  </a:lnTo>
                  <a:lnTo>
                    <a:pt x="735" y="837"/>
                  </a:lnTo>
                  <a:lnTo>
                    <a:pt x="734" y="838"/>
                  </a:lnTo>
                  <a:lnTo>
                    <a:pt x="732" y="840"/>
                  </a:lnTo>
                  <a:lnTo>
                    <a:pt x="732" y="841"/>
                  </a:lnTo>
                  <a:lnTo>
                    <a:pt x="731" y="841"/>
                  </a:lnTo>
                  <a:lnTo>
                    <a:pt x="728" y="843"/>
                  </a:lnTo>
                  <a:lnTo>
                    <a:pt x="728" y="844"/>
                  </a:lnTo>
                  <a:lnTo>
                    <a:pt x="726" y="844"/>
                  </a:lnTo>
                  <a:lnTo>
                    <a:pt x="725" y="848"/>
                  </a:lnTo>
                  <a:lnTo>
                    <a:pt x="723" y="849"/>
                  </a:lnTo>
                  <a:lnTo>
                    <a:pt x="722" y="851"/>
                  </a:lnTo>
                  <a:lnTo>
                    <a:pt x="722" y="852"/>
                  </a:lnTo>
                  <a:lnTo>
                    <a:pt x="720" y="855"/>
                  </a:lnTo>
                  <a:lnTo>
                    <a:pt x="719" y="858"/>
                  </a:lnTo>
                  <a:lnTo>
                    <a:pt x="716" y="860"/>
                  </a:lnTo>
                  <a:lnTo>
                    <a:pt x="714" y="861"/>
                  </a:lnTo>
                  <a:lnTo>
                    <a:pt x="713" y="861"/>
                  </a:lnTo>
                  <a:lnTo>
                    <a:pt x="711" y="863"/>
                  </a:lnTo>
                  <a:lnTo>
                    <a:pt x="710" y="864"/>
                  </a:lnTo>
                  <a:lnTo>
                    <a:pt x="708" y="864"/>
                  </a:lnTo>
                  <a:lnTo>
                    <a:pt x="707" y="864"/>
                  </a:lnTo>
                  <a:lnTo>
                    <a:pt x="705" y="866"/>
                  </a:lnTo>
                  <a:lnTo>
                    <a:pt x="707" y="866"/>
                  </a:lnTo>
                  <a:lnTo>
                    <a:pt x="707" y="867"/>
                  </a:lnTo>
                  <a:lnTo>
                    <a:pt x="708" y="869"/>
                  </a:lnTo>
                  <a:lnTo>
                    <a:pt x="707" y="870"/>
                  </a:lnTo>
                  <a:lnTo>
                    <a:pt x="708" y="870"/>
                  </a:lnTo>
                  <a:lnTo>
                    <a:pt x="708" y="872"/>
                  </a:lnTo>
                  <a:lnTo>
                    <a:pt x="710" y="872"/>
                  </a:lnTo>
                  <a:lnTo>
                    <a:pt x="710" y="873"/>
                  </a:lnTo>
                  <a:lnTo>
                    <a:pt x="711" y="873"/>
                  </a:lnTo>
                  <a:lnTo>
                    <a:pt x="710" y="875"/>
                  </a:lnTo>
                  <a:lnTo>
                    <a:pt x="708" y="876"/>
                  </a:lnTo>
                  <a:lnTo>
                    <a:pt x="710" y="876"/>
                  </a:lnTo>
                  <a:lnTo>
                    <a:pt x="711" y="878"/>
                  </a:lnTo>
                  <a:lnTo>
                    <a:pt x="713" y="878"/>
                  </a:lnTo>
                  <a:lnTo>
                    <a:pt x="714" y="879"/>
                  </a:lnTo>
                  <a:lnTo>
                    <a:pt x="713" y="879"/>
                  </a:lnTo>
                  <a:lnTo>
                    <a:pt x="713" y="881"/>
                  </a:lnTo>
                  <a:lnTo>
                    <a:pt x="714" y="881"/>
                  </a:lnTo>
                  <a:lnTo>
                    <a:pt x="714" y="882"/>
                  </a:lnTo>
                  <a:lnTo>
                    <a:pt x="714" y="884"/>
                  </a:lnTo>
                  <a:lnTo>
                    <a:pt x="714" y="885"/>
                  </a:lnTo>
                  <a:lnTo>
                    <a:pt x="716" y="885"/>
                  </a:lnTo>
                  <a:lnTo>
                    <a:pt x="717" y="887"/>
                  </a:lnTo>
                  <a:lnTo>
                    <a:pt x="716" y="888"/>
                  </a:lnTo>
                  <a:lnTo>
                    <a:pt x="717" y="888"/>
                  </a:lnTo>
                  <a:lnTo>
                    <a:pt x="719" y="891"/>
                  </a:lnTo>
                  <a:lnTo>
                    <a:pt x="719" y="893"/>
                  </a:lnTo>
                  <a:lnTo>
                    <a:pt x="717" y="894"/>
                  </a:lnTo>
                  <a:lnTo>
                    <a:pt x="716" y="896"/>
                  </a:lnTo>
                  <a:lnTo>
                    <a:pt x="716" y="897"/>
                  </a:lnTo>
                  <a:lnTo>
                    <a:pt x="716" y="899"/>
                  </a:lnTo>
                  <a:lnTo>
                    <a:pt x="714" y="901"/>
                  </a:lnTo>
                  <a:lnTo>
                    <a:pt x="713" y="902"/>
                  </a:lnTo>
                  <a:lnTo>
                    <a:pt x="713" y="905"/>
                  </a:lnTo>
                  <a:lnTo>
                    <a:pt x="713" y="907"/>
                  </a:lnTo>
                  <a:lnTo>
                    <a:pt x="711" y="910"/>
                  </a:lnTo>
                  <a:lnTo>
                    <a:pt x="711" y="911"/>
                  </a:lnTo>
                  <a:lnTo>
                    <a:pt x="710" y="913"/>
                  </a:lnTo>
                  <a:lnTo>
                    <a:pt x="708" y="911"/>
                  </a:lnTo>
                  <a:lnTo>
                    <a:pt x="707" y="911"/>
                  </a:lnTo>
                  <a:lnTo>
                    <a:pt x="705" y="913"/>
                  </a:lnTo>
                  <a:lnTo>
                    <a:pt x="705" y="914"/>
                  </a:lnTo>
                  <a:lnTo>
                    <a:pt x="705" y="916"/>
                  </a:lnTo>
                  <a:lnTo>
                    <a:pt x="704" y="916"/>
                  </a:lnTo>
                  <a:lnTo>
                    <a:pt x="704" y="914"/>
                  </a:lnTo>
                  <a:lnTo>
                    <a:pt x="701" y="911"/>
                  </a:lnTo>
                  <a:lnTo>
                    <a:pt x="701" y="910"/>
                  </a:lnTo>
                  <a:lnTo>
                    <a:pt x="698" y="907"/>
                  </a:lnTo>
                  <a:lnTo>
                    <a:pt x="693" y="907"/>
                  </a:lnTo>
                  <a:lnTo>
                    <a:pt x="691" y="908"/>
                  </a:lnTo>
                  <a:lnTo>
                    <a:pt x="691" y="907"/>
                  </a:lnTo>
                  <a:lnTo>
                    <a:pt x="690" y="907"/>
                  </a:lnTo>
                  <a:lnTo>
                    <a:pt x="688" y="908"/>
                  </a:lnTo>
                  <a:lnTo>
                    <a:pt x="687" y="910"/>
                  </a:lnTo>
                  <a:lnTo>
                    <a:pt x="685" y="910"/>
                  </a:lnTo>
                  <a:lnTo>
                    <a:pt x="684" y="911"/>
                  </a:lnTo>
                  <a:lnTo>
                    <a:pt x="679" y="911"/>
                  </a:lnTo>
                  <a:lnTo>
                    <a:pt x="678" y="910"/>
                  </a:lnTo>
                  <a:lnTo>
                    <a:pt x="679" y="904"/>
                  </a:lnTo>
                  <a:lnTo>
                    <a:pt x="679" y="902"/>
                  </a:lnTo>
                  <a:lnTo>
                    <a:pt x="679" y="901"/>
                  </a:lnTo>
                  <a:lnTo>
                    <a:pt x="678" y="896"/>
                  </a:lnTo>
                  <a:lnTo>
                    <a:pt x="678" y="894"/>
                  </a:lnTo>
                  <a:lnTo>
                    <a:pt x="676" y="893"/>
                  </a:lnTo>
                  <a:lnTo>
                    <a:pt x="673" y="891"/>
                  </a:lnTo>
                  <a:lnTo>
                    <a:pt x="672" y="888"/>
                  </a:lnTo>
                  <a:lnTo>
                    <a:pt x="670" y="887"/>
                  </a:lnTo>
                  <a:lnTo>
                    <a:pt x="667" y="884"/>
                  </a:lnTo>
                  <a:lnTo>
                    <a:pt x="666" y="881"/>
                  </a:lnTo>
                  <a:lnTo>
                    <a:pt x="663" y="879"/>
                  </a:lnTo>
                  <a:lnTo>
                    <a:pt x="661" y="878"/>
                  </a:lnTo>
                  <a:lnTo>
                    <a:pt x="660" y="876"/>
                  </a:lnTo>
                  <a:lnTo>
                    <a:pt x="660" y="875"/>
                  </a:lnTo>
                  <a:lnTo>
                    <a:pt x="658" y="873"/>
                  </a:lnTo>
                  <a:lnTo>
                    <a:pt x="657" y="872"/>
                  </a:lnTo>
                  <a:lnTo>
                    <a:pt x="657" y="869"/>
                  </a:lnTo>
                  <a:lnTo>
                    <a:pt x="655" y="867"/>
                  </a:lnTo>
                  <a:lnTo>
                    <a:pt x="657" y="867"/>
                  </a:lnTo>
                  <a:lnTo>
                    <a:pt x="657" y="866"/>
                  </a:lnTo>
                  <a:lnTo>
                    <a:pt x="657" y="864"/>
                  </a:lnTo>
                  <a:lnTo>
                    <a:pt x="655" y="863"/>
                  </a:lnTo>
                  <a:lnTo>
                    <a:pt x="655" y="861"/>
                  </a:lnTo>
                  <a:lnTo>
                    <a:pt x="657" y="860"/>
                  </a:lnTo>
                  <a:lnTo>
                    <a:pt x="657" y="858"/>
                  </a:lnTo>
                  <a:lnTo>
                    <a:pt x="658" y="858"/>
                  </a:lnTo>
                  <a:lnTo>
                    <a:pt x="658" y="857"/>
                  </a:lnTo>
                  <a:lnTo>
                    <a:pt x="658" y="855"/>
                  </a:lnTo>
                  <a:lnTo>
                    <a:pt x="658" y="854"/>
                  </a:lnTo>
                  <a:lnTo>
                    <a:pt x="658" y="852"/>
                  </a:lnTo>
                  <a:lnTo>
                    <a:pt x="658" y="851"/>
                  </a:lnTo>
                  <a:lnTo>
                    <a:pt x="658" y="849"/>
                  </a:lnTo>
                  <a:lnTo>
                    <a:pt x="658" y="848"/>
                  </a:lnTo>
                  <a:lnTo>
                    <a:pt x="660" y="846"/>
                  </a:lnTo>
                  <a:lnTo>
                    <a:pt x="658" y="844"/>
                  </a:lnTo>
                  <a:lnTo>
                    <a:pt x="660" y="843"/>
                  </a:lnTo>
                  <a:lnTo>
                    <a:pt x="660" y="841"/>
                  </a:lnTo>
                  <a:lnTo>
                    <a:pt x="658" y="841"/>
                  </a:lnTo>
                  <a:lnTo>
                    <a:pt x="657" y="841"/>
                  </a:lnTo>
                  <a:lnTo>
                    <a:pt x="657" y="840"/>
                  </a:lnTo>
                  <a:lnTo>
                    <a:pt x="657" y="838"/>
                  </a:lnTo>
                  <a:lnTo>
                    <a:pt x="657" y="837"/>
                  </a:lnTo>
                  <a:lnTo>
                    <a:pt x="655" y="837"/>
                  </a:lnTo>
                  <a:lnTo>
                    <a:pt x="655" y="835"/>
                  </a:lnTo>
                  <a:lnTo>
                    <a:pt x="654" y="835"/>
                  </a:lnTo>
                  <a:lnTo>
                    <a:pt x="654" y="834"/>
                  </a:lnTo>
                  <a:lnTo>
                    <a:pt x="652" y="835"/>
                  </a:lnTo>
                  <a:lnTo>
                    <a:pt x="651" y="835"/>
                  </a:lnTo>
                  <a:lnTo>
                    <a:pt x="649" y="835"/>
                  </a:lnTo>
                  <a:lnTo>
                    <a:pt x="648" y="834"/>
                  </a:lnTo>
                  <a:lnTo>
                    <a:pt x="646" y="835"/>
                  </a:lnTo>
                  <a:lnTo>
                    <a:pt x="645" y="835"/>
                  </a:lnTo>
                  <a:lnTo>
                    <a:pt x="643" y="835"/>
                  </a:lnTo>
                  <a:lnTo>
                    <a:pt x="643" y="837"/>
                  </a:lnTo>
                  <a:lnTo>
                    <a:pt x="642" y="837"/>
                  </a:lnTo>
                  <a:lnTo>
                    <a:pt x="640" y="835"/>
                  </a:lnTo>
                  <a:lnTo>
                    <a:pt x="639" y="835"/>
                  </a:lnTo>
                  <a:lnTo>
                    <a:pt x="637" y="834"/>
                  </a:lnTo>
                  <a:lnTo>
                    <a:pt x="635" y="832"/>
                  </a:lnTo>
                  <a:lnTo>
                    <a:pt x="634" y="829"/>
                  </a:lnTo>
                  <a:lnTo>
                    <a:pt x="632" y="829"/>
                  </a:lnTo>
                  <a:lnTo>
                    <a:pt x="634" y="828"/>
                  </a:lnTo>
                  <a:lnTo>
                    <a:pt x="634" y="826"/>
                  </a:lnTo>
                  <a:lnTo>
                    <a:pt x="632" y="826"/>
                  </a:lnTo>
                  <a:lnTo>
                    <a:pt x="631" y="826"/>
                  </a:lnTo>
                  <a:lnTo>
                    <a:pt x="631" y="823"/>
                  </a:lnTo>
                  <a:lnTo>
                    <a:pt x="631" y="822"/>
                  </a:lnTo>
                  <a:lnTo>
                    <a:pt x="629" y="822"/>
                  </a:lnTo>
                  <a:lnTo>
                    <a:pt x="629" y="820"/>
                  </a:lnTo>
                  <a:lnTo>
                    <a:pt x="628" y="822"/>
                  </a:lnTo>
                  <a:lnTo>
                    <a:pt x="626" y="820"/>
                  </a:lnTo>
                  <a:lnTo>
                    <a:pt x="625" y="820"/>
                  </a:lnTo>
                  <a:lnTo>
                    <a:pt x="623" y="820"/>
                  </a:lnTo>
                  <a:lnTo>
                    <a:pt x="620" y="820"/>
                  </a:lnTo>
                  <a:lnTo>
                    <a:pt x="619" y="819"/>
                  </a:lnTo>
                  <a:lnTo>
                    <a:pt x="616" y="819"/>
                  </a:lnTo>
                  <a:lnTo>
                    <a:pt x="614" y="817"/>
                  </a:lnTo>
                  <a:lnTo>
                    <a:pt x="613" y="817"/>
                  </a:lnTo>
                  <a:lnTo>
                    <a:pt x="613" y="814"/>
                  </a:lnTo>
                  <a:lnTo>
                    <a:pt x="613" y="813"/>
                  </a:lnTo>
                  <a:lnTo>
                    <a:pt x="613" y="811"/>
                  </a:lnTo>
                  <a:lnTo>
                    <a:pt x="614" y="810"/>
                  </a:lnTo>
                  <a:lnTo>
                    <a:pt x="616" y="807"/>
                  </a:lnTo>
                  <a:lnTo>
                    <a:pt x="614" y="805"/>
                  </a:lnTo>
                  <a:lnTo>
                    <a:pt x="614" y="804"/>
                  </a:lnTo>
                  <a:lnTo>
                    <a:pt x="616" y="804"/>
                  </a:lnTo>
                  <a:lnTo>
                    <a:pt x="617" y="802"/>
                  </a:lnTo>
                  <a:lnTo>
                    <a:pt x="617" y="801"/>
                  </a:lnTo>
                  <a:lnTo>
                    <a:pt x="620" y="796"/>
                  </a:lnTo>
                  <a:lnTo>
                    <a:pt x="619" y="793"/>
                  </a:lnTo>
                  <a:lnTo>
                    <a:pt x="617" y="795"/>
                  </a:lnTo>
                  <a:lnTo>
                    <a:pt x="616" y="796"/>
                  </a:lnTo>
                  <a:lnTo>
                    <a:pt x="616" y="795"/>
                  </a:lnTo>
                  <a:lnTo>
                    <a:pt x="616" y="793"/>
                  </a:lnTo>
                  <a:lnTo>
                    <a:pt x="614" y="795"/>
                  </a:lnTo>
                  <a:lnTo>
                    <a:pt x="613" y="795"/>
                  </a:lnTo>
                  <a:lnTo>
                    <a:pt x="610" y="791"/>
                  </a:lnTo>
                  <a:lnTo>
                    <a:pt x="608" y="788"/>
                  </a:lnTo>
                  <a:lnTo>
                    <a:pt x="607" y="788"/>
                  </a:lnTo>
                  <a:lnTo>
                    <a:pt x="605" y="788"/>
                  </a:lnTo>
                  <a:lnTo>
                    <a:pt x="602" y="787"/>
                  </a:lnTo>
                  <a:lnTo>
                    <a:pt x="601" y="788"/>
                  </a:lnTo>
                  <a:lnTo>
                    <a:pt x="596" y="793"/>
                  </a:lnTo>
                  <a:lnTo>
                    <a:pt x="595" y="796"/>
                  </a:lnTo>
                  <a:lnTo>
                    <a:pt x="593" y="796"/>
                  </a:lnTo>
                  <a:lnTo>
                    <a:pt x="592" y="798"/>
                  </a:lnTo>
                  <a:lnTo>
                    <a:pt x="590" y="798"/>
                  </a:lnTo>
                  <a:lnTo>
                    <a:pt x="589" y="799"/>
                  </a:lnTo>
                  <a:lnTo>
                    <a:pt x="586" y="798"/>
                  </a:lnTo>
                  <a:lnTo>
                    <a:pt x="584" y="799"/>
                  </a:lnTo>
                  <a:lnTo>
                    <a:pt x="584" y="801"/>
                  </a:lnTo>
                  <a:lnTo>
                    <a:pt x="586" y="801"/>
                  </a:lnTo>
                  <a:lnTo>
                    <a:pt x="587" y="802"/>
                  </a:lnTo>
                  <a:lnTo>
                    <a:pt x="587" y="805"/>
                  </a:lnTo>
                  <a:lnTo>
                    <a:pt x="589" y="805"/>
                  </a:lnTo>
                  <a:lnTo>
                    <a:pt x="592" y="807"/>
                  </a:lnTo>
                  <a:lnTo>
                    <a:pt x="592" y="808"/>
                  </a:lnTo>
                  <a:lnTo>
                    <a:pt x="590" y="811"/>
                  </a:lnTo>
                  <a:lnTo>
                    <a:pt x="589" y="814"/>
                  </a:lnTo>
                  <a:lnTo>
                    <a:pt x="592" y="819"/>
                  </a:lnTo>
                  <a:lnTo>
                    <a:pt x="590" y="819"/>
                  </a:lnTo>
                  <a:lnTo>
                    <a:pt x="589" y="820"/>
                  </a:lnTo>
                  <a:lnTo>
                    <a:pt x="589" y="822"/>
                  </a:lnTo>
                  <a:lnTo>
                    <a:pt x="587" y="823"/>
                  </a:lnTo>
                  <a:lnTo>
                    <a:pt x="587" y="825"/>
                  </a:lnTo>
                  <a:lnTo>
                    <a:pt x="590" y="825"/>
                  </a:lnTo>
                  <a:lnTo>
                    <a:pt x="590" y="826"/>
                  </a:lnTo>
                  <a:lnTo>
                    <a:pt x="592" y="826"/>
                  </a:lnTo>
                  <a:lnTo>
                    <a:pt x="593" y="829"/>
                  </a:lnTo>
                  <a:lnTo>
                    <a:pt x="592" y="831"/>
                  </a:lnTo>
                  <a:lnTo>
                    <a:pt x="590" y="831"/>
                  </a:lnTo>
                  <a:lnTo>
                    <a:pt x="589" y="832"/>
                  </a:lnTo>
                  <a:lnTo>
                    <a:pt x="590" y="834"/>
                  </a:lnTo>
                  <a:lnTo>
                    <a:pt x="592" y="834"/>
                  </a:lnTo>
                  <a:lnTo>
                    <a:pt x="592" y="835"/>
                  </a:lnTo>
                  <a:lnTo>
                    <a:pt x="590" y="835"/>
                  </a:lnTo>
                  <a:lnTo>
                    <a:pt x="589" y="835"/>
                  </a:lnTo>
                  <a:lnTo>
                    <a:pt x="587" y="834"/>
                  </a:lnTo>
                  <a:lnTo>
                    <a:pt x="584" y="834"/>
                  </a:lnTo>
                  <a:lnTo>
                    <a:pt x="583" y="834"/>
                  </a:lnTo>
                  <a:lnTo>
                    <a:pt x="581" y="832"/>
                  </a:lnTo>
                  <a:lnTo>
                    <a:pt x="581" y="834"/>
                  </a:lnTo>
                  <a:lnTo>
                    <a:pt x="579" y="835"/>
                  </a:lnTo>
                  <a:lnTo>
                    <a:pt x="576" y="837"/>
                  </a:lnTo>
                  <a:lnTo>
                    <a:pt x="576" y="841"/>
                  </a:lnTo>
                  <a:lnTo>
                    <a:pt x="575" y="840"/>
                  </a:lnTo>
                  <a:lnTo>
                    <a:pt x="573" y="840"/>
                  </a:lnTo>
                  <a:lnTo>
                    <a:pt x="573" y="841"/>
                  </a:lnTo>
                  <a:lnTo>
                    <a:pt x="572" y="844"/>
                  </a:lnTo>
                  <a:lnTo>
                    <a:pt x="569" y="846"/>
                  </a:lnTo>
                  <a:lnTo>
                    <a:pt x="566" y="846"/>
                  </a:lnTo>
                  <a:lnTo>
                    <a:pt x="564" y="848"/>
                  </a:lnTo>
                  <a:lnTo>
                    <a:pt x="563" y="848"/>
                  </a:lnTo>
                  <a:lnTo>
                    <a:pt x="561" y="848"/>
                  </a:lnTo>
                  <a:lnTo>
                    <a:pt x="560" y="848"/>
                  </a:lnTo>
                  <a:lnTo>
                    <a:pt x="560" y="849"/>
                  </a:lnTo>
                  <a:lnTo>
                    <a:pt x="561" y="849"/>
                  </a:lnTo>
                  <a:lnTo>
                    <a:pt x="561" y="851"/>
                  </a:lnTo>
                  <a:lnTo>
                    <a:pt x="563" y="851"/>
                  </a:lnTo>
                  <a:lnTo>
                    <a:pt x="564" y="851"/>
                  </a:lnTo>
                  <a:lnTo>
                    <a:pt x="564" y="852"/>
                  </a:lnTo>
                  <a:lnTo>
                    <a:pt x="566" y="852"/>
                  </a:lnTo>
                  <a:lnTo>
                    <a:pt x="564" y="854"/>
                  </a:lnTo>
                  <a:lnTo>
                    <a:pt x="564" y="855"/>
                  </a:lnTo>
                  <a:lnTo>
                    <a:pt x="564" y="857"/>
                  </a:lnTo>
                  <a:lnTo>
                    <a:pt x="566" y="858"/>
                  </a:lnTo>
                  <a:lnTo>
                    <a:pt x="566" y="860"/>
                  </a:lnTo>
                  <a:lnTo>
                    <a:pt x="566" y="861"/>
                  </a:lnTo>
                  <a:lnTo>
                    <a:pt x="566" y="863"/>
                  </a:lnTo>
                  <a:lnTo>
                    <a:pt x="564" y="864"/>
                  </a:lnTo>
                  <a:lnTo>
                    <a:pt x="564" y="866"/>
                  </a:lnTo>
                  <a:lnTo>
                    <a:pt x="564" y="867"/>
                  </a:lnTo>
                  <a:lnTo>
                    <a:pt x="563" y="866"/>
                  </a:lnTo>
                  <a:lnTo>
                    <a:pt x="563" y="864"/>
                  </a:lnTo>
                  <a:lnTo>
                    <a:pt x="561" y="864"/>
                  </a:lnTo>
                  <a:lnTo>
                    <a:pt x="560" y="864"/>
                  </a:lnTo>
                  <a:lnTo>
                    <a:pt x="558" y="864"/>
                  </a:lnTo>
                  <a:lnTo>
                    <a:pt x="558" y="866"/>
                  </a:lnTo>
                  <a:lnTo>
                    <a:pt x="558" y="867"/>
                  </a:lnTo>
                  <a:lnTo>
                    <a:pt x="560" y="869"/>
                  </a:lnTo>
                  <a:lnTo>
                    <a:pt x="560" y="870"/>
                  </a:lnTo>
                  <a:lnTo>
                    <a:pt x="560" y="872"/>
                  </a:lnTo>
                  <a:lnTo>
                    <a:pt x="558" y="872"/>
                  </a:lnTo>
                  <a:lnTo>
                    <a:pt x="557" y="873"/>
                  </a:lnTo>
                  <a:lnTo>
                    <a:pt x="554" y="872"/>
                  </a:lnTo>
                  <a:lnTo>
                    <a:pt x="552" y="872"/>
                  </a:lnTo>
                  <a:lnTo>
                    <a:pt x="551" y="872"/>
                  </a:lnTo>
                  <a:lnTo>
                    <a:pt x="549" y="872"/>
                  </a:lnTo>
                  <a:lnTo>
                    <a:pt x="548" y="872"/>
                  </a:lnTo>
                  <a:lnTo>
                    <a:pt x="546" y="872"/>
                  </a:lnTo>
                  <a:lnTo>
                    <a:pt x="545" y="872"/>
                  </a:lnTo>
                  <a:lnTo>
                    <a:pt x="545" y="873"/>
                  </a:lnTo>
                  <a:lnTo>
                    <a:pt x="543" y="873"/>
                  </a:lnTo>
                  <a:lnTo>
                    <a:pt x="542" y="873"/>
                  </a:lnTo>
                  <a:lnTo>
                    <a:pt x="540" y="873"/>
                  </a:lnTo>
                  <a:lnTo>
                    <a:pt x="540" y="875"/>
                  </a:lnTo>
                  <a:lnTo>
                    <a:pt x="540" y="876"/>
                  </a:lnTo>
                  <a:lnTo>
                    <a:pt x="539" y="876"/>
                  </a:lnTo>
                  <a:lnTo>
                    <a:pt x="537" y="878"/>
                  </a:lnTo>
                  <a:lnTo>
                    <a:pt x="537" y="879"/>
                  </a:lnTo>
                  <a:lnTo>
                    <a:pt x="539" y="881"/>
                  </a:lnTo>
                  <a:lnTo>
                    <a:pt x="539" y="882"/>
                  </a:lnTo>
                  <a:lnTo>
                    <a:pt x="537" y="882"/>
                  </a:lnTo>
                  <a:lnTo>
                    <a:pt x="537" y="884"/>
                  </a:lnTo>
                  <a:lnTo>
                    <a:pt x="537" y="885"/>
                  </a:lnTo>
                  <a:lnTo>
                    <a:pt x="537" y="887"/>
                  </a:lnTo>
                  <a:lnTo>
                    <a:pt x="536" y="887"/>
                  </a:lnTo>
                  <a:lnTo>
                    <a:pt x="534" y="887"/>
                  </a:lnTo>
                  <a:lnTo>
                    <a:pt x="531" y="887"/>
                  </a:lnTo>
                  <a:lnTo>
                    <a:pt x="530" y="885"/>
                  </a:lnTo>
                  <a:lnTo>
                    <a:pt x="528" y="885"/>
                  </a:lnTo>
                  <a:lnTo>
                    <a:pt x="527" y="885"/>
                  </a:lnTo>
                  <a:lnTo>
                    <a:pt x="525" y="884"/>
                  </a:lnTo>
                  <a:lnTo>
                    <a:pt x="523" y="884"/>
                  </a:lnTo>
                  <a:lnTo>
                    <a:pt x="520" y="885"/>
                  </a:lnTo>
                  <a:lnTo>
                    <a:pt x="517" y="887"/>
                  </a:lnTo>
                  <a:lnTo>
                    <a:pt x="514" y="890"/>
                  </a:lnTo>
                  <a:lnTo>
                    <a:pt x="514" y="888"/>
                  </a:lnTo>
                  <a:lnTo>
                    <a:pt x="514" y="887"/>
                  </a:lnTo>
                  <a:lnTo>
                    <a:pt x="514" y="888"/>
                  </a:lnTo>
                  <a:lnTo>
                    <a:pt x="514" y="890"/>
                  </a:lnTo>
                  <a:lnTo>
                    <a:pt x="514" y="891"/>
                  </a:lnTo>
                  <a:lnTo>
                    <a:pt x="513" y="891"/>
                  </a:lnTo>
                  <a:lnTo>
                    <a:pt x="511" y="891"/>
                  </a:lnTo>
                  <a:lnTo>
                    <a:pt x="510" y="891"/>
                  </a:lnTo>
                  <a:lnTo>
                    <a:pt x="508" y="891"/>
                  </a:lnTo>
                  <a:lnTo>
                    <a:pt x="507" y="893"/>
                  </a:lnTo>
                  <a:lnTo>
                    <a:pt x="505" y="893"/>
                  </a:lnTo>
                  <a:lnTo>
                    <a:pt x="505" y="894"/>
                  </a:lnTo>
                  <a:lnTo>
                    <a:pt x="504" y="894"/>
                  </a:lnTo>
                  <a:lnTo>
                    <a:pt x="502" y="896"/>
                  </a:lnTo>
                  <a:lnTo>
                    <a:pt x="501" y="896"/>
                  </a:lnTo>
                  <a:lnTo>
                    <a:pt x="498" y="896"/>
                  </a:lnTo>
                  <a:lnTo>
                    <a:pt x="498" y="897"/>
                  </a:lnTo>
                  <a:lnTo>
                    <a:pt x="496" y="897"/>
                  </a:lnTo>
                  <a:lnTo>
                    <a:pt x="496" y="896"/>
                  </a:lnTo>
                  <a:lnTo>
                    <a:pt x="495" y="896"/>
                  </a:lnTo>
                  <a:lnTo>
                    <a:pt x="493" y="897"/>
                  </a:lnTo>
                  <a:lnTo>
                    <a:pt x="492" y="897"/>
                  </a:lnTo>
                  <a:lnTo>
                    <a:pt x="490" y="897"/>
                  </a:lnTo>
                  <a:lnTo>
                    <a:pt x="490" y="899"/>
                  </a:lnTo>
                  <a:lnTo>
                    <a:pt x="490" y="901"/>
                  </a:lnTo>
                  <a:lnTo>
                    <a:pt x="489" y="901"/>
                  </a:lnTo>
                  <a:lnTo>
                    <a:pt x="487" y="901"/>
                  </a:lnTo>
                  <a:lnTo>
                    <a:pt x="484" y="901"/>
                  </a:lnTo>
                  <a:lnTo>
                    <a:pt x="483" y="899"/>
                  </a:lnTo>
                  <a:lnTo>
                    <a:pt x="481" y="897"/>
                  </a:lnTo>
                  <a:lnTo>
                    <a:pt x="480" y="897"/>
                  </a:lnTo>
                  <a:lnTo>
                    <a:pt x="478" y="896"/>
                  </a:lnTo>
                  <a:lnTo>
                    <a:pt x="477" y="897"/>
                  </a:lnTo>
                  <a:lnTo>
                    <a:pt x="475" y="897"/>
                  </a:lnTo>
                  <a:lnTo>
                    <a:pt x="472" y="897"/>
                  </a:lnTo>
                  <a:lnTo>
                    <a:pt x="472" y="896"/>
                  </a:lnTo>
                  <a:lnTo>
                    <a:pt x="471" y="897"/>
                  </a:lnTo>
                  <a:lnTo>
                    <a:pt x="469" y="897"/>
                  </a:lnTo>
                  <a:lnTo>
                    <a:pt x="469" y="896"/>
                  </a:lnTo>
                  <a:lnTo>
                    <a:pt x="467" y="897"/>
                  </a:lnTo>
                  <a:lnTo>
                    <a:pt x="467" y="899"/>
                  </a:lnTo>
                  <a:lnTo>
                    <a:pt x="466" y="899"/>
                  </a:lnTo>
                  <a:lnTo>
                    <a:pt x="467" y="899"/>
                  </a:lnTo>
                  <a:lnTo>
                    <a:pt x="466" y="901"/>
                  </a:lnTo>
                  <a:lnTo>
                    <a:pt x="466" y="902"/>
                  </a:lnTo>
                  <a:lnTo>
                    <a:pt x="464" y="902"/>
                  </a:lnTo>
                  <a:lnTo>
                    <a:pt x="464" y="904"/>
                  </a:lnTo>
                  <a:lnTo>
                    <a:pt x="464" y="905"/>
                  </a:lnTo>
                  <a:lnTo>
                    <a:pt x="463" y="907"/>
                  </a:lnTo>
                  <a:lnTo>
                    <a:pt x="466" y="907"/>
                  </a:lnTo>
                  <a:lnTo>
                    <a:pt x="466" y="908"/>
                  </a:lnTo>
                  <a:lnTo>
                    <a:pt x="464" y="908"/>
                  </a:lnTo>
                  <a:lnTo>
                    <a:pt x="466" y="910"/>
                  </a:lnTo>
                  <a:lnTo>
                    <a:pt x="464" y="911"/>
                  </a:lnTo>
                  <a:lnTo>
                    <a:pt x="466" y="913"/>
                  </a:lnTo>
                  <a:lnTo>
                    <a:pt x="467" y="914"/>
                  </a:lnTo>
                  <a:lnTo>
                    <a:pt x="466" y="914"/>
                  </a:lnTo>
                  <a:lnTo>
                    <a:pt x="466" y="916"/>
                  </a:lnTo>
                  <a:lnTo>
                    <a:pt x="466" y="919"/>
                  </a:lnTo>
                  <a:lnTo>
                    <a:pt x="464" y="919"/>
                  </a:lnTo>
                  <a:lnTo>
                    <a:pt x="461" y="922"/>
                  </a:lnTo>
                  <a:lnTo>
                    <a:pt x="461" y="923"/>
                  </a:lnTo>
                  <a:lnTo>
                    <a:pt x="461" y="928"/>
                  </a:lnTo>
                  <a:lnTo>
                    <a:pt x="463" y="928"/>
                  </a:lnTo>
                  <a:lnTo>
                    <a:pt x="463" y="929"/>
                  </a:lnTo>
                  <a:lnTo>
                    <a:pt x="463" y="931"/>
                  </a:lnTo>
                  <a:lnTo>
                    <a:pt x="460" y="932"/>
                  </a:lnTo>
                  <a:lnTo>
                    <a:pt x="455" y="934"/>
                  </a:lnTo>
                  <a:lnTo>
                    <a:pt x="454" y="935"/>
                  </a:lnTo>
                  <a:lnTo>
                    <a:pt x="452" y="934"/>
                  </a:lnTo>
                  <a:lnTo>
                    <a:pt x="451" y="934"/>
                  </a:lnTo>
                  <a:lnTo>
                    <a:pt x="449" y="934"/>
                  </a:lnTo>
                  <a:lnTo>
                    <a:pt x="449" y="935"/>
                  </a:lnTo>
                  <a:lnTo>
                    <a:pt x="448" y="935"/>
                  </a:lnTo>
                  <a:lnTo>
                    <a:pt x="446" y="935"/>
                  </a:lnTo>
                  <a:lnTo>
                    <a:pt x="445" y="937"/>
                  </a:lnTo>
                  <a:lnTo>
                    <a:pt x="443" y="937"/>
                  </a:lnTo>
                  <a:lnTo>
                    <a:pt x="443" y="938"/>
                  </a:lnTo>
                  <a:lnTo>
                    <a:pt x="439" y="940"/>
                  </a:lnTo>
                  <a:lnTo>
                    <a:pt x="437" y="940"/>
                  </a:lnTo>
                  <a:lnTo>
                    <a:pt x="436" y="940"/>
                  </a:lnTo>
                  <a:lnTo>
                    <a:pt x="434" y="941"/>
                  </a:lnTo>
                  <a:lnTo>
                    <a:pt x="433" y="941"/>
                  </a:lnTo>
                  <a:lnTo>
                    <a:pt x="433" y="940"/>
                  </a:lnTo>
                  <a:lnTo>
                    <a:pt x="433" y="941"/>
                  </a:lnTo>
                  <a:lnTo>
                    <a:pt x="431" y="941"/>
                  </a:lnTo>
                  <a:lnTo>
                    <a:pt x="430" y="941"/>
                  </a:lnTo>
                  <a:lnTo>
                    <a:pt x="428" y="940"/>
                  </a:lnTo>
                  <a:lnTo>
                    <a:pt x="427" y="940"/>
                  </a:lnTo>
                  <a:lnTo>
                    <a:pt x="425" y="940"/>
                  </a:lnTo>
                  <a:lnTo>
                    <a:pt x="424" y="940"/>
                  </a:lnTo>
                  <a:lnTo>
                    <a:pt x="421" y="940"/>
                  </a:lnTo>
                  <a:lnTo>
                    <a:pt x="419" y="940"/>
                  </a:lnTo>
                  <a:lnTo>
                    <a:pt x="418" y="940"/>
                  </a:lnTo>
                  <a:lnTo>
                    <a:pt x="418" y="941"/>
                  </a:lnTo>
                  <a:lnTo>
                    <a:pt x="416" y="941"/>
                  </a:lnTo>
                  <a:lnTo>
                    <a:pt x="416" y="938"/>
                  </a:lnTo>
                  <a:lnTo>
                    <a:pt x="416" y="937"/>
                  </a:lnTo>
                  <a:lnTo>
                    <a:pt x="416" y="934"/>
                  </a:lnTo>
                  <a:lnTo>
                    <a:pt x="416" y="931"/>
                  </a:lnTo>
                  <a:lnTo>
                    <a:pt x="416" y="929"/>
                  </a:lnTo>
                  <a:lnTo>
                    <a:pt x="415" y="929"/>
                  </a:lnTo>
                  <a:lnTo>
                    <a:pt x="413" y="929"/>
                  </a:lnTo>
                  <a:lnTo>
                    <a:pt x="411" y="929"/>
                  </a:lnTo>
                  <a:lnTo>
                    <a:pt x="411" y="931"/>
                  </a:lnTo>
                  <a:lnTo>
                    <a:pt x="411" y="932"/>
                  </a:lnTo>
                  <a:lnTo>
                    <a:pt x="410" y="935"/>
                  </a:lnTo>
                  <a:lnTo>
                    <a:pt x="408" y="938"/>
                  </a:lnTo>
                  <a:lnTo>
                    <a:pt x="410" y="940"/>
                  </a:lnTo>
                  <a:lnTo>
                    <a:pt x="408" y="941"/>
                  </a:lnTo>
                  <a:lnTo>
                    <a:pt x="408" y="943"/>
                  </a:lnTo>
                  <a:lnTo>
                    <a:pt x="407" y="941"/>
                  </a:lnTo>
                  <a:lnTo>
                    <a:pt x="405" y="943"/>
                  </a:lnTo>
                  <a:lnTo>
                    <a:pt x="404" y="944"/>
                  </a:lnTo>
                  <a:lnTo>
                    <a:pt x="404" y="946"/>
                  </a:lnTo>
                  <a:lnTo>
                    <a:pt x="404" y="947"/>
                  </a:lnTo>
                  <a:lnTo>
                    <a:pt x="402" y="947"/>
                  </a:lnTo>
                  <a:lnTo>
                    <a:pt x="401" y="947"/>
                  </a:lnTo>
                  <a:lnTo>
                    <a:pt x="399" y="946"/>
                  </a:lnTo>
                  <a:lnTo>
                    <a:pt x="398" y="946"/>
                  </a:lnTo>
                  <a:lnTo>
                    <a:pt x="396" y="946"/>
                  </a:lnTo>
                  <a:lnTo>
                    <a:pt x="396" y="947"/>
                  </a:lnTo>
                  <a:lnTo>
                    <a:pt x="396" y="949"/>
                  </a:lnTo>
                  <a:lnTo>
                    <a:pt x="396" y="951"/>
                  </a:lnTo>
                  <a:lnTo>
                    <a:pt x="395" y="954"/>
                  </a:lnTo>
                  <a:lnTo>
                    <a:pt x="393" y="952"/>
                  </a:lnTo>
                  <a:lnTo>
                    <a:pt x="392" y="952"/>
                  </a:lnTo>
                  <a:lnTo>
                    <a:pt x="390" y="951"/>
                  </a:lnTo>
                  <a:lnTo>
                    <a:pt x="389" y="951"/>
                  </a:lnTo>
                  <a:lnTo>
                    <a:pt x="389" y="949"/>
                  </a:lnTo>
                  <a:lnTo>
                    <a:pt x="387" y="947"/>
                  </a:lnTo>
                  <a:lnTo>
                    <a:pt x="386" y="947"/>
                  </a:lnTo>
                  <a:lnTo>
                    <a:pt x="384" y="947"/>
                  </a:lnTo>
                  <a:lnTo>
                    <a:pt x="384" y="949"/>
                  </a:lnTo>
                  <a:lnTo>
                    <a:pt x="384" y="951"/>
                  </a:lnTo>
                  <a:lnTo>
                    <a:pt x="384" y="952"/>
                  </a:lnTo>
                  <a:lnTo>
                    <a:pt x="381" y="955"/>
                  </a:lnTo>
                  <a:lnTo>
                    <a:pt x="381" y="957"/>
                  </a:lnTo>
                  <a:lnTo>
                    <a:pt x="380" y="958"/>
                  </a:lnTo>
                  <a:lnTo>
                    <a:pt x="378" y="960"/>
                  </a:lnTo>
                  <a:lnTo>
                    <a:pt x="377" y="960"/>
                  </a:lnTo>
                  <a:lnTo>
                    <a:pt x="375" y="960"/>
                  </a:lnTo>
                  <a:lnTo>
                    <a:pt x="375" y="958"/>
                  </a:lnTo>
                  <a:lnTo>
                    <a:pt x="372" y="957"/>
                  </a:lnTo>
                  <a:lnTo>
                    <a:pt x="371" y="957"/>
                  </a:lnTo>
                  <a:lnTo>
                    <a:pt x="371" y="955"/>
                  </a:lnTo>
                  <a:lnTo>
                    <a:pt x="369" y="954"/>
                  </a:lnTo>
                  <a:lnTo>
                    <a:pt x="369" y="952"/>
                  </a:lnTo>
                  <a:lnTo>
                    <a:pt x="368" y="952"/>
                  </a:lnTo>
                  <a:lnTo>
                    <a:pt x="368" y="951"/>
                  </a:lnTo>
                  <a:lnTo>
                    <a:pt x="366" y="949"/>
                  </a:lnTo>
                  <a:lnTo>
                    <a:pt x="366" y="951"/>
                  </a:lnTo>
                  <a:lnTo>
                    <a:pt x="365" y="951"/>
                  </a:lnTo>
                  <a:lnTo>
                    <a:pt x="363" y="952"/>
                  </a:lnTo>
                  <a:lnTo>
                    <a:pt x="360" y="955"/>
                  </a:lnTo>
                  <a:lnTo>
                    <a:pt x="359" y="957"/>
                  </a:lnTo>
                  <a:lnTo>
                    <a:pt x="355" y="961"/>
                  </a:lnTo>
                  <a:lnTo>
                    <a:pt x="354" y="964"/>
                  </a:lnTo>
                  <a:lnTo>
                    <a:pt x="351" y="966"/>
                  </a:lnTo>
                  <a:lnTo>
                    <a:pt x="348" y="969"/>
                  </a:lnTo>
                  <a:lnTo>
                    <a:pt x="345" y="970"/>
                  </a:lnTo>
                  <a:lnTo>
                    <a:pt x="343" y="969"/>
                  </a:lnTo>
                  <a:lnTo>
                    <a:pt x="342" y="969"/>
                  </a:lnTo>
                  <a:lnTo>
                    <a:pt x="340" y="970"/>
                  </a:lnTo>
                  <a:lnTo>
                    <a:pt x="340" y="973"/>
                  </a:lnTo>
                  <a:lnTo>
                    <a:pt x="339" y="973"/>
                  </a:lnTo>
                  <a:lnTo>
                    <a:pt x="337" y="973"/>
                  </a:lnTo>
                  <a:lnTo>
                    <a:pt x="336" y="973"/>
                  </a:lnTo>
                  <a:lnTo>
                    <a:pt x="334" y="973"/>
                  </a:lnTo>
                  <a:lnTo>
                    <a:pt x="334" y="972"/>
                  </a:lnTo>
                  <a:lnTo>
                    <a:pt x="333" y="970"/>
                  </a:lnTo>
                  <a:lnTo>
                    <a:pt x="331" y="970"/>
                  </a:lnTo>
                  <a:lnTo>
                    <a:pt x="330" y="970"/>
                  </a:lnTo>
                  <a:lnTo>
                    <a:pt x="328" y="970"/>
                  </a:lnTo>
                  <a:lnTo>
                    <a:pt x="328" y="972"/>
                  </a:lnTo>
                  <a:lnTo>
                    <a:pt x="327" y="970"/>
                  </a:lnTo>
                  <a:lnTo>
                    <a:pt x="325" y="972"/>
                  </a:lnTo>
                  <a:lnTo>
                    <a:pt x="324" y="973"/>
                  </a:lnTo>
                  <a:lnTo>
                    <a:pt x="324" y="976"/>
                  </a:lnTo>
                  <a:lnTo>
                    <a:pt x="325" y="979"/>
                  </a:lnTo>
                  <a:lnTo>
                    <a:pt x="327" y="984"/>
                  </a:lnTo>
                  <a:lnTo>
                    <a:pt x="325" y="984"/>
                  </a:lnTo>
                  <a:lnTo>
                    <a:pt x="324" y="985"/>
                  </a:lnTo>
                  <a:lnTo>
                    <a:pt x="321" y="987"/>
                  </a:lnTo>
                  <a:lnTo>
                    <a:pt x="319" y="988"/>
                  </a:lnTo>
                  <a:lnTo>
                    <a:pt x="318" y="988"/>
                  </a:lnTo>
                  <a:lnTo>
                    <a:pt x="318" y="987"/>
                  </a:lnTo>
                  <a:lnTo>
                    <a:pt x="316" y="987"/>
                  </a:lnTo>
                  <a:lnTo>
                    <a:pt x="316" y="985"/>
                  </a:lnTo>
                  <a:lnTo>
                    <a:pt x="315" y="985"/>
                  </a:lnTo>
                  <a:lnTo>
                    <a:pt x="312" y="985"/>
                  </a:lnTo>
                  <a:lnTo>
                    <a:pt x="312" y="987"/>
                  </a:lnTo>
                  <a:lnTo>
                    <a:pt x="310" y="987"/>
                  </a:lnTo>
                  <a:lnTo>
                    <a:pt x="312" y="988"/>
                  </a:lnTo>
                  <a:lnTo>
                    <a:pt x="312" y="990"/>
                  </a:lnTo>
                  <a:lnTo>
                    <a:pt x="312" y="991"/>
                  </a:lnTo>
                  <a:lnTo>
                    <a:pt x="313" y="991"/>
                  </a:lnTo>
                  <a:lnTo>
                    <a:pt x="315" y="991"/>
                  </a:lnTo>
                  <a:lnTo>
                    <a:pt x="315" y="993"/>
                  </a:lnTo>
                  <a:lnTo>
                    <a:pt x="315" y="994"/>
                  </a:lnTo>
                  <a:lnTo>
                    <a:pt x="312" y="996"/>
                  </a:lnTo>
                  <a:lnTo>
                    <a:pt x="312" y="997"/>
                  </a:lnTo>
                  <a:lnTo>
                    <a:pt x="313" y="997"/>
                  </a:lnTo>
                  <a:lnTo>
                    <a:pt x="315" y="997"/>
                  </a:lnTo>
                  <a:lnTo>
                    <a:pt x="316" y="999"/>
                  </a:lnTo>
                  <a:lnTo>
                    <a:pt x="318" y="999"/>
                  </a:lnTo>
                  <a:lnTo>
                    <a:pt x="318" y="1000"/>
                  </a:lnTo>
                  <a:lnTo>
                    <a:pt x="316" y="1002"/>
                  </a:lnTo>
                  <a:lnTo>
                    <a:pt x="316" y="1004"/>
                  </a:lnTo>
                  <a:lnTo>
                    <a:pt x="315" y="1005"/>
                  </a:lnTo>
                  <a:lnTo>
                    <a:pt x="316" y="1005"/>
                  </a:lnTo>
                  <a:lnTo>
                    <a:pt x="316" y="1007"/>
                  </a:lnTo>
                  <a:lnTo>
                    <a:pt x="318" y="1008"/>
                  </a:lnTo>
                  <a:lnTo>
                    <a:pt x="316" y="1010"/>
                  </a:lnTo>
                  <a:lnTo>
                    <a:pt x="315" y="1011"/>
                  </a:lnTo>
                  <a:lnTo>
                    <a:pt x="316" y="1013"/>
                  </a:lnTo>
                  <a:lnTo>
                    <a:pt x="315" y="1016"/>
                  </a:lnTo>
                  <a:lnTo>
                    <a:pt x="316" y="1016"/>
                  </a:lnTo>
                  <a:lnTo>
                    <a:pt x="313" y="1017"/>
                  </a:lnTo>
                  <a:lnTo>
                    <a:pt x="312" y="1017"/>
                  </a:lnTo>
                  <a:lnTo>
                    <a:pt x="310" y="1017"/>
                  </a:lnTo>
                  <a:lnTo>
                    <a:pt x="307" y="1019"/>
                  </a:lnTo>
                  <a:lnTo>
                    <a:pt x="306" y="1022"/>
                  </a:lnTo>
                  <a:lnTo>
                    <a:pt x="304" y="1022"/>
                  </a:lnTo>
                  <a:lnTo>
                    <a:pt x="303" y="1022"/>
                  </a:lnTo>
                  <a:lnTo>
                    <a:pt x="303" y="1023"/>
                  </a:lnTo>
                  <a:lnTo>
                    <a:pt x="301" y="1023"/>
                  </a:lnTo>
                  <a:lnTo>
                    <a:pt x="299" y="1022"/>
                  </a:lnTo>
                  <a:lnTo>
                    <a:pt x="298" y="1020"/>
                  </a:lnTo>
                  <a:lnTo>
                    <a:pt x="296" y="1020"/>
                  </a:lnTo>
                  <a:lnTo>
                    <a:pt x="296" y="1019"/>
                  </a:lnTo>
                  <a:lnTo>
                    <a:pt x="295" y="1017"/>
                  </a:lnTo>
                  <a:lnTo>
                    <a:pt x="293" y="1017"/>
                  </a:lnTo>
                  <a:lnTo>
                    <a:pt x="292" y="1017"/>
                  </a:lnTo>
                  <a:lnTo>
                    <a:pt x="292" y="1016"/>
                  </a:lnTo>
                  <a:lnTo>
                    <a:pt x="289" y="1016"/>
                  </a:lnTo>
                  <a:lnTo>
                    <a:pt x="289" y="1014"/>
                  </a:lnTo>
                  <a:lnTo>
                    <a:pt x="287" y="1014"/>
                  </a:lnTo>
                  <a:lnTo>
                    <a:pt x="286" y="1013"/>
                  </a:lnTo>
                  <a:lnTo>
                    <a:pt x="286" y="1010"/>
                  </a:lnTo>
                  <a:lnTo>
                    <a:pt x="286" y="1005"/>
                  </a:lnTo>
                  <a:lnTo>
                    <a:pt x="284" y="1005"/>
                  </a:lnTo>
                  <a:lnTo>
                    <a:pt x="284" y="1004"/>
                  </a:lnTo>
                  <a:lnTo>
                    <a:pt x="283" y="1005"/>
                  </a:lnTo>
                  <a:lnTo>
                    <a:pt x="281" y="1005"/>
                  </a:lnTo>
                  <a:lnTo>
                    <a:pt x="280" y="1005"/>
                  </a:lnTo>
                  <a:lnTo>
                    <a:pt x="277" y="1007"/>
                  </a:lnTo>
                  <a:lnTo>
                    <a:pt x="275" y="1008"/>
                  </a:lnTo>
                  <a:lnTo>
                    <a:pt x="274" y="1008"/>
                  </a:lnTo>
                  <a:lnTo>
                    <a:pt x="271" y="1013"/>
                  </a:lnTo>
                  <a:lnTo>
                    <a:pt x="268" y="1011"/>
                  </a:lnTo>
                  <a:lnTo>
                    <a:pt x="266" y="1013"/>
                  </a:lnTo>
                  <a:lnTo>
                    <a:pt x="266" y="1016"/>
                  </a:lnTo>
                  <a:lnTo>
                    <a:pt x="268" y="1016"/>
                  </a:lnTo>
                  <a:lnTo>
                    <a:pt x="268" y="1014"/>
                  </a:lnTo>
                  <a:lnTo>
                    <a:pt x="269" y="1014"/>
                  </a:lnTo>
                  <a:lnTo>
                    <a:pt x="271" y="1014"/>
                  </a:lnTo>
                  <a:lnTo>
                    <a:pt x="271" y="1016"/>
                  </a:lnTo>
                  <a:lnTo>
                    <a:pt x="269" y="1017"/>
                  </a:lnTo>
                  <a:lnTo>
                    <a:pt x="271" y="1019"/>
                  </a:lnTo>
                  <a:lnTo>
                    <a:pt x="272" y="1019"/>
                  </a:lnTo>
                  <a:lnTo>
                    <a:pt x="272" y="1020"/>
                  </a:lnTo>
                  <a:lnTo>
                    <a:pt x="272" y="1022"/>
                  </a:lnTo>
                  <a:lnTo>
                    <a:pt x="272" y="1023"/>
                  </a:lnTo>
                  <a:lnTo>
                    <a:pt x="271" y="1025"/>
                  </a:lnTo>
                  <a:lnTo>
                    <a:pt x="269" y="1026"/>
                  </a:lnTo>
                  <a:lnTo>
                    <a:pt x="268" y="1026"/>
                  </a:lnTo>
                  <a:lnTo>
                    <a:pt x="268" y="1028"/>
                  </a:lnTo>
                  <a:lnTo>
                    <a:pt x="265" y="1029"/>
                  </a:lnTo>
                  <a:lnTo>
                    <a:pt x="266" y="1031"/>
                  </a:lnTo>
                  <a:lnTo>
                    <a:pt x="266" y="1032"/>
                  </a:lnTo>
                  <a:lnTo>
                    <a:pt x="268" y="1032"/>
                  </a:lnTo>
                  <a:lnTo>
                    <a:pt x="269" y="1032"/>
                  </a:lnTo>
                  <a:lnTo>
                    <a:pt x="271" y="1034"/>
                  </a:lnTo>
                  <a:lnTo>
                    <a:pt x="272" y="1032"/>
                  </a:lnTo>
                  <a:lnTo>
                    <a:pt x="274" y="1031"/>
                  </a:lnTo>
                  <a:lnTo>
                    <a:pt x="274" y="1032"/>
                  </a:lnTo>
                  <a:lnTo>
                    <a:pt x="274" y="1034"/>
                  </a:lnTo>
                  <a:lnTo>
                    <a:pt x="274" y="1035"/>
                  </a:lnTo>
                  <a:lnTo>
                    <a:pt x="274" y="1037"/>
                  </a:lnTo>
                  <a:lnTo>
                    <a:pt x="277" y="1037"/>
                  </a:lnTo>
                  <a:lnTo>
                    <a:pt x="277" y="1038"/>
                  </a:lnTo>
                  <a:lnTo>
                    <a:pt x="278" y="1038"/>
                  </a:lnTo>
                  <a:lnTo>
                    <a:pt x="278" y="1040"/>
                  </a:lnTo>
                  <a:lnTo>
                    <a:pt x="277" y="1040"/>
                  </a:lnTo>
                  <a:lnTo>
                    <a:pt x="277" y="1041"/>
                  </a:lnTo>
                  <a:lnTo>
                    <a:pt x="277" y="1043"/>
                  </a:lnTo>
                  <a:lnTo>
                    <a:pt x="275" y="1047"/>
                  </a:lnTo>
                  <a:lnTo>
                    <a:pt x="274" y="1049"/>
                  </a:lnTo>
                  <a:lnTo>
                    <a:pt x="274" y="1050"/>
                  </a:lnTo>
                  <a:lnTo>
                    <a:pt x="272" y="1053"/>
                  </a:lnTo>
                  <a:lnTo>
                    <a:pt x="274" y="1055"/>
                  </a:lnTo>
                  <a:lnTo>
                    <a:pt x="275" y="1057"/>
                  </a:lnTo>
                  <a:lnTo>
                    <a:pt x="277" y="1058"/>
                  </a:lnTo>
                  <a:lnTo>
                    <a:pt x="277" y="1061"/>
                  </a:lnTo>
                  <a:lnTo>
                    <a:pt x="277" y="1063"/>
                  </a:lnTo>
                  <a:lnTo>
                    <a:pt x="280" y="1063"/>
                  </a:lnTo>
                  <a:lnTo>
                    <a:pt x="281" y="1064"/>
                  </a:lnTo>
                  <a:lnTo>
                    <a:pt x="283" y="1064"/>
                  </a:lnTo>
                  <a:lnTo>
                    <a:pt x="283" y="1066"/>
                  </a:lnTo>
                  <a:lnTo>
                    <a:pt x="283" y="1067"/>
                  </a:lnTo>
                  <a:lnTo>
                    <a:pt x="283" y="1069"/>
                  </a:lnTo>
                  <a:lnTo>
                    <a:pt x="280" y="1070"/>
                  </a:lnTo>
                  <a:lnTo>
                    <a:pt x="280" y="1069"/>
                  </a:lnTo>
                  <a:lnTo>
                    <a:pt x="278" y="1069"/>
                  </a:lnTo>
                  <a:lnTo>
                    <a:pt x="277" y="1069"/>
                  </a:lnTo>
                  <a:lnTo>
                    <a:pt x="275" y="1067"/>
                  </a:lnTo>
                  <a:lnTo>
                    <a:pt x="275" y="1069"/>
                  </a:lnTo>
                  <a:lnTo>
                    <a:pt x="274" y="1070"/>
                  </a:lnTo>
                  <a:lnTo>
                    <a:pt x="272" y="1069"/>
                  </a:lnTo>
                  <a:lnTo>
                    <a:pt x="271" y="1070"/>
                  </a:lnTo>
                  <a:lnTo>
                    <a:pt x="268" y="1072"/>
                  </a:lnTo>
                  <a:lnTo>
                    <a:pt x="266" y="1072"/>
                  </a:lnTo>
                  <a:lnTo>
                    <a:pt x="265" y="1072"/>
                  </a:lnTo>
                  <a:lnTo>
                    <a:pt x="263" y="1072"/>
                  </a:lnTo>
                  <a:lnTo>
                    <a:pt x="262" y="1072"/>
                  </a:lnTo>
                  <a:lnTo>
                    <a:pt x="262" y="1073"/>
                  </a:lnTo>
                  <a:lnTo>
                    <a:pt x="260" y="1073"/>
                  </a:lnTo>
                  <a:lnTo>
                    <a:pt x="259" y="1075"/>
                  </a:lnTo>
                  <a:lnTo>
                    <a:pt x="257" y="1075"/>
                  </a:lnTo>
                  <a:lnTo>
                    <a:pt x="256" y="1075"/>
                  </a:lnTo>
                  <a:lnTo>
                    <a:pt x="254" y="1076"/>
                  </a:lnTo>
                  <a:lnTo>
                    <a:pt x="253" y="1076"/>
                  </a:lnTo>
                  <a:lnTo>
                    <a:pt x="251" y="1078"/>
                  </a:lnTo>
                  <a:lnTo>
                    <a:pt x="251" y="1079"/>
                  </a:lnTo>
                  <a:lnTo>
                    <a:pt x="250" y="1081"/>
                  </a:lnTo>
                  <a:lnTo>
                    <a:pt x="248" y="1078"/>
                  </a:lnTo>
                  <a:lnTo>
                    <a:pt x="248" y="1076"/>
                  </a:lnTo>
                  <a:lnTo>
                    <a:pt x="248" y="1075"/>
                  </a:lnTo>
                  <a:lnTo>
                    <a:pt x="247" y="1073"/>
                  </a:lnTo>
                  <a:lnTo>
                    <a:pt x="247" y="1072"/>
                  </a:lnTo>
                  <a:lnTo>
                    <a:pt x="247" y="1069"/>
                  </a:lnTo>
                  <a:lnTo>
                    <a:pt x="245" y="1067"/>
                  </a:lnTo>
                  <a:lnTo>
                    <a:pt x="243" y="1067"/>
                  </a:lnTo>
                  <a:lnTo>
                    <a:pt x="243" y="1066"/>
                  </a:lnTo>
                  <a:lnTo>
                    <a:pt x="242" y="1064"/>
                  </a:lnTo>
                  <a:lnTo>
                    <a:pt x="240" y="1063"/>
                  </a:lnTo>
                  <a:lnTo>
                    <a:pt x="237" y="1063"/>
                  </a:lnTo>
                  <a:lnTo>
                    <a:pt x="236" y="1064"/>
                  </a:lnTo>
                  <a:lnTo>
                    <a:pt x="236" y="1069"/>
                  </a:lnTo>
                  <a:lnTo>
                    <a:pt x="236" y="1070"/>
                  </a:lnTo>
                  <a:lnTo>
                    <a:pt x="236" y="1072"/>
                  </a:lnTo>
                  <a:lnTo>
                    <a:pt x="234" y="1072"/>
                  </a:lnTo>
                  <a:lnTo>
                    <a:pt x="236" y="1073"/>
                  </a:lnTo>
                  <a:lnTo>
                    <a:pt x="234" y="1073"/>
                  </a:lnTo>
                  <a:lnTo>
                    <a:pt x="233" y="1075"/>
                  </a:lnTo>
                  <a:lnTo>
                    <a:pt x="231" y="1075"/>
                  </a:lnTo>
                  <a:lnTo>
                    <a:pt x="230" y="1075"/>
                  </a:lnTo>
                  <a:lnTo>
                    <a:pt x="228" y="1073"/>
                  </a:lnTo>
                  <a:lnTo>
                    <a:pt x="227" y="1073"/>
                  </a:lnTo>
                  <a:lnTo>
                    <a:pt x="228" y="1072"/>
                  </a:lnTo>
                  <a:lnTo>
                    <a:pt x="227" y="1072"/>
                  </a:lnTo>
                  <a:lnTo>
                    <a:pt x="225" y="1072"/>
                  </a:lnTo>
                  <a:lnTo>
                    <a:pt x="225" y="1070"/>
                  </a:lnTo>
                  <a:lnTo>
                    <a:pt x="225" y="1069"/>
                  </a:lnTo>
                  <a:lnTo>
                    <a:pt x="225" y="1067"/>
                  </a:lnTo>
                  <a:lnTo>
                    <a:pt x="227" y="1067"/>
                  </a:lnTo>
                  <a:lnTo>
                    <a:pt x="227" y="1066"/>
                  </a:lnTo>
                  <a:lnTo>
                    <a:pt x="227" y="1064"/>
                  </a:lnTo>
                  <a:lnTo>
                    <a:pt x="227" y="1063"/>
                  </a:lnTo>
                  <a:lnTo>
                    <a:pt x="227" y="1061"/>
                  </a:lnTo>
                  <a:lnTo>
                    <a:pt x="225" y="1061"/>
                  </a:lnTo>
                  <a:lnTo>
                    <a:pt x="224" y="1060"/>
                  </a:lnTo>
                  <a:lnTo>
                    <a:pt x="219" y="1060"/>
                  </a:lnTo>
                  <a:lnTo>
                    <a:pt x="219" y="1058"/>
                  </a:lnTo>
                  <a:lnTo>
                    <a:pt x="221" y="1057"/>
                  </a:lnTo>
                  <a:lnTo>
                    <a:pt x="219" y="1053"/>
                  </a:lnTo>
                  <a:lnTo>
                    <a:pt x="218" y="1055"/>
                  </a:lnTo>
                  <a:lnTo>
                    <a:pt x="216" y="1055"/>
                  </a:lnTo>
                  <a:lnTo>
                    <a:pt x="215" y="1055"/>
                  </a:lnTo>
                  <a:lnTo>
                    <a:pt x="215" y="1057"/>
                  </a:lnTo>
                  <a:lnTo>
                    <a:pt x="213" y="1057"/>
                  </a:lnTo>
                  <a:lnTo>
                    <a:pt x="213" y="1058"/>
                  </a:lnTo>
                  <a:lnTo>
                    <a:pt x="210" y="1060"/>
                  </a:lnTo>
                  <a:lnTo>
                    <a:pt x="209" y="1060"/>
                  </a:lnTo>
                  <a:lnTo>
                    <a:pt x="207" y="1061"/>
                  </a:lnTo>
                  <a:lnTo>
                    <a:pt x="206" y="1063"/>
                  </a:lnTo>
                  <a:lnTo>
                    <a:pt x="201" y="1064"/>
                  </a:lnTo>
                  <a:lnTo>
                    <a:pt x="200" y="1063"/>
                  </a:lnTo>
                  <a:lnTo>
                    <a:pt x="201" y="1063"/>
                  </a:lnTo>
                  <a:lnTo>
                    <a:pt x="200" y="1061"/>
                  </a:lnTo>
                  <a:lnTo>
                    <a:pt x="198" y="1063"/>
                  </a:lnTo>
                  <a:lnTo>
                    <a:pt x="197" y="1063"/>
                  </a:lnTo>
                  <a:lnTo>
                    <a:pt x="197" y="1061"/>
                  </a:lnTo>
                  <a:lnTo>
                    <a:pt x="197" y="1063"/>
                  </a:lnTo>
                  <a:lnTo>
                    <a:pt x="195" y="1064"/>
                  </a:lnTo>
                  <a:lnTo>
                    <a:pt x="194" y="1066"/>
                  </a:lnTo>
                  <a:lnTo>
                    <a:pt x="192" y="1066"/>
                  </a:lnTo>
                  <a:lnTo>
                    <a:pt x="191" y="1067"/>
                  </a:lnTo>
                  <a:lnTo>
                    <a:pt x="192" y="1067"/>
                  </a:lnTo>
                  <a:lnTo>
                    <a:pt x="192" y="1069"/>
                  </a:lnTo>
                  <a:lnTo>
                    <a:pt x="191" y="1067"/>
                  </a:lnTo>
                  <a:lnTo>
                    <a:pt x="189" y="1067"/>
                  </a:lnTo>
                  <a:lnTo>
                    <a:pt x="188" y="1067"/>
                  </a:lnTo>
                  <a:lnTo>
                    <a:pt x="188" y="1069"/>
                  </a:lnTo>
                  <a:lnTo>
                    <a:pt x="188" y="1070"/>
                  </a:lnTo>
                  <a:lnTo>
                    <a:pt x="184" y="1072"/>
                  </a:lnTo>
                  <a:lnTo>
                    <a:pt x="184" y="1073"/>
                  </a:lnTo>
                  <a:lnTo>
                    <a:pt x="183" y="1073"/>
                  </a:lnTo>
                  <a:lnTo>
                    <a:pt x="181" y="1075"/>
                  </a:lnTo>
                  <a:lnTo>
                    <a:pt x="183" y="1076"/>
                  </a:lnTo>
                  <a:lnTo>
                    <a:pt x="181" y="1076"/>
                  </a:lnTo>
                  <a:lnTo>
                    <a:pt x="181" y="1078"/>
                  </a:lnTo>
                  <a:lnTo>
                    <a:pt x="178" y="1076"/>
                  </a:lnTo>
                  <a:lnTo>
                    <a:pt x="177" y="1076"/>
                  </a:lnTo>
                  <a:lnTo>
                    <a:pt x="177" y="1075"/>
                  </a:lnTo>
                  <a:lnTo>
                    <a:pt x="175" y="1075"/>
                  </a:lnTo>
                  <a:lnTo>
                    <a:pt x="174" y="1076"/>
                  </a:lnTo>
                  <a:lnTo>
                    <a:pt x="171" y="1078"/>
                  </a:lnTo>
                  <a:lnTo>
                    <a:pt x="171" y="1076"/>
                  </a:lnTo>
                  <a:lnTo>
                    <a:pt x="171" y="1075"/>
                  </a:lnTo>
                  <a:lnTo>
                    <a:pt x="174" y="1073"/>
                  </a:lnTo>
                  <a:lnTo>
                    <a:pt x="172" y="1072"/>
                  </a:lnTo>
                  <a:lnTo>
                    <a:pt x="172" y="1070"/>
                  </a:lnTo>
                  <a:lnTo>
                    <a:pt x="174" y="1069"/>
                  </a:lnTo>
                  <a:lnTo>
                    <a:pt x="174" y="1067"/>
                  </a:lnTo>
                  <a:lnTo>
                    <a:pt x="174" y="1066"/>
                  </a:lnTo>
                  <a:lnTo>
                    <a:pt x="172" y="1064"/>
                  </a:lnTo>
                  <a:lnTo>
                    <a:pt x="171" y="1064"/>
                  </a:lnTo>
                  <a:lnTo>
                    <a:pt x="171" y="1063"/>
                  </a:lnTo>
                  <a:lnTo>
                    <a:pt x="171" y="1061"/>
                  </a:lnTo>
                  <a:lnTo>
                    <a:pt x="171" y="1060"/>
                  </a:lnTo>
                  <a:lnTo>
                    <a:pt x="169" y="1060"/>
                  </a:lnTo>
                  <a:lnTo>
                    <a:pt x="168" y="1060"/>
                  </a:lnTo>
                  <a:lnTo>
                    <a:pt x="166" y="1061"/>
                  </a:lnTo>
                  <a:lnTo>
                    <a:pt x="165" y="1063"/>
                  </a:lnTo>
                  <a:lnTo>
                    <a:pt x="165" y="1064"/>
                  </a:lnTo>
                  <a:lnTo>
                    <a:pt x="163" y="1063"/>
                  </a:lnTo>
                  <a:lnTo>
                    <a:pt x="162" y="1061"/>
                  </a:lnTo>
                  <a:lnTo>
                    <a:pt x="162" y="1060"/>
                  </a:lnTo>
                  <a:lnTo>
                    <a:pt x="160" y="1058"/>
                  </a:lnTo>
                  <a:lnTo>
                    <a:pt x="160" y="1057"/>
                  </a:lnTo>
                  <a:lnTo>
                    <a:pt x="162" y="1057"/>
                  </a:lnTo>
                  <a:lnTo>
                    <a:pt x="162" y="1055"/>
                  </a:lnTo>
                  <a:lnTo>
                    <a:pt x="160" y="1053"/>
                  </a:lnTo>
                  <a:lnTo>
                    <a:pt x="160" y="1052"/>
                  </a:lnTo>
                  <a:lnTo>
                    <a:pt x="159" y="1050"/>
                  </a:lnTo>
                  <a:lnTo>
                    <a:pt x="154" y="1052"/>
                  </a:lnTo>
                  <a:lnTo>
                    <a:pt x="151" y="1053"/>
                  </a:lnTo>
                  <a:lnTo>
                    <a:pt x="151" y="1055"/>
                  </a:lnTo>
                  <a:lnTo>
                    <a:pt x="153" y="1055"/>
                  </a:lnTo>
                  <a:lnTo>
                    <a:pt x="151" y="1057"/>
                  </a:lnTo>
                  <a:lnTo>
                    <a:pt x="151" y="1060"/>
                  </a:lnTo>
                  <a:lnTo>
                    <a:pt x="153" y="1060"/>
                  </a:lnTo>
                  <a:lnTo>
                    <a:pt x="153" y="1061"/>
                  </a:lnTo>
                  <a:lnTo>
                    <a:pt x="154" y="1061"/>
                  </a:lnTo>
                  <a:lnTo>
                    <a:pt x="154" y="1063"/>
                  </a:lnTo>
                  <a:lnTo>
                    <a:pt x="153" y="1063"/>
                  </a:lnTo>
                  <a:lnTo>
                    <a:pt x="153" y="1064"/>
                  </a:lnTo>
                  <a:lnTo>
                    <a:pt x="157" y="1064"/>
                  </a:lnTo>
                  <a:lnTo>
                    <a:pt x="156" y="1066"/>
                  </a:lnTo>
                  <a:lnTo>
                    <a:pt x="154" y="1066"/>
                  </a:lnTo>
                  <a:lnTo>
                    <a:pt x="154" y="1067"/>
                  </a:lnTo>
                  <a:lnTo>
                    <a:pt x="156" y="1070"/>
                  </a:lnTo>
                  <a:lnTo>
                    <a:pt x="156" y="1072"/>
                  </a:lnTo>
                  <a:lnTo>
                    <a:pt x="156" y="1073"/>
                  </a:lnTo>
                  <a:lnTo>
                    <a:pt x="157" y="1076"/>
                  </a:lnTo>
                  <a:lnTo>
                    <a:pt x="159" y="1079"/>
                  </a:lnTo>
                  <a:lnTo>
                    <a:pt x="160" y="1079"/>
                  </a:lnTo>
                  <a:lnTo>
                    <a:pt x="162" y="1079"/>
                  </a:lnTo>
                  <a:lnTo>
                    <a:pt x="162" y="1081"/>
                  </a:lnTo>
                  <a:lnTo>
                    <a:pt x="162" y="1082"/>
                  </a:lnTo>
                  <a:lnTo>
                    <a:pt x="162" y="1084"/>
                  </a:lnTo>
                  <a:lnTo>
                    <a:pt x="160" y="1084"/>
                  </a:lnTo>
                  <a:lnTo>
                    <a:pt x="159" y="1084"/>
                  </a:lnTo>
                  <a:lnTo>
                    <a:pt x="157" y="1084"/>
                  </a:lnTo>
                  <a:lnTo>
                    <a:pt x="156" y="1084"/>
                  </a:lnTo>
                  <a:lnTo>
                    <a:pt x="157" y="1078"/>
                  </a:lnTo>
                  <a:lnTo>
                    <a:pt x="156" y="1076"/>
                  </a:lnTo>
                  <a:lnTo>
                    <a:pt x="154" y="1076"/>
                  </a:lnTo>
                  <a:lnTo>
                    <a:pt x="154" y="1073"/>
                  </a:lnTo>
                  <a:lnTo>
                    <a:pt x="154" y="1072"/>
                  </a:lnTo>
                  <a:lnTo>
                    <a:pt x="151" y="1069"/>
                  </a:lnTo>
                  <a:lnTo>
                    <a:pt x="150" y="1070"/>
                  </a:lnTo>
                  <a:lnTo>
                    <a:pt x="150" y="1069"/>
                  </a:lnTo>
                  <a:lnTo>
                    <a:pt x="148" y="1069"/>
                  </a:lnTo>
                  <a:lnTo>
                    <a:pt x="148" y="1067"/>
                  </a:lnTo>
                  <a:lnTo>
                    <a:pt x="147" y="1067"/>
                  </a:lnTo>
                  <a:lnTo>
                    <a:pt x="147" y="1066"/>
                  </a:lnTo>
                  <a:lnTo>
                    <a:pt x="145" y="1066"/>
                  </a:lnTo>
                  <a:lnTo>
                    <a:pt x="144" y="1066"/>
                  </a:lnTo>
                  <a:lnTo>
                    <a:pt x="145" y="1064"/>
                  </a:lnTo>
                  <a:lnTo>
                    <a:pt x="145" y="1063"/>
                  </a:lnTo>
                  <a:lnTo>
                    <a:pt x="144" y="1063"/>
                  </a:lnTo>
                  <a:lnTo>
                    <a:pt x="144" y="1061"/>
                  </a:lnTo>
                  <a:lnTo>
                    <a:pt x="142" y="1060"/>
                  </a:lnTo>
                  <a:lnTo>
                    <a:pt x="141" y="1058"/>
                  </a:lnTo>
                  <a:lnTo>
                    <a:pt x="139" y="1057"/>
                  </a:lnTo>
                  <a:lnTo>
                    <a:pt x="136" y="1055"/>
                  </a:lnTo>
                  <a:lnTo>
                    <a:pt x="138" y="1052"/>
                  </a:lnTo>
                  <a:lnTo>
                    <a:pt x="142" y="1049"/>
                  </a:lnTo>
                  <a:lnTo>
                    <a:pt x="142" y="1047"/>
                  </a:lnTo>
                  <a:lnTo>
                    <a:pt x="142" y="1046"/>
                  </a:lnTo>
                  <a:lnTo>
                    <a:pt x="145" y="1044"/>
                  </a:lnTo>
                  <a:lnTo>
                    <a:pt x="147" y="1041"/>
                  </a:lnTo>
                  <a:lnTo>
                    <a:pt x="147" y="1040"/>
                  </a:lnTo>
                  <a:lnTo>
                    <a:pt x="145" y="1035"/>
                  </a:lnTo>
                  <a:lnTo>
                    <a:pt x="148" y="1031"/>
                  </a:lnTo>
                  <a:lnTo>
                    <a:pt x="148" y="1029"/>
                  </a:lnTo>
                  <a:lnTo>
                    <a:pt x="150" y="1026"/>
                  </a:lnTo>
                  <a:lnTo>
                    <a:pt x="150" y="1025"/>
                  </a:lnTo>
                  <a:lnTo>
                    <a:pt x="148" y="1020"/>
                  </a:lnTo>
                  <a:lnTo>
                    <a:pt x="148" y="1019"/>
                  </a:lnTo>
                  <a:lnTo>
                    <a:pt x="148" y="1017"/>
                  </a:lnTo>
                  <a:lnTo>
                    <a:pt x="145" y="1019"/>
                  </a:lnTo>
                  <a:lnTo>
                    <a:pt x="144" y="1017"/>
                  </a:lnTo>
                  <a:lnTo>
                    <a:pt x="142" y="1017"/>
                  </a:lnTo>
                  <a:lnTo>
                    <a:pt x="141" y="1017"/>
                  </a:lnTo>
                  <a:lnTo>
                    <a:pt x="141" y="1016"/>
                  </a:lnTo>
                  <a:lnTo>
                    <a:pt x="139" y="1016"/>
                  </a:lnTo>
                  <a:lnTo>
                    <a:pt x="139" y="1014"/>
                  </a:lnTo>
                  <a:lnTo>
                    <a:pt x="138" y="1014"/>
                  </a:lnTo>
                  <a:lnTo>
                    <a:pt x="138" y="1013"/>
                  </a:lnTo>
                  <a:lnTo>
                    <a:pt x="139" y="1013"/>
                  </a:lnTo>
                  <a:lnTo>
                    <a:pt x="139" y="1011"/>
                  </a:lnTo>
                  <a:lnTo>
                    <a:pt x="139" y="1010"/>
                  </a:lnTo>
                  <a:lnTo>
                    <a:pt x="138" y="1010"/>
                  </a:lnTo>
                  <a:lnTo>
                    <a:pt x="138" y="1008"/>
                  </a:lnTo>
                  <a:lnTo>
                    <a:pt x="138" y="1007"/>
                  </a:lnTo>
                  <a:lnTo>
                    <a:pt x="138" y="1005"/>
                  </a:lnTo>
                  <a:lnTo>
                    <a:pt x="138" y="1004"/>
                  </a:lnTo>
                  <a:lnTo>
                    <a:pt x="139" y="1004"/>
                  </a:lnTo>
                  <a:lnTo>
                    <a:pt x="139" y="1002"/>
                  </a:lnTo>
                  <a:lnTo>
                    <a:pt x="141" y="1002"/>
                  </a:lnTo>
                  <a:lnTo>
                    <a:pt x="142" y="1000"/>
                  </a:lnTo>
                  <a:lnTo>
                    <a:pt x="141" y="1000"/>
                  </a:lnTo>
                  <a:lnTo>
                    <a:pt x="138" y="1000"/>
                  </a:lnTo>
                  <a:lnTo>
                    <a:pt x="136" y="1000"/>
                  </a:lnTo>
                  <a:lnTo>
                    <a:pt x="136" y="999"/>
                  </a:lnTo>
                  <a:lnTo>
                    <a:pt x="135" y="997"/>
                  </a:lnTo>
                  <a:lnTo>
                    <a:pt x="133" y="997"/>
                  </a:lnTo>
                  <a:lnTo>
                    <a:pt x="132" y="997"/>
                  </a:lnTo>
                  <a:lnTo>
                    <a:pt x="130" y="996"/>
                  </a:lnTo>
                  <a:lnTo>
                    <a:pt x="128" y="994"/>
                  </a:lnTo>
                  <a:lnTo>
                    <a:pt x="124" y="996"/>
                  </a:lnTo>
                  <a:lnTo>
                    <a:pt x="121" y="994"/>
                  </a:lnTo>
                  <a:lnTo>
                    <a:pt x="119" y="993"/>
                  </a:lnTo>
                  <a:lnTo>
                    <a:pt x="118" y="993"/>
                  </a:lnTo>
                  <a:lnTo>
                    <a:pt x="116" y="991"/>
                  </a:lnTo>
                  <a:lnTo>
                    <a:pt x="115" y="993"/>
                  </a:lnTo>
                  <a:lnTo>
                    <a:pt x="113" y="994"/>
                  </a:lnTo>
                  <a:lnTo>
                    <a:pt x="112" y="994"/>
                  </a:lnTo>
                  <a:lnTo>
                    <a:pt x="112" y="993"/>
                  </a:lnTo>
                  <a:lnTo>
                    <a:pt x="110" y="993"/>
                  </a:lnTo>
                  <a:lnTo>
                    <a:pt x="109" y="993"/>
                  </a:lnTo>
                  <a:lnTo>
                    <a:pt x="107" y="993"/>
                  </a:lnTo>
                  <a:lnTo>
                    <a:pt x="107" y="994"/>
                  </a:lnTo>
                  <a:lnTo>
                    <a:pt x="106" y="994"/>
                  </a:lnTo>
                  <a:lnTo>
                    <a:pt x="104" y="994"/>
                  </a:lnTo>
                  <a:lnTo>
                    <a:pt x="103" y="996"/>
                  </a:lnTo>
                  <a:lnTo>
                    <a:pt x="101" y="996"/>
                  </a:lnTo>
                  <a:lnTo>
                    <a:pt x="100" y="994"/>
                  </a:lnTo>
                  <a:lnTo>
                    <a:pt x="101" y="994"/>
                  </a:lnTo>
                  <a:lnTo>
                    <a:pt x="101" y="993"/>
                  </a:lnTo>
                  <a:lnTo>
                    <a:pt x="100" y="991"/>
                  </a:lnTo>
                  <a:lnTo>
                    <a:pt x="100" y="990"/>
                  </a:lnTo>
                  <a:lnTo>
                    <a:pt x="98" y="988"/>
                  </a:lnTo>
                  <a:lnTo>
                    <a:pt x="98" y="987"/>
                  </a:lnTo>
                  <a:lnTo>
                    <a:pt x="97" y="987"/>
                  </a:lnTo>
                  <a:lnTo>
                    <a:pt x="98" y="985"/>
                  </a:lnTo>
                  <a:lnTo>
                    <a:pt x="97" y="985"/>
                  </a:lnTo>
                  <a:lnTo>
                    <a:pt x="97" y="984"/>
                  </a:lnTo>
                  <a:lnTo>
                    <a:pt x="97" y="982"/>
                  </a:lnTo>
                  <a:lnTo>
                    <a:pt x="97" y="981"/>
                  </a:lnTo>
                  <a:lnTo>
                    <a:pt x="95" y="979"/>
                  </a:lnTo>
                  <a:lnTo>
                    <a:pt x="94" y="979"/>
                  </a:lnTo>
                  <a:lnTo>
                    <a:pt x="94" y="978"/>
                  </a:lnTo>
                  <a:lnTo>
                    <a:pt x="94" y="976"/>
                  </a:lnTo>
                  <a:lnTo>
                    <a:pt x="95" y="973"/>
                  </a:lnTo>
                  <a:lnTo>
                    <a:pt x="95" y="972"/>
                  </a:lnTo>
                  <a:lnTo>
                    <a:pt x="97" y="972"/>
                  </a:lnTo>
                  <a:lnTo>
                    <a:pt x="97" y="970"/>
                  </a:lnTo>
                  <a:lnTo>
                    <a:pt x="98" y="969"/>
                  </a:lnTo>
                  <a:lnTo>
                    <a:pt x="98" y="967"/>
                  </a:lnTo>
                  <a:lnTo>
                    <a:pt x="100" y="966"/>
                  </a:lnTo>
                  <a:lnTo>
                    <a:pt x="101" y="966"/>
                  </a:lnTo>
                  <a:lnTo>
                    <a:pt x="101" y="967"/>
                  </a:lnTo>
                  <a:lnTo>
                    <a:pt x="103" y="967"/>
                  </a:lnTo>
                  <a:lnTo>
                    <a:pt x="104" y="966"/>
                  </a:lnTo>
                  <a:lnTo>
                    <a:pt x="104" y="964"/>
                  </a:lnTo>
                  <a:lnTo>
                    <a:pt x="104" y="963"/>
                  </a:lnTo>
                  <a:lnTo>
                    <a:pt x="106" y="961"/>
                  </a:lnTo>
                  <a:lnTo>
                    <a:pt x="107" y="961"/>
                  </a:lnTo>
                  <a:lnTo>
                    <a:pt x="107" y="958"/>
                  </a:lnTo>
                  <a:lnTo>
                    <a:pt x="107" y="957"/>
                  </a:lnTo>
                  <a:lnTo>
                    <a:pt x="109" y="955"/>
                  </a:lnTo>
                  <a:lnTo>
                    <a:pt x="109" y="954"/>
                  </a:lnTo>
                  <a:lnTo>
                    <a:pt x="109" y="952"/>
                  </a:lnTo>
                  <a:lnTo>
                    <a:pt x="109" y="951"/>
                  </a:lnTo>
                  <a:lnTo>
                    <a:pt x="109" y="949"/>
                  </a:lnTo>
                  <a:lnTo>
                    <a:pt x="112" y="944"/>
                  </a:lnTo>
                  <a:lnTo>
                    <a:pt x="110" y="943"/>
                  </a:lnTo>
                  <a:lnTo>
                    <a:pt x="112" y="941"/>
                  </a:lnTo>
                  <a:lnTo>
                    <a:pt x="113" y="941"/>
                  </a:lnTo>
                  <a:lnTo>
                    <a:pt x="115" y="940"/>
                  </a:lnTo>
                  <a:lnTo>
                    <a:pt x="118" y="935"/>
                  </a:lnTo>
                  <a:lnTo>
                    <a:pt x="118" y="932"/>
                  </a:lnTo>
                  <a:lnTo>
                    <a:pt x="119" y="931"/>
                  </a:lnTo>
                  <a:lnTo>
                    <a:pt x="119" y="929"/>
                  </a:lnTo>
                  <a:lnTo>
                    <a:pt x="118" y="925"/>
                  </a:lnTo>
                  <a:lnTo>
                    <a:pt x="118" y="923"/>
                  </a:lnTo>
                  <a:lnTo>
                    <a:pt x="116" y="923"/>
                  </a:lnTo>
                  <a:lnTo>
                    <a:pt x="115" y="923"/>
                  </a:lnTo>
                  <a:lnTo>
                    <a:pt x="113" y="923"/>
                  </a:lnTo>
                  <a:lnTo>
                    <a:pt x="112" y="923"/>
                  </a:lnTo>
                  <a:lnTo>
                    <a:pt x="110" y="923"/>
                  </a:lnTo>
                  <a:lnTo>
                    <a:pt x="110" y="922"/>
                  </a:lnTo>
                  <a:lnTo>
                    <a:pt x="109" y="922"/>
                  </a:lnTo>
                  <a:lnTo>
                    <a:pt x="107" y="920"/>
                  </a:lnTo>
                  <a:lnTo>
                    <a:pt x="107" y="919"/>
                  </a:lnTo>
                  <a:lnTo>
                    <a:pt x="106" y="919"/>
                  </a:lnTo>
                  <a:lnTo>
                    <a:pt x="106" y="920"/>
                  </a:lnTo>
                  <a:lnTo>
                    <a:pt x="104" y="920"/>
                  </a:lnTo>
                  <a:lnTo>
                    <a:pt x="104" y="922"/>
                  </a:lnTo>
                  <a:lnTo>
                    <a:pt x="104" y="923"/>
                  </a:lnTo>
                  <a:lnTo>
                    <a:pt x="103" y="923"/>
                  </a:lnTo>
                  <a:lnTo>
                    <a:pt x="100" y="923"/>
                  </a:lnTo>
                  <a:lnTo>
                    <a:pt x="97" y="923"/>
                  </a:lnTo>
                  <a:lnTo>
                    <a:pt x="95" y="923"/>
                  </a:lnTo>
                  <a:lnTo>
                    <a:pt x="94" y="923"/>
                  </a:lnTo>
                  <a:lnTo>
                    <a:pt x="92" y="923"/>
                  </a:lnTo>
                  <a:lnTo>
                    <a:pt x="92" y="922"/>
                  </a:lnTo>
                  <a:lnTo>
                    <a:pt x="92" y="920"/>
                  </a:lnTo>
                  <a:lnTo>
                    <a:pt x="92" y="919"/>
                  </a:lnTo>
                  <a:lnTo>
                    <a:pt x="95" y="916"/>
                  </a:lnTo>
                  <a:lnTo>
                    <a:pt x="97" y="914"/>
                  </a:lnTo>
                  <a:lnTo>
                    <a:pt x="95" y="913"/>
                  </a:lnTo>
                  <a:lnTo>
                    <a:pt x="95" y="911"/>
                  </a:lnTo>
                  <a:lnTo>
                    <a:pt x="94" y="911"/>
                  </a:lnTo>
                  <a:lnTo>
                    <a:pt x="92" y="911"/>
                  </a:lnTo>
                  <a:lnTo>
                    <a:pt x="89" y="911"/>
                  </a:lnTo>
                  <a:lnTo>
                    <a:pt x="88" y="911"/>
                  </a:lnTo>
                  <a:lnTo>
                    <a:pt x="86" y="913"/>
                  </a:lnTo>
                  <a:lnTo>
                    <a:pt x="86" y="911"/>
                  </a:lnTo>
                  <a:lnTo>
                    <a:pt x="85" y="908"/>
                  </a:lnTo>
                  <a:lnTo>
                    <a:pt x="85" y="907"/>
                  </a:lnTo>
                  <a:lnTo>
                    <a:pt x="83" y="907"/>
                  </a:lnTo>
                  <a:lnTo>
                    <a:pt x="82" y="905"/>
                  </a:lnTo>
                  <a:lnTo>
                    <a:pt x="82" y="904"/>
                  </a:lnTo>
                  <a:lnTo>
                    <a:pt x="80" y="904"/>
                  </a:lnTo>
                  <a:lnTo>
                    <a:pt x="80" y="902"/>
                  </a:lnTo>
                  <a:lnTo>
                    <a:pt x="79" y="899"/>
                  </a:lnTo>
                  <a:lnTo>
                    <a:pt x="80" y="899"/>
                  </a:lnTo>
                  <a:lnTo>
                    <a:pt x="79" y="897"/>
                  </a:lnTo>
                  <a:lnTo>
                    <a:pt x="79" y="896"/>
                  </a:lnTo>
                  <a:lnTo>
                    <a:pt x="77" y="896"/>
                  </a:lnTo>
                  <a:lnTo>
                    <a:pt x="77" y="894"/>
                  </a:lnTo>
                  <a:lnTo>
                    <a:pt x="77" y="893"/>
                  </a:lnTo>
                  <a:lnTo>
                    <a:pt x="74" y="890"/>
                  </a:lnTo>
                  <a:lnTo>
                    <a:pt x="74" y="888"/>
                  </a:lnTo>
                  <a:lnTo>
                    <a:pt x="74" y="887"/>
                  </a:lnTo>
                  <a:lnTo>
                    <a:pt x="72" y="885"/>
                  </a:lnTo>
                  <a:lnTo>
                    <a:pt x="72" y="884"/>
                  </a:lnTo>
                  <a:lnTo>
                    <a:pt x="71" y="882"/>
                  </a:lnTo>
                  <a:lnTo>
                    <a:pt x="69" y="881"/>
                  </a:lnTo>
                  <a:lnTo>
                    <a:pt x="66" y="881"/>
                  </a:lnTo>
                  <a:lnTo>
                    <a:pt x="65" y="882"/>
                  </a:lnTo>
                  <a:lnTo>
                    <a:pt x="63" y="881"/>
                  </a:lnTo>
                  <a:lnTo>
                    <a:pt x="62" y="882"/>
                  </a:lnTo>
                  <a:lnTo>
                    <a:pt x="60" y="882"/>
                  </a:lnTo>
                  <a:lnTo>
                    <a:pt x="57" y="882"/>
                  </a:lnTo>
                  <a:lnTo>
                    <a:pt x="54" y="881"/>
                  </a:lnTo>
                  <a:lnTo>
                    <a:pt x="51" y="879"/>
                  </a:lnTo>
                  <a:lnTo>
                    <a:pt x="50" y="878"/>
                  </a:lnTo>
                  <a:lnTo>
                    <a:pt x="48" y="882"/>
                  </a:lnTo>
                  <a:lnTo>
                    <a:pt x="47" y="882"/>
                  </a:lnTo>
                  <a:lnTo>
                    <a:pt x="47" y="881"/>
                  </a:lnTo>
                  <a:lnTo>
                    <a:pt x="47" y="879"/>
                  </a:lnTo>
                  <a:lnTo>
                    <a:pt x="45" y="879"/>
                  </a:lnTo>
                  <a:lnTo>
                    <a:pt x="45" y="878"/>
                  </a:lnTo>
                  <a:lnTo>
                    <a:pt x="45" y="876"/>
                  </a:lnTo>
                  <a:lnTo>
                    <a:pt x="47" y="876"/>
                  </a:lnTo>
                  <a:lnTo>
                    <a:pt x="45" y="875"/>
                  </a:lnTo>
                  <a:lnTo>
                    <a:pt x="48" y="873"/>
                  </a:lnTo>
                  <a:lnTo>
                    <a:pt x="48" y="872"/>
                  </a:lnTo>
                  <a:lnTo>
                    <a:pt x="48" y="870"/>
                  </a:lnTo>
                  <a:lnTo>
                    <a:pt x="48" y="869"/>
                  </a:lnTo>
                  <a:lnTo>
                    <a:pt x="42" y="866"/>
                  </a:lnTo>
                  <a:lnTo>
                    <a:pt x="42" y="863"/>
                  </a:lnTo>
                  <a:lnTo>
                    <a:pt x="42" y="860"/>
                  </a:lnTo>
                  <a:lnTo>
                    <a:pt x="42" y="858"/>
                  </a:lnTo>
                  <a:lnTo>
                    <a:pt x="44" y="858"/>
                  </a:lnTo>
                  <a:lnTo>
                    <a:pt x="44" y="857"/>
                  </a:lnTo>
                  <a:lnTo>
                    <a:pt x="45" y="855"/>
                  </a:lnTo>
                  <a:lnTo>
                    <a:pt x="44" y="854"/>
                  </a:lnTo>
                  <a:lnTo>
                    <a:pt x="42" y="854"/>
                  </a:lnTo>
                  <a:lnTo>
                    <a:pt x="41" y="852"/>
                  </a:lnTo>
                  <a:lnTo>
                    <a:pt x="39" y="852"/>
                  </a:lnTo>
                  <a:lnTo>
                    <a:pt x="38" y="851"/>
                  </a:lnTo>
                  <a:lnTo>
                    <a:pt x="36" y="849"/>
                  </a:lnTo>
                  <a:lnTo>
                    <a:pt x="35" y="849"/>
                  </a:lnTo>
                  <a:lnTo>
                    <a:pt x="35" y="848"/>
                  </a:lnTo>
                  <a:lnTo>
                    <a:pt x="35" y="846"/>
                  </a:lnTo>
                  <a:lnTo>
                    <a:pt x="33" y="844"/>
                  </a:lnTo>
                  <a:lnTo>
                    <a:pt x="32" y="844"/>
                  </a:lnTo>
                  <a:lnTo>
                    <a:pt x="30" y="844"/>
                  </a:lnTo>
                  <a:lnTo>
                    <a:pt x="30" y="843"/>
                  </a:lnTo>
                  <a:lnTo>
                    <a:pt x="29" y="843"/>
                  </a:lnTo>
                  <a:lnTo>
                    <a:pt x="29" y="840"/>
                  </a:lnTo>
                  <a:lnTo>
                    <a:pt x="30" y="838"/>
                  </a:lnTo>
                  <a:lnTo>
                    <a:pt x="30" y="837"/>
                  </a:lnTo>
                  <a:lnTo>
                    <a:pt x="32" y="837"/>
                  </a:lnTo>
                  <a:lnTo>
                    <a:pt x="33" y="837"/>
                  </a:lnTo>
                  <a:lnTo>
                    <a:pt x="35" y="838"/>
                  </a:lnTo>
                  <a:lnTo>
                    <a:pt x="36" y="840"/>
                  </a:lnTo>
                  <a:lnTo>
                    <a:pt x="38" y="841"/>
                  </a:lnTo>
                  <a:lnTo>
                    <a:pt x="39" y="840"/>
                  </a:lnTo>
                  <a:lnTo>
                    <a:pt x="41" y="838"/>
                  </a:lnTo>
                  <a:lnTo>
                    <a:pt x="41" y="837"/>
                  </a:lnTo>
                  <a:lnTo>
                    <a:pt x="42" y="837"/>
                  </a:lnTo>
                  <a:lnTo>
                    <a:pt x="45" y="835"/>
                  </a:lnTo>
                  <a:lnTo>
                    <a:pt x="44" y="835"/>
                  </a:lnTo>
                  <a:lnTo>
                    <a:pt x="45" y="834"/>
                  </a:lnTo>
                  <a:lnTo>
                    <a:pt x="44" y="834"/>
                  </a:lnTo>
                  <a:lnTo>
                    <a:pt x="44" y="832"/>
                  </a:lnTo>
                  <a:lnTo>
                    <a:pt x="45" y="832"/>
                  </a:lnTo>
                  <a:lnTo>
                    <a:pt x="45" y="831"/>
                  </a:lnTo>
                  <a:lnTo>
                    <a:pt x="45" y="829"/>
                  </a:lnTo>
                  <a:lnTo>
                    <a:pt x="44" y="829"/>
                  </a:lnTo>
                  <a:lnTo>
                    <a:pt x="45" y="828"/>
                  </a:lnTo>
                  <a:lnTo>
                    <a:pt x="44" y="828"/>
                  </a:lnTo>
                  <a:lnTo>
                    <a:pt x="42" y="825"/>
                  </a:lnTo>
                  <a:lnTo>
                    <a:pt x="44" y="823"/>
                  </a:lnTo>
                  <a:lnTo>
                    <a:pt x="42" y="823"/>
                  </a:lnTo>
                  <a:lnTo>
                    <a:pt x="44" y="819"/>
                  </a:lnTo>
                  <a:lnTo>
                    <a:pt x="45" y="819"/>
                  </a:lnTo>
                  <a:lnTo>
                    <a:pt x="47" y="819"/>
                  </a:lnTo>
                  <a:lnTo>
                    <a:pt x="47" y="817"/>
                  </a:lnTo>
                  <a:lnTo>
                    <a:pt x="48" y="817"/>
                  </a:lnTo>
                  <a:lnTo>
                    <a:pt x="50" y="817"/>
                  </a:lnTo>
                  <a:lnTo>
                    <a:pt x="51" y="817"/>
                  </a:lnTo>
                  <a:lnTo>
                    <a:pt x="51" y="816"/>
                  </a:lnTo>
                  <a:lnTo>
                    <a:pt x="53" y="816"/>
                  </a:lnTo>
                  <a:lnTo>
                    <a:pt x="54" y="814"/>
                  </a:lnTo>
                  <a:lnTo>
                    <a:pt x="56" y="814"/>
                  </a:lnTo>
                  <a:lnTo>
                    <a:pt x="56" y="817"/>
                  </a:lnTo>
                  <a:lnTo>
                    <a:pt x="57" y="817"/>
                  </a:lnTo>
                  <a:lnTo>
                    <a:pt x="60" y="819"/>
                  </a:lnTo>
                  <a:lnTo>
                    <a:pt x="62" y="813"/>
                  </a:lnTo>
                  <a:lnTo>
                    <a:pt x="63" y="811"/>
                  </a:lnTo>
                  <a:lnTo>
                    <a:pt x="65" y="808"/>
                  </a:lnTo>
                  <a:lnTo>
                    <a:pt x="66" y="807"/>
                  </a:lnTo>
                  <a:lnTo>
                    <a:pt x="65" y="807"/>
                  </a:lnTo>
                  <a:lnTo>
                    <a:pt x="65" y="805"/>
                  </a:lnTo>
                  <a:lnTo>
                    <a:pt x="65" y="804"/>
                  </a:lnTo>
                  <a:lnTo>
                    <a:pt x="65" y="802"/>
                  </a:lnTo>
                  <a:lnTo>
                    <a:pt x="63" y="802"/>
                  </a:lnTo>
                  <a:lnTo>
                    <a:pt x="63" y="801"/>
                  </a:lnTo>
                  <a:lnTo>
                    <a:pt x="63" y="799"/>
                  </a:lnTo>
                  <a:lnTo>
                    <a:pt x="62" y="799"/>
                  </a:lnTo>
                  <a:lnTo>
                    <a:pt x="62" y="798"/>
                  </a:lnTo>
                  <a:lnTo>
                    <a:pt x="62" y="796"/>
                  </a:lnTo>
                  <a:lnTo>
                    <a:pt x="63" y="795"/>
                  </a:lnTo>
                  <a:lnTo>
                    <a:pt x="63" y="793"/>
                  </a:lnTo>
                  <a:lnTo>
                    <a:pt x="63" y="791"/>
                  </a:lnTo>
                  <a:lnTo>
                    <a:pt x="63" y="790"/>
                  </a:lnTo>
                  <a:lnTo>
                    <a:pt x="63" y="788"/>
                  </a:lnTo>
                  <a:lnTo>
                    <a:pt x="65" y="788"/>
                  </a:lnTo>
                  <a:lnTo>
                    <a:pt x="66" y="787"/>
                  </a:lnTo>
                  <a:lnTo>
                    <a:pt x="66" y="785"/>
                  </a:lnTo>
                  <a:lnTo>
                    <a:pt x="68" y="784"/>
                  </a:lnTo>
                  <a:lnTo>
                    <a:pt x="68" y="782"/>
                  </a:lnTo>
                  <a:lnTo>
                    <a:pt x="66" y="784"/>
                  </a:lnTo>
                  <a:lnTo>
                    <a:pt x="65" y="782"/>
                  </a:lnTo>
                  <a:lnTo>
                    <a:pt x="63" y="782"/>
                  </a:lnTo>
                  <a:lnTo>
                    <a:pt x="62" y="781"/>
                  </a:lnTo>
                  <a:lnTo>
                    <a:pt x="60" y="782"/>
                  </a:lnTo>
                  <a:lnTo>
                    <a:pt x="59" y="782"/>
                  </a:lnTo>
                  <a:lnTo>
                    <a:pt x="57" y="782"/>
                  </a:lnTo>
                  <a:lnTo>
                    <a:pt x="56" y="782"/>
                  </a:lnTo>
                  <a:lnTo>
                    <a:pt x="57" y="779"/>
                  </a:lnTo>
                  <a:lnTo>
                    <a:pt x="56" y="778"/>
                  </a:lnTo>
                  <a:lnTo>
                    <a:pt x="53" y="779"/>
                  </a:lnTo>
                  <a:lnTo>
                    <a:pt x="53" y="778"/>
                  </a:lnTo>
                  <a:lnTo>
                    <a:pt x="51" y="778"/>
                  </a:lnTo>
                  <a:lnTo>
                    <a:pt x="45" y="775"/>
                  </a:lnTo>
                  <a:lnTo>
                    <a:pt x="44" y="769"/>
                  </a:lnTo>
                  <a:lnTo>
                    <a:pt x="44" y="767"/>
                  </a:lnTo>
                  <a:lnTo>
                    <a:pt x="45" y="766"/>
                  </a:lnTo>
                  <a:lnTo>
                    <a:pt x="41" y="764"/>
                  </a:lnTo>
                  <a:lnTo>
                    <a:pt x="42" y="763"/>
                  </a:lnTo>
                  <a:lnTo>
                    <a:pt x="44" y="763"/>
                  </a:lnTo>
                  <a:lnTo>
                    <a:pt x="44" y="761"/>
                  </a:lnTo>
                  <a:lnTo>
                    <a:pt x="45" y="761"/>
                  </a:lnTo>
                  <a:lnTo>
                    <a:pt x="45" y="758"/>
                  </a:lnTo>
                  <a:lnTo>
                    <a:pt x="47" y="757"/>
                  </a:lnTo>
                  <a:lnTo>
                    <a:pt x="48" y="752"/>
                  </a:lnTo>
                  <a:lnTo>
                    <a:pt x="48" y="751"/>
                  </a:lnTo>
                  <a:lnTo>
                    <a:pt x="47" y="751"/>
                  </a:lnTo>
                  <a:lnTo>
                    <a:pt x="45" y="751"/>
                  </a:lnTo>
                  <a:lnTo>
                    <a:pt x="35" y="751"/>
                  </a:lnTo>
                  <a:lnTo>
                    <a:pt x="33" y="751"/>
                  </a:lnTo>
                  <a:lnTo>
                    <a:pt x="32" y="752"/>
                  </a:lnTo>
                  <a:lnTo>
                    <a:pt x="30" y="752"/>
                  </a:lnTo>
                  <a:lnTo>
                    <a:pt x="29" y="751"/>
                  </a:lnTo>
                  <a:lnTo>
                    <a:pt x="27" y="749"/>
                  </a:lnTo>
                  <a:lnTo>
                    <a:pt x="26" y="748"/>
                  </a:lnTo>
                  <a:lnTo>
                    <a:pt x="24" y="748"/>
                  </a:lnTo>
                  <a:lnTo>
                    <a:pt x="20" y="749"/>
                  </a:lnTo>
                  <a:lnTo>
                    <a:pt x="18" y="751"/>
                  </a:lnTo>
                  <a:lnTo>
                    <a:pt x="16" y="752"/>
                  </a:lnTo>
                  <a:lnTo>
                    <a:pt x="15" y="752"/>
                  </a:lnTo>
                  <a:lnTo>
                    <a:pt x="13" y="752"/>
                  </a:lnTo>
                  <a:lnTo>
                    <a:pt x="10" y="754"/>
                  </a:lnTo>
                  <a:lnTo>
                    <a:pt x="7" y="754"/>
                  </a:lnTo>
                  <a:lnTo>
                    <a:pt x="7" y="752"/>
                  </a:lnTo>
                  <a:lnTo>
                    <a:pt x="7" y="751"/>
                  </a:lnTo>
                  <a:lnTo>
                    <a:pt x="6" y="751"/>
                  </a:lnTo>
                  <a:lnTo>
                    <a:pt x="7" y="751"/>
                  </a:lnTo>
                  <a:lnTo>
                    <a:pt x="10" y="748"/>
                  </a:lnTo>
                  <a:lnTo>
                    <a:pt x="10" y="743"/>
                  </a:lnTo>
                  <a:lnTo>
                    <a:pt x="10" y="740"/>
                  </a:lnTo>
                  <a:lnTo>
                    <a:pt x="7" y="738"/>
                  </a:lnTo>
                  <a:lnTo>
                    <a:pt x="7" y="735"/>
                  </a:lnTo>
                  <a:lnTo>
                    <a:pt x="7" y="734"/>
                  </a:lnTo>
                  <a:lnTo>
                    <a:pt x="6" y="734"/>
                  </a:lnTo>
                  <a:lnTo>
                    <a:pt x="4" y="734"/>
                  </a:lnTo>
                  <a:lnTo>
                    <a:pt x="3" y="732"/>
                  </a:lnTo>
                  <a:lnTo>
                    <a:pt x="3" y="731"/>
                  </a:lnTo>
                  <a:lnTo>
                    <a:pt x="3" y="729"/>
                  </a:lnTo>
                  <a:lnTo>
                    <a:pt x="3" y="728"/>
                  </a:lnTo>
                  <a:lnTo>
                    <a:pt x="1" y="726"/>
                  </a:lnTo>
                  <a:lnTo>
                    <a:pt x="3" y="725"/>
                  </a:lnTo>
                  <a:lnTo>
                    <a:pt x="3" y="722"/>
                  </a:lnTo>
                  <a:lnTo>
                    <a:pt x="1" y="722"/>
                  </a:lnTo>
                  <a:lnTo>
                    <a:pt x="0" y="717"/>
                  </a:lnTo>
                  <a:lnTo>
                    <a:pt x="0" y="716"/>
                  </a:lnTo>
                  <a:lnTo>
                    <a:pt x="0" y="714"/>
                  </a:lnTo>
                  <a:lnTo>
                    <a:pt x="3" y="716"/>
                  </a:lnTo>
                  <a:lnTo>
                    <a:pt x="6" y="714"/>
                  </a:lnTo>
                  <a:lnTo>
                    <a:pt x="7" y="714"/>
                  </a:lnTo>
                  <a:lnTo>
                    <a:pt x="9" y="713"/>
                  </a:lnTo>
                  <a:lnTo>
                    <a:pt x="12" y="711"/>
                  </a:lnTo>
                  <a:lnTo>
                    <a:pt x="12" y="710"/>
                  </a:lnTo>
                  <a:lnTo>
                    <a:pt x="15" y="708"/>
                  </a:lnTo>
                  <a:lnTo>
                    <a:pt x="16" y="710"/>
                  </a:lnTo>
                  <a:lnTo>
                    <a:pt x="18" y="717"/>
                  </a:lnTo>
                  <a:lnTo>
                    <a:pt x="20" y="719"/>
                  </a:lnTo>
                  <a:lnTo>
                    <a:pt x="21" y="720"/>
                  </a:lnTo>
                  <a:lnTo>
                    <a:pt x="21" y="722"/>
                  </a:lnTo>
                  <a:lnTo>
                    <a:pt x="23" y="723"/>
                  </a:lnTo>
                  <a:lnTo>
                    <a:pt x="24" y="723"/>
                  </a:lnTo>
                  <a:lnTo>
                    <a:pt x="26" y="723"/>
                  </a:lnTo>
                  <a:lnTo>
                    <a:pt x="27" y="723"/>
                  </a:lnTo>
                  <a:lnTo>
                    <a:pt x="27" y="725"/>
                  </a:lnTo>
                  <a:lnTo>
                    <a:pt x="29" y="725"/>
                  </a:lnTo>
                  <a:lnTo>
                    <a:pt x="29" y="723"/>
                  </a:lnTo>
                  <a:lnTo>
                    <a:pt x="29" y="722"/>
                  </a:lnTo>
                  <a:lnTo>
                    <a:pt x="29" y="720"/>
                  </a:lnTo>
                  <a:lnTo>
                    <a:pt x="30" y="720"/>
                  </a:lnTo>
                  <a:lnTo>
                    <a:pt x="32" y="720"/>
                  </a:lnTo>
                  <a:lnTo>
                    <a:pt x="32" y="719"/>
                  </a:lnTo>
                  <a:lnTo>
                    <a:pt x="32" y="717"/>
                  </a:lnTo>
                  <a:lnTo>
                    <a:pt x="32" y="716"/>
                  </a:lnTo>
                  <a:lnTo>
                    <a:pt x="32" y="714"/>
                  </a:lnTo>
                  <a:lnTo>
                    <a:pt x="33" y="714"/>
                  </a:lnTo>
                  <a:lnTo>
                    <a:pt x="33" y="713"/>
                  </a:lnTo>
                  <a:lnTo>
                    <a:pt x="32" y="711"/>
                  </a:lnTo>
                  <a:lnTo>
                    <a:pt x="33" y="711"/>
                  </a:lnTo>
                  <a:lnTo>
                    <a:pt x="35" y="711"/>
                  </a:lnTo>
                  <a:lnTo>
                    <a:pt x="35" y="710"/>
                  </a:lnTo>
                  <a:lnTo>
                    <a:pt x="35" y="708"/>
                  </a:lnTo>
                  <a:lnTo>
                    <a:pt x="36" y="708"/>
                  </a:lnTo>
                  <a:lnTo>
                    <a:pt x="36" y="707"/>
                  </a:lnTo>
                  <a:lnTo>
                    <a:pt x="36" y="705"/>
                  </a:lnTo>
                  <a:lnTo>
                    <a:pt x="38" y="705"/>
                  </a:lnTo>
                  <a:lnTo>
                    <a:pt x="39" y="705"/>
                  </a:lnTo>
                  <a:lnTo>
                    <a:pt x="39" y="704"/>
                  </a:lnTo>
                  <a:lnTo>
                    <a:pt x="39" y="702"/>
                  </a:lnTo>
                  <a:lnTo>
                    <a:pt x="41" y="701"/>
                  </a:lnTo>
                  <a:lnTo>
                    <a:pt x="42" y="701"/>
                  </a:lnTo>
                  <a:lnTo>
                    <a:pt x="44" y="699"/>
                  </a:lnTo>
                  <a:lnTo>
                    <a:pt x="45" y="698"/>
                  </a:lnTo>
                  <a:lnTo>
                    <a:pt x="47" y="698"/>
                  </a:lnTo>
                  <a:lnTo>
                    <a:pt x="47" y="696"/>
                  </a:lnTo>
                  <a:lnTo>
                    <a:pt x="48" y="696"/>
                  </a:lnTo>
                  <a:lnTo>
                    <a:pt x="50" y="696"/>
                  </a:lnTo>
                  <a:lnTo>
                    <a:pt x="51" y="696"/>
                  </a:lnTo>
                  <a:lnTo>
                    <a:pt x="54" y="695"/>
                  </a:lnTo>
                  <a:lnTo>
                    <a:pt x="56" y="693"/>
                  </a:lnTo>
                  <a:lnTo>
                    <a:pt x="59" y="690"/>
                  </a:lnTo>
                  <a:lnTo>
                    <a:pt x="60" y="689"/>
                  </a:lnTo>
                  <a:lnTo>
                    <a:pt x="60" y="687"/>
                  </a:lnTo>
                  <a:lnTo>
                    <a:pt x="62" y="685"/>
                  </a:lnTo>
                  <a:lnTo>
                    <a:pt x="63" y="684"/>
                  </a:lnTo>
                  <a:lnTo>
                    <a:pt x="65" y="684"/>
                  </a:lnTo>
                  <a:lnTo>
                    <a:pt x="66" y="684"/>
                  </a:lnTo>
                  <a:lnTo>
                    <a:pt x="66" y="682"/>
                  </a:lnTo>
                  <a:lnTo>
                    <a:pt x="68" y="682"/>
                  </a:lnTo>
                  <a:lnTo>
                    <a:pt x="68" y="681"/>
                  </a:lnTo>
                  <a:lnTo>
                    <a:pt x="69" y="682"/>
                  </a:lnTo>
                  <a:lnTo>
                    <a:pt x="71" y="681"/>
                  </a:lnTo>
                  <a:lnTo>
                    <a:pt x="69" y="681"/>
                  </a:lnTo>
                  <a:lnTo>
                    <a:pt x="69" y="679"/>
                  </a:lnTo>
                  <a:lnTo>
                    <a:pt x="71" y="679"/>
                  </a:lnTo>
                  <a:lnTo>
                    <a:pt x="71" y="678"/>
                  </a:lnTo>
                  <a:lnTo>
                    <a:pt x="72" y="676"/>
                  </a:lnTo>
                  <a:lnTo>
                    <a:pt x="74" y="676"/>
                  </a:lnTo>
                  <a:lnTo>
                    <a:pt x="76" y="676"/>
                  </a:lnTo>
                  <a:lnTo>
                    <a:pt x="77" y="675"/>
                  </a:lnTo>
                  <a:lnTo>
                    <a:pt x="79" y="675"/>
                  </a:lnTo>
                  <a:lnTo>
                    <a:pt x="80" y="675"/>
                  </a:lnTo>
                  <a:lnTo>
                    <a:pt x="82" y="673"/>
                  </a:lnTo>
                  <a:lnTo>
                    <a:pt x="82" y="672"/>
                  </a:lnTo>
                  <a:lnTo>
                    <a:pt x="83" y="672"/>
                  </a:lnTo>
                  <a:lnTo>
                    <a:pt x="86" y="672"/>
                  </a:lnTo>
                  <a:lnTo>
                    <a:pt x="88" y="672"/>
                  </a:lnTo>
                  <a:lnTo>
                    <a:pt x="89" y="670"/>
                  </a:lnTo>
                  <a:lnTo>
                    <a:pt x="91" y="670"/>
                  </a:lnTo>
                  <a:lnTo>
                    <a:pt x="94" y="670"/>
                  </a:lnTo>
                  <a:lnTo>
                    <a:pt x="95" y="670"/>
                  </a:lnTo>
                  <a:lnTo>
                    <a:pt x="95" y="669"/>
                  </a:lnTo>
                  <a:lnTo>
                    <a:pt x="97" y="667"/>
                  </a:lnTo>
                  <a:lnTo>
                    <a:pt x="98" y="666"/>
                  </a:lnTo>
                  <a:lnTo>
                    <a:pt x="92" y="661"/>
                  </a:lnTo>
                  <a:lnTo>
                    <a:pt x="88" y="658"/>
                  </a:lnTo>
                  <a:lnTo>
                    <a:pt x="95" y="654"/>
                  </a:lnTo>
                  <a:lnTo>
                    <a:pt x="101" y="652"/>
                  </a:lnTo>
                  <a:lnTo>
                    <a:pt x="97" y="648"/>
                  </a:lnTo>
                  <a:lnTo>
                    <a:pt x="95" y="649"/>
                  </a:lnTo>
                  <a:lnTo>
                    <a:pt x="91" y="649"/>
                  </a:lnTo>
                  <a:lnTo>
                    <a:pt x="85" y="652"/>
                  </a:lnTo>
                  <a:lnTo>
                    <a:pt x="85" y="654"/>
                  </a:lnTo>
                  <a:lnTo>
                    <a:pt x="83" y="654"/>
                  </a:lnTo>
                  <a:lnTo>
                    <a:pt x="80" y="655"/>
                  </a:lnTo>
                  <a:lnTo>
                    <a:pt x="80" y="657"/>
                  </a:lnTo>
                  <a:lnTo>
                    <a:pt x="79" y="657"/>
                  </a:lnTo>
                  <a:lnTo>
                    <a:pt x="79" y="658"/>
                  </a:lnTo>
                  <a:lnTo>
                    <a:pt x="77" y="658"/>
                  </a:lnTo>
                  <a:lnTo>
                    <a:pt x="76" y="658"/>
                  </a:lnTo>
                  <a:lnTo>
                    <a:pt x="76" y="660"/>
                  </a:lnTo>
                  <a:lnTo>
                    <a:pt x="74" y="658"/>
                  </a:lnTo>
                  <a:lnTo>
                    <a:pt x="72" y="658"/>
                  </a:lnTo>
                  <a:lnTo>
                    <a:pt x="69" y="658"/>
                  </a:lnTo>
                  <a:lnTo>
                    <a:pt x="69" y="655"/>
                  </a:lnTo>
                  <a:lnTo>
                    <a:pt x="68" y="654"/>
                  </a:lnTo>
                  <a:lnTo>
                    <a:pt x="66" y="652"/>
                  </a:lnTo>
                  <a:lnTo>
                    <a:pt x="66" y="651"/>
                  </a:lnTo>
                  <a:lnTo>
                    <a:pt x="66" y="649"/>
                  </a:lnTo>
                  <a:lnTo>
                    <a:pt x="66" y="648"/>
                  </a:lnTo>
                  <a:lnTo>
                    <a:pt x="66" y="637"/>
                  </a:lnTo>
                  <a:lnTo>
                    <a:pt x="66" y="634"/>
                  </a:lnTo>
                  <a:lnTo>
                    <a:pt x="66" y="632"/>
                  </a:lnTo>
                  <a:lnTo>
                    <a:pt x="68" y="632"/>
                  </a:lnTo>
                  <a:lnTo>
                    <a:pt x="71" y="632"/>
                  </a:lnTo>
                  <a:lnTo>
                    <a:pt x="72" y="632"/>
                  </a:lnTo>
                  <a:lnTo>
                    <a:pt x="71" y="629"/>
                  </a:lnTo>
                  <a:lnTo>
                    <a:pt x="68" y="623"/>
                  </a:lnTo>
                  <a:lnTo>
                    <a:pt x="72" y="620"/>
                  </a:lnTo>
                  <a:lnTo>
                    <a:pt x="85" y="607"/>
                  </a:lnTo>
                  <a:lnTo>
                    <a:pt x="85" y="605"/>
                  </a:lnTo>
                  <a:lnTo>
                    <a:pt x="86" y="602"/>
                  </a:lnTo>
                  <a:lnTo>
                    <a:pt x="91" y="598"/>
                  </a:lnTo>
                  <a:lnTo>
                    <a:pt x="92" y="596"/>
                  </a:lnTo>
                  <a:lnTo>
                    <a:pt x="95" y="592"/>
                  </a:lnTo>
                  <a:lnTo>
                    <a:pt x="95" y="590"/>
                  </a:lnTo>
                  <a:lnTo>
                    <a:pt x="95" y="589"/>
                  </a:lnTo>
                  <a:lnTo>
                    <a:pt x="97" y="587"/>
                  </a:lnTo>
                  <a:lnTo>
                    <a:pt x="97" y="586"/>
                  </a:lnTo>
                  <a:lnTo>
                    <a:pt x="97" y="584"/>
                  </a:lnTo>
                  <a:lnTo>
                    <a:pt x="98" y="584"/>
                  </a:lnTo>
                  <a:lnTo>
                    <a:pt x="98" y="583"/>
                  </a:lnTo>
                  <a:lnTo>
                    <a:pt x="100" y="581"/>
                  </a:lnTo>
                  <a:lnTo>
                    <a:pt x="100" y="579"/>
                  </a:lnTo>
                  <a:lnTo>
                    <a:pt x="101" y="579"/>
                  </a:lnTo>
                  <a:lnTo>
                    <a:pt x="103" y="579"/>
                  </a:lnTo>
                  <a:lnTo>
                    <a:pt x="104" y="578"/>
                  </a:lnTo>
                  <a:lnTo>
                    <a:pt x="106" y="578"/>
                  </a:lnTo>
                  <a:lnTo>
                    <a:pt x="107" y="578"/>
                  </a:lnTo>
                  <a:lnTo>
                    <a:pt x="106" y="576"/>
                  </a:lnTo>
                  <a:lnTo>
                    <a:pt x="118" y="566"/>
                  </a:lnTo>
                  <a:lnTo>
                    <a:pt x="118" y="564"/>
                  </a:lnTo>
                  <a:lnTo>
                    <a:pt x="116" y="554"/>
                  </a:lnTo>
                  <a:lnTo>
                    <a:pt x="115" y="552"/>
                  </a:lnTo>
                  <a:lnTo>
                    <a:pt x="116" y="552"/>
                  </a:lnTo>
                  <a:lnTo>
                    <a:pt x="115" y="551"/>
                  </a:lnTo>
                  <a:lnTo>
                    <a:pt x="116" y="551"/>
                  </a:lnTo>
                  <a:lnTo>
                    <a:pt x="118" y="549"/>
                  </a:lnTo>
                  <a:lnTo>
                    <a:pt x="119" y="546"/>
                  </a:lnTo>
                  <a:lnTo>
                    <a:pt x="115" y="546"/>
                  </a:lnTo>
                  <a:lnTo>
                    <a:pt x="112" y="546"/>
                  </a:lnTo>
                  <a:lnTo>
                    <a:pt x="116" y="531"/>
                  </a:lnTo>
                  <a:lnTo>
                    <a:pt x="116" y="530"/>
                  </a:lnTo>
                  <a:lnTo>
                    <a:pt x="116" y="523"/>
                  </a:lnTo>
                  <a:lnTo>
                    <a:pt x="118" y="523"/>
                  </a:lnTo>
                  <a:lnTo>
                    <a:pt x="118" y="519"/>
                  </a:lnTo>
                  <a:lnTo>
                    <a:pt x="118" y="517"/>
                  </a:lnTo>
                  <a:lnTo>
                    <a:pt x="119" y="516"/>
                  </a:lnTo>
                  <a:lnTo>
                    <a:pt x="119" y="511"/>
                  </a:lnTo>
                  <a:lnTo>
                    <a:pt x="119" y="510"/>
                  </a:lnTo>
                  <a:lnTo>
                    <a:pt x="119" y="508"/>
                  </a:lnTo>
                  <a:lnTo>
                    <a:pt x="118" y="504"/>
                  </a:lnTo>
                  <a:lnTo>
                    <a:pt x="118" y="502"/>
                  </a:lnTo>
                  <a:lnTo>
                    <a:pt x="116" y="501"/>
                  </a:lnTo>
                  <a:lnTo>
                    <a:pt x="118" y="495"/>
                  </a:lnTo>
                  <a:lnTo>
                    <a:pt x="116" y="492"/>
                  </a:lnTo>
                  <a:lnTo>
                    <a:pt x="116" y="490"/>
                  </a:lnTo>
                  <a:lnTo>
                    <a:pt x="115" y="487"/>
                  </a:lnTo>
                  <a:lnTo>
                    <a:pt x="113" y="483"/>
                  </a:lnTo>
                  <a:lnTo>
                    <a:pt x="112" y="481"/>
                  </a:lnTo>
                  <a:lnTo>
                    <a:pt x="110" y="480"/>
                  </a:lnTo>
                  <a:lnTo>
                    <a:pt x="106" y="477"/>
                  </a:lnTo>
                  <a:lnTo>
                    <a:pt x="106" y="475"/>
                  </a:lnTo>
                  <a:lnTo>
                    <a:pt x="101" y="463"/>
                  </a:lnTo>
                  <a:lnTo>
                    <a:pt x="97" y="460"/>
                  </a:lnTo>
                  <a:lnTo>
                    <a:pt x="95" y="457"/>
                  </a:lnTo>
                  <a:lnTo>
                    <a:pt x="92" y="455"/>
                  </a:lnTo>
                  <a:lnTo>
                    <a:pt x="92" y="452"/>
                  </a:lnTo>
                  <a:lnTo>
                    <a:pt x="91" y="449"/>
                  </a:lnTo>
                  <a:lnTo>
                    <a:pt x="89" y="449"/>
                  </a:lnTo>
                  <a:lnTo>
                    <a:pt x="88" y="448"/>
                  </a:lnTo>
                  <a:lnTo>
                    <a:pt x="82" y="442"/>
                  </a:lnTo>
                  <a:lnTo>
                    <a:pt x="82" y="437"/>
                  </a:lnTo>
                  <a:lnTo>
                    <a:pt x="82" y="434"/>
                  </a:lnTo>
                  <a:lnTo>
                    <a:pt x="83" y="436"/>
                  </a:lnTo>
                  <a:lnTo>
                    <a:pt x="85" y="433"/>
                  </a:lnTo>
                  <a:lnTo>
                    <a:pt x="86" y="428"/>
                  </a:lnTo>
                  <a:lnTo>
                    <a:pt x="88" y="425"/>
                  </a:lnTo>
                  <a:lnTo>
                    <a:pt x="88" y="424"/>
                  </a:lnTo>
                  <a:lnTo>
                    <a:pt x="88" y="422"/>
                  </a:lnTo>
                  <a:lnTo>
                    <a:pt x="89" y="420"/>
                  </a:lnTo>
                  <a:lnTo>
                    <a:pt x="91" y="420"/>
                  </a:lnTo>
                  <a:lnTo>
                    <a:pt x="89" y="419"/>
                  </a:lnTo>
                  <a:lnTo>
                    <a:pt x="91" y="419"/>
                  </a:lnTo>
                  <a:lnTo>
                    <a:pt x="91" y="417"/>
                  </a:lnTo>
                  <a:lnTo>
                    <a:pt x="89" y="417"/>
                  </a:lnTo>
                  <a:lnTo>
                    <a:pt x="88" y="416"/>
                  </a:lnTo>
                  <a:lnTo>
                    <a:pt x="86" y="416"/>
                  </a:lnTo>
                  <a:lnTo>
                    <a:pt x="85" y="416"/>
                  </a:lnTo>
                  <a:lnTo>
                    <a:pt x="83" y="416"/>
                  </a:lnTo>
                  <a:lnTo>
                    <a:pt x="82" y="416"/>
                  </a:lnTo>
                  <a:lnTo>
                    <a:pt x="82" y="414"/>
                  </a:lnTo>
                  <a:lnTo>
                    <a:pt x="80" y="414"/>
                  </a:lnTo>
                  <a:lnTo>
                    <a:pt x="79" y="414"/>
                  </a:lnTo>
                  <a:lnTo>
                    <a:pt x="79" y="413"/>
                  </a:lnTo>
                  <a:lnTo>
                    <a:pt x="77" y="413"/>
                  </a:lnTo>
                  <a:lnTo>
                    <a:pt x="65" y="408"/>
                  </a:lnTo>
                  <a:lnTo>
                    <a:pt x="65" y="407"/>
                  </a:lnTo>
                  <a:lnTo>
                    <a:pt x="63" y="407"/>
                  </a:lnTo>
                  <a:lnTo>
                    <a:pt x="63" y="405"/>
                  </a:lnTo>
                  <a:lnTo>
                    <a:pt x="63" y="404"/>
                  </a:lnTo>
                  <a:lnTo>
                    <a:pt x="65" y="402"/>
                  </a:lnTo>
                  <a:lnTo>
                    <a:pt x="63" y="399"/>
                  </a:lnTo>
                  <a:lnTo>
                    <a:pt x="65" y="399"/>
                  </a:lnTo>
                  <a:lnTo>
                    <a:pt x="65" y="398"/>
                  </a:lnTo>
                  <a:lnTo>
                    <a:pt x="65" y="396"/>
                  </a:lnTo>
                  <a:lnTo>
                    <a:pt x="63" y="395"/>
                  </a:lnTo>
                  <a:lnTo>
                    <a:pt x="63" y="393"/>
                  </a:lnTo>
                  <a:lnTo>
                    <a:pt x="63" y="392"/>
                  </a:lnTo>
                  <a:lnTo>
                    <a:pt x="63" y="390"/>
                  </a:lnTo>
                  <a:lnTo>
                    <a:pt x="63" y="389"/>
                  </a:lnTo>
                  <a:lnTo>
                    <a:pt x="65" y="389"/>
                  </a:lnTo>
                  <a:lnTo>
                    <a:pt x="66" y="389"/>
                  </a:lnTo>
                  <a:lnTo>
                    <a:pt x="68" y="389"/>
                  </a:lnTo>
                  <a:lnTo>
                    <a:pt x="68" y="387"/>
                  </a:lnTo>
                  <a:lnTo>
                    <a:pt x="69" y="387"/>
                  </a:lnTo>
                  <a:lnTo>
                    <a:pt x="68" y="386"/>
                  </a:lnTo>
                  <a:lnTo>
                    <a:pt x="66" y="386"/>
                  </a:lnTo>
                  <a:lnTo>
                    <a:pt x="66" y="384"/>
                  </a:lnTo>
                  <a:lnTo>
                    <a:pt x="65" y="384"/>
                  </a:lnTo>
                  <a:lnTo>
                    <a:pt x="65" y="383"/>
                  </a:lnTo>
                  <a:lnTo>
                    <a:pt x="62" y="381"/>
                  </a:lnTo>
                  <a:lnTo>
                    <a:pt x="60" y="380"/>
                  </a:lnTo>
                  <a:lnTo>
                    <a:pt x="57" y="378"/>
                  </a:lnTo>
                  <a:lnTo>
                    <a:pt x="56" y="377"/>
                  </a:lnTo>
                  <a:lnTo>
                    <a:pt x="54" y="375"/>
                  </a:lnTo>
                  <a:lnTo>
                    <a:pt x="53" y="375"/>
                  </a:lnTo>
                  <a:lnTo>
                    <a:pt x="51" y="375"/>
                  </a:lnTo>
                  <a:lnTo>
                    <a:pt x="50" y="375"/>
                  </a:lnTo>
                  <a:lnTo>
                    <a:pt x="48" y="375"/>
                  </a:lnTo>
                  <a:lnTo>
                    <a:pt x="47" y="375"/>
                  </a:lnTo>
                  <a:lnTo>
                    <a:pt x="45" y="375"/>
                  </a:lnTo>
                  <a:lnTo>
                    <a:pt x="44" y="375"/>
                  </a:lnTo>
                  <a:lnTo>
                    <a:pt x="42" y="375"/>
                  </a:lnTo>
                  <a:lnTo>
                    <a:pt x="42" y="374"/>
                  </a:lnTo>
                  <a:lnTo>
                    <a:pt x="41" y="374"/>
                  </a:lnTo>
                  <a:lnTo>
                    <a:pt x="41" y="372"/>
                  </a:lnTo>
                  <a:lnTo>
                    <a:pt x="41" y="371"/>
                  </a:lnTo>
                  <a:lnTo>
                    <a:pt x="41" y="369"/>
                  </a:lnTo>
                  <a:lnTo>
                    <a:pt x="42" y="367"/>
                  </a:lnTo>
                  <a:lnTo>
                    <a:pt x="47" y="366"/>
                  </a:lnTo>
                  <a:lnTo>
                    <a:pt x="48" y="364"/>
                  </a:lnTo>
                  <a:lnTo>
                    <a:pt x="50" y="364"/>
                  </a:lnTo>
                  <a:lnTo>
                    <a:pt x="53" y="361"/>
                  </a:lnTo>
                  <a:lnTo>
                    <a:pt x="54" y="360"/>
                  </a:lnTo>
                  <a:lnTo>
                    <a:pt x="53" y="358"/>
                  </a:lnTo>
                  <a:lnTo>
                    <a:pt x="51" y="357"/>
                  </a:lnTo>
                  <a:lnTo>
                    <a:pt x="51" y="355"/>
                  </a:lnTo>
                  <a:lnTo>
                    <a:pt x="54" y="352"/>
                  </a:lnTo>
                  <a:lnTo>
                    <a:pt x="53" y="352"/>
                  </a:lnTo>
                  <a:lnTo>
                    <a:pt x="51" y="352"/>
                  </a:lnTo>
                  <a:lnTo>
                    <a:pt x="50" y="351"/>
                  </a:lnTo>
                  <a:lnTo>
                    <a:pt x="48" y="352"/>
                  </a:lnTo>
                  <a:lnTo>
                    <a:pt x="48" y="349"/>
                  </a:lnTo>
                  <a:lnTo>
                    <a:pt x="50" y="348"/>
                  </a:lnTo>
                  <a:lnTo>
                    <a:pt x="48" y="346"/>
                  </a:lnTo>
                  <a:lnTo>
                    <a:pt x="50" y="346"/>
                  </a:lnTo>
                  <a:lnTo>
                    <a:pt x="48" y="345"/>
                  </a:lnTo>
                  <a:lnTo>
                    <a:pt x="47" y="343"/>
                  </a:lnTo>
                  <a:lnTo>
                    <a:pt x="47" y="342"/>
                  </a:lnTo>
                  <a:lnTo>
                    <a:pt x="45" y="340"/>
                  </a:lnTo>
                  <a:lnTo>
                    <a:pt x="44" y="340"/>
                  </a:lnTo>
                  <a:lnTo>
                    <a:pt x="44" y="339"/>
                  </a:lnTo>
                  <a:lnTo>
                    <a:pt x="42" y="339"/>
                  </a:lnTo>
                  <a:lnTo>
                    <a:pt x="41" y="339"/>
                  </a:lnTo>
                  <a:lnTo>
                    <a:pt x="41" y="337"/>
                  </a:lnTo>
                  <a:lnTo>
                    <a:pt x="41" y="336"/>
                  </a:lnTo>
                  <a:lnTo>
                    <a:pt x="42" y="336"/>
                  </a:lnTo>
                  <a:lnTo>
                    <a:pt x="42" y="337"/>
                  </a:lnTo>
                  <a:lnTo>
                    <a:pt x="44" y="336"/>
                  </a:lnTo>
                  <a:lnTo>
                    <a:pt x="41" y="333"/>
                  </a:lnTo>
                  <a:lnTo>
                    <a:pt x="44" y="328"/>
                  </a:lnTo>
                  <a:lnTo>
                    <a:pt x="47" y="327"/>
                  </a:lnTo>
                  <a:lnTo>
                    <a:pt x="48" y="328"/>
                  </a:lnTo>
                  <a:lnTo>
                    <a:pt x="50" y="328"/>
                  </a:lnTo>
                  <a:lnTo>
                    <a:pt x="51" y="328"/>
                  </a:lnTo>
                  <a:lnTo>
                    <a:pt x="53" y="330"/>
                  </a:lnTo>
                  <a:lnTo>
                    <a:pt x="56" y="330"/>
                  </a:lnTo>
                  <a:lnTo>
                    <a:pt x="57" y="328"/>
                  </a:lnTo>
                  <a:lnTo>
                    <a:pt x="59" y="328"/>
                  </a:lnTo>
                  <a:lnTo>
                    <a:pt x="60" y="327"/>
                  </a:lnTo>
                  <a:lnTo>
                    <a:pt x="62" y="327"/>
                  </a:lnTo>
                  <a:lnTo>
                    <a:pt x="63" y="325"/>
                  </a:lnTo>
                  <a:lnTo>
                    <a:pt x="63" y="324"/>
                  </a:lnTo>
                  <a:lnTo>
                    <a:pt x="65" y="324"/>
                  </a:lnTo>
                  <a:lnTo>
                    <a:pt x="66" y="322"/>
                  </a:lnTo>
                  <a:lnTo>
                    <a:pt x="68" y="324"/>
                  </a:lnTo>
                  <a:lnTo>
                    <a:pt x="69" y="324"/>
                  </a:lnTo>
                  <a:lnTo>
                    <a:pt x="71" y="322"/>
                  </a:lnTo>
                  <a:lnTo>
                    <a:pt x="74" y="319"/>
                  </a:lnTo>
                  <a:lnTo>
                    <a:pt x="76" y="319"/>
                  </a:lnTo>
                  <a:lnTo>
                    <a:pt x="74" y="318"/>
                  </a:lnTo>
                  <a:lnTo>
                    <a:pt x="76" y="318"/>
                  </a:lnTo>
                  <a:lnTo>
                    <a:pt x="77" y="318"/>
                  </a:lnTo>
                  <a:lnTo>
                    <a:pt x="77" y="314"/>
                  </a:lnTo>
                  <a:lnTo>
                    <a:pt x="77" y="313"/>
                  </a:lnTo>
                  <a:lnTo>
                    <a:pt x="80" y="314"/>
                  </a:lnTo>
                  <a:lnTo>
                    <a:pt x="82" y="316"/>
                  </a:lnTo>
                  <a:lnTo>
                    <a:pt x="85" y="319"/>
                  </a:lnTo>
                  <a:lnTo>
                    <a:pt x="86" y="321"/>
                  </a:lnTo>
                  <a:lnTo>
                    <a:pt x="89" y="321"/>
                  </a:lnTo>
                  <a:lnTo>
                    <a:pt x="91" y="322"/>
                  </a:lnTo>
                  <a:lnTo>
                    <a:pt x="94" y="322"/>
                  </a:lnTo>
                  <a:lnTo>
                    <a:pt x="98" y="322"/>
                  </a:lnTo>
                  <a:lnTo>
                    <a:pt x="100" y="324"/>
                  </a:lnTo>
                  <a:lnTo>
                    <a:pt x="101" y="324"/>
                  </a:lnTo>
                  <a:lnTo>
                    <a:pt x="109" y="327"/>
                  </a:lnTo>
                  <a:lnTo>
                    <a:pt x="109" y="322"/>
                  </a:lnTo>
                  <a:lnTo>
                    <a:pt x="109" y="321"/>
                  </a:lnTo>
                  <a:lnTo>
                    <a:pt x="109" y="318"/>
                  </a:lnTo>
                  <a:lnTo>
                    <a:pt x="109" y="316"/>
                  </a:lnTo>
                  <a:lnTo>
                    <a:pt x="107" y="316"/>
                  </a:lnTo>
                  <a:lnTo>
                    <a:pt x="106" y="314"/>
                  </a:lnTo>
                  <a:lnTo>
                    <a:pt x="104" y="313"/>
                  </a:lnTo>
                  <a:lnTo>
                    <a:pt x="103" y="311"/>
                  </a:lnTo>
                  <a:lnTo>
                    <a:pt x="103" y="310"/>
                  </a:lnTo>
                  <a:lnTo>
                    <a:pt x="103" y="308"/>
                  </a:lnTo>
                  <a:lnTo>
                    <a:pt x="101" y="307"/>
                  </a:lnTo>
                  <a:lnTo>
                    <a:pt x="101" y="305"/>
                  </a:lnTo>
                  <a:lnTo>
                    <a:pt x="101" y="304"/>
                  </a:lnTo>
                  <a:lnTo>
                    <a:pt x="100" y="304"/>
                  </a:lnTo>
                  <a:lnTo>
                    <a:pt x="100" y="302"/>
                  </a:lnTo>
                  <a:lnTo>
                    <a:pt x="98" y="302"/>
                  </a:lnTo>
                  <a:lnTo>
                    <a:pt x="97" y="301"/>
                  </a:lnTo>
                  <a:lnTo>
                    <a:pt x="95" y="301"/>
                  </a:lnTo>
                  <a:lnTo>
                    <a:pt x="94" y="299"/>
                  </a:lnTo>
                  <a:lnTo>
                    <a:pt x="92" y="301"/>
                  </a:lnTo>
                  <a:lnTo>
                    <a:pt x="91" y="301"/>
                  </a:lnTo>
                  <a:lnTo>
                    <a:pt x="91" y="299"/>
                  </a:lnTo>
                  <a:lnTo>
                    <a:pt x="92" y="299"/>
                  </a:lnTo>
                  <a:lnTo>
                    <a:pt x="92" y="298"/>
                  </a:lnTo>
                  <a:lnTo>
                    <a:pt x="94" y="296"/>
                  </a:lnTo>
                  <a:lnTo>
                    <a:pt x="94" y="298"/>
                  </a:lnTo>
                  <a:lnTo>
                    <a:pt x="95" y="296"/>
                  </a:lnTo>
                  <a:lnTo>
                    <a:pt x="97" y="296"/>
                  </a:lnTo>
                  <a:lnTo>
                    <a:pt x="97" y="298"/>
                  </a:lnTo>
                  <a:lnTo>
                    <a:pt x="98" y="296"/>
                  </a:lnTo>
                  <a:lnTo>
                    <a:pt x="106" y="295"/>
                  </a:lnTo>
                  <a:lnTo>
                    <a:pt x="107" y="295"/>
                  </a:lnTo>
                  <a:lnTo>
                    <a:pt x="109" y="296"/>
                  </a:lnTo>
                  <a:lnTo>
                    <a:pt x="110" y="298"/>
                  </a:lnTo>
                  <a:lnTo>
                    <a:pt x="110" y="296"/>
                  </a:lnTo>
                  <a:lnTo>
                    <a:pt x="116" y="301"/>
                  </a:lnTo>
                  <a:lnTo>
                    <a:pt x="118" y="301"/>
                  </a:lnTo>
                  <a:lnTo>
                    <a:pt x="118" y="302"/>
                  </a:lnTo>
                  <a:lnTo>
                    <a:pt x="116" y="302"/>
                  </a:lnTo>
                  <a:lnTo>
                    <a:pt x="118" y="304"/>
                  </a:lnTo>
                  <a:lnTo>
                    <a:pt x="116" y="304"/>
                  </a:lnTo>
                  <a:lnTo>
                    <a:pt x="115" y="304"/>
                  </a:lnTo>
                  <a:lnTo>
                    <a:pt x="115" y="307"/>
                  </a:lnTo>
                  <a:lnTo>
                    <a:pt x="118" y="308"/>
                  </a:lnTo>
                  <a:lnTo>
                    <a:pt x="118" y="310"/>
                  </a:lnTo>
                  <a:lnTo>
                    <a:pt x="122" y="311"/>
                  </a:lnTo>
                  <a:lnTo>
                    <a:pt x="122" y="313"/>
                  </a:lnTo>
                  <a:lnTo>
                    <a:pt x="124" y="313"/>
                  </a:lnTo>
                  <a:lnTo>
                    <a:pt x="125" y="313"/>
                  </a:lnTo>
                  <a:lnTo>
                    <a:pt x="127" y="313"/>
                  </a:lnTo>
                  <a:lnTo>
                    <a:pt x="128" y="313"/>
                  </a:lnTo>
                  <a:lnTo>
                    <a:pt x="130" y="313"/>
                  </a:lnTo>
                  <a:lnTo>
                    <a:pt x="132" y="313"/>
                  </a:lnTo>
                  <a:lnTo>
                    <a:pt x="133" y="313"/>
                  </a:lnTo>
                  <a:lnTo>
                    <a:pt x="135" y="313"/>
                  </a:lnTo>
                  <a:lnTo>
                    <a:pt x="138" y="314"/>
                  </a:lnTo>
                  <a:lnTo>
                    <a:pt x="139" y="314"/>
                  </a:lnTo>
                  <a:lnTo>
                    <a:pt x="141" y="313"/>
                  </a:lnTo>
                  <a:lnTo>
                    <a:pt x="141" y="311"/>
                  </a:lnTo>
                  <a:lnTo>
                    <a:pt x="142" y="311"/>
                  </a:lnTo>
                  <a:lnTo>
                    <a:pt x="144" y="311"/>
                  </a:lnTo>
                  <a:lnTo>
                    <a:pt x="145" y="311"/>
                  </a:lnTo>
                  <a:lnTo>
                    <a:pt x="147" y="313"/>
                  </a:lnTo>
                  <a:lnTo>
                    <a:pt x="148" y="313"/>
                  </a:lnTo>
                  <a:lnTo>
                    <a:pt x="150" y="314"/>
                  </a:lnTo>
                  <a:lnTo>
                    <a:pt x="150" y="316"/>
                  </a:lnTo>
                  <a:lnTo>
                    <a:pt x="151" y="316"/>
                  </a:lnTo>
                  <a:lnTo>
                    <a:pt x="151" y="318"/>
                  </a:lnTo>
                  <a:lnTo>
                    <a:pt x="151" y="319"/>
                  </a:lnTo>
                  <a:lnTo>
                    <a:pt x="151" y="321"/>
                  </a:lnTo>
                  <a:lnTo>
                    <a:pt x="151" y="322"/>
                  </a:lnTo>
                  <a:lnTo>
                    <a:pt x="153" y="324"/>
                  </a:lnTo>
                  <a:lnTo>
                    <a:pt x="156" y="324"/>
                  </a:lnTo>
                  <a:lnTo>
                    <a:pt x="157" y="324"/>
                  </a:lnTo>
                  <a:lnTo>
                    <a:pt x="160" y="324"/>
                  </a:lnTo>
                  <a:lnTo>
                    <a:pt x="162" y="324"/>
                  </a:lnTo>
                  <a:lnTo>
                    <a:pt x="163" y="324"/>
                  </a:lnTo>
                  <a:lnTo>
                    <a:pt x="165" y="324"/>
                  </a:lnTo>
                  <a:lnTo>
                    <a:pt x="166" y="325"/>
                  </a:lnTo>
                  <a:lnTo>
                    <a:pt x="168" y="325"/>
                  </a:lnTo>
                  <a:lnTo>
                    <a:pt x="169" y="327"/>
                  </a:lnTo>
                  <a:lnTo>
                    <a:pt x="169" y="328"/>
                  </a:lnTo>
                  <a:lnTo>
                    <a:pt x="169" y="330"/>
                  </a:lnTo>
                  <a:lnTo>
                    <a:pt x="169" y="331"/>
                  </a:lnTo>
                  <a:lnTo>
                    <a:pt x="171" y="333"/>
                  </a:lnTo>
                  <a:lnTo>
                    <a:pt x="172" y="331"/>
                  </a:lnTo>
                  <a:lnTo>
                    <a:pt x="174" y="331"/>
                  </a:lnTo>
                  <a:lnTo>
                    <a:pt x="175" y="333"/>
                  </a:lnTo>
                  <a:lnTo>
                    <a:pt x="177" y="333"/>
                  </a:lnTo>
                  <a:lnTo>
                    <a:pt x="178" y="333"/>
                  </a:lnTo>
                  <a:lnTo>
                    <a:pt x="178" y="334"/>
                  </a:lnTo>
                  <a:lnTo>
                    <a:pt x="180" y="334"/>
                  </a:lnTo>
                  <a:lnTo>
                    <a:pt x="180" y="336"/>
                  </a:lnTo>
                  <a:lnTo>
                    <a:pt x="181" y="336"/>
                  </a:lnTo>
                  <a:lnTo>
                    <a:pt x="183" y="336"/>
                  </a:lnTo>
                  <a:lnTo>
                    <a:pt x="183" y="334"/>
                  </a:lnTo>
                  <a:lnTo>
                    <a:pt x="181" y="331"/>
                  </a:lnTo>
                  <a:lnTo>
                    <a:pt x="183" y="331"/>
                  </a:lnTo>
                  <a:lnTo>
                    <a:pt x="183" y="330"/>
                  </a:lnTo>
                  <a:lnTo>
                    <a:pt x="181" y="328"/>
                  </a:lnTo>
                  <a:lnTo>
                    <a:pt x="181" y="327"/>
                  </a:lnTo>
                  <a:lnTo>
                    <a:pt x="183" y="327"/>
                  </a:lnTo>
                  <a:lnTo>
                    <a:pt x="183" y="325"/>
                  </a:lnTo>
                  <a:lnTo>
                    <a:pt x="184" y="324"/>
                  </a:lnTo>
                  <a:lnTo>
                    <a:pt x="183" y="322"/>
                  </a:lnTo>
                  <a:lnTo>
                    <a:pt x="181" y="322"/>
                  </a:lnTo>
                  <a:lnTo>
                    <a:pt x="180" y="321"/>
                  </a:lnTo>
                  <a:lnTo>
                    <a:pt x="178" y="319"/>
                  </a:lnTo>
                  <a:lnTo>
                    <a:pt x="177" y="319"/>
                  </a:lnTo>
                  <a:lnTo>
                    <a:pt x="177" y="318"/>
                  </a:lnTo>
                  <a:lnTo>
                    <a:pt x="178" y="316"/>
                  </a:lnTo>
                  <a:lnTo>
                    <a:pt x="178" y="314"/>
                  </a:lnTo>
                  <a:lnTo>
                    <a:pt x="178" y="313"/>
                  </a:lnTo>
                  <a:lnTo>
                    <a:pt x="180" y="313"/>
                  </a:lnTo>
                  <a:lnTo>
                    <a:pt x="180" y="314"/>
                  </a:lnTo>
                  <a:lnTo>
                    <a:pt x="181" y="314"/>
                  </a:lnTo>
                  <a:lnTo>
                    <a:pt x="183" y="314"/>
                  </a:lnTo>
                  <a:lnTo>
                    <a:pt x="184" y="314"/>
                  </a:lnTo>
                  <a:lnTo>
                    <a:pt x="186" y="316"/>
                  </a:lnTo>
                  <a:lnTo>
                    <a:pt x="188" y="316"/>
                  </a:lnTo>
                  <a:lnTo>
                    <a:pt x="189" y="318"/>
                  </a:lnTo>
                  <a:lnTo>
                    <a:pt x="191" y="318"/>
                  </a:lnTo>
                  <a:lnTo>
                    <a:pt x="191" y="319"/>
                  </a:lnTo>
                  <a:lnTo>
                    <a:pt x="191" y="321"/>
                  </a:lnTo>
                  <a:lnTo>
                    <a:pt x="194" y="319"/>
                  </a:lnTo>
                  <a:lnTo>
                    <a:pt x="195" y="319"/>
                  </a:lnTo>
                  <a:lnTo>
                    <a:pt x="195" y="318"/>
                  </a:lnTo>
                  <a:lnTo>
                    <a:pt x="197" y="318"/>
                  </a:lnTo>
                  <a:lnTo>
                    <a:pt x="198" y="319"/>
                  </a:lnTo>
                  <a:lnTo>
                    <a:pt x="198" y="321"/>
                  </a:lnTo>
                  <a:lnTo>
                    <a:pt x="200" y="322"/>
                  </a:lnTo>
                  <a:lnTo>
                    <a:pt x="201" y="322"/>
                  </a:lnTo>
                  <a:lnTo>
                    <a:pt x="203" y="324"/>
                  </a:lnTo>
                  <a:lnTo>
                    <a:pt x="204" y="322"/>
                  </a:lnTo>
                  <a:lnTo>
                    <a:pt x="206" y="322"/>
                  </a:lnTo>
                  <a:lnTo>
                    <a:pt x="207" y="322"/>
                  </a:lnTo>
                  <a:lnTo>
                    <a:pt x="209" y="321"/>
                  </a:lnTo>
                  <a:lnTo>
                    <a:pt x="212" y="321"/>
                  </a:lnTo>
                  <a:lnTo>
                    <a:pt x="212" y="319"/>
                  </a:lnTo>
                  <a:lnTo>
                    <a:pt x="213" y="319"/>
                  </a:lnTo>
                  <a:lnTo>
                    <a:pt x="213" y="318"/>
                  </a:lnTo>
                  <a:lnTo>
                    <a:pt x="212" y="318"/>
                  </a:lnTo>
                  <a:lnTo>
                    <a:pt x="212" y="316"/>
                  </a:lnTo>
                  <a:lnTo>
                    <a:pt x="213" y="318"/>
                  </a:lnTo>
                  <a:lnTo>
                    <a:pt x="213" y="316"/>
                  </a:lnTo>
                  <a:lnTo>
                    <a:pt x="215" y="316"/>
                  </a:lnTo>
                  <a:lnTo>
                    <a:pt x="216" y="316"/>
                  </a:lnTo>
                  <a:lnTo>
                    <a:pt x="216" y="314"/>
                  </a:lnTo>
                  <a:lnTo>
                    <a:pt x="218" y="314"/>
                  </a:lnTo>
                  <a:lnTo>
                    <a:pt x="219" y="314"/>
                  </a:lnTo>
                  <a:lnTo>
                    <a:pt x="221" y="313"/>
                  </a:lnTo>
                  <a:lnTo>
                    <a:pt x="222" y="313"/>
                  </a:lnTo>
                  <a:lnTo>
                    <a:pt x="222" y="311"/>
                  </a:lnTo>
                  <a:lnTo>
                    <a:pt x="224" y="311"/>
                  </a:lnTo>
                  <a:lnTo>
                    <a:pt x="225" y="310"/>
                  </a:lnTo>
                  <a:lnTo>
                    <a:pt x="225" y="308"/>
                  </a:lnTo>
                  <a:lnTo>
                    <a:pt x="227" y="308"/>
                  </a:lnTo>
                  <a:lnTo>
                    <a:pt x="227" y="310"/>
                  </a:lnTo>
                  <a:lnTo>
                    <a:pt x="227" y="308"/>
                  </a:lnTo>
                  <a:lnTo>
                    <a:pt x="228" y="308"/>
                  </a:lnTo>
                  <a:lnTo>
                    <a:pt x="228" y="310"/>
                  </a:lnTo>
                  <a:lnTo>
                    <a:pt x="230" y="310"/>
                  </a:lnTo>
                  <a:lnTo>
                    <a:pt x="231" y="310"/>
                  </a:lnTo>
                  <a:lnTo>
                    <a:pt x="231" y="308"/>
                  </a:lnTo>
                  <a:lnTo>
                    <a:pt x="234" y="307"/>
                  </a:lnTo>
                  <a:lnTo>
                    <a:pt x="237" y="305"/>
                  </a:lnTo>
                  <a:lnTo>
                    <a:pt x="239" y="305"/>
                  </a:lnTo>
                  <a:lnTo>
                    <a:pt x="245" y="304"/>
                  </a:lnTo>
                  <a:lnTo>
                    <a:pt x="248" y="302"/>
                  </a:lnTo>
                  <a:lnTo>
                    <a:pt x="251" y="301"/>
                  </a:lnTo>
                  <a:lnTo>
                    <a:pt x="253" y="302"/>
                  </a:lnTo>
                  <a:lnTo>
                    <a:pt x="254" y="301"/>
                  </a:lnTo>
                  <a:lnTo>
                    <a:pt x="256" y="299"/>
                  </a:lnTo>
                  <a:lnTo>
                    <a:pt x="259" y="299"/>
                  </a:lnTo>
                  <a:lnTo>
                    <a:pt x="262" y="298"/>
                  </a:lnTo>
                  <a:lnTo>
                    <a:pt x="263" y="296"/>
                  </a:lnTo>
                  <a:lnTo>
                    <a:pt x="265" y="296"/>
                  </a:lnTo>
                  <a:lnTo>
                    <a:pt x="266" y="295"/>
                  </a:lnTo>
                  <a:lnTo>
                    <a:pt x="269" y="293"/>
                  </a:lnTo>
                  <a:lnTo>
                    <a:pt x="269" y="295"/>
                  </a:lnTo>
                  <a:lnTo>
                    <a:pt x="271" y="295"/>
                  </a:lnTo>
                  <a:lnTo>
                    <a:pt x="272" y="295"/>
                  </a:lnTo>
                  <a:lnTo>
                    <a:pt x="274" y="298"/>
                  </a:lnTo>
                  <a:lnTo>
                    <a:pt x="275" y="298"/>
                  </a:lnTo>
                  <a:lnTo>
                    <a:pt x="275" y="299"/>
                  </a:lnTo>
                  <a:lnTo>
                    <a:pt x="281" y="305"/>
                  </a:lnTo>
                  <a:lnTo>
                    <a:pt x="284" y="304"/>
                  </a:lnTo>
                  <a:lnTo>
                    <a:pt x="286" y="301"/>
                  </a:lnTo>
                  <a:lnTo>
                    <a:pt x="287" y="301"/>
                  </a:lnTo>
                  <a:lnTo>
                    <a:pt x="290" y="299"/>
                  </a:lnTo>
                  <a:lnTo>
                    <a:pt x="290" y="298"/>
                  </a:lnTo>
                  <a:lnTo>
                    <a:pt x="290" y="296"/>
                  </a:lnTo>
                  <a:lnTo>
                    <a:pt x="292" y="296"/>
                  </a:lnTo>
                  <a:lnTo>
                    <a:pt x="293" y="296"/>
                  </a:lnTo>
                  <a:lnTo>
                    <a:pt x="295" y="295"/>
                  </a:lnTo>
                  <a:lnTo>
                    <a:pt x="296" y="295"/>
                  </a:lnTo>
                  <a:lnTo>
                    <a:pt x="298" y="293"/>
                  </a:lnTo>
                  <a:lnTo>
                    <a:pt x="303" y="289"/>
                  </a:lnTo>
                  <a:lnTo>
                    <a:pt x="301" y="289"/>
                  </a:lnTo>
                  <a:lnTo>
                    <a:pt x="303" y="287"/>
                  </a:lnTo>
                  <a:lnTo>
                    <a:pt x="304" y="286"/>
                  </a:lnTo>
                  <a:lnTo>
                    <a:pt x="304" y="283"/>
                  </a:lnTo>
                  <a:lnTo>
                    <a:pt x="304" y="281"/>
                  </a:lnTo>
                  <a:lnTo>
                    <a:pt x="306" y="275"/>
                  </a:lnTo>
                  <a:lnTo>
                    <a:pt x="310" y="274"/>
                  </a:lnTo>
                  <a:lnTo>
                    <a:pt x="310" y="272"/>
                  </a:lnTo>
                  <a:lnTo>
                    <a:pt x="313" y="272"/>
                  </a:lnTo>
                  <a:lnTo>
                    <a:pt x="315" y="272"/>
                  </a:lnTo>
                  <a:lnTo>
                    <a:pt x="316" y="269"/>
                  </a:lnTo>
                  <a:lnTo>
                    <a:pt x="316" y="268"/>
                  </a:lnTo>
                  <a:lnTo>
                    <a:pt x="315" y="266"/>
                  </a:lnTo>
                  <a:lnTo>
                    <a:pt x="315" y="265"/>
                  </a:lnTo>
                  <a:lnTo>
                    <a:pt x="316" y="261"/>
                  </a:lnTo>
                  <a:lnTo>
                    <a:pt x="315" y="257"/>
                  </a:lnTo>
                  <a:lnTo>
                    <a:pt x="309" y="257"/>
                  </a:lnTo>
                  <a:lnTo>
                    <a:pt x="310" y="255"/>
                  </a:lnTo>
                  <a:lnTo>
                    <a:pt x="303" y="249"/>
                  </a:lnTo>
                  <a:lnTo>
                    <a:pt x="298" y="245"/>
                  </a:lnTo>
                  <a:lnTo>
                    <a:pt x="296" y="245"/>
                  </a:lnTo>
                  <a:lnTo>
                    <a:pt x="295" y="242"/>
                  </a:lnTo>
                  <a:lnTo>
                    <a:pt x="292" y="239"/>
                  </a:lnTo>
                  <a:lnTo>
                    <a:pt x="281" y="233"/>
                  </a:lnTo>
                  <a:lnTo>
                    <a:pt x="272" y="233"/>
                  </a:lnTo>
                  <a:lnTo>
                    <a:pt x="272" y="227"/>
                  </a:lnTo>
                  <a:lnTo>
                    <a:pt x="272" y="225"/>
                  </a:lnTo>
                  <a:lnTo>
                    <a:pt x="274" y="225"/>
                  </a:lnTo>
                  <a:lnTo>
                    <a:pt x="275" y="221"/>
                  </a:lnTo>
                  <a:lnTo>
                    <a:pt x="275" y="219"/>
                  </a:lnTo>
                  <a:lnTo>
                    <a:pt x="275" y="218"/>
                  </a:lnTo>
                  <a:lnTo>
                    <a:pt x="281" y="218"/>
                  </a:lnTo>
                  <a:lnTo>
                    <a:pt x="287" y="216"/>
                  </a:lnTo>
                  <a:lnTo>
                    <a:pt x="290" y="213"/>
                  </a:lnTo>
                  <a:lnTo>
                    <a:pt x="292" y="213"/>
                  </a:lnTo>
                  <a:lnTo>
                    <a:pt x="292" y="212"/>
                  </a:lnTo>
                  <a:lnTo>
                    <a:pt x="292" y="210"/>
                  </a:lnTo>
                  <a:lnTo>
                    <a:pt x="290" y="208"/>
                  </a:lnTo>
                  <a:lnTo>
                    <a:pt x="290" y="207"/>
                  </a:lnTo>
                  <a:lnTo>
                    <a:pt x="292" y="207"/>
                  </a:lnTo>
                  <a:lnTo>
                    <a:pt x="292" y="205"/>
                  </a:lnTo>
                  <a:lnTo>
                    <a:pt x="293" y="205"/>
                  </a:lnTo>
                  <a:lnTo>
                    <a:pt x="293" y="207"/>
                  </a:lnTo>
                  <a:lnTo>
                    <a:pt x="295" y="205"/>
                  </a:lnTo>
                  <a:lnTo>
                    <a:pt x="293" y="205"/>
                  </a:lnTo>
                  <a:lnTo>
                    <a:pt x="295" y="204"/>
                  </a:lnTo>
                  <a:lnTo>
                    <a:pt x="295" y="202"/>
                  </a:lnTo>
                  <a:lnTo>
                    <a:pt x="295" y="199"/>
                  </a:lnTo>
                  <a:lnTo>
                    <a:pt x="296" y="195"/>
                  </a:lnTo>
                  <a:lnTo>
                    <a:pt x="309" y="195"/>
                  </a:lnTo>
                  <a:lnTo>
                    <a:pt x="315" y="195"/>
                  </a:lnTo>
                  <a:lnTo>
                    <a:pt x="316" y="195"/>
                  </a:lnTo>
                  <a:lnTo>
                    <a:pt x="322" y="195"/>
                  </a:lnTo>
                  <a:lnTo>
                    <a:pt x="325" y="195"/>
                  </a:lnTo>
                  <a:lnTo>
                    <a:pt x="327" y="192"/>
                  </a:lnTo>
                  <a:lnTo>
                    <a:pt x="328" y="190"/>
                  </a:lnTo>
                  <a:lnTo>
                    <a:pt x="330" y="190"/>
                  </a:lnTo>
                  <a:lnTo>
                    <a:pt x="331" y="190"/>
                  </a:lnTo>
                  <a:lnTo>
                    <a:pt x="331" y="189"/>
                  </a:lnTo>
                  <a:lnTo>
                    <a:pt x="331" y="186"/>
                  </a:lnTo>
                  <a:lnTo>
                    <a:pt x="334" y="177"/>
                  </a:lnTo>
                  <a:lnTo>
                    <a:pt x="333" y="177"/>
                  </a:lnTo>
                  <a:lnTo>
                    <a:pt x="336" y="175"/>
                  </a:lnTo>
                  <a:lnTo>
                    <a:pt x="342" y="171"/>
                  </a:lnTo>
                  <a:lnTo>
                    <a:pt x="342" y="169"/>
                  </a:lnTo>
                  <a:lnTo>
                    <a:pt x="342" y="168"/>
                  </a:lnTo>
                  <a:lnTo>
                    <a:pt x="343" y="168"/>
                  </a:lnTo>
                  <a:lnTo>
                    <a:pt x="345" y="166"/>
                  </a:lnTo>
                  <a:lnTo>
                    <a:pt x="349" y="166"/>
                  </a:lnTo>
                  <a:lnTo>
                    <a:pt x="351" y="166"/>
                  </a:lnTo>
                  <a:lnTo>
                    <a:pt x="352" y="166"/>
                  </a:lnTo>
                  <a:lnTo>
                    <a:pt x="354" y="166"/>
                  </a:lnTo>
                  <a:lnTo>
                    <a:pt x="355" y="166"/>
                  </a:lnTo>
                  <a:lnTo>
                    <a:pt x="357" y="163"/>
                  </a:lnTo>
                  <a:lnTo>
                    <a:pt x="359" y="160"/>
                  </a:lnTo>
                  <a:lnTo>
                    <a:pt x="359" y="159"/>
                  </a:lnTo>
                  <a:lnTo>
                    <a:pt x="360" y="157"/>
                  </a:lnTo>
                  <a:lnTo>
                    <a:pt x="362" y="154"/>
                  </a:lnTo>
                  <a:lnTo>
                    <a:pt x="363" y="154"/>
                  </a:lnTo>
                  <a:lnTo>
                    <a:pt x="363" y="151"/>
                  </a:lnTo>
                  <a:lnTo>
                    <a:pt x="365" y="151"/>
                  </a:lnTo>
                  <a:lnTo>
                    <a:pt x="365" y="149"/>
                  </a:lnTo>
                  <a:lnTo>
                    <a:pt x="365" y="148"/>
                  </a:lnTo>
                  <a:lnTo>
                    <a:pt x="365" y="146"/>
                  </a:lnTo>
                  <a:lnTo>
                    <a:pt x="365" y="145"/>
                  </a:lnTo>
                  <a:lnTo>
                    <a:pt x="366" y="145"/>
                  </a:lnTo>
                  <a:lnTo>
                    <a:pt x="366" y="143"/>
                  </a:lnTo>
                  <a:lnTo>
                    <a:pt x="368" y="143"/>
                  </a:lnTo>
                  <a:lnTo>
                    <a:pt x="369" y="143"/>
                  </a:lnTo>
                  <a:lnTo>
                    <a:pt x="372" y="142"/>
                  </a:lnTo>
                  <a:lnTo>
                    <a:pt x="375" y="143"/>
                  </a:lnTo>
                  <a:lnTo>
                    <a:pt x="377" y="143"/>
                  </a:lnTo>
                  <a:lnTo>
                    <a:pt x="378" y="143"/>
                  </a:lnTo>
                  <a:lnTo>
                    <a:pt x="383" y="143"/>
                  </a:lnTo>
                  <a:lnTo>
                    <a:pt x="389" y="139"/>
                  </a:lnTo>
                  <a:lnTo>
                    <a:pt x="390" y="136"/>
                  </a:lnTo>
                  <a:close/>
                  <a:moveTo>
                    <a:pt x="107" y="955"/>
                  </a:moveTo>
                  <a:lnTo>
                    <a:pt x="107" y="957"/>
                  </a:lnTo>
                  <a:lnTo>
                    <a:pt x="106" y="957"/>
                  </a:lnTo>
                  <a:lnTo>
                    <a:pt x="106" y="960"/>
                  </a:lnTo>
                  <a:lnTo>
                    <a:pt x="106" y="961"/>
                  </a:lnTo>
                  <a:lnTo>
                    <a:pt x="104" y="963"/>
                  </a:lnTo>
                  <a:lnTo>
                    <a:pt x="103" y="963"/>
                  </a:lnTo>
                  <a:lnTo>
                    <a:pt x="103" y="966"/>
                  </a:lnTo>
                  <a:lnTo>
                    <a:pt x="101" y="966"/>
                  </a:lnTo>
                  <a:lnTo>
                    <a:pt x="100" y="966"/>
                  </a:lnTo>
                  <a:lnTo>
                    <a:pt x="98" y="966"/>
                  </a:lnTo>
                  <a:lnTo>
                    <a:pt x="97" y="967"/>
                  </a:lnTo>
                  <a:lnTo>
                    <a:pt x="97" y="969"/>
                  </a:lnTo>
                  <a:lnTo>
                    <a:pt x="97" y="970"/>
                  </a:lnTo>
                  <a:lnTo>
                    <a:pt x="95" y="972"/>
                  </a:lnTo>
                  <a:lnTo>
                    <a:pt x="94" y="973"/>
                  </a:lnTo>
                  <a:lnTo>
                    <a:pt x="94" y="975"/>
                  </a:lnTo>
                  <a:lnTo>
                    <a:pt x="91" y="973"/>
                  </a:lnTo>
                  <a:lnTo>
                    <a:pt x="89" y="973"/>
                  </a:lnTo>
                  <a:lnTo>
                    <a:pt x="88" y="972"/>
                  </a:lnTo>
                  <a:lnTo>
                    <a:pt x="88" y="966"/>
                  </a:lnTo>
                  <a:lnTo>
                    <a:pt x="86" y="966"/>
                  </a:lnTo>
                  <a:lnTo>
                    <a:pt x="86" y="964"/>
                  </a:lnTo>
                  <a:lnTo>
                    <a:pt x="89" y="963"/>
                  </a:lnTo>
                  <a:lnTo>
                    <a:pt x="91" y="961"/>
                  </a:lnTo>
                  <a:lnTo>
                    <a:pt x="92" y="961"/>
                  </a:lnTo>
                  <a:lnTo>
                    <a:pt x="97" y="960"/>
                  </a:lnTo>
                  <a:lnTo>
                    <a:pt x="97" y="958"/>
                  </a:lnTo>
                  <a:lnTo>
                    <a:pt x="97" y="957"/>
                  </a:lnTo>
                  <a:lnTo>
                    <a:pt x="97" y="955"/>
                  </a:lnTo>
                  <a:lnTo>
                    <a:pt x="98" y="955"/>
                  </a:lnTo>
                  <a:lnTo>
                    <a:pt x="101" y="954"/>
                  </a:lnTo>
                  <a:lnTo>
                    <a:pt x="103" y="952"/>
                  </a:lnTo>
                  <a:lnTo>
                    <a:pt x="103" y="951"/>
                  </a:lnTo>
                  <a:lnTo>
                    <a:pt x="103" y="949"/>
                  </a:lnTo>
                  <a:lnTo>
                    <a:pt x="104" y="949"/>
                  </a:lnTo>
                  <a:lnTo>
                    <a:pt x="107" y="951"/>
                  </a:lnTo>
                  <a:lnTo>
                    <a:pt x="107" y="952"/>
                  </a:lnTo>
                  <a:lnTo>
                    <a:pt x="107" y="954"/>
                  </a:lnTo>
                  <a:lnTo>
                    <a:pt x="107" y="955"/>
                  </a:lnTo>
                  <a:close/>
                  <a:moveTo>
                    <a:pt x="91" y="922"/>
                  </a:moveTo>
                  <a:lnTo>
                    <a:pt x="92" y="923"/>
                  </a:lnTo>
                  <a:lnTo>
                    <a:pt x="94" y="925"/>
                  </a:lnTo>
                  <a:lnTo>
                    <a:pt x="95" y="923"/>
                  </a:lnTo>
                  <a:lnTo>
                    <a:pt x="97" y="923"/>
                  </a:lnTo>
                  <a:lnTo>
                    <a:pt x="97" y="925"/>
                  </a:lnTo>
                  <a:lnTo>
                    <a:pt x="98" y="925"/>
                  </a:lnTo>
                  <a:lnTo>
                    <a:pt x="101" y="925"/>
                  </a:lnTo>
                  <a:lnTo>
                    <a:pt x="104" y="925"/>
                  </a:lnTo>
                  <a:lnTo>
                    <a:pt x="104" y="923"/>
                  </a:lnTo>
                  <a:lnTo>
                    <a:pt x="106" y="922"/>
                  </a:lnTo>
                  <a:lnTo>
                    <a:pt x="106" y="920"/>
                  </a:lnTo>
                  <a:lnTo>
                    <a:pt x="107" y="920"/>
                  </a:lnTo>
                  <a:lnTo>
                    <a:pt x="109" y="922"/>
                  </a:lnTo>
                  <a:lnTo>
                    <a:pt x="110" y="925"/>
                  </a:lnTo>
                  <a:lnTo>
                    <a:pt x="112" y="925"/>
                  </a:lnTo>
                  <a:lnTo>
                    <a:pt x="113" y="925"/>
                  </a:lnTo>
                  <a:lnTo>
                    <a:pt x="116" y="923"/>
                  </a:lnTo>
                  <a:lnTo>
                    <a:pt x="116" y="925"/>
                  </a:lnTo>
                  <a:lnTo>
                    <a:pt x="118" y="928"/>
                  </a:lnTo>
                  <a:lnTo>
                    <a:pt x="118" y="929"/>
                  </a:lnTo>
                  <a:lnTo>
                    <a:pt x="119" y="929"/>
                  </a:lnTo>
                  <a:lnTo>
                    <a:pt x="119" y="931"/>
                  </a:lnTo>
                  <a:lnTo>
                    <a:pt x="118" y="931"/>
                  </a:lnTo>
                  <a:lnTo>
                    <a:pt x="116" y="931"/>
                  </a:lnTo>
                  <a:lnTo>
                    <a:pt x="115" y="931"/>
                  </a:lnTo>
                  <a:lnTo>
                    <a:pt x="113" y="931"/>
                  </a:lnTo>
                  <a:lnTo>
                    <a:pt x="107" y="931"/>
                  </a:lnTo>
                  <a:lnTo>
                    <a:pt x="101" y="928"/>
                  </a:lnTo>
                  <a:lnTo>
                    <a:pt x="100" y="928"/>
                  </a:lnTo>
                  <a:lnTo>
                    <a:pt x="98" y="928"/>
                  </a:lnTo>
                  <a:lnTo>
                    <a:pt x="97" y="928"/>
                  </a:lnTo>
                  <a:lnTo>
                    <a:pt x="95" y="928"/>
                  </a:lnTo>
                  <a:lnTo>
                    <a:pt x="95" y="926"/>
                  </a:lnTo>
                  <a:lnTo>
                    <a:pt x="94" y="928"/>
                  </a:lnTo>
                  <a:lnTo>
                    <a:pt x="94" y="929"/>
                  </a:lnTo>
                  <a:lnTo>
                    <a:pt x="92" y="929"/>
                  </a:lnTo>
                  <a:lnTo>
                    <a:pt x="92" y="931"/>
                  </a:lnTo>
                  <a:lnTo>
                    <a:pt x="91" y="932"/>
                  </a:lnTo>
                  <a:lnTo>
                    <a:pt x="89" y="931"/>
                  </a:lnTo>
                  <a:lnTo>
                    <a:pt x="89" y="929"/>
                  </a:lnTo>
                  <a:lnTo>
                    <a:pt x="91" y="929"/>
                  </a:lnTo>
                  <a:lnTo>
                    <a:pt x="91" y="928"/>
                  </a:lnTo>
                  <a:lnTo>
                    <a:pt x="91" y="926"/>
                  </a:lnTo>
                  <a:lnTo>
                    <a:pt x="86" y="922"/>
                  </a:lnTo>
                  <a:lnTo>
                    <a:pt x="88" y="922"/>
                  </a:lnTo>
                  <a:lnTo>
                    <a:pt x="89" y="922"/>
                  </a:lnTo>
                  <a:lnTo>
                    <a:pt x="91" y="920"/>
                  </a:lnTo>
                  <a:lnTo>
                    <a:pt x="91" y="922"/>
                  </a:lnTo>
                  <a:close/>
                  <a:moveTo>
                    <a:pt x="95" y="913"/>
                  </a:moveTo>
                  <a:lnTo>
                    <a:pt x="95" y="914"/>
                  </a:lnTo>
                  <a:lnTo>
                    <a:pt x="95" y="916"/>
                  </a:lnTo>
                  <a:lnTo>
                    <a:pt x="94" y="917"/>
                  </a:lnTo>
                  <a:lnTo>
                    <a:pt x="92" y="919"/>
                  </a:lnTo>
                  <a:lnTo>
                    <a:pt x="91" y="919"/>
                  </a:lnTo>
                  <a:lnTo>
                    <a:pt x="92" y="917"/>
                  </a:lnTo>
                  <a:lnTo>
                    <a:pt x="91" y="916"/>
                  </a:lnTo>
                  <a:lnTo>
                    <a:pt x="88" y="916"/>
                  </a:lnTo>
                  <a:lnTo>
                    <a:pt x="88" y="914"/>
                  </a:lnTo>
                  <a:lnTo>
                    <a:pt x="86" y="913"/>
                  </a:lnTo>
                  <a:lnTo>
                    <a:pt x="88" y="913"/>
                  </a:lnTo>
                  <a:lnTo>
                    <a:pt x="89" y="913"/>
                  </a:lnTo>
                  <a:lnTo>
                    <a:pt x="91" y="913"/>
                  </a:lnTo>
                  <a:lnTo>
                    <a:pt x="92" y="913"/>
                  </a:lnTo>
                  <a:lnTo>
                    <a:pt x="94" y="913"/>
                  </a:lnTo>
                  <a:lnTo>
                    <a:pt x="95" y="913"/>
                  </a:lnTo>
                  <a:close/>
                  <a:moveTo>
                    <a:pt x="95" y="982"/>
                  </a:moveTo>
                  <a:lnTo>
                    <a:pt x="95" y="984"/>
                  </a:lnTo>
                  <a:lnTo>
                    <a:pt x="94" y="982"/>
                  </a:lnTo>
                  <a:lnTo>
                    <a:pt x="92" y="982"/>
                  </a:lnTo>
                  <a:lnTo>
                    <a:pt x="91" y="982"/>
                  </a:lnTo>
                  <a:lnTo>
                    <a:pt x="91" y="981"/>
                  </a:lnTo>
                  <a:lnTo>
                    <a:pt x="91" y="979"/>
                  </a:lnTo>
                  <a:lnTo>
                    <a:pt x="92" y="978"/>
                  </a:lnTo>
                  <a:lnTo>
                    <a:pt x="94" y="978"/>
                  </a:lnTo>
                  <a:lnTo>
                    <a:pt x="94" y="979"/>
                  </a:lnTo>
                  <a:lnTo>
                    <a:pt x="94" y="981"/>
                  </a:lnTo>
                  <a:lnTo>
                    <a:pt x="95" y="981"/>
                  </a:lnTo>
                  <a:lnTo>
                    <a:pt x="95" y="982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" name="Freeform 88">
              <a:extLst>
                <a:ext uri="{FF2B5EF4-FFF2-40B4-BE49-F238E27FC236}">
                  <a16:creationId xmlns:a16="http://schemas.microsoft.com/office/drawing/2014/main" id="{F09AD856-257B-DD15-0345-E58454DA34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80013" y="2097088"/>
              <a:ext cx="1755775" cy="1735138"/>
            </a:xfrm>
            <a:custGeom>
              <a:avLst/>
              <a:gdLst>
                <a:gd name="T0" fmla="*/ 10 w 1106"/>
                <a:gd name="T1" fmla="*/ 274 h 1093"/>
                <a:gd name="T2" fmla="*/ 63 w 1106"/>
                <a:gd name="T3" fmla="*/ 250 h 1093"/>
                <a:gd name="T4" fmla="*/ 118 w 1106"/>
                <a:gd name="T5" fmla="*/ 189 h 1093"/>
                <a:gd name="T6" fmla="*/ 169 w 1106"/>
                <a:gd name="T7" fmla="*/ 184 h 1093"/>
                <a:gd name="T8" fmla="*/ 227 w 1106"/>
                <a:gd name="T9" fmla="*/ 136 h 1093"/>
                <a:gd name="T10" fmla="*/ 287 w 1106"/>
                <a:gd name="T11" fmla="*/ 136 h 1093"/>
                <a:gd name="T12" fmla="*/ 364 w 1106"/>
                <a:gd name="T13" fmla="*/ 174 h 1093"/>
                <a:gd name="T14" fmla="*/ 443 w 1106"/>
                <a:gd name="T15" fmla="*/ 184 h 1093"/>
                <a:gd name="T16" fmla="*/ 491 w 1106"/>
                <a:gd name="T17" fmla="*/ 197 h 1093"/>
                <a:gd name="T18" fmla="*/ 523 w 1106"/>
                <a:gd name="T19" fmla="*/ 204 h 1093"/>
                <a:gd name="T20" fmla="*/ 575 w 1106"/>
                <a:gd name="T21" fmla="*/ 175 h 1093"/>
                <a:gd name="T22" fmla="*/ 629 w 1106"/>
                <a:gd name="T23" fmla="*/ 162 h 1093"/>
                <a:gd name="T24" fmla="*/ 662 w 1106"/>
                <a:gd name="T25" fmla="*/ 122 h 1093"/>
                <a:gd name="T26" fmla="*/ 699 w 1106"/>
                <a:gd name="T27" fmla="*/ 71 h 1093"/>
                <a:gd name="T28" fmla="*/ 749 w 1106"/>
                <a:gd name="T29" fmla="*/ 29 h 1093"/>
                <a:gd name="T30" fmla="*/ 780 w 1106"/>
                <a:gd name="T31" fmla="*/ 53 h 1093"/>
                <a:gd name="T32" fmla="*/ 858 w 1106"/>
                <a:gd name="T33" fmla="*/ 59 h 1093"/>
                <a:gd name="T34" fmla="*/ 855 w 1106"/>
                <a:gd name="T35" fmla="*/ 139 h 1093"/>
                <a:gd name="T36" fmla="*/ 929 w 1106"/>
                <a:gd name="T37" fmla="*/ 101 h 1093"/>
                <a:gd name="T38" fmla="*/ 932 w 1106"/>
                <a:gd name="T39" fmla="*/ 198 h 1093"/>
                <a:gd name="T40" fmla="*/ 885 w 1106"/>
                <a:gd name="T41" fmla="*/ 275 h 1093"/>
                <a:gd name="T42" fmla="*/ 870 w 1106"/>
                <a:gd name="T43" fmla="*/ 357 h 1093"/>
                <a:gd name="T44" fmla="*/ 942 w 1106"/>
                <a:gd name="T45" fmla="*/ 395 h 1093"/>
                <a:gd name="T46" fmla="*/ 1007 w 1106"/>
                <a:gd name="T47" fmla="*/ 448 h 1093"/>
                <a:gd name="T48" fmla="*/ 1018 w 1106"/>
                <a:gd name="T49" fmla="*/ 534 h 1093"/>
                <a:gd name="T50" fmla="*/ 1024 w 1106"/>
                <a:gd name="T51" fmla="*/ 616 h 1093"/>
                <a:gd name="T52" fmla="*/ 1059 w 1106"/>
                <a:gd name="T53" fmla="*/ 687 h 1093"/>
                <a:gd name="T54" fmla="*/ 1074 w 1106"/>
                <a:gd name="T55" fmla="*/ 771 h 1093"/>
                <a:gd name="T56" fmla="*/ 1045 w 1106"/>
                <a:gd name="T57" fmla="*/ 836 h 1093"/>
                <a:gd name="T58" fmla="*/ 1089 w 1106"/>
                <a:gd name="T59" fmla="*/ 907 h 1093"/>
                <a:gd name="T60" fmla="*/ 1086 w 1106"/>
                <a:gd name="T61" fmla="*/ 964 h 1093"/>
                <a:gd name="T62" fmla="*/ 1020 w 1106"/>
                <a:gd name="T63" fmla="*/ 979 h 1093"/>
                <a:gd name="T64" fmla="*/ 950 w 1106"/>
                <a:gd name="T65" fmla="*/ 998 h 1093"/>
                <a:gd name="T66" fmla="*/ 885 w 1106"/>
                <a:gd name="T67" fmla="*/ 1032 h 1093"/>
                <a:gd name="T68" fmla="*/ 868 w 1106"/>
                <a:gd name="T69" fmla="*/ 1075 h 1093"/>
                <a:gd name="T70" fmla="*/ 803 w 1106"/>
                <a:gd name="T71" fmla="*/ 1089 h 1093"/>
                <a:gd name="T72" fmla="*/ 728 w 1106"/>
                <a:gd name="T73" fmla="*/ 1082 h 1093"/>
                <a:gd name="T74" fmla="*/ 681 w 1106"/>
                <a:gd name="T75" fmla="*/ 1067 h 1093"/>
                <a:gd name="T76" fmla="*/ 628 w 1106"/>
                <a:gd name="T77" fmla="*/ 1076 h 1093"/>
                <a:gd name="T78" fmla="*/ 625 w 1106"/>
                <a:gd name="T79" fmla="*/ 1020 h 1093"/>
                <a:gd name="T80" fmla="*/ 602 w 1106"/>
                <a:gd name="T81" fmla="*/ 945 h 1093"/>
                <a:gd name="T82" fmla="*/ 605 w 1106"/>
                <a:gd name="T83" fmla="*/ 886 h 1093"/>
                <a:gd name="T84" fmla="*/ 563 w 1106"/>
                <a:gd name="T85" fmla="*/ 839 h 1093"/>
                <a:gd name="T86" fmla="*/ 475 w 1106"/>
                <a:gd name="T87" fmla="*/ 801 h 1093"/>
                <a:gd name="T88" fmla="*/ 387 w 1106"/>
                <a:gd name="T89" fmla="*/ 781 h 1093"/>
                <a:gd name="T90" fmla="*/ 314 w 1106"/>
                <a:gd name="T91" fmla="*/ 733 h 1093"/>
                <a:gd name="T92" fmla="*/ 314 w 1106"/>
                <a:gd name="T93" fmla="*/ 678 h 1093"/>
                <a:gd name="T94" fmla="*/ 319 w 1106"/>
                <a:gd name="T95" fmla="*/ 593 h 1093"/>
                <a:gd name="T96" fmla="*/ 317 w 1106"/>
                <a:gd name="T97" fmla="*/ 559 h 1093"/>
                <a:gd name="T98" fmla="*/ 281 w 1106"/>
                <a:gd name="T99" fmla="*/ 536 h 1093"/>
                <a:gd name="T100" fmla="*/ 301 w 1106"/>
                <a:gd name="T101" fmla="*/ 474 h 1093"/>
                <a:gd name="T102" fmla="*/ 290 w 1106"/>
                <a:gd name="T103" fmla="*/ 418 h 1093"/>
                <a:gd name="T104" fmla="*/ 263 w 1106"/>
                <a:gd name="T105" fmla="*/ 371 h 1093"/>
                <a:gd name="T106" fmla="*/ 193 w 1106"/>
                <a:gd name="T107" fmla="*/ 362 h 1093"/>
                <a:gd name="T108" fmla="*/ 127 w 1106"/>
                <a:gd name="T109" fmla="*/ 313 h 1093"/>
                <a:gd name="T110" fmla="*/ 649 w 1106"/>
                <a:gd name="T111" fmla="*/ 463 h 1093"/>
                <a:gd name="T112" fmla="*/ 596 w 1106"/>
                <a:gd name="T113" fmla="*/ 493 h 1093"/>
                <a:gd name="T114" fmla="*/ 572 w 1106"/>
                <a:gd name="T115" fmla="*/ 566 h 1093"/>
                <a:gd name="T116" fmla="*/ 614 w 1106"/>
                <a:gd name="T117" fmla="*/ 584 h 1093"/>
                <a:gd name="T118" fmla="*/ 718 w 1106"/>
                <a:gd name="T119" fmla="*/ 584 h 1093"/>
                <a:gd name="T120" fmla="*/ 758 w 1106"/>
                <a:gd name="T121" fmla="*/ 578 h 1093"/>
                <a:gd name="T122" fmla="*/ 726 w 1106"/>
                <a:gd name="T123" fmla="*/ 542 h 1093"/>
                <a:gd name="T124" fmla="*/ 688 w 1106"/>
                <a:gd name="T125" fmla="*/ 459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06" h="1093">
                  <a:moveTo>
                    <a:pt x="101" y="294"/>
                  </a:moveTo>
                  <a:lnTo>
                    <a:pt x="99" y="294"/>
                  </a:lnTo>
                  <a:lnTo>
                    <a:pt x="98" y="295"/>
                  </a:lnTo>
                  <a:lnTo>
                    <a:pt x="96" y="295"/>
                  </a:lnTo>
                  <a:lnTo>
                    <a:pt x="95" y="294"/>
                  </a:lnTo>
                  <a:lnTo>
                    <a:pt x="92" y="292"/>
                  </a:lnTo>
                  <a:lnTo>
                    <a:pt x="90" y="292"/>
                  </a:lnTo>
                  <a:lnTo>
                    <a:pt x="90" y="290"/>
                  </a:lnTo>
                  <a:lnTo>
                    <a:pt x="89" y="290"/>
                  </a:lnTo>
                  <a:lnTo>
                    <a:pt x="87" y="287"/>
                  </a:lnTo>
                  <a:lnTo>
                    <a:pt x="87" y="286"/>
                  </a:lnTo>
                  <a:lnTo>
                    <a:pt x="86" y="286"/>
                  </a:lnTo>
                  <a:lnTo>
                    <a:pt x="84" y="286"/>
                  </a:lnTo>
                  <a:lnTo>
                    <a:pt x="83" y="286"/>
                  </a:lnTo>
                  <a:lnTo>
                    <a:pt x="83" y="287"/>
                  </a:lnTo>
                  <a:lnTo>
                    <a:pt x="80" y="289"/>
                  </a:lnTo>
                  <a:lnTo>
                    <a:pt x="78" y="289"/>
                  </a:lnTo>
                  <a:lnTo>
                    <a:pt x="75" y="289"/>
                  </a:lnTo>
                  <a:lnTo>
                    <a:pt x="74" y="289"/>
                  </a:lnTo>
                  <a:lnTo>
                    <a:pt x="72" y="289"/>
                  </a:lnTo>
                  <a:lnTo>
                    <a:pt x="71" y="287"/>
                  </a:lnTo>
                  <a:lnTo>
                    <a:pt x="69" y="286"/>
                  </a:lnTo>
                  <a:lnTo>
                    <a:pt x="68" y="284"/>
                  </a:lnTo>
                  <a:lnTo>
                    <a:pt x="66" y="283"/>
                  </a:lnTo>
                  <a:lnTo>
                    <a:pt x="66" y="281"/>
                  </a:lnTo>
                  <a:lnTo>
                    <a:pt x="65" y="281"/>
                  </a:lnTo>
                  <a:lnTo>
                    <a:pt x="62" y="278"/>
                  </a:lnTo>
                  <a:lnTo>
                    <a:pt x="60" y="277"/>
                  </a:lnTo>
                  <a:lnTo>
                    <a:pt x="59" y="275"/>
                  </a:lnTo>
                  <a:lnTo>
                    <a:pt x="57" y="275"/>
                  </a:lnTo>
                  <a:lnTo>
                    <a:pt x="56" y="274"/>
                  </a:lnTo>
                  <a:lnTo>
                    <a:pt x="54" y="274"/>
                  </a:lnTo>
                  <a:lnTo>
                    <a:pt x="53" y="275"/>
                  </a:lnTo>
                  <a:lnTo>
                    <a:pt x="51" y="275"/>
                  </a:lnTo>
                  <a:lnTo>
                    <a:pt x="49" y="277"/>
                  </a:lnTo>
                  <a:lnTo>
                    <a:pt x="48" y="277"/>
                  </a:lnTo>
                  <a:lnTo>
                    <a:pt x="45" y="277"/>
                  </a:lnTo>
                  <a:lnTo>
                    <a:pt x="43" y="277"/>
                  </a:lnTo>
                  <a:lnTo>
                    <a:pt x="42" y="278"/>
                  </a:lnTo>
                  <a:lnTo>
                    <a:pt x="40" y="278"/>
                  </a:lnTo>
                  <a:lnTo>
                    <a:pt x="37" y="281"/>
                  </a:lnTo>
                  <a:lnTo>
                    <a:pt x="36" y="281"/>
                  </a:lnTo>
                  <a:lnTo>
                    <a:pt x="34" y="283"/>
                  </a:lnTo>
                  <a:lnTo>
                    <a:pt x="33" y="283"/>
                  </a:lnTo>
                  <a:lnTo>
                    <a:pt x="31" y="284"/>
                  </a:lnTo>
                  <a:lnTo>
                    <a:pt x="28" y="286"/>
                  </a:lnTo>
                  <a:lnTo>
                    <a:pt x="27" y="287"/>
                  </a:lnTo>
                  <a:lnTo>
                    <a:pt x="25" y="287"/>
                  </a:lnTo>
                  <a:lnTo>
                    <a:pt x="24" y="287"/>
                  </a:lnTo>
                  <a:lnTo>
                    <a:pt x="22" y="287"/>
                  </a:lnTo>
                  <a:lnTo>
                    <a:pt x="21" y="286"/>
                  </a:lnTo>
                  <a:lnTo>
                    <a:pt x="19" y="284"/>
                  </a:lnTo>
                  <a:lnTo>
                    <a:pt x="18" y="283"/>
                  </a:lnTo>
                  <a:lnTo>
                    <a:pt x="18" y="281"/>
                  </a:lnTo>
                  <a:lnTo>
                    <a:pt x="16" y="278"/>
                  </a:lnTo>
                  <a:lnTo>
                    <a:pt x="15" y="277"/>
                  </a:lnTo>
                  <a:lnTo>
                    <a:pt x="13" y="275"/>
                  </a:lnTo>
                  <a:lnTo>
                    <a:pt x="12" y="275"/>
                  </a:lnTo>
                  <a:lnTo>
                    <a:pt x="10" y="274"/>
                  </a:lnTo>
                  <a:lnTo>
                    <a:pt x="9" y="274"/>
                  </a:lnTo>
                  <a:lnTo>
                    <a:pt x="7" y="272"/>
                  </a:lnTo>
                  <a:lnTo>
                    <a:pt x="4" y="268"/>
                  </a:lnTo>
                  <a:lnTo>
                    <a:pt x="3" y="266"/>
                  </a:lnTo>
                  <a:lnTo>
                    <a:pt x="1" y="266"/>
                  </a:lnTo>
                  <a:lnTo>
                    <a:pt x="1" y="265"/>
                  </a:lnTo>
                  <a:lnTo>
                    <a:pt x="1" y="263"/>
                  </a:lnTo>
                  <a:lnTo>
                    <a:pt x="1" y="262"/>
                  </a:lnTo>
                  <a:lnTo>
                    <a:pt x="1" y="259"/>
                  </a:lnTo>
                  <a:lnTo>
                    <a:pt x="1" y="257"/>
                  </a:lnTo>
                  <a:lnTo>
                    <a:pt x="1" y="256"/>
                  </a:lnTo>
                  <a:lnTo>
                    <a:pt x="0" y="254"/>
                  </a:lnTo>
                  <a:lnTo>
                    <a:pt x="1" y="254"/>
                  </a:lnTo>
                  <a:lnTo>
                    <a:pt x="3" y="256"/>
                  </a:lnTo>
                  <a:lnTo>
                    <a:pt x="4" y="254"/>
                  </a:lnTo>
                  <a:lnTo>
                    <a:pt x="6" y="254"/>
                  </a:lnTo>
                  <a:lnTo>
                    <a:pt x="6" y="256"/>
                  </a:lnTo>
                  <a:lnTo>
                    <a:pt x="7" y="256"/>
                  </a:lnTo>
                  <a:lnTo>
                    <a:pt x="7" y="257"/>
                  </a:lnTo>
                  <a:lnTo>
                    <a:pt x="10" y="257"/>
                  </a:lnTo>
                  <a:lnTo>
                    <a:pt x="12" y="257"/>
                  </a:lnTo>
                  <a:lnTo>
                    <a:pt x="13" y="257"/>
                  </a:lnTo>
                  <a:lnTo>
                    <a:pt x="13" y="256"/>
                  </a:lnTo>
                  <a:lnTo>
                    <a:pt x="15" y="256"/>
                  </a:lnTo>
                  <a:lnTo>
                    <a:pt x="16" y="256"/>
                  </a:lnTo>
                  <a:lnTo>
                    <a:pt x="18" y="256"/>
                  </a:lnTo>
                  <a:lnTo>
                    <a:pt x="19" y="256"/>
                  </a:lnTo>
                  <a:lnTo>
                    <a:pt x="19" y="257"/>
                  </a:lnTo>
                  <a:lnTo>
                    <a:pt x="21" y="257"/>
                  </a:lnTo>
                  <a:lnTo>
                    <a:pt x="28" y="256"/>
                  </a:lnTo>
                  <a:lnTo>
                    <a:pt x="30" y="257"/>
                  </a:lnTo>
                  <a:lnTo>
                    <a:pt x="31" y="257"/>
                  </a:lnTo>
                  <a:lnTo>
                    <a:pt x="31" y="259"/>
                  </a:lnTo>
                  <a:lnTo>
                    <a:pt x="33" y="259"/>
                  </a:lnTo>
                  <a:lnTo>
                    <a:pt x="34" y="259"/>
                  </a:lnTo>
                  <a:lnTo>
                    <a:pt x="36" y="259"/>
                  </a:lnTo>
                  <a:lnTo>
                    <a:pt x="37" y="259"/>
                  </a:lnTo>
                  <a:lnTo>
                    <a:pt x="39" y="259"/>
                  </a:lnTo>
                  <a:lnTo>
                    <a:pt x="40" y="256"/>
                  </a:lnTo>
                  <a:lnTo>
                    <a:pt x="39" y="256"/>
                  </a:lnTo>
                  <a:lnTo>
                    <a:pt x="37" y="250"/>
                  </a:lnTo>
                  <a:lnTo>
                    <a:pt x="37" y="247"/>
                  </a:lnTo>
                  <a:lnTo>
                    <a:pt x="39" y="244"/>
                  </a:lnTo>
                  <a:lnTo>
                    <a:pt x="40" y="245"/>
                  </a:lnTo>
                  <a:lnTo>
                    <a:pt x="42" y="245"/>
                  </a:lnTo>
                  <a:lnTo>
                    <a:pt x="43" y="245"/>
                  </a:lnTo>
                  <a:lnTo>
                    <a:pt x="45" y="245"/>
                  </a:lnTo>
                  <a:lnTo>
                    <a:pt x="45" y="244"/>
                  </a:lnTo>
                  <a:lnTo>
                    <a:pt x="46" y="244"/>
                  </a:lnTo>
                  <a:lnTo>
                    <a:pt x="49" y="245"/>
                  </a:lnTo>
                  <a:lnTo>
                    <a:pt x="51" y="245"/>
                  </a:lnTo>
                  <a:lnTo>
                    <a:pt x="53" y="245"/>
                  </a:lnTo>
                  <a:lnTo>
                    <a:pt x="54" y="244"/>
                  </a:lnTo>
                  <a:lnTo>
                    <a:pt x="57" y="244"/>
                  </a:lnTo>
                  <a:lnTo>
                    <a:pt x="59" y="244"/>
                  </a:lnTo>
                  <a:lnTo>
                    <a:pt x="62" y="247"/>
                  </a:lnTo>
                  <a:lnTo>
                    <a:pt x="62" y="248"/>
                  </a:lnTo>
                  <a:lnTo>
                    <a:pt x="62" y="250"/>
                  </a:lnTo>
                  <a:lnTo>
                    <a:pt x="63" y="250"/>
                  </a:lnTo>
                  <a:lnTo>
                    <a:pt x="65" y="248"/>
                  </a:lnTo>
                  <a:lnTo>
                    <a:pt x="68" y="250"/>
                  </a:lnTo>
                  <a:lnTo>
                    <a:pt x="69" y="250"/>
                  </a:lnTo>
                  <a:lnTo>
                    <a:pt x="69" y="251"/>
                  </a:lnTo>
                  <a:lnTo>
                    <a:pt x="71" y="253"/>
                  </a:lnTo>
                  <a:lnTo>
                    <a:pt x="72" y="253"/>
                  </a:lnTo>
                  <a:lnTo>
                    <a:pt x="72" y="251"/>
                  </a:lnTo>
                  <a:lnTo>
                    <a:pt x="72" y="250"/>
                  </a:lnTo>
                  <a:lnTo>
                    <a:pt x="75" y="250"/>
                  </a:lnTo>
                  <a:lnTo>
                    <a:pt x="77" y="250"/>
                  </a:lnTo>
                  <a:lnTo>
                    <a:pt x="78" y="250"/>
                  </a:lnTo>
                  <a:lnTo>
                    <a:pt x="80" y="250"/>
                  </a:lnTo>
                  <a:lnTo>
                    <a:pt x="81" y="248"/>
                  </a:lnTo>
                  <a:lnTo>
                    <a:pt x="84" y="247"/>
                  </a:lnTo>
                  <a:lnTo>
                    <a:pt x="84" y="245"/>
                  </a:lnTo>
                  <a:lnTo>
                    <a:pt x="86" y="244"/>
                  </a:lnTo>
                  <a:lnTo>
                    <a:pt x="86" y="242"/>
                  </a:lnTo>
                  <a:lnTo>
                    <a:pt x="84" y="237"/>
                  </a:lnTo>
                  <a:lnTo>
                    <a:pt x="84" y="236"/>
                  </a:lnTo>
                  <a:lnTo>
                    <a:pt x="86" y="237"/>
                  </a:lnTo>
                  <a:lnTo>
                    <a:pt x="86" y="236"/>
                  </a:lnTo>
                  <a:lnTo>
                    <a:pt x="86" y="234"/>
                  </a:lnTo>
                  <a:lnTo>
                    <a:pt x="87" y="234"/>
                  </a:lnTo>
                  <a:lnTo>
                    <a:pt x="87" y="233"/>
                  </a:lnTo>
                  <a:lnTo>
                    <a:pt x="87" y="231"/>
                  </a:lnTo>
                  <a:lnTo>
                    <a:pt x="89" y="231"/>
                  </a:lnTo>
                  <a:lnTo>
                    <a:pt x="89" y="230"/>
                  </a:lnTo>
                  <a:lnTo>
                    <a:pt x="90" y="230"/>
                  </a:lnTo>
                  <a:lnTo>
                    <a:pt x="89" y="227"/>
                  </a:lnTo>
                  <a:lnTo>
                    <a:pt x="87" y="225"/>
                  </a:lnTo>
                  <a:lnTo>
                    <a:pt x="89" y="221"/>
                  </a:lnTo>
                  <a:lnTo>
                    <a:pt x="86" y="221"/>
                  </a:lnTo>
                  <a:lnTo>
                    <a:pt x="86" y="219"/>
                  </a:lnTo>
                  <a:lnTo>
                    <a:pt x="86" y="216"/>
                  </a:lnTo>
                  <a:lnTo>
                    <a:pt x="86" y="212"/>
                  </a:lnTo>
                  <a:lnTo>
                    <a:pt x="86" y="210"/>
                  </a:lnTo>
                  <a:lnTo>
                    <a:pt x="84" y="209"/>
                  </a:lnTo>
                  <a:lnTo>
                    <a:pt x="87" y="207"/>
                  </a:lnTo>
                  <a:lnTo>
                    <a:pt x="87" y="206"/>
                  </a:lnTo>
                  <a:lnTo>
                    <a:pt x="89" y="206"/>
                  </a:lnTo>
                  <a:lnTo>
                    <a:pt x="90" y="207"/>
                  </a:lnTo>
                  <a:lnTo>
                    <a:pt x="92" y="206"/>
                  </a:lnTo>
                  <a:lnTo>
                    <a:pt x="93" y="206"/>
                  </a:lnTo>
                  <a:lnTo>
                    <a:pt x="95" y="204"/>
                  </a:lnTo>
                  <a:lnTo>
                    <a:pt x="96" y="201"/>
                  </a:lnTo>
                  <a:lnTo>
                    <a:pt x="98" y="200"/>
                  </a:lnTo>
                  <a:lnTo>
                    <a:pt x="99" y="198"/>
                  </a:lnTo>
                  <a:lnTo>
                    <a:pt x="101" y="197"/>
                  </a:lnTo>
                  <a:lnTo>
                    <a:pt x="102" y="197"/>
                  </a:lnTo>
                  <a:lnTo>
                    <a:pt x="104" y="194"/>
                  </a:lnTo>
                  <a:lnTo>
                    <a:pt x="105" y="192"/>
                  </a:lnTo>
                  <a:lnTo>
                    <a:pt x="107" y="191"/>
                  </a:lnTo>
                  <a:lnTo>
                    <a:pt x="110" y="192"/>
                  </a:lnTo>
                  <a:lnTo>
                    <a:pt x="112" y="192"/>
                  </a:lnTo>
                  <a:lnTo>
                    <a:pt x="113" y="192"/>
                  </a:lnTo>
                  <a:lnTo>
                    <a:pt x="115" y="192"/>
                  </a:lnTo>
                  <a:lnTo>
                    <a:pt x="116" y="191"/>
                  </a:lnTo>
                  <a:lnTo>
                    <a:pt x="116" y="189"/>
                  </a:lnTo>
                  <a:lnTo>
                    <a:pt x="118" y="189"/>
                  </a:lnTo>
                  <a:lnTo>
                    <a:pt x="119" y="189"/>
                  </a:lnTo>
                  <a:lnTo>
                    <a:pt x="119" y="191"/>
                  </a:lnTo>
                  <a:lnTo>
                    <a:pt x="121" y="191"/>
                  </a:lnTo>
                  <a:lnTo>
                    <a:pt x="122" y="191"/>
                  </a:lnTo>
                  <a:lnTo>
                    <a:pt x="125" y="191"/>
                  </a:lnTo>
                  <a:lnTo>
                    <a:pt x="127" y="189"/>
                  </a:lnTo>
                  <a:lnTo>
                    <a:pt x="128" y="189"/>
                  </a:lnTo>
                  <a:lnTo>
                    <a:pt x="128" y="191"/>
                  </a:lnTo>
                  <a:lnTo>
                    <a:pt x="130" y="192"/>
                  </a:lnTo>
                  <a:lnTo>
                    <a:pt x="130" y="194"/>
                  </a:lnTo>
                  <a:lnTo>
                    <a:pt x="131" y="195"/>
                  </a:lnTo>
                  <a:lnTo>
                    <a:pt x="133" y="195"/>
                  </a:lnTo>
                  <a:lnTo>
                    <a:pt x="134" y="195"/>
                  </a:lnTo>
                  <a:lnTo>
                    <a:pt x="136" y="195"/>
                  </a:lnTo>
                  <a:lnTo>
                    <a:pt x="136" y="197"/>
                  </a:lnTo>
                  <a:lnTo>
                    <a:pt x="136" y="201"/>
                  </a:lnTo>
                  <a:lnTo>
                    <a:pt x="137" y="203"/>
                  </a:lnTo>
                  <a:lnTo>
                    <a:pt x="137" y="201"/>
                  </a:lnTo>
                  <a:lnTo>
                    <a:pt x="140" y="201"/>
                  </a:lnTo>
                  <a:lnTo>
                    <a:pt x="142" y="201"/>
                  </a:lnTo>
                  <a:lnTo>
                    <a:pt x="145" y="200"/>
                  </a:lnTo>
                  <a:lnTo>
                    <a:pt x="145" y="198"/>
                  </a:lnTo>
                  <a:lnTo>
                    <a:pt x="148" y="197"/>
                  </a:lnTo>
                  <a:lnTo>
                    <a:pt x="152" y="197"/>
                  </a:lnTo>
                  <a:lnTo>
                    <a:pt x="154" y="197"/>
                  </a:lnTo>
                  <a:lnTo>
                    <a:pt x="155" y="197"/>
                  </a:lnTo>
                  <a:lnTo>
                    <a:pt x="158" y="197"/>
                  </a:lnTo>
                  <a:lnTo>
                    <a:pt x="160" y="197"/>
                  </a:lnTo>
                  <a:lnTo>
                    <a:pt x="161" y="197"/>
                  </a:lnTo>
                  <a:lnTo>
                    <a:pt x="163" y="197"/>
                  </a:lnTo>
                  <a:lnTo>
                    <a:pt x="163" y="195"/>
                  </a:lnTo>
                  <a:lnTo>
                    <a:pt x="165" y="195"/>
                  </a:lnTo>
                  <a:lnTo>
                    <a:pt x="166" y="195"/>
                  </a:lnTo>
                  <a:lnTo>
                    <a:pt x="166" y="194"/>
                  </a:lnTo>
                  <a:lnTo>
                    <a:pt x="168" y="194"/>
                  </a:lnTo>
                  <a:lnTo>
                    <a:pt x="168" y="192"/>
                  </a:lnTo>
                  <a:lnTo>
                    <a:pt x="166" y="192"/>
                  </a:lnTo>
                  <a:lnTo>
                    <a:pt x="166" y="191"/>
                  </a:lnTo>
                  <a:lnTo>
                    <a:pt x="165" y="191"/>
                  </a:lnTo>
                  <a:lnTo>
                    <a:pt x="165" y="189"/>
                  </a:lnTo>
                  <a:lnTo>
                    <a:pt x="163" y="188"/>
                  </a:lnTo>
                  <a:lnTo>
                    <a:pt x="161" y="188"/>
                  </a:lnTo>
                  <a:lnTo>
                    <a:pt x="160" y="188"/>
                  </a:lnTo>
                  <a:lnTo>
                    <a:pt x="158" y="188"/>
                  </a:lnTo>
                  <a:lnTo>
                    <a:pt x="158" y="186"/>
                  </a:lnTo>
                  <a:lnTo>
                    <a:pt x="157" y="186"/>
                  </a:lnTo>
                  <a:lnTo>
                    <a:pt x="157" y="184"/>
                  </a:lnTo>
                  <a:lnTo>
                    <a:pt x="155" y="184"/>
                  </a:lnTo>
                  <a:lnTo>
                    <a:pt x="155" y="183"/>
                  </a:lnTo>
                  <a:lnTo>
                    <a:pt x="157" y="183"/>
                  </a:lnTo>
                  <a:lnTo>
                    <a:pt x="158" y="183"/>
                  </a:lnTo>
                  <a:lnTo>
                    <a:pt x="160" y="183"/>
                  </a:lnTo>
                  <a:lnTo>
                    <a:pt x="161" y="183"/>
                  </a:lnTo>
                  <a:lnTo>
                    <a:pt x="163" y="183"/>
                  </a:lnTo>
                  <a:lnTo>
                    <a:pt x="165" y="183"/>
                  </a:lnTo>
                  <a:lnTo>
                    <a:pt x="168" y="184"/>
                  </a:lnTo>
                  <a:lnTo>
                    <a:pt x="168" y="183"/>
                  </a:lnTo>
                  <a:lnTo>
                    <a:pt x="169" y="183"/>
                  </a:lnTo>
                  <a:lnTo>
                    <a:pt x="169" y="184"/>
                  </a:lnTo>
                  <a:lnTo>
                    <a:pt x="171" y="184"/>
                  </a:lnTo>
                  <a:lnTo>
                    <a:pt x="172" y="184"/>
                  </a:lnTo>
                  <a:lnTo>
                    <a:pt x="175" y="184"/>
                  </a:lnTo>
                  <a:lnTo>
                    <a:pt x="175" y="186"/>
                  </a:lnTo>
                  <a:lnTo>
                    <a:pt x="177" y="184"/>
                  </a:lnTo>
                  <a:lnTo>
                    <a:pt x="177" y="183"/>
                  </a:lnTo>
                  <a:lnTo>
                    <a:pt x="177" y="181"/>
                  </a:lnTo>
                  <a:lnTo>
                    <a:pt x="178" y="180"/>
                  </a:lnTo>
                  <a:lnTo>
                    <a:pt x="178" y="178"/>
                  </a:lnTo>
                  <a:lnTo>
                    <a:pt x="180" y="178"/>
                  </a:lnTo>
                  <a:lnTo>
                    <a:pt x="181" y="177"/>
                  </a:lnTo>
                  <a:lnTo>
                    <a:pt x="183" y="177"/>
                  </a:lnTo>
                  <a:lnTo>
                    <a:pt x="183" y="175"/>
                  </a:lnTo>
                  <a:lnTo>
                    <a:pt x="184" y="174"/>
                  </a:lnTo>
                  <a:lnTo>
                    <a:pt x="184" y="172"/>
                  </a:lnTo>
                  <a:lnTo>
                    <a:pt x="184" y="169"/>
                  </a:lnTo>
                  <a:lnTo>
                    <a:pt x="186" y="169"/>
                  </a:lnTo>
                  <a:lnTo>
                    <a:pt x="186" y="171"/>
                  </a:lnTo>
                  <a:lnTo>
                    <a:pt x="187" y="171"/>
                  </a:lnTo>
                  <a:lnTo>
                    <a:pt x="187" y="172"/>
                  </a:lnTo>
                  <a:lnTo>
                    <a:pt x="189" y="171"/>
                  </a:lnTo>
                  <a:lnTo>
                    <a:pt x="189" y="172"/>
                  </a:lnTo>
                  <a:lnTo>
                    <a:pt x="190" y="172"/>
                  </a:lnTo>
                  <a:lnTo>
                    <a:pt x="192" y="172"/>
                  </a:lnTo>
                  <a:lnTo>
                    <a:pt x="193" y="172"/>
                  </a:lnTo>
                  <a:lnTo>
                    <a:pt x="196" y="171"/>
                  </a:lnTo>
                  <a:lnTo>
                    <a:pt x="199" y="171"/>
                  </a:lnTo>
                  <a:lnTo>
                    <a:pt x="201" y="172"/>
                  </a:lnTo>
                  <a:lnTo>
                    <a:pt x="202" y="172"/>
                  </a:lnTo>
                  <a:lnTo>
                    <a:pt x="202" y="171"/>
                  </a:lnTo>
                  <a:lnTo>
                    <a:pt x="202" y="169"/>
                  </a:lnTo>
                  <a:lnTo>
                    <a:pt x="204" y="169"/>
                  </a:lnTo>
                  <a:lnTo>
                    <a:pt x="204" y="168"/>
                  </a:lnTo>
                  <a:lnTo>
                    <a:pt x="204" y="166"/>
                  </a:lnTo>
                  <a:lnTo>
                    <a:pt x="205" y="166"/>
                  </a:lnTo>
                  <a:lnTo>
                    <a:pt x="205" y="165"/>
                  </a:lnTo>
                  <a:lnTo>
                    <a:pt x="207" y="163"/>
                  </a:lnTo>
                  <a:lnTo>
                    <a:pt x="207" y="162"/>
                  </a:lnTo>
                  <a:lnTo>
                    <a:pt x="208" y="160"/>
                  </a:lnTo>
                  <a:lnTo>
                    <a:pt x="208" y="159"/>
                  </a:lnTo>
                  <a:lnTo>
                    <a:pt x="210" y="159"/>
                  </a:lnTo>
                  <a:lnTo>
                    <a:pt x="211" y="159"/>
                  </a:lnTo>
                  <a:lnTo>
                    <a:pt x="211" y="160"/>
                  </a:lnTo>
                  <a:lnTo>
                    <a:pt x="214" y="160"/>
                  </a:lnTo>
                  <a:lnTo>
                    <a:pt x="216" y="159"/>
                  </a:lnTo>
                  <a:lnTo>
                    <a:pt x="216" y="157"/>
                  </a:lnTo>
                  <a:lnTo>
                    <a:pt x="217" y="157"/>
                  </a:lnTo>
                  <a:lnTo>
                    <a:pt x="221" y="157"/>
                  </a:lnTo>
                  <a:lnTo>
                    <a:pt x="222" y="156"/>
                  </a:lnTo>
                  <a:lnTo>
                    <a:pt x="222" y="153"/>
                  </a:lnTo>
                  <a:lnTo>
                    <a:pt x="221" y="150"/>
                  </a:lnTo>
                  <a:lnTo>
                    <a:pt x="222" y="148"/>
                  </a:lnTo>
                  <a:lnTo>
                    <a:pt x="222" y="147"/>
                  </a:lnTo>
                  <a:lnTo>
                    <a:pt x="221" y="141"/>
                  </a:lnTo>
                  <a:lnTo>
                    <a:pt x="219" y="141"/>
                  </a:lnTo>
                  <a:lnTo>
                    <a:pt x="221" y="141"/>
                  </a:lnTo>
                  <a:lnTo>
                    <a:pt x="222" y="139"/>
                  </a:lnTo>
                  <a:lnTo>
                    <a:pt x="224" y="138"/>
                  </a:lnTo>
                  <a:lnTo>
                    <a:pt x="227" y="136"/>
                  </a:lnTo>
                  <a:lnTo>
                    <a:pt x="227" y="135"/>
                  </a:lnTo>
                  <a:lnTo>
                    <a:pt x="228" y="135"/>
                  </a:lnTo>
                  <a:lnTo>
                    <a:pt x="228" y="133"/>
                  </a:lnTo>
                  <a:lnTo>
                    <a:pt x="230" y="133"/>
                  </a:lnTo>
                  <a:lnTo>
                    <a:pt x="231" y="133"/>
                  </a:lnTo>
                  <a:lnTo>
                    <a:pt x="231" y="131"/>
                  </a:lnTo>
                  <a:lnTo>
                    <a:pt x="230" y="130"/>
                  </a:lnTo>
                  <a:lnTo>
                    <a:pt x="231" y="130"/>
                  </a:lnTo>
                  <a:lnTo>
                    <a:pt x="230" y="127"/>
                  </a:lnTo>
                  <a:lnTo>
                    <a:pt x="228" y="127"/>
                  </a:lnTo>
                  <a:lnTo>
                    <a:pt x="228" y="125"/>
                  </a:lnTo>
                  <a:lnTo>
                    <a:pt x="230" y="124"/>
                  </a:lnTo>
                  <a:lnTo>
                    <a:pt x="228" y="122"/>
                  </a:lnTo>
                  <a:lnTo>
                    <a:pt x="231" y="122"/>
                  </a:lnTo>
                  <a:lnTo>
                    <a:pt x="233" y="121"/>
                  </a:lnTo>
                  <a:lnTo>
                    <a:pt x="233" y="122"/>
                  </a:lnTo>
                  <a:lnTo>
                    <a:pt x="234" y="122"/>
                  </a:lnTo>
                  <a:lnTo>
                    <a:pt x="236" y="122"/>
                  </a:lnTo>
                  <a:lnTo>
                    <a:pt x="237" y="122"/>
                  </a:lnTo>
                  <a:lnTo>
                    <a:pt x="237" y="124"/>
                  </a:lnTo>
                  <a:lnTo>
                    <a:pt x="237" y="125"/>
                  </a:lnTo>
                  <a:lnTo>
                    <a:pt x="239" y="127"/>
                  </a:lnTo>
                  <a:lnTo>
                    <a:pt x="239" y="128"/>
                  </a:lnTo>
                  <a:lnTo>
                    <a:pt x="239" y="131"/>
                  </a:lnTo>
                  <a:lnTo>
                    <a:pt x="239" y="135"/>
                  </a:lnTo>
                  <a:lnTo>
                    <a:pt x="240" y="135"/>
                  </a:lnTo>
                  <a:lnTo>
                    <a:pt x="242" y="135"/>
                  </a:lnTo>
                  <a:lnTo>
                    <a:pt x="245" y="135"/>
                  </a:lnTo>
                  <a:lnTo>
                    <a:pt x="248" y="135"/>
                  </a:lnTo>
                  <a:lnTo>
                    <a:pt x="246" y="133"/>
                  </a:lnTo>
                  <a:lnTo>
                    <a:pt x="246" y="131"/>
                  </a:lnTo>
                  <a:lnTo>
                    <a:pt x="255" y="131"/>
                  </a:lnTo>
                  <a:lnTo>
                    <a:pt x="255" y="130"/>
                  </a:lnTo>
                  <a:lnTo>
                    <a:pt x="255" y="128"/>
                  </a:lnTo>
                  <a:lnTo>
                    <a:pt x="255" y="125"/>
                  </a:lnTo>
                  <a:lnTo>
                    <a:pt x="257" y="125"/>
                  </a:lnTo>
                  <a:lnTo>
                    <a:pt x="257" y="127"/>
                  </a:lnTo>
                  <a:lnTo>
                    <a:pt x="260" y="125"/>
                  </a:lnTo>
                  <a:lnTo>
                    <a:pt x="261" y="128"/>
                  </a:lnTo>
                  <a:lnTo>
                    <a:pt x="261" y="131"/>
                  </a:lnTo>
                  <a:lnTo>
                    <a:pt x="264" y="136"/>
                  </a:lnTo>
                  <a:lnTo>
                    <a:pt x="266" y="136"/>
                  </a:lnTo>
                  <a:lnTo>
                    <a:pt x="270" y="135"/>
                  </a:lnTo>
                  <a:lnTo>
                    <a:pt x="270" y="133"/>
                  </a:lnTo>
                  <a:lnTo>
                    <a:pt x="269" y="131"/>
                  </a:lnTo>
                  <a:lnTo>
                    <a:pt x="270" y="130"/>
                  </a:lnTo>
                  <a:lnTo>
                    <a:pt x="270" y="128"/>
                  </a:lnTo>
                  <a:lnTo>
                    <a:pt x="272" y="128"/>
                  </a:lnTo>
                  <a:lnTo>
                    <a:pt x="273" y="128"/>
                  </a:lnTo>
                  <a:lnTo>
                    <a:pt x="275" y="128"/>
                  </a:lnTo>
                  <a:lnTo>
                    <a:pt x="278" y="128"/>
                  </a:lnTo>
                  <a:lnTo>
                    <a:pt x="281" y="127"/>
                  </a:lnTo>
                  <a:lnTo>
                    <a:pt x="283" y="125"/>
                  </a:lnTo>
                  <a:lnTo>
                    <a:pt x="283" y="128"/>
                  </a:lnTo>
                  <a:lnTo>
                    <a:pt x="284" y="130"/>
                  </a:lnTo>
                  <a:lnTo>
                    <a:pt x="284" y="131"/>
                  </a:lnTo>
                  <a:lnTo>
                    <a:pt x="284" y="133"/>
                  </a:lnTo>
                  <a:lnTo>
                    <a:pt x="286" y="135"/>
                  </a:lnTo>
                  <a:lnTo>
                    <a:pt x="287" y="136"/>
                  </a:lnTo>
                  <a:lnTo>
                    <a:pt x="287" y="138"/>
                  </a:lnTo>
                  <a:lnTo>
                    <a:pt x="289" y="138"/>
                  </a:lnTo>
                  <a:lnTo>
                    <a:pt x="290" y="139"/>
                  </a:lnTo>
                  <a:lnTo>
                    <a:pt x="292" y="141"/>
                  </a:lnTo>
                  <a:lnTo>
                    <a:pt x="292" y="142"/>
                  </a:lnTo>
                  <a:lnTo>
                    <a:pt x="293" y="142"/>
                  </a:lnTo>
                  <a:lnTo>
                    <a:pt x="295" y="142"/>
                  </a:lnTo>
                  <a:lnTo>
                    <a:pt x="296" y="142"/>
                  </a:lnTo>
                  <a:lnTo>
                    <a:pt x="298" y="142"/>
                  </a:lnTo>
                  <a:lnTo>
                    <a:pt x="298" y="141"/>
                  </a:lnTo>
                  <a:lnTo>
                    <a:pt x="299" y="141"/>
                  </a:lnTo>
                  <a:lnTo>
                    <a:pt x="302" y="139"/>
                  </a:lnTo>
                  <a:lnTo>
                    <a:pt x="302" y="141"/>
                  </a:lnTo>
                  <a:lnTo>
                    <a:pt x="307" y="141"/>
                  </a:lnTo>
                  <a:lnTo>
                    <a:pt x="307" y="142"/>
                  </a:lnTo>
                  <a:lnTo>
                    <a:pt x="308" y="142"/>
                  </a:lnTo>
                  <a:lnTo>
                    <a:pt x="310" y="142"/>
                  </a:lnTo>
                  <a:lnTo>
                    <a:pt x="311" y="144"/>
                  </a:lnTo>
                  <a:lnTo>
                    <a:pt x="313" y="144"/>
                  </a:lnTo>
                  <a:lnTo>
                    <a:pt x="314" y="145"/>
                  </a:lnTo>
                  <a:lnTo>
                    <a:pt x="317" y="145"/>
                  </a:lnTo>
                  <a:lnTo>
                    <a:pt x="319" y="147"/>
                  </a:lnTo>
                  <a:lnTo>
                    <a:pt x="320" y="147"/>
                  </a:lnTo>
                  <a:lnTo>
                    <a:pt x="322" y="150"/>
                  </a:lnTo>
                  <a:lnTo>
                    <a:pt x="323" y="150"/>
                  </a:lnTo>
                  <a:lnTo>
                    <a:pt x="326" y="150"/>
                  </a:lnTo>
                  <a:lnTo>
                    <a:pt x="328" y="151"/>
                  </a:lnTo>
                  <a:lnTo>
                    <a:pt x="329" y="151"/>
                  </a:lnTo>
                  <a:lnTo>
                    <a:pt x="331" y="151"/>
                  </a:lnTo>
                  <a:lnTo>
                    <a:pt x="333" y="151"/>
                  </a:lnTo>
                  <a:lnTo>
                    <a:pt x="334" y="153"/>
                  </a:lnTo>
                  <a:lnTo>
                    <a:pt x="334" y="156"/>
                  </a:lnTo>
                  <a:lnTo>
                    <a:pt x="334" y="157"/>
                  </a:lnTo>
                  <a:lnTo>
                    <a:pt x="333" y="159"/>
                  </a:lnTo>
                  <a:lnTo>
                    <a:pt x="333" y="160"/>
                  </a:lnTo>
                  <a:lnTo>
                    <a:pt x="334" y="162"/>
                  </a:lnTo>
                  <a:lnTo>
                    <a:pt x="336" y="163"/>
                  </a:lnTo>
                  <a:lnTo>
                    <a:pt x="337" y="162"/>
                  </a:lnTo>
                  <a:lnTo>
                    <a:pt x="339" y="162"/>
                  </a:lnTo>
                  <a:lnTo>
                    <a:pt x="339" y="163"/>
                  </a:lnTo>
                  <a:lnTo>
                    <a:pt x="340" y="163"/>
                  </a:lnTo>
                  <a:lnTo>
                    <a:pt x="343" y="165"/>
                  </a:lnTo>
                  <a:lnTo>
                    <a:pt x="345" y="166"/>
                  </a:lnTo>
                  <a:lnTo>
                    <a:pt x="345" y="169"/>
                  </a:lnTo>
                  <a:lnTo>
                    <a:pt x="345" y="171"/>
                  </a:lnTo>
                  <a:lnTo>
                    <a:pt x="346" y="172"/>
                  </a:lnTo>
                  <a:lnTo>
                    <a:pt x="346" y="174"/>
                  </a:lnTo>
                  <a:lnTo>
                    <a:pt x="348" y="174"/>
                  </a:lnTo>
                  <a:lnTo>
                    <a:pt x="348" y="175"/>
                  </a:lnTo>
                  <a:lnTo>
                    <a:pt x="349" y="175"/>
                  </a:lnTo>
                  <a:lnTo>
                    <a:pt x="349" y="177"/>
                  </a:lnTo>
                  <a:lnTo>
                    <a:pt x="351" y="177"/>
                  </a:lnTo>
                  <a:lnTo>
                    <a:pt x="352" y="175"/>
                  </a:lnTo>
                  <a:lnTo>
                    <a:pt x="355" y="174"/>
                  </a:lnTo>
                  <a:lnTo>
                    <a:pt x="357" y="174"/>
                  </a:lnTo>
                  <a:lnTo>
                    <a:pt x="358" y="174"/>
                  </a:lnTo>
                  <a:lnTo>
                    <a:pt x="361" y="174"/>
                  </a:lnTo>
                  <a:lnTo>
                    <a:pt x="363" y="172"/>
                  </a:lnTo>
                  <a:lnTo>
                    <a:pt x="364" y="174"/>
                  </a:lnTo>
                  <a:lnTo>
                    <a:pt x="366" y="172"/>
                  </a:lnTo>
                  <a:lnTo>
                    <a:pt x="366" y="169"/>
                  </a:lnTo>
                  <a:lnTo>
                    <a:pt x="372" y="169"/>
                  </a:lnTo>
                  <a:lnTo>
                    <a:pt x="375" y="168"/>
                  </a:lnTo>
                  <a:lnTo>
                    <a:pt x="376" y="169"/>
                  </a:lnTo>
                  <a:lnTo>
                    <a:pt x="378" y="169"/>
                  </a:lnTo>
                  <a:lnTo>
                    <a:pt x="379" y="169"/>
                  </a:lnTo>
                  <a:lnTo>
                    <a:pt x="381" y="169"/>
                  </a:lnTo>
                  <a:lnTo>
                    <a:pt x="384" y="171"/>
                  </a:lnTo>
                  <a:lnTo>
                    <a:pt x="385" y="172"/>
                  </a:lnTo>
                  <a:lnTo>
                    <a:pt x="389" y="172"/>
                  </a:lnTo>
                  <a:lnTo>
                    <a:pt x="390" y="174"/>
                  </a:lnTo>
                  <a:lnTo>
                    <a:pt x="392" y="174"/>
                  </a:lnTo>
                  <a:lnTo>
                    <a:pt x="395" y="175"/>
                  </a:lnTo>
                  <a:lnTo>
                    <a:pt x="396" y="175"/>
                  </a:lnTo>
                  <a:lnTo>
                    <a:pt x="396" y="177"/>
                  </a:lnTo>
                  <a:lnTo>
                    <a:pt x="398" y="177"/>
                  </a:lnTo>
                  <a:lnTo>
                    <a:pt x="399" y="177"/>
                  </a:lnTo>
                  <a:lnTo>
                    <a:pt x="399" y="175"/>
                  </a:lnTo>
                  <a:lnTo>
                    <a:pt x="401" y="175"/>
                  </a:lnTo>
                  <a:lnTo>
                    <a:pt x="401" y="174"/>
                  </a:lnTo>
                  <a:lnTo>
                    <a:pt x="402" y="174"/>
                  </a:lnTo>
                  <a:lnTo>
                    <a:pt x="404" y="172"/>
                  </a:lnTo>
                  <a:lnTo>
                    <a:pt x="405" y="172"/>
                  </a:lnTo>
                  <a:lnTo>
                    <a:pt x="408" y="171"/>
                  </a:lnTo>
                  <a:lnTo>
                    <a:pt x="410" y="171"/>
                  </a:lnTo>
                  <a:lnTo>
                    <a:pt x="411" y="171"/>
                  </a:lnTo>
                  <a:lnTo>
                    <a:pt x="413" y="171"/>
                  </a:lnTo>
                  <a:lnTo>
                    <a:pt x="414" y="172"/>
                  </a:lnTo>
                  <a:lnTo>
                    <a:pt x="416" y="172"/>
                  </a:lnTo>
                  <a:lnTo>
                    <a:pt x="416" y="174"/>
                  </a:lnTo>
                  <a:lnTo>
                    <a:pt x="417" y="174"/>
                  </a:lnTo>
                  <a:lnTo>
                    <a:pt x="419" y="174"/>
                  </a:lnTo>
                  <a:lnTo>
                    <a:pt x="419" y="175"/>
                  </a:lnTo>
                  <a:lnTo>
                    <a:pt x="417" y="175"/>
                  </a:lnTo>
                  <a:lnTo>
                    <a:pt x="417" y="177"/>
                  </a:lnTo>
                  <a:lnTo>
                    <a:pt x="416" y="177"/>
                  </a:lnTo>
                  <a:lnTo>
                    <a:pt x="416" y="178"/>
                  </a:lnTo>
                  <a:lnTo>
                    <a:pt x="416" y="180"/>
                  </a:lnTo>
                  <a:lnTo>
                    <a:pt x="417" y="180"/>
                  </a:lnTo>
                  <a:lnTo>
                    <a:pt x="414" y="181"/>
                  </a:lnTo>
                  <a:lnTo>
                    <a:pt x="416" y="181"/>
                  </a:lnTo>
                  <a:lnTo>
                    <a:pt x="416" y="183"/>
                  </a:lnTo>
                  <a:lnTo>
                    <a:pt x="417" y="183"/>
                  </a:lnTo>
                  <a:lnTo>
                    <a:pt x="419" y="184"/>
                  </a:lnTo>
                  <a:lnTo>
                    <a:pt x="420" y="184"/>
                  </a:lnTo>
                  <a:lnTo>
                    <a:pt x="422" y="184"/>
                  </a:lnTo>
                  <a:lnTo>
                    <a:pt x="423" y="184"/>
                  </a:lnTo>
                  <a:lnTo>
                    <a:pt x="425" y="184"/>
                  </a:lnTo>
                  <a:lnTo>
                    <a:pt x="431" y="186"/>
                  </a:lnTo>
                  <a:lnTo>
                    <a:pt x="432" y="186"/>
                  </a:lnTo>
                  <a:lnTo>
                    <a:pt x="434" y="186"/>
                  </a:lnTo>
                  <a:lnTo>
                    <a:pt x="435" y="186"/>
                  </a:lnTo>
                  <a:lnTo>
                    <a:pt x="437" y="186"/>
                  </a:lnTo>
                  <a:lnTo>
                    <a:pt x="438" y="186"/>
                  </a:lnTo>
                  <a:lnTo>
                    <a:pt x="440" y="186"/>
                  </a:lnTo>
                  <a:lnTo>
                    <a:pt x="440" y="184"/>
                  </a:lnTo>
                  <a:lnTo>
                    <a:pt x="441" y="184"/>
                  </a:lnTo>
                  <a:lnTo>
                    <a:pt x="443" y="184"/>
                  </a:lnTo>
                  <a:lnTo>
                    <a:pt x="443" y="186"/>
                  </a:lnTo>
                  <a:lnTo>
                    <a:pt x="443" y="189"/>
                  </a:lnTo>
                  <a:lnTo>
                    <a:pt x="441" y="192"/>
                  </a:lnTo>
                  <a:lnTo>
                    <a:pt x="441" y="194"/>
                  </a:lnTo>
                  <a:lnTo>
                    <a:pt x="440" y="195"/>
                  </a:lnTo>
                  <a:lnTo>
                    <a:pt x="438" y="197"/>
                  </a:lnTo>
                  <a:lnTo>
                    <a:pt x="440" y="198"/>
                  </a:lnTo>
                  <a:lnTo>
                    <a:pt x="441" y="198"/>
                  </a:lnTo>
                  <a:lnTo>
                    <a:pt x="441" y="200"/>
                  </a:lnTo>
                  <a:lnTo>
                    <a:pt x="443" y="198"/>
                  </a:lnTo>
                  <a:lnTo>
                    <a:pt x="445" y="200"/>
                  </a:lnTo>
                  <a:lnTo>
                    <a:pt x="445" y="201"/>
                  </a:lnTo>
                  <a:lnTo>
                    <a:pt x="446" y="201"/>
                  </a:lnTo>
                  <a:lnTo>
                    <a:pt x="446" y="203"/>
                  </a:lnTo>
                  <a:lnTo>
                    <a:pt x="448" y="203"/>
                  </a:lnTo>
                  <a:lnTo>
                    <a:pt x="449" y="203"/>
                  </a:lnTo>
                  <a:lnTo>
                    <a:pt x="451" y="201"/>
                  </a:lnTo>
                  <a:lnTo>
                    <a:pt x="451" y="203"/>
                  </a:lnTo>
                  <a:lnTo>
                    <a:pt x="452" y="203"/>
                  </a:lnTo>
                  <a:lnTo>
                    <a:pt x="452" y="201"/>
                  </a:lnTo>
                  <a:lnTo>
                    <a:pt x="454" y="201"/>
                  </a:lnTo>
                  <a:lnTo>
                    <a:pt x="455" y="201"/>
                  </a:lnTo>
                  <a:lnTo>
                    <a:pt x="457" y="201"/>
                  </a:lnTo>
                  <a:lnTo>
                    <a:pt x="457" y="200"/>
                  </a:lnTo>
                  <a:lnTo>
                    <a:pt x="458" y="200"/>
                  </a:lnTo>
                  <a:lnTo>
                    <a:pt x="458" y="198"/>
                  </a:lnTo>
                  <a:lnTo>
                    <a:pt x="460" y="197"/>
                  </a:lnTo>
                  <a:lnTo>
                    <a:pt x="460" y="198"/>
                  </a:lnTo>
                  <a:lnTo>
                    <a:pt x="461" y="200"/>
                  </a:lnTo>
                  <a:lnTo>
                    <a:pt x="461" y="198"/>
                  </a:lnTo>
                  <a:lnTo>
                    <a:pt x="463" y="198"/>
                  </a:lnTo>
                  <a:lnTo>
                    <a:pt x="463" y="200"/>
                  </a:lnTo>
                  <a:lnTo>
                    <a:pt x="463" y="198"/>
                  </a:lnTo>
                  <a:lnTo>
                    <a:pt x="464" y="197"/>
                  </a:lnTo>
                  <a:lnTo>
                    <a:pt x="464" y="198"/>
                  </a:lnTo>
                  <a:lnTo>
                    <a:pt x="466" y="198"/>
                  </a:lnTo>
                  <a:lnTo>
                    <a:pt x="467" y="197"/>
                  </a:lnTo>
                  <a:lnTo>
                    <a:pt x="469" y="195"/>
                  </a:lnTo>
                  <a:lnTo>
                    <a:pt x="470" y="195"/>
                  </a:lnTo>
                  <a:lnTo>
                    <a:pt x="472" y="195"/>
                  </a:lnTo>
                  <a:lnTo>
                    <a:pt x="472" y="197"/>
                  </a:lnTo>
                  <a:lnTo>
                    <a:pt x="473" y="198"/>
                  </a:lnTo>
                  <a:lnTo>
                    <a:pt x="473" y="200"/>
                  </a:lnTo>
                  <a:lnTo>
                    <a:pt x="473" y="201"/>
                  </a:lnTo>
                  <a:lnTo>
                    <a:pt x="475" y="201"/>
                  </a:lnTo>
                  <a:lnTo>
                    <a:pt x="476" y="201"/>
                  </a:lnTo>
                  <a:lnTo>
                    <a:pt x="478" y="203"/>
                  </a:lnTo>
                  <a:lnTo>
                    <a:pt x="479" y="204"/>
                  </a:lnTo>
                  <a:lnTo>
                    <a:pt x="481" y="204"/>
                  </a:lnTo>
                  <a:lnTo>
                    <a:pt x="481" y="206"/>
                  </a:lnTo>
                  <a:lnTo>
                    <a:pt x="482" y="204"/>
                  </a:lnTo>
                  <a:lnTo>
                    <a:pt x="484" y="204"/>
                  </a:lnTo>
                  <a:lnTo>
                    <a:pt x="484" y="201"/>
                  </a:lnTo>
                  <a:lnTo>
                    <a:pt x="487" y="200"/>
                  </a:lnTo>
                  <a:lnTo>
                    <a:pt x="487" y="198"/>
                  </a:lnTo>
                  <a:lnTo>
                    <a:pt x="488" y="198"/>
                  </a:lnTo>
                  <a:lnTo>
                    <a:pt x="490" y="198"/>
                  </a:lnTo>
                  <a:lnTo>
                    <a:pt x="490" y="197"/>
                  </a:lnTo>
                  <a:lnTo>
                    <a:pt x="491" y="197"/>
                  </a:lnTo>
                  <a:lnTo>
                    <a:pt x="493" y="197"/>
                  </a:lnTo>
                  <a:lnTo>
                    <a:pt x="494" y="197"/>
                  </a:lnTo>
                  <a:lnTo>
                    <a:pt x="496" y="197"/>
                  </a:lnTo>
                  <a:lnTo>
                    <a:pt x="496" y="198"/>
                  </a:lnTo>
                  <a:lnTo>
                    <a:pt x="494" y="198"/>
                  </a:lnTo>
                  <a:lnTo>
                    <a:pt x="494" y="200"/>
                  </a:lnTo>
                  <a:lnTo>
                    <a:pt x="493" y="200"/>
                  </a:lnTo>
                  <a:lnTo>
                    <a:pt x="493" y="201"/>
                  </a:lnTo>
                  <a:lnTo>
                    <a:pt x="494" y="200"/>
                  </a:lnTo>
                  <a:lnTo>
                    <a:pt x="494" y="201"/>
                  </a:lnTo>
                  <a:lnTo>
                    <a:pt x="496" y="200"/>
                  </a:lnTo>
                  <a:lnTo>
                    <a:pt x="497" y="200"/>
                  </a:lnTo>
                  <a:lnTo>
                    <a:pt x="497" y="201"/>
                  </a:lnTo>
                  <a:lnTo>
                    <a:pt x="499" y="201"/>
                  </a:lnTo>
                  <a:lnTo>
                    <a:pt x="500" y="201"/>
                  </a:lnTo>
                  <a:lnTo>
                    <a:pt x="499" y="198"/>
                  </a:lnTo>
                  <a:lnTo>
                    <a:pt x="497" y="197"/>
                  </a:lnTo>
                  <a:lnTo>
                    <a:pt x="499" y="197"/>
                  </a:lnTo>
                  <a:lnTo>
                    <a:pt x="499" y="195"/>
                  </a:lnTo>
                  <a:lnTo>
                    <a:pt x="500" y="195"/>
                  </a:lnTo>
                  <a:lnTo>
                    <a:pt x="500" y="194"/>
                  </a:lnTo>
                  <a:lnTo>
                    <a:pt x="502" y="194"/>
                  </a:lnTo>
                  <a:lnTo>
                    <a:pt x="504" y="194"/>
                  </a:lnTo>
                  <a:lnTo>
                    <a:pt x="505" y="194"/>
                  </a:lnTo>
                  <a:lnTo>
                    <a:pt x="507" y="194"/>
                  </a:lnTo>
                  <a:lnTo>
                    <a:pt x="508" y="194"/>
                  </a:lnTo>
                  <a:lnTo>
                    <a:pt x="510" y="195"/>
                  </a:lnTo>
                  <a:lnTo>
                    <a:pt x="510" y="197"/>
                  </a:lnTo>
                  <a:lnTo>
                    <a:pt x="510" y="198"/>
                  </a:lnTo>
                  <a:lnTo>
                    <a:pt x="508" y="198"/>
                  </a:lnTo>
                  <a:lnTo>
                    <a:pt x="507" y="200"/>
                  </a:lnTo>
                  <a:lnTo>
                    <a:pt x="505" y="201"/>
                  </a:lnTo>
                  <a:lnTo>
                    <a:pt x="505" y="203"/>
                  </a:lnTo>
                  <a:lnTo>
                    <a:pt x="502" y="204"/>
                  </a:lnTo>
                  <a:lnTo>
                    <a:pt x="500" y="204"/>
                  </a:lnTo>
                  <a:lnTo>
                    <a:pt x="499" y="207"/>
                  </a:lnTo>
                  <a:lnTo>
                    <a:pt x="500" y="207"/>
                  </a:lnTo>
                  <a:lnTo>
                    <a:pt x="502" y="207"/>
                  </a:lnTo>
                  <a:lnTo>
                    <a:pt x="502" y="206"/>
                  </a:lnTo>
                  <a:lnTo>
                    <a:pt x="504" y="206"/>
                  </a:lnTo>
                  <a:lnTo>
                    <a:pt x="505" y="204"/>
                  </a:lnTo>
                  <a:lnTo>
                    <a:pt x="505" y="206"/>
                  </a:lnTo>
                  <a:lnTo>
                    <a:pt x="507" y="206"/>
                  </a:lnTo>
                  <a:lnTo>
                    <a:pt x="507" y="207"/>
                  </a:lnTo>
                  <a:lnTo>
                    <a:pt x="507" y="209"/>
                  </a:lnTo>
                  <a:lnTo>
                    <a:pt x="508" y="210"/>
                  </a:lnTo>
                  <a:lnTo>
                    <a:pt x="510" y="210"/>
                  </a:lnTo>
                  <a:lnTo>
                    <a:pt x="510" y="212"/>
                  </a:lnTo>
                  <a:lnTo>
                    <a:pt x="511" y="212"/>
                  </a:lnTo>
                  <a:lnTo>
                    <a:pt x="513" y="210"/>
                  </a:lnTo>
                  <a:lnTo>
                    <a:pt x="514" y="209"/>
                  </a:lnTo>
                  <a:lnTo>
                    <a:pt x="516" y="209"/>
                  </a:lnTo>
                  <a:lnTo>
                    <a:pt x="517" y="209"/>
                  </a:lnTo>
                  <a:lnTo>
                    <a:pt x="519" y="209"/>
                  </a:lnTo>
                  <a:lnTo>
                    <a:pt x="519" y="207"/>
                  </a:lnTo>
                  <a:lnTo>
                    <a:pt x="520" y="206"/>
                  </a:lnTo>
                  <a:lnTo>
                    <a:pt x="520" y="207"/>
                  </a:lnTo>
                  <a:lnTo>
                    <a:pt x="522" y="206"/>
                  </a:lnTo>
                  <a:lnTo>
                    <a:pt x="523" y="204"/>
                  </a:lnTo>
                  <a:lnTo>
                    <a:pt x="523" y="203"/>
                  </a:lnTo>
                  <a:lnTo>
                    <a:pt x="522" y="201"/>
                  </a:lnTo>
                  <a:lnTo>
                    <a:pt x="522" y="200"/>
                  </a:lnTo>
                  <a:lnTo>
                    <a:pt x="523" y="200"/>
                  </a:lnTo>
                  <a:lnTo>
                    <a:pt x="525" y="200"/>
                  </a:lnTo>
                  <a:lnTo>
                    <a:pt x="526" y="197"/>
                  </a:lnTo>
                  <a:lnTo>
                    <a:pt x="528" y="197"/>
                  </a:lnTo>
                  <a:lnTo>
                    <a:pt x="528" y="195"/>
                  </a:lnTo>
                  <a:lnTo>
                    <a:pt x="529" y="194"/>
                  </a:lnTo>
                  <a:lnTo>
                    <a:pt x="531" y="194"/>
                  </a:lnTo>
                  <a:lnTo>
                    <a:pt x="532" y="192"/>
                  </a:lnTo>
                  <a:lnTo>
                    <a:pt x="534" y="192"/>
                  </a:lnTo>
                  <a:lnTo>
                    <a:pt x="535" y="192"/>
                  </a:lnTo>
                  <a:lnTo>
                    <a:pt x="537" y="191"/>
                  </a:lnTo>
                  <a:lnTo>
                    <a:pt x="538" y="192"/>
                  </a:lnTo>
                  <a:lnTo>
                    <a:pt x="540" y="192"/>
                  </a:lnTo>
                  <a:lnTo>
                    <a:pt x="540" y="191"/>
                  </a:lnTo>
                  <a:lnTo>
                    <a:pt x="540" y="189"/>
                  </a:lnTo>
                  <a:lnTo>
                    <a:pt x="540" y="188"/>
                  </a:lnTo>
                  <a:lnTo>
                    <a:pt x="540" y="186"/>
                  </a:lnTo>
                  <a:lnTo>
                    <a:pt x="541" y="186"/>
                  </a:lnTo>
                  <a:lnTo>
                    <a:pt x="541" y="184"/>
                  </a:lnTo>
                  <a:lnTo>
                    <a:pt x="543" y="183"/>
                  </a:lnTo>
                  <a:lnTo>
                    <a:pt x="544" y="184"/>
                  </a:lnTo>
                  <a:lnTo>
                    <a:pt x="547" y="183"/>
                  </a:lnTo>
                  <a:lnTo>
                    <a:pt x="547" y="181"/>
                  </a:lnTo>
                  <a:lnTo>
                    <a:pt x="547" y="178"/>
                  </a:lnTo>
                  <a:lnTo>
                    <a:pt x="547" y="177"/>
                  </a:lnTo>
                  <a:lnTo>
                    <a:pt x="547" y="175"/>
                  </a:lnTo>
                  <a:lnTo>
                    <a:pt x="546" y="174"/>
                  </a:lnTo>
                  <a:lnTo>
                    <a:pt x="546" y="172"/>
                  </a:lnTo>
                  <a:lnTo>
                    <a:pt x="547" y="172"/>
                  </a:lnTo>
                  <a:lnTo>
                    <a:pt x="547" y="171"/>
                  </a:lnTo>
                  <a:lnTo>
                    <a:pt x="549" y="171"/>
                  </a:lnTo>
                  <a:lnTo>
                    <a:pt x="550" y="171"/>
                  </a:lnTo>
                  <a:lnTo>
                    <a:pt x="552" y="171"/>
                  </a:lnTo>
                  <a:lnTo>
                    <a:pt x="553" y="171"/>
                  </a:lnTo>
                  <a:lnTo>
                    <a:pt x="553" y="172"/>
                  </a:lnTo>
                  <a:lnTo>
                    <a:pt x="555" y="172"/>
                  </a:lnTo>
                  <a:lnTo>
                    <a:pt x="555" y="171"/>
                  </a:lnTo>
                  <a:lnTo>
                    <a:pt x="555" y="169"/>
                  </a:lnTo>
                  <a:lnTo>
                    <a:pt x="556" y="168"/>
                  </a:lnTo>
                  <a:lnTo>
                    <a:pt x="558" y="168"/>
                  </a:lnTo>
                  <a:lnTo>
                    <a:pt x="560" y="165"/>
                  </a:lnTo>
                  <a:lnTo>
                    <a:pt x="560" y="166"/>
                  </a:lnTo>
                  <a:lnTo>
                    <a:pt x="560" y="168"/>
                  </a:lnTo>
                  <a:lnTo>
                    <a:pt x="561" y="166"/>
                  </a:lnTo>
                  <a:lnTo>
                    <a:pt x="563" y="166"/>
                  </a:lnTo>
                  <a:lnTo>
                    <a:pt x="564" y="165"/>
                  </a:lnTo>
                  <a:lnTo>
                    <a:pt x="566" y="165"/>
                  </a:lnTo>
                  <a:lnTo>
                    <a:pt x="567" y="166"/>
                  </a:lnTo>
                  <a:lnTo>
                    <a:pt x="569" y="166"/>
                  </a:lnTo>
                  <a:lnTo>
                    <a:pt x="569" y="165"/>
                  </a:lnTo>
                  <a:lnTo>
                    <a:pt x="570" y="166"/>
                  </a:lnTo>
                  <a:lnTo>
                    <a:pt x="570" y="168"/>
                  </a:lnTo>
                  <a:lnTo>
                    <a:pt x="572" y="169"/>
                  </a:lnTo>
                  <a:lnTo>
                    <a:pt x="572" y="171"/>
                  </a:lnTo>
                  <a:lnTo>
                    <a:pt x="572" y="172"/>
                  </a:lnTo>
                  <a:lnTo>
                    <a:pt x="575" y="175"/>
                  </a:lnTo>
                  <a:lnTo>
                    <a:pt x="575" y="177"/>
                  </a:lnTo>
                  <a:lnTo>
                    <a:pt x="576" y="178"/>
                  </a:lnTo>
                  <a:lnTo>
                    <a:pt x="576" y="180"/>
                  </a:lnTo>
                  <a:lnTo>
                    <a:pt x="578" y="180"/>
                  </a:lnTo>
                  <a:lnTo>
                    <a:pt x="579" y="178"/>
                  </a:lnTo>
                  <a:lnTo>
                    <a:pt x="581" y="180"/>
                  </a:lnTo>
                  <a:lnTo>
                    <a:pt x="582" y="180"/>
                  </a:lnTo>
                  <a:lnTo>
                    <a:pt x="584" y="180"/>
                  </a:lnTo>
                  <a:lnTo>
                    <a:pt x="584" y="181"/>
                  </a:lnTo>
                  <a:lnTo>
                    <a:pt x="585" y="178"/>
                  </a:lnTo>
                  <a:lnTo>
                    <a:pt x="585" y="177"/>
                  </a:lnTo>
                  <a:lnTo>
                    <a:pt x="587" y="175"/>
                  </a:lnTo>
                  <a:lnTo>
                    <a:pt x="585" y="175"/>
                  </a:lnTo>
                  <a:lnTo>
                    <a:pt x="587" y="174"/>
                  </a:lnTo>
                  <a:lnTo>
                    <a:pt x="587" y="172"/>
                  </a:lnTo>
                  <a:lnTo>
                    <a:pt x="587" y="171"/>
                  </a:lnTo>
                  <a:lnTo>
                    <a:pt x="587" y="169"/>
                  </a:lnTo>
                  <a:lnTo>
                    <a:pt x="588" y="169"/>
                  </a:lnTo>
                  <a:lnTo>
                    <a:pt x="588" y="168"/>
                  </a:lnTo>
                  <a:lnTo>
                    <a:pt x="588" y="166"/>
                  </a:lnTo>
                  <a:lnTo>
                    <a:pt x="590" y="165"/>
                  </a:lnTo>
                  <a:lnTo>
                    <a:pt x="588" y="165"/>
                  </a:lnTo>
                  <a:lnTo>
                    <a:pt x="587" y="165"/>
                  </a:lnTo>
                  <a:lnTo>
                    <a:pt x="588" y="163"/>
                  </a:lnTo>
                  <a:lnTo>
                    <a:pt x="588" y="162"/>
                  </a:lnTo>
                  <a:lnTo>
                    <a:pt x="588" y="160"/>
                  </a:lnTo>
                  <a:lnTo>
                    <a:pt x="590" y="159"/>
                  </a:lnTo>
                  <a:lnTo>
                    <a:pt x="590" y="157"/>
                  </a:lnTo>
                  <a:lnTo>
                    <a:pt x="591" y="157"/>
                  </a:lnTo>
                  <a:lnTo>
                    <a:pt x="593" y="157"/>
                  </a:lnTo>
                  <a:lnTo>
                    <a:pt x="594" y="156"/>
                  </a:lnTo>
                  <a:lnTo>
                    <a:pt x="594" y="157"/>
                  </a:lnTo>
                  <a:lnTo>
                    <a:pt x="596" y="156"/>
                  </a:lnTo>
                  <a:lnTo>
                    <a:pt x="597" y="154"/>
                  </a:lnTo>
                  <a:lnTo>
                    <a:pt x="597" y="153"/>
                  </a:lnTo>
                  <a:lnTo>
                    <a:pt x="599" y="151"/>
                  </a:lnTo>
                  <a:lnTo>
                    <a:pt x="599" y="150"/>
                  </a:lnTo>
                  <a:lnTo>
                    <a:pt x="600" y="150"/>
                  </a:lnTo>
                  <a:lnTo>
                    <a:pt x="602" y="150"/>
                  </a:lnTo>
                  <a:lnTo>
                    <a:pt x="602" y="148"/>
                  </a:lnTo>
                  <a:lnTo>
                    <a:pt x="603" y="148"/>
                  </a:lnTo>
                  <a:lnTo>
                    <a:pt x="605" y="148"/>
                  </a:lnTo>
                  <a:lnTo>
                    <a:pt x="608" y="148"/>
                  </a:lnTo>
                  <a:lnTo>
                    <a:pt x="608" y="150"/>
                  </a:lnTo>
                  <a:lnTo>
                    <a:pt x="609" y="150"/>
                  </a:lnTo>
                  <a:lnTo>
                    <a:pt x="611" y="150"/>
                  </a:lnTo>
                  <a:lnTo>
                    <a:pt x="614" y="151"/>
                  </a:lnTo>
                  <a:lnTo>
                    <a:pt x="616" y="150"/>
                  </a:lnTo>
                  <a:lnTo>
                    <a:pt x="619" y="148"/>
                  </a:lnTo>
                  <a:lnTo>
                    <a:pt x="622" y="148"/>
                  </a:lnTo>
                  <a:lnTo>
                    <a:pt x="623" y="150"/>
                  </a:lnTo>
                  <a:lnTo>
                    <a:pt x="625" y="151"/>
                  </a:lnTo>
                  <a:lnTo>
                    <a:pt x="625" y="153"/>
                  </a:lnTo>
                  <a:lnTo>
                    <a:pt x="625" y="156"/>
                  </a:lnTo>
                  <a:lnTo>
                    <a:pt x="626" y="156"/>
                  </a:lnTo>
                  <a:lnTo>
                    <a:pt x="626" y="159"/>
                  </a:lnTo>
                  <a:lnTo>
                    <a:pt x="629" y="162"/>
                  </a:lnTo>
                  <a:lnTo>
                    <a:pt x="629" y="160"/>
                  </a:lnTo>
                  <a:lnTo>
                    <a:pt x="629" y="162"/>
                  </a:lnTo>
                  <a:lnTo>
                    <a:pt x="631" y="165"/>
                  </a:lnTo>
                  <a:lnTo>
                    <a:pt x="632" y="165"/>
                  </a:lnTo>
                  <a:lnTo>
                    <a:pt x="632" y="163"/>
                  </a:lnTo>
                  <a:lnTo>
                    <a:pt x="634" y="163"/>
                  </a:lnTo>
                  <a:lnTo>
                    <a:pt x="635" y="163"/>
                  </a:lnTo>
                  <a:lnTo>
                    <a:pt x="635" y="162"/>
                  </a:lnTo>
                  <a:lnTo>
                    <a:pt x="635" y="160"/>
                  </a:lnTo>
                  <a:lnTo>
                    <a:pt x="635" y="159"/>
                  </a:lnTo>
                  <a:lnTo>
                    <a:pt x="637" y="157"/>
                  </a:lnTo>
                  <a:lnTo>
                    <a:pt x="635" y="156"/>
                  </a:lnTo>
                  <a:lnTo>
                    <a:pt x="637" y="154"/>
                  </a:lnTo>
                  <a:lnTo>
                    <a:pt x="635" y="154"/>
                  </a:lnTo>
                  <a:lnTo>
                    <a:pt x="637" y="154"/>
                  </a:lnTo>
                  <a:lnTo>
                    <a:pt x="638" y="154"/>
                  </a:lnTo>
                  <a:lnTo>
                    <a:pt x="638" y="153"/>
                  </a:lnTo>
                  <a:lnTo>
                    <a:pt x="638" y="151"/>
                  </a:lnTo>
                  <a:lnTo>
                    <a:pt x="640" y="151"/>
                  </a:lnTo>
                  <a:lnTo>
                    <a:pt x="640" y="150"/>
                  </a:lnTo>
                  <a:lnTo>
                    <a:pt x="641" y="147"/>
                  </a:lnTo>
                  <a:lnTo>
                    <a:pt x="641" y="145"/>
                  </a:lnTo>
                  <a:lnTo>
                    <a:pt x="641" y="144"/>
                  </a:lnTo>
                  <a:lnTo>
                    <a:pt x="643" y="144"/>
                  </a:lnTo>
                  <a:lnTo>
                    <a:pt x="644" y="144"/>
                  </a:lnTo>
                  <a:lnTo>
                    <a:pt x="646" y="142"/>
                  </a:lnTo>
                  <a:lnTo>
                    <a:pt x="644" y="142"/>
                  </a:lnTo>
                  <a:lnTo>
                    <a:pt x="643" y="141"/>
                  </a:lnTo>
                  <a:lnTo>
                    <a:pt x="644" y="141"/>
                  </a:lnTo>
                  <a:lnTo>
                    <a:pt x="644" y="139"/>
                  </a:lnTo>
                  <a:lnTo>
                    <a:pt x="643" y="139"/>
                  </a:lnTo>
                  <a:lnTo>
                    <a:pt x="643" y="138"/>
                  </a:lnTo>
                  <a:lnTo>
                    <a:pt x="644" y="136"/>
                  </a:lnTo>
                  <a:lnTo>
                    <a:pt x="643" y="136"/>
                  </a:lnTo>
                  <a:lnTo>
                    <a:pt x="644" y="136"/>
                  </a:lnTo>
                  <a:lnTo>
                    <a:pt x="646" y="136"/>
                  </a:lnTo>
                  <a:lnTo>
                    <a:pt x="647" y="136"/>
                  </a:lnTo>
                  <a:lnTo>
                    <a:pt x="649" y="136"/>
                  </a:lnTo>
                  <a:lnTo>
                    <a:pt x="649" y="138"/>
                  </a:lnTo>
                  <a:lnTo>
                    <a:pt x="649" y="139"/>
                  </a:lnTo>
                  <a:lnTo>
                    <a:pt x="650" y="139"/>
                  </a:lnTo>
                  <a:lnTo>
                    <a:pt x="650" y="141"/>
                  </a:lnTo>
                  <a:lnTo>
                    <a:pt x="652" y="141"/>
                  </a:lnTo>
                  <a:lnTo>
                    <a:pt x="653" y="141"/>
                  </a:lnTo>
                  <a:lnTo>
                    <a:pt x="656" y="139"/>
                  </a:lnTo>
                  <a:lnTo>
                    <a:pt x="658" y="139"/>
                  </a:lnTo>
                  <a:lnTo>
                    <a:pt x="658" y="138"/>
                  </a:lnTo>
                  <a:lnTo>
                    <a:pt x="659" y="138"/>
                  </a:lnTo>
                  <a:lnTo>
                    <a:pt x="659" y="136"/>
                  </a:lnTo>
                  <a:lnTo>
                    <a:pt x="661" y="133"/>
                  </a:lnTo>
                  <a:lnTo>
                    <a:pt x="661" y="131"/>
                  </a:lnTo>
                  <a:lnTo>
                    <a:pt x="661" y="130"/>
                  </a:lnTo>
                  <a:lnTo>
                    <a:pt x="662" y="128"/>
                  </a:lnTo>
                  <a:lnTo>
                    <a:pt x="664" y="127"/>
                  </a:lnTo>
                  <a:lnTo>
                    <a:pt x="664" y="125"/>
                  </a:lnTo>
                  <a:lnTo>
                    <a:pt x="662" y="125"/>
                  </a:lnTo>
                  <a:lnTo>
                    <a:pt x="664" y="124"/>
                  </a:lnTo>
                  <a:lnTo>
                    <a:pt x="662" y="124"/>
                  </a:lnTo>
                  <a:lnTo>
                    <a:pt x="662" y="122"/>
                  </a:lnTo>
                  <a:lnTo>
                    <a:pt x="662" y="121"/>
                  </a:lnTo>
                  <a:lnTo>
                    <a:pt x="662" y="122"/>
                  </a:lnTo>
                  <a:lnTo>
                    <a:pt x="664" y="122"/>
                  </a:lnTo>
                  <a:lnTo>
                    <a:pt x="664" y="124"/>
                  </a:lnTo>
                  <a:lnTo>
                    <a:pt x="664" y="125"/>
                  </a:lnTo>
                  <a:lnTo>
                    <a:pt x="665" y="125"/>
                  </a:lnTo>
                  <a:lnTo>
                    <a:pt x="668" y="124"/>
                  </a:lnTo>
                  <a:lnTo>
                    <a:pt x="668" y="121"/>
                  </a:lnTo>
                  <a:lnTo>
                    <a:pt x="667" y="119"/>
                  </a:lnTo>
                  <a:lnTo>
                    <a:pt x="667" y="118"/>
                  </a:lnTo>
                  <a:lnTo>
                    <a:pt x="668" y="116"/>
                  </a:lnTo>
                  <a:lnTo>
                    <a:pt x="667" y="116"/>
                  </a:lnTo>
                  <a:lnTo>
                    <a:pt x="667" y="115"/>
                  </a:lnTo>
                  <a:lnTo>
                    <a:pt x="667" y="113"/>
                  </a:lnTo>
                  <a:lnTo>
                    <a:pt x="668" y="112"/>
                  </a:lnTo>
                  <a:lnTo>
                    <a:pt x="668" y="110"/>
                  </a:lnTo>
                  <a:lnTo>
                    <a:pt x="668" y="109"/>
                  </a:lnTo>
                  <a:lnTo>
                    <a:pt x="667" y="109"/>
                  </a:lnTo>
                  <a:lnTo>
                    <a:pt x="665" y="109"/>
                  </a:lnTo>
                  <a:lnTo>
                    <a:pt x="667" y="106"/>
                  </a:lnTo>
                  <a:lnTo>
                    <a:pt x="668" y="101"/>
                  </a:lnTo>
                  <a:lnTo>
                    <a:pt x="670" y="101"/>
                  </a:lnTo>
                  <a:lnTo>
                    <a:pt x="673" y="101"/>
                  </a:lnTo>
                  <a:lnTo>
                    <a:pt x="673" y="100"/>
                  </a:lnTo>
                  <a:lnTo>
                    <a:pt x="675" y="98"/>
                  </a:lnTo>
                  <a:lnTo>
                    <a:pt x="675" y="97"/>
                  </a:lnTo>
                  <a:lnTo>
                    <a:pt x="676" y="95"/>
                  </a:lnTo>
                  <a:lnTo>
                    <a:pt x="676" y="94"/>
                  </a:lnTo>
                  <a:lnTo>
                    <a:pt x="675" y="94"/>
                  </a:lnTo>
                  <a:lnTo>
                    <a:pt x="676" y="92"/>
                  </a:lnTo>
                  <a:lnTo>
                    <a:pt x="676" y="91"/>
                  </a:lnTo>
                  <a:lnTo>
                    <a:pt x="676" y="89"/>
                  </a:lnTo>
                  <a:lnTo>
                    <a:pt x="676" y="88"/>
                  </a:lnTo>
                  <a:lnTo>
                    <a:pt x="675" y="88"/>
                  </a:lnTo>
                  <a:lnTo>
                    <a:pt x="673" y="88"/>
                  </a:lnTo>
                  <a:lnTo>
                    <a:pt x="673" y="86"/>
                  </a:lnTo>
                  <a:lnTo>
                    <a:pt x="675" y="86"/>
                  </a:lnTo>
                  <a:lnTo>
                    <a:pt x="673" y="86"/>
                  </a:lnTo>
                  <a:lnTo>
                    <a:pt x="675" y="85"/>
                  </a:lnTo>
                  <a:lnTo>
                    <a:pt x="676" y="83"/>
                  </a:lnTo>
                  <a:lnTo>
                    <a:pt x="678" y="83"/>
                  </a:lnTo>
                  <a:lnTo>
                    <a:pt x="679" y="82"/>
                  </a:lnTo>
                  <a:lnTo>
                    <a:pt x="679" y="80"/>
                  </a:lnTo>
                  <a:lnTo>
                    <a:pt x="681" y="78"/>
                  </a:lnTo>
                  <a:lnTo>
                    <a:pt x="682" y="78"/>
                  </a:lnTo>
                  <a:lnTo>
                    <a:pt x="684" y="78"/>
                  </a:lnTo>
                  <a:lnTo>
                    <a:pt x="685" y="78"/>
                  </a:lnTo>
                  <a:lnTo>
                    <a:pt x="687" y="78"/>
                  </a:lnTo>
                  <a:lnTo>
                    <a:pt x="687" y="77"/>
                  </a:lnTo>
                  <a:lnTo>
                    <a:pt x="688" y="77"/>
                  </a:lnTo>
                  <a:lnTo>
                    <a:pt x="690" y="77"/>
                  </a:lnTo>
                  <a:lnTo>
                    <a:pt x="691" y="75"/>
                  </a:lnTo>
                  <a:lnTo>
                    <a:pt x="693" y="75"/>
                  </a:lnTo>
                  <a:lnTo>
                    <a:pt x="694" y="77"/>
                  </a:lnTo>
                  <a:lnTo>
                    <a:pt x="694" y="78"/>
                  </a:lnTo>
                  <a:lnTo>
                    <a:pt x="696" y="78"/>
                  </a:lnTo>
                  <a:lnTo>
                    <a:pt x="696" y="77"/>
                  </a:lnTo>
                  <a:lnTo>
                    <a:pt x="697" y="75"/>
                  </a:lnTo>
                  <a:lnTo>
                    <a:pt x="697" y="74"/>
                  </a:lnTo>
                  <a:lnTo>
                    <a:pt x="697" y="72"/>
                  </a:lnTo>
                  <a:lnTo>
                    <a:pt x="699" y="71"/>
                  </a:lnTo>
                  <a:lnTo>
                    <a:pt x="699" y="69"/>
                  </a:lnTo>
                  <a:lnTo>
                    <a:pt x="696" y="66"/>
                  </a:lnTo>
                  <a:lnTo>
                    <a:pt x="697" y="66"/>
                  </a:lnTo>
                  <a:lnTo>
                    <a:pt x="699" y="66"/>
                  </a:lnTo>
                  <a:lnTo>
                    <a:pt x="699" y="65"/>
                  </a:lnTo>
                  <a:lnTo>
                    <a:pt x="699" y="63"/>
                  </a:lnTo>
                  <a:lnTo>
                    <a:pt x="697" y="62"/>
                  </a:lnTo>
                  <a:lnTo>
                    <a:pt x="699" y="59"/>
                  </a:lnTo>
                  <a:lnTo>
                    <a:pt x="700" y="59"/>
                  </a:lnTo>
                  <a:lnTo>
                    <a:pt x="702" y="59"/>
                  </a:lnTo>
                  <a:lnTo>
                    <a:pt x="702" y="60"/>
                  </a:lnTo>
                  <a:lnTo>
                    <a:pt x="702" y="59"/>
                  </a:lnTo>
                  <a:lnTo>
                    <a:pt x="703" y="59"/>
                  </a:lnTo>
                  <a:lnTo>
                    <a:pt x="703" y="57"/>
                  </a:lnTo>
                  <a:lnTo>
                    <a:pt x="703" y="56"/>
                  </a:lnTo>
                  <a:lnTo>
                    <a:pt x="705" y="54"/>
                  </a:lnTo>
                  <a:lnTo>
                    <a:pt x="705" y="53"/>
                  </a:lnTo>
                  <a:lnTo>
                    <a:pt x="708" y="53"/>
                  </a:lnTo>
                  <a:lnTo>
                    <a:pt x="708" y="51"/>
                  </a:lnTo>
                  <a:lnTo>
                    <a:pt x="709" y="51"/>
                  </a:lnTo>
                  <a:lnTo>
                    <a:pt x="709" y="50"/>
                  </a:lnTo>
                  <a:lnTo>
                    <a:pt x="711" y="48"/>
                  </a:lnTo>
                  <a:lnTo>
                    <a:pt x="712" y="48"/>
                  </a:lnTo>
                  <a:lnTo>
                    <a:pt x="714" y="47"/>
                  </a:lnTo>
                  <a:lnTo>
                    <a:pt x="714" y="45"/>
                  </a:lnTo>
                  <a:lnTo>
                    <a:pt x="717" y="45"/>
                  </a:lnTo>
                  <a:lnTo>
                    <a:pt x="717" y="44"/>
                  </a:lnTo>
                  <a:lnTo>
                    <a:pt x="718" y="42"/>
                  </a:lnTo>
                  <a:lnTo>
                    <a:pt x="720" y="41"/>
                  </a:lnTo>
                  <a:lnTo>
                    <a:pt x="720" y="39"/>
                  </a:lnTo>
                  <a:lnTo>
                    <a:pt x="721" y="39"/>
                  </a:lnTo>
                  <a:lnTo>
                    <a:pt x="723" y="39"/>
                  </a:lnTo>
                  <a:lnTo>
                    <a:pt x="724" y="39"/>
                  </a:lnTo>
                  <a:lnTo>
                    <a:pt x="726" y="39"/>
                  </a:lnTo>
                  <a:lnTo>
                    <a:pt x="728" y="38"/>
                  </a:lnTo>
                  <a:lnTo>
                    <a:pt x="729" y="38"/>
                  </a:lnTo>
                  <a:lnTo>
                    <a:pt x="729" y="39"/>
                  </a:lnTo>
                  <a:lnTo>
                    <a:pt x="731" y="39"/>
                  </a:lnTo>
                  <a:lnTo>
                    <a:pt x="731" y="41"/>
                  </a:lnTo>
                  <a:lnTo>
                    <a:pt x="732" y="41"/>
                  </a:lnTo>
                  <a:lnTo>
                    <a:pt x="734" y="41"/>
                  </a:lnTo>
                  <a:lnTo>
                    <a:pt x="735" y="41"/>
                  </a:lnTo>
                  <a:lnTo>
                    <a:pt x="737" y="42"/>
                  </a:lnTo>
                  <a:lnTo>
                    <a:pt x="738" y="42"/>
                  </a:lnTo>
                  <a:lnTo>
                    <a:pt x="740" y="42"/>
                  </a:lnTo>
                  <a:lnTo>
                    <a:pt x="743" y="42"/>
                  </a:lnTo>
                  <a:lnTo>
                    <a:pt x="744" y="41"/>
                  </a:lnTo>
                  <a:lnTo>
                    <a:pt x="746" y="41"/>
                  </a:lnTo>
                  <a:lnTo>
                    <a:pt x="746" y="39"/>
                  </a:lnTo>
                  <a:lnTo>
                    <a:pt x="747" y="39"/>
                  </a:lnTo>
                  <a:lnTo>
                    <a:pt x="749" y="38"/>
                  </a:lnTo>
                  <a:lnTo>
                    <a:pt x="749" y="36"/>
                  </a:lnTo>
                  <a:lnTo>
                    <a:pt x="750" y="33"/>
                  </a:lnTo>
                  <a:lnTo>
                    <a:pt x="752" y="32"/>
                  </a:lnTo>
                  <a:lnTo>
                    <a:pt x="753" y="29"/>
                  </a:lnTo>
                  <a:lnTo>
                    <a:pt x="752" y="29"/>
                  </a:lnTo>
                  <a:lnTo>
                    <a:pt x="752" y="30"/>
                  </a:lnTo>
                  <a:lnTo>
                    <a:pt x="750" y="29"/>
                  </a:lnTo>
                  <a:lnTo>
                    <a:pt x="749" y="29"/>
                  </a:lnTo>
                  <a:lnTo>
                    <a:pt x="747" y="29"/>
                  </a:lnTo>
                  <a:lnTo>
                    <a:pt x="746" y="29"/>
                  </a:lnTo>
                  <a:lnTo>
                    <a:pt x="746" y="30"/>
                  </a:lnTo>
                  <a:lnTo>
                    <a:pt x="744" y="30"/>
                  </a:lnTo>
                  <a:lnTo>
                    <a:pt x="744" y="29"/>
                  </a:lnTo>
                  <a:lnTo>
                    <a:pt x="743" y="25"/>
                  </a:lnTo>
                  <a:lnTo>
                    <a:pt x="743" y="24"/>
                  </a:lnTo>
                  <a:lnTo>
                    <a:pt x="741" y="24"/>
                  </a:lnTo>
                  <a:lnTo>
                    <a:pt x="740" y="22"/>
                  </a:lnTo>
                  <a:lnTo>
                    <a:pt x="740" y="24"/>
                  </a:lnTo>
                  <a:lnTo>
                    <a:pt x="738" y="22"/>
                  </a:lnTo>
                  <a:lnTo>
                    <a:pt x="738" y="21"/>
                  </a:lnTo>
                  <a:lnTo>
                    <a:pt x="738" y="19"/>
                  </a:lnTo>
                  <a:lnTo>
                    <a:pt x="738" y="18"/>
                  </a:lnTo>
                  <a:lnTo>
                    <a:pt x="737" y="16"/>
                  </a:lnTo>
                  <a:lnTo>
                    <a:pt x="737" y="15"/>
                  </a:lnTo>
                  <a:lnTo>
                    <a:pt x="737" y="13"/>
                  </a:lnTo>
                  <a:lnTo>
                    <a:pt x="737" y="9"/>
                  </a:lnTo>
                  <a:lnTo>
                    <a:pt x="738" y="4"/>
                  </a:lnTo>
                  <a:lnTo>
                    <a:pt x="740" y="0"/>
                  </a:lnTo>
                  <a:lnTo>
                    <a:pt x="741" y="0"/>
                  </a:lnTo>
                  <a:lnTo>
                    <a:pt x="741" y="1"/>
                  </a:lnTo>
                  <a:lnTo>
                    <a:pt x="743" y="1"/>
                  </a:lnTo>
                  <a:lnTo>
                    <a:pt x="743" y="0"/>
                  </a:lnTo>
                  <a:lnTo>
                    <a:pt x="743" y="1"/>
                  </a:lnTo>
                  <a:lnTo>
                    <a:pt x="743" y="3"/>
                  </a:lnTo>
                  <a:lnTo>
                    <a:pt x="743" y="4"/>
                  </a:lnTo>
                  <a:lnTo>
                    <a:pt x="743" y="6"/>
                  </a:lnTo>
                  <a:lnTo>
                    <a:pt x="743" y="7"/>
                  </a:lnTo>
                  <a:lnTo>
                    <a:pt x="744" y="9"/>
                  </a:lnTo>
                  <a:lnTo>
                    <a:pt x="746" y="10"/>
                  </a:lnTo>
                  <a:lnTo>
                    <a:pt x="747" y="12"/>
                  </a:lnTo>
                  <a:lnTo>
                    <a:pt x="749" y="15"/>
                  </a:lnTo>
                  <a:lnTo>
                    <a:pt x="750" y="16"/>
                  </a:lnTo>
                  <a:lnTo>
                    <a:pt x="750" y="18"/>
                  </a:lnTo>
                  <a:lnTo>
                    <a:pt x="752" y="18"/>
                  </a:lnTo>
                  <a:lnTo>
                    <a:pt x="750" y="19"/>
                  </a:lnTo>
                  <a:lnTo>
                    <a:pt x="758" y="21"/>
                  </a:lnTo>
                  <a:lnTo>
                    <a:pt x="762" y="22"/>
                  </a:lnTo>
                  <a:lnTo>
                    <a:pt x="765" y="24"/>
                  </a:lnTo>
                  <a:lnTo>
                    <a:pt x="767" y="24"/>
                  </a:lnTo>
                  <a:lnTo>
                    <a:pt x="768" y="25"/>
                  </a:lnTo>
                  <a:lnTo>
                    <a:pt x="768" y="27"/>
                  </a:lnTo>
                  <a:lnTo>
                    <a:pt x="767" y="27"/>
                  </a:lnTo>
                  <a:lnTo>
                    <a:pt x="767" y="29"/>
                  </a:lnTo>
                  <a:lnTo>
                    <a:pt x="767" y="30"/>
                  </a:lnTo>
                  <a:lnTo>
                    <a:pt x="767" y="32"/>
                  </a:lnTo>
                  <a:lnTo>
                    <a:pt x="767" y="33"/>
                  </a:lnTo>
                  <a:lnTo>
                    <a:pt x="768" y="35"/>
                  </a:lnTo>
                  <a:lnTo>
                    <a:pt x="770" y="35"/>
                  </a:lnTo>
                  <a:lnTo>
                    <a:pt x="770" y="36"/>
                  </a:lnTo>
                  <a:lnTo>
                    <a:pt x="770" y="38"/>
                  </a:lnTo>
                  <a:lnTo>
                    <a:pt x="768" y="38"/>
                  </a:lnTo>
                  <a:lnTo>
                    <a:pt x="768" y="41"/>
                  </a:lnTo>
                  <a:lnTo>
                    <a:pt x="771" y="44"/>
                  </a:lnTo>
                  <a:lnTo>
                    <a:pt x="780" y="48"/>
                  </a:lnTo>
                  <a:lnTo>
                    <a:pt x="780" y="50"/>
                  </a:lnTo>
                  <a:lnTo>
                    <a:pt x="782" y="51"/>
                  </a:lnTo>
                  <a:lnTo>
                    <a:pt x="780" y="53"/>
                  </a:lnTo>
                  <a:lnTo>
                    <a:pt x="782" y="53"/>
                  </a:lnTo>
                  <a:lnTo>
                    <a:pt x="780" y="54"/>
                  </a:lnTo>
                  <a:lnTo>
                    <a:pt x="779" y="54"/>
                  </a:lnTo>
                  <a:lnTo>
                    <a:pt x="777" y="54"/>
                  </a:lnTo>
                  <a:lnTo>
                    <a:pt x="779" y="56"/>
                  </a:lnTo>
                  <a:lnTo>
                    <a:pt x="780" y="57"/>
                  </a:lnTo>
                  <a:lnTo>
                    <a:pt x="780" y="59"/>
                  </a:lnTo>
                  <a:lnTo>
                    <a:pt x="779" y="59"/>
                  </a:lnTo>
                  <a:lnTo>
                    <a:pt x="779" y="60"/>
                  </a:lnTo>
                  <a:lnTo>
                    <a:pt x="777" y="60"/>
                  </a:lnTo>
                  <a:lnTo>
                    <a:pt x="777" y="62"/>
                  </a:lnTo>
                  <a:lnTo>
                    <a:pt x="779" y="63"/>
                  </a:lnTo>
                  <a:lnTo>
                    <a:pt x="779" y="65"/>
                  </a:lnTo>
                  <a:lnTo>
                    <a:pt x="780" y="65"/>
                  </a:lnTo>
                  <a:lnTo>
                    <a:pt x="782" y="65"/>
                  </a:lnTo>
                  <a:lnTo>
                    <a:pt x="784" y="65"/>
                  </a:lnTo>
                  <a:lnTo>
                    <a:pt x="784" y="63"/>
                  </a:lnTo>
                  <a:lnTo>
                    <a:pt x="787" y="63"/>
                  </a:lnTo>
                  <a:lnTo>
                    <a:pt x="788" y="62"/>
                  </a:lnTo>
                  <a:lnTo>
                    <a:pt x="790" y="60"/>
                  </a:lnTo>
                  <a:lnTo>
                    <a:pt x="791" y="60"/>
                  </a:lnTo>
                  <a:lnTo>
                    <a:pt x="793" y="60"/>
                  </a:lnTo>
                  <a:lnTo>
                    <a:pt x="794" y="60"/>
                  </a:lnTo>
                  <a:lnTo>
                    <a:pt x="796" y="60"/>
                  </a:lnTo>
                  <a:lnTo>
                    <a:pt x="799" y="59"/>
                  </a:lnTo>
                  <a:lnTo>
                    <a:pt x="800" y="59"/>
                  </a:lnTo>
                  <a:lnTo>
                    <a:pt x="802" y="59"/>
                  </a:lnTo>
                  <a:lnTo>
                    <a:pt x="805" y="57"/>
                  </a:lnTo>
                  <a:lnTo>
                    <a:pt x="806" y="57"/>
                  </a:lnTo>
                  <a:lnTo>
                    <a:pt x="808" y="59"/>
                  </a:lnTo>
                  <a:lnTo>
                    <a:pt x="812" y="59"/>
                  </a:lnTo>
                  <a:lnTo>
                    <a:pt x="820" y="59"/>
                  </a:lnTo>
                  <a:lnTo>
                    <a:pt x="821" y="65"/>
                  </a:lnTo>
                  <a:lnTo>
                    <a:pt x="821" y="66"/>
                  </a:lnTo>
                  <a:lnTo>
                    <a:pt x="823" y="66"/>
                  </a:lnTo>
                  <a:lnTo>
                    <a:pt x="823" y="68"/>
                  </a:lnTo>
                  <a:lnTo>
                    <a:pt x="826" y="66"/>
                  </a:lnTo>
                  <a:lnTo>
                    <a:pt x="827" y="66"/>
                  </a:lnTo>
                  <a:lnTo>
                    <a:pt x="829" y="66"/>
                  </a:lnTo>
                  <a:lnTo>
                    <a:pt x="830" y="66"/>
                  </a:lnTo>
                  <a:lnTo>
                    <a:pt x="832" y="68"/>
                  </a:lnTo>
                  <a:lnTo>
                    <a:pt x="832" y="66"/>
                  </a:lnTo>
                  <a:lnTo>
                    <a:pt x="832" y="65"/>
                  </a:lnTo>
                  <a:lnTo>
                    <a:pt x="835" y="62"/>
                  </a:lnTo>
                  <a:lnTo>
                    <a:pt x="836" y="62"/>
                  </a:lnTo>
                  <a:lnTo>
                    <a:pt x="838" y="62"/>
                  </a:lnTo>
                  <a:lnTo>
                    <a:pt x="840" y="57"/>
                  </a:lnTo>
                  <a:lnTo>
                    <a:pt x="843" y="51"/>
                  </a:lnTo>
                  <a:lnTo>
                    <a:pt x="844" y="53"/>
                  </a:lnTo>
                  <a:lnTo>
                    <a:pt x="846" y="53"/>
                  </a:lnTo>
                  <a:lnTo>
                    <a:pt x="847" y="51"/>
                  </a:lnTo>
                  <a:lnTo>
                    <a:pt x="849" y="53"/>
                  </a:lnTo>
                  <a:lnTo>
                    <a:pt x="850" y="54"/>
                  </a:lnTo>
                  <a:lnTo>
                    <a:pt x="852" y="54"/>
                  </a:lnTo>
                  <a:lnTo>
                    <a:pt x="852" y="56"/>
                  </a:lnTo>
                  <a:lnTo>
                    <a:pt x="853" y="56"/>
                  </a:lnTo>
                  <a:lnTo>
                    <a:pt x="855" y="57"/>
                  </a:lnTo>
                  <a:lnTo>
                    <a:pt x="856" y="57"/>
                  </a:lnTo>
                  <a:lnTo>
                    <a:pt x="858" y="59"/>
                  </a:lnTo>
                  <a:lnTo>
                    <a:pt x="859" y="60"/>
                  </a:lnTo>
                  <a:lnTo>
                    <a:pt x="861" y="60"/>
                  </a:lnTo>
                  <a:lnTo>
                    <a:pt x="862" y="60"/>
                  </a:lnTo>
                  <a:lnTo>
                    <a:pt x="865" y="59"/>
                  </a:lnTo>
                  <a:lnTo>
                    <a:pt x="867" y="59"/>
                  </a:lnTo>
                  <a:lnTo>
                    <a:pt x="868" y="59"/>
                  </a:lnTo>
                  <a:lnTo>
                    <a:pt x="870" y="57"/>
                  </a:lnTo>
                  <a:lnTo>
                    <a:pt x="870" y="56"/>
                  </a:lnTo>
                  <a:lnTo>
                    <a:pt x="873" y="53"/>
                  </a:lnTo>
                  <a:lnTo>
                    <a:pt x="876" y="56"/>
                  </a:lnTo>
                  <a:lnTo>
                    <a:pt x="877" y="56"/>
                  </a:lnTo>
                  <a:lnTo>
                    <a:pt x="877" y="57"/>
                  </a:lnTo>
                  <a:lnTo>
                    <a:pt x="879" y="59"/>
                  </a:lnTo>
                  <a:lnTo>
                    <a:pt x="877" y="60"/>
                  </a:lnTo>
                  <a:lnTo>
                    <a:pt x="877" y="62"/>
                  </a:lnTo>
                  <a:lnTo>
                    <a:pt x="879" y="66"/>
                  </a:lnTo>
                  <a:lnTo>
                    <a:pt x="879" y="68"/>
                  </a:lnTo>
                  <a:lnTo>
                    <a:pt x="880" y="71"/>
                  </a:lnTo>
                  <a:lnTo>
                    <a:pt x="880" y="72"/>
                  </a:lnTo>
                  <a:lnTo>
                    <a:pt x="880" y="75"/>
                  </a:lnTo>
                  <a:lnTo>
                    <a:pt x="879" y="77"/>
                  </a:lnTo>
                  <a:lnTo>
                    <a:pt x="879" y="78"/>
                  </a:lnTo>
                  <a:lnTo>
                    <a:pt x="879" y="80"/>
                  </a:lnTo>
                  <a:lnTo>
                    <a:pt x="877" y="83"/>
                  </a:lnTo>
                  <a:lnTo>
                    <a:pt x="877" y="85"/>
                  </a:lnTo>
                  <a:lnTo>
                    <a:pt x="877" y="86"/>
                  </a:lnTo>
                  <a:lnTo>
                    <a:pt x="877" y="88"/>
                  </a:lnTo>
                  <a:lnTo>
                    <a:pt x="876" y="91"/>
                  </a:lnTo>
                  <a:lnTo>
                    <a:pt x="874" y="92"/>
                  </a:lnTo>
                  <a:lnTo>
                    <a:pt x="874" y="94"/>
                  </a:lnTo>
                  <a:lnTo>
                    <a:pt x="871" y="97"/>
                  </a:lnTo>
                  <a:lnTo>
                    <a:pt x="870" y="100"/>
                  </a:lnTo>
                  <a:lnTo>
                    <a:pt x="868" y="103"/>
                  </a:lnTo>
                  <a:lnTo>
                    <a:pt x="867" y="104"/>
                  </a:lnTo>
                  <a:lnTo>
                    <a:pt x="864" y="107"/>
                  </a:lnTo>
                  <a:lnTo>
                    <a:pt x="862" y="110"/>
                  </a:lnTo>
                  <a:lnTo>
                    <a:pt x="861" y="112"/>
                  </a:lnTo>
                  <a:lnTo>
                    <a:pt x="856" y="116"/>
                  </a:lnTo>
                  <a:lnTo>
                    <a:pt x="853" y="119"/>
                  </a:lnTo>
                  <a:lnTo>
                    <a:pt x="852" y="121"/>
                  </a:lnTo>
                  <a:lnTo>
                    <a:pt x="850" y="122"/>
                  </a:lnTo>
                  <a:lnTo>
                    <a:pt x="847" y="127"/>
                  </a:lnTo>
                  <a:lnTo>
                    <a:pt x="846" y="128"/>
                  </a:lnTo>
                  <a:lnTo>
                    <a:pt x="844" y="131"/>
                  </a:lnTo>
                  <a:lnTo>
                    <a:pt x="844" y="133"/>
                  </a:lnTo>
                  <a:lnTo>
                    <a:pt x="843" y="135"/>
                  </a:lnTo>
                  <a:lnTo>
                    <a:pt x="843" y="136"/>
                  </a:lnTo>
                  <a:lnTo>
                    <a:pt x="843" y="138"/>
                  </a:lnTo>
                  <a:lnTo>
                    <a:pt x="843" y="139"/>
                  </a:lnTo>
                  <a:lnTo>
                    <a:pt x="841" y="142"/>
                  </a:lnTo>
                  <a:lnTo>
                    <a:pt x="847" y="142"/>
                  </a:lnTo>
                  <a:lnTo>
                    <a:pt x="846" y="141"/>
                  </a:lnTo>
                  <a:lnTo>
                    <a:pt x="847" y="141"/>
                  </a:lnTo>
                  <a:lnTo>
                    <a:pt x="847" y="142"/>
                  </a:lnTo>
                  <a:lnTo>
                    <a:pt x="850" y="142"/>
                  </a:lnTo>
                  <a:lnTo>
                    <a:pt x="850" y="141"/>
                  </a:lnTo>
                  <a:lnTo>
                    <a:pt x="852" y="141"/>
                  </a:lnTo>
                  <a:lnTo>
                    <a:pt x="853" y="139"/>
                  </a:lnTo>
                  <a:lnTo>
                    <a:pt x="855" y="139"/>
                  </a:lnTo>
                  <a:lnTo>
                    <a:pt x="856" y="138"/>
                  </a:lnTo>
                  <a:lnTo>
                    <a:pt x="858" y="138"/>
                  </a:lnTo>
                  <a:lnTo>
                    <a:pt x="859" y="138"/>
                  </a:lnTo>
                  <a:lnTo>
                    <a:pt x="861" y="138"/>
                  </a:lnTo>
                  <a:lnTo>
                    <a:pt x="862" y="138"/>
                  </a:lnTo>
                  <a:lnTo>
                    <a:pt x="864" y="139"/>
                  </a:lnTo>
                  <a:lnTo>
                    <a:pt x="865" y="139"/>
                  </a:lnTo>
                  <a:lnTo>
                    <a:pt x="867" y="139"/>
                  </a:lnTo>
                  <a:lnTo>
                    <a:pt x="868" y="141"/>
                  </a:lnTo>
                  <a:lnTo>
                    <a:pt x="870" y="139"/>
                  </a:lnTo>
                  <a:lnTo>
                    <a:pt x="871" y="139"/>
                  </a:lnTo>
                  <a:lnTo>
                    <a:pt x="873" y="139"/>
                  </a:lnTo>
                  <a:lnTo>
                    <a:pt x="873" y="141"/>
                  </a:lnTo>
                  <a:lnTo>
                    <a:pt x="874" y="141"/>
                  </a:lnTo>
                  <a:lnTo>
                    <a:pt x="876" y="142"/>
                  </a:lnTo>
                  <a:lnTo>
                    <a:pt x="877" y="142"/>
                  </a:lnTo>
                  <a:lnTo>
                    <a:pt x="879" y="141"/>
                  </a:lnTo>
                  <a:lnTo>
                    <a:pt x="880" y="141"/>
                  </a:lnTo>
                  <a:lnTo>
                    <a:pt x="880" y="142"/>
                  </a:lnTo>
                  <a:lnTo>
                    <a:pt x="882" y="141"/>
                  </a:lnTo>
                  <a:lnTo>
                    <a:pt x="883" y="141"/>
                  </a:lnTo>
                  <a:lnTo>
                    <a:pt x="885" y="141"/>
                  </a:lnTo>
                  <a:lnTo>
                    <a:pt x="886" y="141"/>
                  </a:lnTo>
                  <a:lnTo>
                    <a:pt x="888" y="141"/>
                  </a:lnTo>
                  <a:lnTo>
                    <a:pt x="889" y="139"/>
                  </a:lnTo>
                  <a:lnTo>
                    <a:pt x="891" y="139"/>
                  </a:lnTo>
                  <a:lnTo>
                    <a:pt x="891" y="138"/>
                  </a:lnTo>
                  <a:lnTo>
                    <a:pt x="891" y="136"/>
                  </a:lnTo>
                  <a:lnTo>
                    <a:pt x="891" y="133"/>
                  </a:lnTo>
                  <a:lnTo>
                    <a:pt x="891" y="131"/>
                  </a:lnTo>
                  <a:lnTo>
                    <a:pt x="889" y="130"/>
                  </a:lnTo>
                  <a:lnTo>
                    <a:pt x="892" y="128"/>
                  </a:lnTo>
                  <a:lnTo>
                    <a:pt x="894" y="128"/>
                  </a:lnTo>
                  <a:lnTo>
                    <a:pt x="896" y="127"/>
                  </a:lnTo>
                  <a:lnTo>
                    <a:pt x="897" y="127"/>
                  </a:lnTo>
                  <a:lnTo>
                    <a:pt x="899" y="125"/>
                  </a:lnTo>
                  <a:lnTo>
                    <a:pt x="902" y="125"/>
                  </a:lnTo>
                  <a:lnTo>
                    <a:pt x="902" y="124"/>
                  </a:lnTo>
                  <a:lnTo>
                    <a:pt x="902" y="121"/>
                  </a:lnTo>
                  <a:lnTo>
                    <a:pt x="905" y="116"/>
                  </a:lnTo>
                  <a:lnTo>
                    <a:pt x="903" y="116"/>
                  </a:lnTo>
                  <a:lnTo>
                    <a:pt x="905" y="115"/>
                  </a:lnTo>
                  <a:lnTo>
                    <a:pt x="905" y="112"/>
                  </a:lnTo>
                  <a:lnTo>
                    <a:pt x="906" y="112"/>
                  </a:lnTo>
                  <a:lnTo>
                    <a:pt x="908" y="112"/>
                  </a:lnTo>
                  <a:lnTo>
                    <a:pt x="912" y="112"/>
                  </a:lnTo>
                  <a:lnTo>
                    <a:pt x="914" y="112"/>
                  </a:lnTo>
                  <a:lnTo>
                    <a:pt x="915" y="110"/>
                  </a:lnTo>
                  <a:lnTo>
                    <a:pt x="918" y="109"/>
                  </a:lnTo>
                  <a:lnTo>
                    <a:pt x="918" y="107"/>
                  </a:lnTo>
                  <a:lnTo>
                    <a:pt x="920" y="107"/>
                  </a:lnTo>
                  <a:lnTo>
                    <a:pt x="921" y="109"/>
                  </a:lnTo>
                  <a:lnTo>
                    <a:pt x="923" y="109"/>
                  </a:lnTo>
                  <a:lnTo>
                    <a:pt x="923" y="107"/>
                  </a:lnTo>
                  <a:lnTo>
                    <a:pt x="923" y="106"/>
                  </a:lnTo>
                  <a:lnTo>
                    <a:pt x="923" y="104"/>
                  </a:lnTo>
                  <a:lnTo>
                    <a:pt x="926" y="103"/>
                  </a:lnTo>
                  <a:lnTo>
                    <a:pt x="927" y="101"/>
                  </a:lnTo>
                  <a:lnTo>
                    <a:pt x="929" y="101"/>
                  </a:lnTo>
                  <a:lnTo>
                    <a:pt x="930" y="101"/>
                  </a:lnTo>
                  <a:lnTo>
                    <a:pt x="932" y="101"/>
                  </a:lnTo>
                  <a:lnTo>
                    <a:pt x="933" y="103"/>
                  </a:lnTo>
                  <a:lnTo>
                    <a:pt x="933" y="106"/>
                  </a:lnTo>
                  <a:lnTo>
                    <a:pt x="932" y="112"/>
                  </a:lnTo>
                  <a:lnTo>
                    <a:pt x="932" y="113"/>
                  </a:lnTo>
                  <a:lnTo>
                    <a:pt x="935" y="115"/>
                  </a:lnTo>
                  <a:lnTo>
                    <a:pt x="935" y="116"/>
                  </a:lnTo>
                  <a:lnTo>
                    <a:pt x="935" y="121"/>
                  </a:lnTo>
                  <a:lnTo>
                    <a:pt x="936" y="127"/>
                  </a:lnTo>
                  <a:lnTo>
                    <a:pt x="941" y="127"/>
                  </a:lnTo>
                  <a:lnTo>
                    <a:pt x="944" y="127"/>
                  </a:lnTo>
                  <a:lnTo>
                    <a:pt x="944" y="128"/>
                  </a:lnTo>
                  <a:lnTo>
                    <a:pt x="945" y="131"/>
                  </a:lnTo>
                  <a:lnTo>
                    <a:pt x="945" y="133"/>
                  </a:lnTo>
                  <a:lnTo>
                    <a:pt x="947" y="133"/>
                  </a:lnTo>
                  <a:lnTo>
                    <a:pt x="945" y="135"/>
                  </a:lnTo>
                  <a:lnTo>
                    <a:pt x="945" y="136"/>
                  </a:lnTo>
                  <a:lnTo>
                    <a:pt x="944" y="136"/>
                  </a:lnTo>
                  <a:lnTo>
                    <a:pt x="942" y="141"/>
                  </a:lnTo>
                  <a:lnTo>
                    <a:pt x="942" y="144"/>
                  </a:lnTo>
                  <a:lnTo>
                    <a:pt x="941" y="145"/>
                  </a:lnTo>
                  <a:lnTo>
                    <a:pt x="941" y="147"/>
                  </a:lnTo>
                  <a:lnTo>
                    <a:pt x="939" y="147"/>
                  </a:lnTo>
                  <a:lnTo>
                    <a:pt x="939" y="148"/>
                  </a:lnTo>
                  <a:lnTo>
                    <a:pt x="938" y="150"/>
                  </a:lnTo>
                  <a:lnTo>
                    <a:pt x="936" y="151"/>
                  </a:lnTo>
                  <a:lnTo>
                    <a:pt x="936" y="153"/>
                  </a:lnTo>
                  <a:lnTo>
                    <a:pt x="935" y="154"/>
                  </a:lnTo>
                  <a:lnTo>
                    <a:pt x="935" y="156"/>
                  </a:lnTo>
                  <a:lnTo>
                    <a:pt x="935" y="157"/>
                  </a:lnTo>
                  <a:lnTo>
                    <a:pt x="935" y="159"/>
                  </a:lnTo>
                  <a:lnTo>
                    <a:pt x="935" y="160"/>
                  </a:lnTo>
                  <a:lnTo>
                    <a:pt x="933" y="162"/>
                  </a:lnTo>
                  <a:lnTo>
                    <a:pt x="932" y="162"/>
                  </a:lnTo>
                  <a:lnTo>
                    <a:pt x="932" y="163"/>
                  </a:lnTo>
                  <a:lnTo>
                    <a:pt x="930" y="163"/>
                  </a:lnTo>
                  <a:lnTo>
                    <a:pt x="929" y="163"/>
                  </a:lnTo>
                  <a:lnTo>
                    <a:pt x="927" y="165"/>
                  </a:lnTo>
                  <a:lnTo>
                    <a:pt x="927" y="168"/>
                  </a:lnTo>
                  <a:lnTo>
                    <a:pt x="927" y="169"/>
                  </a:lnTo>
                  <a:lnTo>
                    <a:pt x="926" y="172"/>
                  </a:lnTo>
                  <a:lnTo>
                    <a:pt x="926" y="174"/>
                  </a:lnTo>
                  <a:lnTo>
                    <a:pt x="926" y="175"/>
                  </a:lnTo>
                  <a:lnTo>
                    <a:pt x="926" y="177"/>
                  </a:lnTo>
                  <a:lnTo>
                    <a:pt x="924" y="180"/>
                  </a:lnTo>
                  <a:lnTo>
                    <a:pt x="926" y="183"/>
                  </a:lnTo>
                  <a:lnTo>
                    <a:pt x="926" y="184"/>
                  </a:lnTo>
                  <a:lnTo>
                    <a:pt x="926" y="186"/>
                  </a:lnTo>
                  <a:lnTo>
                    <a:pt x="927" y="188"/>
                  </a:lnTo>
                  <a:lnTo>
                    <a:pt x="927" y="189"/>
                  </a:lnTo>
                  <a:lnTo>
                    <a:pt x="929" y="191"/>
                  </a:lnTo>
                  <a:lnTo>
                    <a:pt x="930" y="192"/>
                  </a:lnTo>
                  <a:lnTo>
                    <a:pt x="932" y="194"/>
                  </a:lnTo>
                  <a:lnTo>
                    <a:pt x="932" y="195"/>
                  </a:lnTo>
                  <a:lnTo>
                    <a:pt x="932" y="197"/>
                  </a:lnTo>
                  <a:lnTo>
                    <a:pt x="930" y="197"/>
                  </a:lnTo>
                  <a:lnTo>
                    <a:pt x="930" y="198"/>
                  </a:lnTo>
                  <a:lnTo>
                    <a:pt x="932" y="198"/>
                  </a:lnTo>
                  <a:lnTo>
                    <a:pt x="930" y="200"/>
                  </a:lnTo>
                  <a:lnTo>
                    <a:pt x="930" y="201"/>
                  </a:lnTo>
                  <a:lnTo>
                    <a:pt x="930" y="204"/>
                  </a:lnTo>
                  <a:lnTo>
                    <a:pt x="930" y="206"/>
                  </a:lnTo>
                  <a:lnTo>
                    <a:pt x="930" y="207"/>
                  </a:lnTo>
                  <a:lnTo>
                    <a:pt x="930" y="209"/>
                  </a:lnTo>
                  <a:lnTo>
                    <a:pt x="930" y="210"/>
                  </a:lnTo>
                  <a:lnTo>
                    <a:pt x="929" y="212"/>
                  </a:lnTo>
                  <a:lnTo>
                    <a:pt x="929" y="213"/>
                  </a:lnTo>
                  <a:lnTo>
                    <a:pt x="929" y="215"/>
                  </a:lnTo>
                  <a:lnTo>
                    <a:pt x="929" y="216"/>
                  </a:lnTo>
                  <a:lnTo>
                    <a:pt x="929" y="218"/>
                  </a:lnTo>
                  <a:lnTo>
                    <a:pt x="929" y="219"/>
                  </a:lnTo>
                  <a:lnTo>
                    <a:pt x="929" y="221"/>
                  </a:lnTo>
                  <a:lnTo>
                    <a:pt x="929" y="222"/>
                  </a:lnTo>
                  <a:lnTo>
                    <a:pt x="929" y="224"/>
                  </a:lnTo>
                  <a:lnTo>
                    <a:pt x="927" y="225"/>
                  </a:lnTo>
                  <a:lnTo>
                    <a:pt x="926" y="228"/>
                  </a:lnTo>
                  <a:lnTo>
                    <a:pt x="926" y="230"/>
                  </a:lnTo>
                  <a:lnTo>
                    <a:pt x="926" y="231"/>
                  </a:lnTo>
                  <a:lnTo>
                    <a:pt x="926" y="233"/>
                  </a:lnTo>
                  <a:lnTo>
                    <a:pt x="926" y="234"/>
                  </a:lnTo>
                  <a:lnTo>
                    <a:pt x="926" y="236"/>
                  </a:lnTo>
                  <a:lnTo>
                    <a:pt x="924" y="236"/>
                  </a:lnTo>
                  <a:lnTo>
                    <a:pt x="924" y="237"/>
                  </a:lnTo>
                  <a:lnTo>
                    <a:pt x="924" y="239"/>
                  </a:lnTo>
                  <a:lnTo>
                    <a:pt x="923" y="241"/>
                  </a:lnTo>
                  <a:lnTo>
                    <a:pt x="921" y="244"/>
                  </a:lnTo>
                  <a:lnTo>
                    <a:pt x="920" y="244"/>
                  </a:lnTo>
                  <a:lnTo>
                    <a:pt x="918" y="245"/>
                  </a:lnTo>
                  <a:lnTo>
                    <a:pt x="917" y="247"/>
                  </a:lnTo>
                  <a:lnTo>
                    <a:pt x="915" y="248"/>
                  </a:lnTo>
                  <a:lnTo>
                    <a:pt x="914" y="250"/>
                  </a:lnTo>
                  <a:lnTo>
                    <a:pt x="912" y="251"/>
                  </a:lnTo>
                  <a:lnTo>
                    <a:pt x="912" y="253"/>
                  </a:lnTo>
                  <a:lnTo>
                    <a:pt x="911" y="253"/>
                  </a:lnTo>
                  <a:lnTo>
                    <a:pt x="911" y="254"/>
                  </a:lnTo>
                  <a:lnTo>
                    <a:pt x="909" y="256"/>
                  </a:lnTo>
                  <a:lnTo>
                    <a:pt x="908" y="257"/>
                  </a:lnTo>
                  <a:lnTo>
                    <a:pt x="908" y="259"/>
                  </a:lnTo>
                  <a:lnTo>
                    <a:pt x="906" y="259"/>
                  </a:lnTo>
                  <a:lnTo>
                    <a:pt x="905" y="260"/>
                  </a:lnTo>
                  <a:lnTo>
                    <a:pt x="903" y="262"/>
                  </a:lnTo>
                  <a:lnTo>
                    <a:pt x="902" y="263"/>
                  </a:lnTo>
                  <a:lnTo>
                    <a:pt x="900" y="263"/>
                  </a:lnTo>
                  <a:lnTo>
                    <a:pt x="900" y="265"/>
                  </a:lnTo>
                  <a:lnTo>
                    <a:pt x="899" y="266"/>
                  </a:lnTo>
                  <a:lnTo>
                    <a:pt x="897" y="266"/>
                  </a:lnTo>
                  <a:lnTo>
                    <a:pt x="897" y="268"/>
                  </a:lnTo>
                  <a:lnTo>
                    <a:pt x="896" y="269"/>
                  </a:lnTo>
                  <a:lnTo>
                    <a:pt x="894" y="269"/>
                  </a:lnTo>
                  <a:lnTo>
                    <a:pt x="894" y="271"/>
                  </a:lnTo>
                  <a:lnTo>
                    <a:pt x="892" y="272"/>
                  </a:lnTo>
                  <a:lnTo>
                    <a:pt x="891" y="272"/>
                  </a:lnTo>
                  <a:lnTo>
                    <a:pt x="889" y="272"/>
                  </a:lnTo>
                  <a:lnTo>
                    <a:pt x="889" y="274"/>
                  </a:lnTo>
                  <a:lnTo>
                    <a:pt x="888" y="274"/>
                  </a:lnTo>
                  <a:lnTo>
                    <a:pt x="886" y="274"/>
                  </a:lnTo>
                  <a:lnTo>
                    <a:pt x="885" y="275"/>
                  </a:lnTo>
                  <a:lnTo>
                    <a:pt x="883" y="275"/>
                  </a:lnTo>
                  <a:lnTo>
                    <a:pt x="882" y="277"/>
                  </a:lnTo>
                  <a:lnTo>
                    <a:pt x="880" y="277"/>
                  </a:lnTo>
                  <a:lnTo>
                    <a:pt x="880" y="278"/>
                  </a:lnTo>
                  <a:lnTo>
                    <a:pt x="879" y="280"/>
                  </a:lnTo>
                  <a:lnTo>
                    <a:pt x="877" y="281"/>
                  </a:lnTo>
                  <a:lnTo>
                    <a:pt x="876" y="281"/>
                  </a:lnTo>
                  <a:lnTo>
                    <a:pt x="874" y="281"/>
                  </a:lnTo>
                  <a:lnTo>
                    <a:pt x="873" y="283"/>
                  </a:lnTo>
                  <a:lnTo>
                    <a:pt x="873" y="284"/>
                  </a:lnTo>
                  <a:lnTo>
                    <a:pt x="873" y="286"/>
                  </a:lnTo>
                  <a:lnTo>
                    <a:pt x="871" y="286"/>
                  </a:lnTo>
                  <a:lnTo>
                    <a:pt x="871" y="287"/>
                  </a:lnTo>
                  <a:lnTo>
                    <a:pt x="870" y="287"/>
                  </a:lnTo>
                  <a:lnTo>
                    <a:pt x="867" y="289"/>
                  </a:lnTo>
                  <a:lnTo>
                    <a:pt x="865" y="289"/>
                  </a:lnTo>
                  <a:lnTo>
                    <a:pt x="865" y="292"/>
                  </a:lnTo>
                  <a:lnTo>
                    <a:pt x="865" y="294"/>
                  </a:lnTo>
                  <a:lnTo>
                    <a:pt x="865" y="295"/>
                  </a:lnTo>
                  <a:lnTo>
                    <a:pt x="865" y="297"/>
                  </a:lnTo>
                  <a:lnTo>
                    <a:pt x="867" y="298"/>
                  </a:lnTo>
                  <a:lnTo>
                    <a:pt x="867" y="300"/>
                  </a:lnTo>
                  <a:lnTo>
                    <a:pt x="867" y="303"/>
                  </a:lnTo>
                  <a:lnTo>
                    <a:pt x="867" y="304"/>
                  </a:lnTo>
                  <a:lnTo>
                    <a:pt x="867" y="306"/>
                  </a:lnTo>
                  <a:lnTo>
                    <a:pt x="868" y="307"/>
                  </a:lnTo>
                  <a:lnTo>
                    <a:pt x="867" y="307"/>
                  </a:lnTo>
                  <a:lnTo>
                    <a:pt x="868" y="309"/>
                  </a:lnTo>
                  <a:lnTo>
                    <a:pt x="868" y="310"/>
                  </a:lnTo>
                  <a:lnTo>
                    <a:pt x="870" y="312"/>
                  </a:lnTo>
                  <a:lnTo>
                    <a:pt x="870" y="315"/>
                  </a:lnTo>
                  <a:lnTo>
                    <a:pt x="870" y="318"/>
                  </a:lnTo>
                  <a:lnTo>
                    <a:pt x="870" y="319"/>
                  </a:lnTo>
                  <a:lnTo>
                    <a:pt x="871" y="321"/>
                  </a:lnTo>
                  <a:lnTo>
                    <a:pt x="873" y="322"/>
                  </a:lnTo>
                  <a:lnTo>
                    <a:pt x="873" y="324"/>
                  </a:lnTo>
                  <a:lnTo>
                    <a:pt x="874" y="325"/>
                  </a:lnTo>
                  <a:lnTo>
                    <a:pt x="873" y="327"/>
                  </a:lnTo>
                  <a:lnTo>
                    <a:pt x="873" y="328"/>
                  </a:lnTo>
                  <a:lnTo>
                    <a:pt x="873" y="331"/>
                  </a:lnTo>
                  <a:lnTo>
                    <a:pt x="873" y="334"/>
                  </a:lnTo>
                  <a:lnTo>
                    <a:pt x="871" y="334"/>
                  </a:lnTo>
                  <a:lnTo>
                    <a:pt x="871" y="336"/>
                  </a:lnTo>
                  <a:lnTo>
                    <a:pt x="871" y="337"/>
                  </a:lnTo>
                  <a:lnTo>
                    <a:pt x="870" y="337"/>
                  </a:lnTo>
                  <a:lnTo>
                    <a:pt x="870" y="339"/>
                  </a:lnTo>
                  <a:lnTo>
                    <a:pt x="868" y="340"/>
                  </a:lnTo>
                  <a:lnTo>
                    <a:pt x="867" y="343"/>
                  </a:lnTo>
                  <a:lnTo>
                    <a:pt x="865" y="343"/>
                  </a:lnTo>
                  <a:lnTo>
                    <a:pt x="864" y="347"/>
                  </a:lnTo>
                  <a:lnTo>
                    <a:pt x="864" y="348"/>
                  </a:lnTo>
                  <a:lnTo>
                    <a:pt x="864" y="350"/>
                  </a:lnTo>
                  <a:lnTo>
                    <a:pt x="864" y="351"/>
                  </a:lnTo>
                  <a:lnTo>
                    <a:pt x="864" y="353"/>
                  </a:lnTo>
                  <a:lnTo>
                    <a:pt x="865" y="354"/>
                  </a:lnTo>
                  <a:lnTo>
                    <a:pt x="867" y="356"/>
                  </a:lnTo>
                  <a:lnTo>
                    <a:pt x="867" y="357"/>
                  </a:lnTo>
                  <a:lnTo>
                    <a:pt x="868" y="357"/>
                  </a:lnTo>
                  <a:lnTo>
                    <a:pt x="870" y="357"/>
                  </a:lnTo>
                  <a:lnTo>
                    <a:pt x="871" y="359"/>
                  </a:lnTo>
                  <a:lnTo>
                    <a:pt x="871" y="357"/>
                  </a:lnTo>
                  <a:lnTo>
                    <a:pt x="873" y="357"/>
                  </a:lnTo>
                  <a:lnTo>
                    <a:pt x="874" y="359"/>
                  </a:lnTo>
                  <a:lnTo>
                    <a:pt x="876" y="359"/>
                  </a:lnTo>
                  <a:lnTo>
                    <a:pt x="877" y="359"/>
                  </a:lnTo>
                  <a:lnTo>
                    <a:pt x="879" y="359"/>
                  </a:lnTo>
                  <a:lnTo>
                    <a:pt x="880" y="359"/>
                  </a:lnTo>
                  <a:lnTo>
                    <a:pt x="882" y="359"/>
                  </a:lnTo>
                  <a:lnTo>
                    <a:pt x="883" y="359"/>
                  </a:lnTo>
                  <a:lnTo>
                    <a:pt x="885" y="359"/>
                  </a:lnTo>
                  <a:lnTo>
                    <a:pt x="886" y="359"/>
                  </a:lnTo>
                  <a:lnTo>
                    <a:pt x="888" y="359"/>
                  </a:lnTo>
                  <a:lnTo>
                    <a:pt x="889" y="359"/>
                  </a:lnTo>
                  <a:lnTo>
                    <a:pt x="891" y="359"/>
                  </a:lnTo>
                  <a:lnTo>
                    <a:pt x="892" y="360"/>
                  </a:lnTo>
                  <a:lnTo>
                    <a:pt x="894" y="360"/>
                  </a:lnTo>
                  <a:lnTo>
                    <a:pt x="894" y="362"/>
                  </a:lnTo>
                  <a:lnTo>
                    <a:pt x="896" y="362"/>
                  </a:lnTo>
                  <a:lnTo>
                    <a:pt x="896" y="363"/>
                  </a:lnTo>
                  <a:lnTo>
                    <a:pt x="897" y="363"/>
                  </a:lnTo>
                  <a:lnTo>
                    <a:pt x="897" y="366"/>
                  </a:lnTo>
                  <a:lnTo>
                    <a:pt x="899" y="366"/>
                  </a:lnTo>
                  <a:lnTo>
                    <a:pt x="900" y="368"/>
                  </a:lnTo>
                  <a:lnTo>
                    <a:pt x="902" y="369"/>
                  </a:lnTo>
                  <a:lnTo>
                    <a:pt x="903" y="371"/>
                  </a:lnTo>
                  <a:lnTo>
                    <a:pt x="905" y="371"/>
                  </a:lnTo>
                  <a:lnTo>
                    <a:pt x="905" y="372"/>
                  </a:lnTo>
                  <a:lnTo>
                    <a:pt x="906" y="374"/>
                  </a:lnTo>
                  <a:lnTo>
                    <a:pt x="909" y="375"/>
                  </a:lnTo>
                  <a:lnTo>
                    <a:pt x="911" y="377"/>
                  </a:lnTo>
                  <a:lnTo>
                    <a:pt x="911" y="378"/>
                  </a:lnTo>
                  <a:lnTo>
                    <a:pt x="912" y="378"/>
                  </a:lnTo>
                  <a:lnTo>
                    <a:pt x="912" y="380"/>
                  </a:lnTo>
                  <a:lnTo>
                    <a:pt x="914" y="380"/>
                  </a:lnTo>
                  <a:lnTo>
                    <a:pt x="915" y="380"/>
                  </a:lnTo>
                  <a:lnTo>
                    <a:pt x="915" y="381"/>
                  </a:lnTo>
                  <a:lnTo>
                    <a:pt x="917" y="381"/>
                  </a:lnTo>
                  <a:lnTo>
                    <a:pt x="918" y="381"/>
                  </a:lnTo>
                  <a:lnTo>
                    <a:pt x="920" y="383"/>
                  </a:lnTo>
                  <a:lnTo>
                    <a:pt x="921" y="383"/>
                  </a:lnTo>
                  <a:lnTo>
                    <a:pt x="923" y="383"/>
                  </a:lnTo>
                  <a:lnTo>
                    <a:pt x="923" y="384"/>
                  </a:lnTo>
                  <a:lnTo>
                    <a:pt x="924" y="384"/>
                  </a:lnTo>
                  <a:lnTo>
                    <a:pt x="926" y="384"/>
                  </a:lnTo>
                  <a:lnTo>
                    <a:pt x="927" y="384"/>
                  </a:lnTo>
                  <a:lnTo>
                    <a:pt x="929" y="386"/>
                  </a:lnTo>
                  <a:lnTo>
                    <a:pt x="930" y="387"/>
                  </a:lnTo>
                  <a:lnTo>
                    <a:pt x="932" y="387"/>
                  </a:lnTo>
                  <a:lnTo>
                    <a:pt x="933" y="389"/>
                  </a:lnTo>
                  <a:lnTo>
                    <a:pt x="935" y="389"/>
                  </a:lnTo>
                  <a:lnTo>
                    <a:pt x="936" y="389"/>
                  </a:lnTo>
                  <a:lnTo>
                    <a:pt x="936" y="390"/>
                  </a:lnTo>
                  <a:lnTo>
                    <a:pt x="936" y="392"/>
                  </a:lnTo>
                  <a:lnTo>
                    <a:pt x="938" y="392"/>
                  </a:lnTo>
                  <a:lnTo>
                    <a:pt x="938" y="393"/>
                  </a:lnTo>
                  <a:lnTo>
                    <a:pt x="939" y="395"/>
                  </a:lnTo>
                  <a:lnTo>
                    <a:pt x="941" y="395"/>
                  </a:lnTo>
                  <a:lnTo>
                    <a:pt x="942" y="395"/>
                  </a:lnTo>
                  <a:lnTo>
                    <a:pt x="942" y="396"/>
                  </a:lnTo>
                  <a:lnTo>
                    <a:pt x="944" y="398"/>
                  </a:lnTo>
                  <a:lnTo>
                    <a:pt x="945" y="400"/>
                  </a:lnTo>
                  <a:lnTo>
                    <a:pt x="947" y="401"/>
                  </a:lnTo>
                  <a:lnTo>
                    <a:pt x="948" y="404"/>
                  </a:lnTo>
                  <a:lnTo>
                    <a:pt x="950" y="406"/>
                  </a:lnTo>
                  <a:lnTo>
                    <a:pt x="952" y="406"/>
                  </a:lnTo>
                  <a:lnTo>
                    <a:pt x="952" y="407"/>
                  </a:lnTo>
                  <a:lnTo>
                    <a:pt x="953" y="407"/>
                  </a:lnTo>
                  <a:lnTo>
                    <a:pt x="953" y="409"/>
                  </a:lnTo>
                  <a:lnTo>
                    <a:pt x="955" y="410"/>
                  </a:lnTo>
                  <a:lnTo>
                    <a:pt x="956" y="412"/>
                  </a:lnTo>
                  <a:lnTo>
                    <a:pt x="956" y="413"/>
                  </a:lnTo>
                  <a:lnTo>
                    <a:pt x="958" y="413"/>
                  </a:lnTo>
                  <a:lnTo>
                    <a:pt x="959" y="415"/>
                  </a:lnTo>
                  <a:lnTo>
                    <a:pt x="961" y="418"/>
                  </a:lnTo>
                  <a:lnTo>
                    <a:pt x="962" y="418"/>
                  </a:lnTo>
                  <a:lnTo>
                    <a:pt x="962" y="419"/>
                  </a:lnTo>
                  <a:lnTo>
                    <a:pt x="962" y="422"/>
                  </a:lnTo>
                  <a:lnTo>
                    <a:pt x="964" y="422"/>
                  </a:lnTo>
                  <a:lnTo>
                    <a:pt x="965" y="422"/>
                  </a:lnTo>
                  <a:lnTo>
                    <a:pt x="967" y="424"/>
                  </a:lnTo>
                  <a:lnTo>
                    <a:pt x="968" y="424"/>
                  </a:lnTo>
                  <a:lnTo>
                    <a:pt x="970" y="424"/>
                  </a:lnTo>
                  <a:lnTo>
                    <a:pt x="970" y="425"/>
                  </a:lnTo>
                  <a:lnTo>
                    <a:pt x="971" y="425"/>
                  </a:lnTo>
                  <a:lnTo>
                    <a:pt x="971" y="427"/>
                  </a:lnTo>
                  <a:lnTo>
                    <a:pt x="971" y="428"/>
                  </a:lnTo>
                  <a:lnTo>
                    <a:pt x="973" y="430"/>
                  </a:lnTo>
                  <a:lnTo>
                    <a:pt x="973" y="431"/>
                  </a:lnTo>
                  <a:lnTo>
                    <a:pt x="974" y="431"/>
                  </a:lnTo>
                  <a:lnTo>
                    <a:pt x="974" y="433"/>
                  </a:lnTo>
                  <a:lnTo>
                    <a:pt x="976" y="433"/>
                  </a:lnTo>
                  <a:lnTo>
                    <a:pt x="977" y="434"/>
                  </a:lnTo>
                  <a:lnTo>
                    <a:pt x="979" y="434"/>
                  </a:lnTo>
                  <a:lnTo>
                    <a:pt x="979" y="436"/>
                  </a:lnTo>
                  <a:lnTo>
                    <a:pt x="980" y="436"/>
                  </a:lnTo>
                  <a:lnTo>
                    <a:pt x="982" y="436"/>
                  </a:lnTo>
                  <a:lnTo>
                    <a:pt x="983" y="437"/>
                  </a:lnTo>
                  <a:lnTo>
                    <a:pt x="985" y="437"/>
                  </a:lnTo>
                  <a:lnTo>
                    <a:pt x="985" y="439"/>
                  </a:lnTo>
                  <a:lnTo>
                    <a:pt x="986" y="439"/>
                  </a:lnTo>
                  <a:lnTo>
                    <a:pt x="988" y="440"/>
                  </a:lnTo>
                  <a:lnTo>
                    <a:pt x="989" y="440"/>
                  </a:lnTo>
                  <a:lnTo>
                    <a:pt x="989" y="442"/>
                  </a:lnTo>
                  <a:lnTo>
                    <a:pt x="991" y="442"/>
                  </a:lnTo>
                  <a:lnTo>
                    <a:pt x="994" y="442"/>
                  </a:lnTo>
                  <a:lnTo>
                    <a:pt x="994" y="443"/>
                  </a:lnTo>
                  <a:lnTo>
                    <a:pt x="995" y="443"/>
                  </a:lnTo>
                  <a:lnTo>
                    <a:pt x="997" y="443"/>
                  </a:lnTo>
                  <a:lnTo>
                    <a:pt x="997" y="445"/>
                  </a:lnTo>
                  <a:lnTo>
                    <a:pt x="998" y="445"/>
                  </a:lnTo>
                  <a:lnTo>
                    <a:pt x="1000" y="445"/>
                  </a:lnTo>
                  <a:lnTo>
                    <a:pt x="1000" y="446"/>
                  </a:lnTo>
                  <a:lnTo>
                    <a:pt x="1001" y="446"/>
                  </a:lnTo>
                  <a:lnTo>
                    <a:pt x="1003" y="448"/>
                  </a:lnTo>
                  <a:lnTo>
                    <a:pt x="1004" y="448"/>
                  </a:lnTo>
                  <a:lnTo>
                    <a:pt x="1006" y="448"/>
                  </a:lnTo>
                  <a:lnTo>
                    <a:pt x="1007" y="448"/>
                  </a:lnTo>
                  <a:lnTo>
                    <a:pt x="1007" y="449"/>
                  </a:lnTo>
                  <a:lnTo>
                    <a:pt x="1009" y="449"/>
                  </a:lnTo>
                  <a:lnTo>
                    <a:pt x="1009" y="451"/>
                  </a:lnTo>
                  <a:lnTo>
                    <a:pt x="1011" y="451"/>
                  </a:lnTo>
                  <a:lnTo>
                    <a:pt x="1012" y="453"/>
                  </a:lnTo>
                  <a:lnTo>
                    <a:pt x="1014" y="454"/>
                  </a:lnTo>
                  <a:lnTo>
                    <a:pt x="1015" y="454"/>
                  </a:lnTo>
                  <a:lnTo>
                    <a:pt x="1017" y="456"/>
                  </a:lnTo>
                  <a:lnTo>
                    <a:pt x="1018" y="457"/>
                  </a:lnTo>
                  <a:lnTo>
                    <a:pt x="1020" y="459"/>
                  </a:lnTo>
                  <a:lnTo>
                    <a:pt x="1020" y="460"/>
                  </a:lnTo>
                  <a:lnTo>
                    <a:pt x="1020" y="462"/>
                  </a:lnTo>
                  <a:lnTo>
                    <a:pt x="1021" y="465"/>
                  </a:lnTo>
                  <a:lnTo>
                    <a:pt x="1023" y="466"/>
                  </a:lnTo>
                  <a:lnTo>
                    <a:pt x="1024" y="468"/>
                  </a:lnTo>
                  <a:lnTo>
                    <a:pt x="1026" y="469"/>
                  </a:lnTo>
                  <a:lnTo>
                    <a:pt x="1027" y="469"/>
                  </a:lnTo>
                  <a:lnTo>
                    <a:pt x="1029" y="471"/>
                  </a:lnTo>
                  <a:lnTo>
                    <a:pt x="1030" y="472"/>
                  </a:lnTo>
                  <a:lnTo>
                    <a:pt x="1030" y="474"/>
                  </a:lnTo>
                  <a:lnTo>
                    <a:pt x="1029" y="475"/>
                  </a:lnTo>
                  <a:lnTo>
                    <a:pt x="1024" y="478"/>
                  </a:lnTo>
                  <a:lnTo>
                    <a:pt x="1024" y="480"/>
                  </a:lnTo>
                  <a:lnTo>
                    <a:pt x="1023" y="481"/>
                  </a:lnTo>
                  <a:lnTo>
                    <a:pt x="1023" y="486"/>
                  </a:lnTo>
                  <a:lnTo>
                    <a:pt x="1023" y="487"/>
                  </a:lnTo>
                  <a:lnTo>
                    <a:pt x="1021" y="489"/>
                  </a:lnTo>
                  <a:lnTo>
                    <a:pt x="1021" y="490"/>
                  </a:lnTo>
                  <a:lnTo>
                    <a:pt x="1021" y="492"/>
                  </a:lnTo>
                  <a:lnTo>
                    <a:pt x="1021" y="493"/>
                  </a:lnTo>
                  <a:lnTo>
                    <a:pt x="1021" y="495"/>
                  </a:lnTo>
                  <a:lnTo>
                    <a:pt x="1023" y="498"/>
                  </a:lnTo>
                  <a:lnTo>
                    <a:pt x="1023" y="499"/>
                  </a:lnTo>
                  <a:lnTo>
                    <a:pt x="1023" y="501"/>
                  </a:lnTo>
                  <a:lnTo>
                    <a:pt x="1024" y="502"/>
                  </a:lnTo>
                  <a:lnTo>
                    <a:pt x="1026" y="504"/>
                  </a:lnTo>
                  <a:lnTo>
                    <a:pt x="1026" y="506"/>
                  </a:lnTo>
                  <a:lnTo>
                    <a:pt x="1027" y="506"/>
                  </a:lnTo>
                  <a:lnTo>
                    <a:pt x="1029" y="506"/>
                  </a:lnTo>
                  <a:lnTo>
                    <a:pt x="1029" y="507"/>
                  </a:lnTo>
                  <a:lnTo>
                    <a:pt x="1030" y="507"/>
                  </a:lnTo>
                  <a:lnTo>
                    <a:pt x="1032" y="509"/>
                  </a:lnTo>
                  <a:lnTo>
                    <a:pt x="1032" y="510"/>
                  </a:lnTo>
                  <a:lnTo>
                    <a:pt x="1032" y="512"/>
                  </a:lnTo>
                  <a:lnTo>
                    <a:pt x="1030" y="513"/>
                  </a:lnTo>
                  <a:lnTo>
                    <a:pt x="1030" y="515"/>
                  </a:lnTo>
                  <a:lnTo>
                    <a:pt x="1029" y="518"/>
                  </a:lnTo>
                  <a:lnTo>
                    <a:pt x="1027" y="518"/>
                  </a:lnTo>
                  <a:lnTo>
                    <a:pt x="1026" y="519"/>
                  </a:lnTo>
                  <a:lnTo>
                    <a:pt x="1026" y="521"/>
                  </a:lnTo>
                  <a:lnTo>
                    <a:pt x="1026" y="524"/>
                  </a:lnTo>
                  <a:lnTo>
                    <a:pt x="1024" y="525"/>
                  </a:lnTo>
                  <a:lnTo>
                    <a:pt x="1024" y="527"/>
                  </a:lnTo>
                  <a:lnTo>
                    <a:pt x="1023" y="528"/>
                  </a:lnTo>
                  <a:lnTo>
                    <a:pt x="1021" y="530"/>
                  </a:lnTo>
                  <a:lnTo>
                    <a:pt x="1021" y="531"/>
                  </a:lnTo>
                  <a:lnTo>
                    <a:pt x="1021" y="533"/>
                  </a:lnTo>
                  <a:lnTo>
                    <a:pt x="1020" y="533"/>
                  </a:lnTo>
                  <a:lnTo>
                    <a:pt x="1018" y="534"/>
                  </a:lnTo>
                  <a:lnTo>
                    <a:pt x="1017" y="537"/>
                  </a:lnTo>
                  <a:lnTo>
                    <a:pt x="1017" y="539"/>
                  </a:lnTo>
                  <a:lnTo>
                    <a:pt x="1015" y="539"/>
                  </a:lnTo>
                  <a:lnTo>
                    <a:pt x="1014" y="539"/>
                  </a:lnTo>
                  <a:lnTo>
                    <a:pt x="1011" y="539"/>
                  </a:lnTo>
                  <a:lnTo>
                    <a:pt x="1011" y="540"/>
                  </a:lnTo>
                  <a:lnTo>
                    <a:pt x="1009" y="540"/>
                  </a:lnTo>
                  <a:lnTo>
                    <a:pt x="1007" y="542"/>
                  </a:lnTo>
                  <a:lnTo>
                    <a:pt x="1007" y="543"/>
                  </a:lnTo>
                  <a:lnTo>
                    <a:pt x="1006" y="545"/>
                  </a:lnTo>
                  <a:lnTo>
                    <a:pt x="1006" y="546"/>
                  </a:lnTo>
                  <a:lnTo>
                    <a:pt x="1006" y="548"/>
                  </a:lnTo>
                  <a:lnTo>
                    <a:pt x="1006" y="549"/>
                  </a:lnTo>
                  <a:lnTo>
                    <a:pt x="1007" y="551"/>
                  </a:lnTo>
                  <a:lnTo>
                    <a:pt x="1007" y="552"/>
                  </a:lnTo>
                  <a:lnTo>
                    <a:pt x="1007" y="554"/>
                  </a:lnTo>
                  <a:lnTo>
                    <a:pt x="1006" y="555"/>
                  </a:lnTo>
                  <a:lnTo>
                    <a:pt x="1006" y="557"/>
                  </a:lnTo>
                  <a:lnTo>
                    <a:pt x="1004" y="559"/>
                  </a:lnTo>
                  <a:lnTo>
                    <a:pt x="1004" y="560"/>
                  </a:lnTo>
                  <a:lnTo>
                    <a:pt x="1004" y="562"/>
                  </a:lnTo>
                  <a:lnTo>
                    <a:pt x="1004" y="563"/>
                  </a:lnTo>
                  <a:lnTo>
                    <a:pt x="1006" y="566"/>
                  </a:lnTo>
                  <a:lnTo>
                    <a:pt x="1007" y="568"/>
                  </a:lnTo>
                  <a:lnTo>
                    <a:pt x="1009" y="569"/>
                  </a:lnTo>
                  <a:lnTo>
                    <a:pt x="1011" y="571"/>
                  </a:lnTo>
                  <a:lnTo>
                    <a:pt x="1011" y="572"/>
                  </a:lnTo>
                  <a:lnTo>
                    <a:pt x="1011" y="574"/>
                  </a:lnTo>
                  <a:lnTo>
                    <a:pt x="1011" y="575"/>
                  </a:lnTo>
                  <a:lnTo>
                    <a:pt x="1011" y="577"/>
                  </a:lnTo>
                  <a:lnTo>
                    <a:pt x="1012" y="578"/>
                  </a:lnTo>
                  <a:lnTo>
                    <a:pt x="1012" y="580"/>
                  </a:lnTo>
                  <a:lnTo>
                    <a:pt x="1012" y="583"/>
                  </a:lnTo>
                  <a:lnTo>
                    <a:pt x="1012" y="584"/>
                  </a:lnTo>
                  <a:lnTo>
                    <a:pt x="1012" y="586"/>
                  </a:lnTo>
                  <a:lnTo>
                    <a:pt x="1014" y="587"/>
                  </a:lnTo>
                  <a:lnTo>
                    <a:pt x="1015" y="589"/>
                  </a:lnTo>
                  <a:lnTo>
                    <a:pt x="1015" y="590"/>
                  </a:lnTo>
                  <a:lnTo>
                    <a:pt x="1015" y="592"/>
                  </a:lnTo>
                  <a:lnTo>
                    <a:pt x="1015" y="593"/>
                  </a:lnTo>
                  <a:lnTo>
                    <a:pt x="1015" y="595"/>
                  </a:lnTo>
                  <a:lnTo>
                    <a:pt x="1017" y="596"/>
                  </a:lnTo>
                  <a:lnTo>
                    <a:pt x="1018" y="596"/>
                  </a:lnTo>
                  <a:lnTo>
                    <a:pt x="1020" y="596"/>
                  </a:lnTo>
                  <a:lnTo>
                    <a:pt x="1020" y="598"/>
                  </a:lnTo>
                  <a:lnTo>
                    <a:pt x="1021" y="598"/>
                  </a:lnTo>
                  <a:lnTo>
                    <a:pt x="1021" y="599"/>
                  </a:lnTo>
                  <a:lnTo>
                    <a:pt x="1021" y="601"/>
                  </a:lnTo>
                  <a:lnTo>
                    <a:pt x="1021" y="602"/>
                  </a:lnTo>
                  <a:lnTo>
                    <a:pt x="1023" y="604"/>
                  </a:lnTo>
                  <a:lnTo>
                    <a:pt x="1023" y="605"/>
                  </a:lnTo>
                  <a:lnTo>
                    <a:pt x="1024" y="605"/>
                  </a:lnTo>
                  <a:lnTo>
                    <a:pt x="1023" y="607"/>
                  </a:lnTo>
                  <a:lnTo>
                    <a:pt x="1021" y="610"/>
                  </a:lnTo>
                  <a:lnTo>
                    <a:pt x="1021" y="612"/>
                  </a:lnTo>
                  <a:lnTo>
                    <a:pt x="1021" y="613"/>
                  </a:lnTo>
                  <a:lnTo>
                    <a:pt x="1021" y="615"/>
                  </a:lnTo>
                  <a:lnTo>
                    <a:pt x="1023" y="615"/>
                  </a:lnTo>
                  <a:lnTo>
                    <a:pt x="1024" y="616"/>
                  </a:lnTo>
                  <a:lnTo>
                    <a:pt x="1026" y="616"/>
                  </a:lnTo>
                  <a:lnTo>
                    <a:pt x="1026" y="618"/>
                  </a:lnTo>
                  <a:lnTo>
                    <a:pt x="1026" y="619"/>
                  </a:lnTo>
                  <a:lnTo>
                    <a:pt x="1027" y="621"/>
                  </a:lnTo>
                  <a:lnTo>
                    <a:pt x="1029" y="622"/>
                  </a:lnTo>
                  <a:lnTo>
                    <a:pt x="1030" y="622"/>
                  </a:lnTo>
                  <a:lnTo>
                    <a:pt x="1032" y="622"/>
                  </a:lnTo>
                  <a:lnTo>
                    <a:pt x="1033" y="622"/>
                  </a:lnTo>
                  <a:lnTo>
                    <a:pt x="1035" y="622"/>
                  </a:lnTo>
                  <a:lnTo>
                    <a:pt x="1036" y="622"/>
                  </a:lnTo>
                  <a:lnTo>
                    <a:pt x="1041" y="625"/>
                  </a:lnTo>
                  <a:lnTo>
                    <a:pt x="1042" y="625"/>
                  </a:lnTo>
                  <a:lnTo>
                    <a:pt x="1044" y="625"/>
                  </a:lnTo>
                  <a:lnTo>
                    <a:pt x="1045" y="625"/>
                  </a:lnTo>
                  <a:lnTo>
                    <a:pt x="1047" y="625"/>
                  </a:lnTo>
                  <a:lnTo>
                    <a:pt x="1048" y="625"/>
                  </a:lnTo>
                  <a:lnTo>
                    <a:pt x="1050" y="625"/>
                  </a:lnTo>
                  <a:lnTo>
                    <a:pt x="1050" y="627"/>
                  </a:lnTo>
                  <a:lnTo>
                    <a:pt x="1053" y="627"/>
                  </a:lnTo>
                  <a:lnTo>
                    <a:pt x="1054" y="627"/>
                  </a:lnTo>
                  <a:lnTo>
                    <a:pt x="1056" y="627"/>
                  </a:lnTo>
                  <a:lnTo>
                    <a:pt x="1057" y="627"/>
                  </a:lnTo>
                  <a:lnTo>
                    <a:pt x="1057" y="628"/>
                  </a:lnTo>
                  <a:lnTo>
                    <a:pt x="1059" y="628"/>
                  </a:lnTo>
                  <a:lnTo>
                    <a:pt x="1060" y="630"/>
                  </a:lnTo>
                  <a:lnTo>
                    <a:pt x="1062" y="633"/>
                  </a:lnTo>
                  <a:lnTo>
                    <a:pt x="1062" y="634"/>
                  </a:lnTo>
                  <a:lnTo>
                    <a:pt x="1063" y="634"/>
                  </a:lnTo>
                  <a:lnTo>
                    <a:pt x="1065" y="636"/>
                  </a:lnTo>
                  <a:lnTo>
                    <a:pt x="1067" y="637"/>
                  </a:lnTo>
                  <a:lnTo>
                    <a:pt x="1067" y="639"/>
                  </a:lnTo>
                  <a:lnTo>
                    <a:pt x="1065" y="640"/>
                  </a:lnTo>
                  <a:lnTo>
                    <a:pt x="1065" y="643"/>
                  </a:lnTo>
                  <a:lnTo>
                    <a:pt x="1065" y="645"/>
                  </a:lnTo>
                  <a:lnTo>
                    <a:pt x="1065" y="649"/>
                  </a:lnTo>
                  <a:lnTo>
                    <a:pt x="1063" y="651"/>
                  </a:lnTo>
                  <a:lnTo>
                    <a:pt x="1063" y="652"/>
                  </a:lnTo>
                  <a:lnTo>
                    <a:pt x="1062" y="654"/>
                  </a:lnTo>
                  <a:lnTo>
                    <a:pt x="1060" y="654"/>
                  </a:lnTo>
                  <a:lnTo>
                    <a:pt x="1059" y="655"/>
                  </a:lnTo>
                  <a:lnTo>
                    <a:pt x="1059" y="657"/>
                  </a:lnTo>
                  <a:lnTo>
                    <a:pt x="1057" y="658"/>
                  </a:lnTo>
                  <a:lnTo>
                    <a:pt x="1059" y="660"/>
                  </a:lnTo>
                  <a:lnTo>
                    <a:pt x="1059" y="661"/>
                  </a:lnTo>
                  <a:lnTo>
                    <a:pt x="1062" y="663"/>
                  </a:lnTo>
                  <a:lnTo>
                    <a:pt x="1063" y="665"/>
                  </a:lnTo>
                  <a:lnTo>
                    <a:pt x="1065" y="666"/>
                  </a:lnTo>
                  <a:lnTo>
                    <a:pt x="1065" y="668"/>
                  </a:lnTo>
                  <a:lnTo>
                    <a:pt x="1065" y="671"/>
                  </a:lnTo>
                  <a:lnTo>
                    <a:pt x="1065" y="672"/>
                  </a:lnTo>
                  <a:lnTo>
                    <a:pt x="1065" y="674"/>
                  </a:lnTo>
                  <a:lnTo>
                    <a:pt x="1063" y="675"/>
                  </a:lnTo>
                  <a:lnTo>
                    <a:pt x="1063" y="677"/>
                  </a:lnTo>
                  <a:lnTo>
                    <a:pt x="1062" y="677"/>
                  </a:lnTo>
                  <a:lnTo>
                    <a:pt x="1060" y="680"/>
                  </a:lnTo>
                  <a:lnTo>
                    <a:pt x="1059" y="681"/>
                  </a:lnTo>
                  <a:lnTo>
                    <a:pt x="1059" y="683"/>
                  </a:lnTo>
                  <a:lnTo>
                    <a:pt x="1059" y="684"/>
                  </a:lnTo>
                  <a:lnTo>
                    <a:pt x="1059" y="687"/>
                  </a:lnTo>
                  <a:lnTo>
                    <a:pt x="1060" y="690"/>
                  </a:lnTo>
                  <a:lnTo>
                    <a:pt x="1060" y="692"/>
                  </a:lnTo>
                  <a:lnTo>
                    <a:pt x="1060" y="693"/>
                  </a:lnTo>
                  <a:lnTo>
                    <a:pt x="1060" y="695"/>
                  </a:lnTo>
                  <a:lnTo>
                    <a:pt x="1060" y="696"/>
                  </a:lnTo>
                  <a:lnTo>
                    <a:pt x="1060" y="699"/>
                  </a:lnTo>
                  <a:lnTo>
                    <a:pt x="1062" y="701"/>
                  </a:lnTo>
                  <a:lnTo>
                    <a:pt x="1063" y="704"/>
                  </a:lnTo>
                  <a:lnTo>
                    <a:pt x="1065" y="704"/>
                  </a:lnTo>
                  <a:lnTo>
                    <a:pt x="1067" y="705"/>
                  </a:lnTo>
                  <a:lnTo>
                    <a:pt x="1068" y="707"/>
                  </a:lnTo>
                  <a:lnTo>
                    <a:pt x="1071" y="707"/>
                  </a:lnTo>
                  <a:lnTo>
                    <a:pt x="1073" y="707"/>
                  </a:lnTo>
                  <a:lnTo>
                    <a:pt x="1074" y="707"/>
                  </a:lnTo>
                  <a:lnTo>
                    <a:pt x="1077" y="708"/>
                  </a:lnTo>
                  <a:lnTo>
                    <a:pt x="1080" y="711"/>
                  </a:lnTo>
                  <a:lnTo>
                    <a:pt x="1082" y="713"/>
                  </a:lnTo>
                  <a:lnTo>
                    <a:pt x="1082" y="714"/>
                  </a:lnTo>
                  <a:lnTo>
                    <a:pt x="1083" y="718"/>
                  </a:lnTo>
                  <a:lnTo>
                    <a:pt x="1085" y="719"/>
                  </a:lnTo>
                  <a:lnTo>
                    <a:pt x="1086" y="719"/>
                  </a:lnTo>
                  <a:lnTo>
                    <a:pt x="1086" y="721"/>
                  </a:lnTo>
                  <a:lnTo>
                    <a:pt x="1086" y="722"/>
                  </a:lnTo>
                  <a:lnTo>
                    <a:pt x="1086" y="724"/>
                  </a:lnTo>
                  <a:lnTo>
                    <a:pt x="1085" y="724"/>
                  </a:lnTo>
                  <a:lnTo>
                    <a:pt x="1083" y="725"/>
                  </a:lnTo>
                  <a:lnTo>
                    <a:pt x="1082" y="727"/>
                  </a:lnTo>
                  <a:lnTo>
                    <a:pt x="1083" y="728"/>
                  </a:lnTo>
                  <a:lnTo>
                    <a:pt x="1083" y="730"/>
                  </a:lnTo>
                  <a:lnTo>
                    <a:pt x="1083" y="731"/>
                  </a:lnTo>
                  <a:lnTo>
                    <a:pt x="1083" y="733"/>
                  </a:lnTo>
                  <a:lnTo>
                    <a:pt x="1083" y="734"/>
                  </a:lnTo>
                  <a:lnTo>
                    <a:pt x="1083" y="736"/>
                  </a:lnTo>
                  <a:lnTo>
                    <a:pt x="1083" y="737"/>
                  </a:lnTo>
                  <a:lnTo>
                    <a:pt x="1083" y="739"/>
                  </a:lnTo>
                  <a:lnTo>
                    <a:pt x="1082" y="739"/>
                  </a:lnTo>
                  <a:lnTo>
                    <a:pt x="1082" y="740"/>
                  </a:lnTo>
                  <a:lnTo>
                    <a:pt x="1082" y="742"/>
                  </a:lnTo>
                  <a:lnTo>
                    <a:pt x="1080" y="745"/>
                  </a:lnTo>
                  <a:lnTo>
                    <a:pt x="1079" y="746"/>
                  </a:lnTo>
                  <a:lnTo>
                    <a:pt x="1077" y="748"/>
                  </a:lnTo>
                  <a:lnTo>
                    <a:pt x="1077" y="749"/>
                  </a:lnTo>
                  <a:lnTo>
                    <a:pt x="1077" y="751"/>
                  </a:lnTo>
                  <a:lnTo>
                    <a:pt x="1076" y="751"/>
                  </a:lnTo>
                  <a:lnTo>
                    <a:pt x="1074" y="752"/>
                  </a:lnTo>
                  <a:lnTo>
                    <a:pt x="1076" y="754"/>
                  </a:lnTo>
                  <a:lnTo>
                    <a:pt x="1077" y="755"/>
                  </a:lnTo>
                  <a:lnTo>
                    <a:pt x="1077" y="757"/>
                  </a:lnTo>
                  <a:lnTo>
                    <a:pt x="1077" y="758"/>
                  </a:lnTo>
                  <a:lnTo>
                    <a:pt x="1076" y="760"/>
                  </a:lnTo>
                  <a:lnTo>
                    <a:pt x="1076" y="761"/>
                  </a:lnTo>
                  <a:lnTo>
                    <a:pt x="1076" y="763"/>
                  </a:lnTo>
                  <a:lnTo>
                    <a:pt x="1076" y="764"/>
                  </a:lnTo>
                  <a:lnTo>
                    <a:pt x="1074" y="764"/>
                  </a:lnTo>
                  <a:lnTo>
                    <a:pt x="1073" y="764"/>
                  </a:lnTo>
                  <a:lnTo>
                    <a:pt x="1073" y="766"/>
                  </a:lnTo>
                  <a:lnTo>
                    <a:pt x="1074" y="767"/>
                  </a:lnTo>
                  <a:lnTo>
                    <a:pt x="1074" y="769"/>
                  </a:lnTo>
                  <a:lnTo>
                    <a:pt x="1074" y="771"/>
                  </a:lnTo>
                  <a:lnTo>
                    <a:pt x="1074" y="772"/>
                  </a:lnTo>
                  <a:lnTo>
                    <a:pt x="1074" y="774"/>
                  </a:lnTo>
                  <a:lnTo>
                    <a:pt x="1076" y="774"/>
                  </a:lnTo>
                  <a:lnTo>
                    <a:pt x="1076" y="775"/>
                  </a:lnTo>
                  <a:lnTo>
                    <a:pt x="1077" y="777"/>
                  </a:lnTo>
                  <a:lnTo>
                    <a:pt x="1079" y="778"/>
                  </a:lnTo>
                  <a:lnTo>
                    <a:pt x="1079" y="781"/>
                  </a:lnTo>
                  <a:lnTo>
                    <a:pt x="1079" y="783"/>
                  </a:lnTo>
                  <a:lnTo>
                    <a:pt x="1079" y="784"/>
                  </a:lnTo>
                  <a:lnTo>
                    <a:pt x="1077" y="784"/>
                  </a:lnTo>
                  <a:lnTo>
                    <a:pt x="1077" y="786"/>
                  </a:lnTo>
                  <a:lnTo>
                    <a:pt x="1076" y="786"/>
                  </a:lnTo>
                  <a:lnTo>
                    <a:pt x="1074" y="787"/>
                  </a:lnTo>
                  <a:lnTo>
                    <a:pt x="1074" y="789"/>
                  </a:lnTo>
                  <a:lnTo>
                    <a:pt x="1076" y="792"/>
                  </a:lnTo>
                  <a:lnTo>
                    <a:pt x="1076" y="793"/>
                  </a:lnTo>
                  <a:lnTo>
                    <a:pt x="1074" y="793"/>
                  </a:lnTo>
                  <a:lnTo>
                    <a:pt x="1074" y="798"/>
                  </a:lnTo>
                  <a:lnTo>
                    <a:pt x="1073" y="798"/>
                  </a:lnTo>
                  <a:lnTo>
                    <a:pt x="1073" y="799"/>
                  </a:lnTo>
                  <a:lnTo>
                    <a:pt x="1071" y="799"/>
                  </a:lnTo>
                  <a:lnTo>
                    <a:pt x="1071" y="801"/>
                  </a:lnTo>
                  <a:lnTo>
                    <a:pt x="1073" y="802"/>
                  </a:lnTo>
                  <a:lnTo>
                    <a:pt x="1073" y="804"/>
                  </a:lnTo>
                  <a:lnTo>
                    <a:pt x="1070" y="805"/>
                  </a:lnTo>
                  <a:lnTo>
                    <a:pt x="1068" y="807"/>
                  </a:lnTo>
                  <a:lnTo>
                    <a:pt x="1067" y="807"/>
                  </a:lnTo>
                  <a:lnTo>
                    <a:pt x="1067" y="808"/>
                  </a:lnTo>
                  <a:lnTo>
                    <a:pt x="1067" y="810"/>
                  </a:lnTo>
                  <a:lnTo>
                    <a:pt x="1065" y="810"/>
                  </a:lnTo>
                  <a:lnTo>
                    <a:pt x="1063" y="810"/>
                  </a:lnTo>
                  <a:lnTo>
                    <a:pt x="1063" y="811"/>
                  </a:lnTo>
                  <a:lnTo>
                    <a:pt x="1062" y="813"/>
                  </a:lnTo>
                  <a:lnTo>
                    <a:pt x="1060" y="813"/>
                  </a:lnTo>
                  <a:lnTo>
                    <a:pt x="1060" y="816"/>
                  </a:lnTo>
                  <a:lnTo>
                    <a:pt x="1060" y="817"/>
                  </a:lnTo>
                  <a:lnTo>
                    <a:pt x="1060" y="819"/>
                  </a:lnTo>
                  <a:lnTo>
                    <a:pt x="1059" y="819"/>
                  </a:lnTo>
                  <a:lnTo>
                    <a:pt x="1059" y="820"/>
                  </a:lnTo>
                  <a:lnTo>
                    <a:pt x="1059" y="822"/>
                  </a:lnTo>
                  <a:lnTo>
                    <a:pt x="1057" y="822"/>
                  </a:lnTo>
                  <a:lnTo>
                    <a:pt x="1056" y="824"/>
                  </a:lnTo>
                  <a:lnTo>
                    <a:pt x="1054" y="824"/>
                  </a:lnTo>
                  <a:lnTo>
                    <a:pt x="1054" y="825"/>
                  </a:lnTo>
                  <a:lnTo>
                    <a:pt x="1053" y="827"/>
                  </a:lnTo>
                  <a:lnTo>
                    <a:pt x="1051" y="827"/>
                  </a:lnTo>
                  <a:lnTo>
                    <a:pt x="1050" y="827"/>
                  </a:lnTo>
                  <a:lnTo>
                    <a:pt x="1048" y="828"/>
                  </a:lnTo>
                  <a:lnTo>
                    <a:pt x="1047" y="830"/>
                  </a:lnTo>
                  <a:lnTo>
                    <a:pt x="1047" y="831"/>
                  </a:lnTo>
                  <a:lnTo>
                    <a:pt x="1048" y="831"/>
                  </a:lnTo>
                  <a:lnTo>
                    <a:pt x="1050" y="833"/>
                  </a:lnTo>
                  <a:lnTo>
                    <a:pt x="1050" y="834"/>
                  </a:lnTo>
                  <a:lnTo>
                    <a:pt x="1048" y="834"/>
                  </a:lnTo>
                  <a:lnTo>
                    <a:pt x="1048" y="833"/>
                  </a:lnTo>
                  <a:lnTo>
                    <a:pt x="1047" y="833"/>
                  </a:lnTo>
                  <a:lnTo>
                    <a:pt x="1047" y="836"/>
                  </a:lnTo>
                  <a:lnTo>
                    <a:pt x="1047" y="837"/>
                  </a:lnTo>
                  <a:lnTo>
                    <a:pt x="1045" y="836"/>
                  </a:lnTo>
                  <a:lnTo>
                    <a:pt x="1044" y="836"/>
                  </a:lnTo>
                  <a:lnTo>
                    <a:pt x="1042" y="837"/>
                  </a:lnTo>
                  <a:lnTo>
                    <a:pt x="1044" y="839"/>
                  </a:lnTo>
                  <a:lnTo>
                    <a:pt x="1044" y="840"/>
                  </a:lnTo>
                  <a:lnTo>
                    <a:pt x="1044" y="842"/>
                  </a:lnTo>
                  <a:lnTo>
                    <a:pt x="1044" y="843"/>
                  </a:lnTo>
                  <a:lnTo>
                    <a:pt x="1044" y="845"/>
                  </a:lnTo>
                  <a:lnTo>
                    <a:pt x="1044" y="846"/>
                  </a:lnTo>
                  <a:lnTo>
                    <a:pt x="1045" y="848"/>
                  </a:lnTo>
                  <a:lnTo>
                    <a:pt x="1047" y="849"/>
                  </a:lnTo>
                  <a:lnTo>
                    <a:pt x="1047" y="851"/>
                  </a:lnTo>
                  <a:lnTo>
                    <a:pt x="1047" y="852"/>
                  </a:lnTo>
                  <a:lnTo>
                    <a:pt x="1048" y="852"/>
                  </a:lnTo>
                  <a:lnTo>
                    <a:pt x="1048" y="854"/>
                  </a:lnTo>
                  <a:lnTo>
                    <a:pt x="1050" y="854"/>
                  </a:lnTo>
                  <a:lnTo>
                    <a:pt x="1051" y="854"/>
                  </a:lnTo>
                  <a:lnTo>
                    <a:pt x="1051" y="855"/>
                  </a:lnTo>
                  <a:lnTo>
                    <a:pt x="1053" y="855"/>
                  </a:lnTo>
                  <a:lnTo>
                    <a:pt x="1054" y="855"/>
                  </a:lnTo>
                  <a:lnTo>
                    <a:pt x="1056" y="855"/>
                  </a:lnTo>
                  <a:lnTo>
                    <a:pt x="1057" y="855"/>
                  </a:lnTo>
                  <a:lnTo>
                    <a:pt x="1059" y="857"/>
                  </a:lnTo>
                  <a:lnTo>
                    <a:pt x="1060" y="857"/>
                  </a:lnTo>
                  <a:lnTo>
                    <a:pt x="1062" y="857"/>
                  </a:lnTo>
                  <a:lnTo>
                    <a:pt x="1062" y="858"/>
                  </a:lnTo>
                  <a:lnTo>
                    <a:pt x="1062" y="860"/>
                  </a:lnTo>
                  <a:lnTo>
                    <a:pt x="1063" y="861"/>
                  </a:lnTo>
                  <a:lnTo>
                    <a:pt x="1063" y="863"/>
                  </a:lnTo>
                  <a:lnTo>
                    <a:pt x="1065" y="863"/>
                  </a:lnTo>
                  <a:lnTo>
                    <a:pt x="1065" y="866"/>
                  </a:lnTo>
                  <a:lnTo>
                    <a:pt x="1065" y="867"/>
                  </a:lnTo>
                  <a:lnTo>
                    <a:pt x="1065" y="870"/>
                  </a:lnTo>
                  <a:lnTo>
                    <a:pt x="1065" y="872"/>
                  </a:lnTo>
                  <a:lnTo>
                    <a:pt x="1063" y="873"/>
                  </a:lnTo>
                  <a:lnTo>
                    <a:pt x="1065" y="875"/>
                  </a:lnTo>
                  <a:lnTo>
                    <a:pt x="1068" y="875"/>
                  </a:lnTo>
                  <a:lnTo>
                    <a:pt x="1068" y="877"/>
                  </a:lnTo>
                  <a:lnTo>
                    <a:pt x="1067" y="878"/>
                  </a:lnTo>
                  <a:lnTo>
                    <a:pt x="1067" y="880"/>
                  </a:lnTo>
                  <a:lnTo>
                    <a:pt x="1068" y="880"/>
                  </a:lnTo>
                  <a:lnTo>
                    <a:pt x="1068" y="881"/>
                  </a:lnTo>
                  <a:lnTo>
                    <a:pt x="1068" y="883"/>
                  </a:lnTo>
                  <a:lnTo>
                    <a:pt x="1067" y="884"/>
                  </a:lnTo>
                  <a:lnTo>
                    <a:pt x="1068" y="886"/>
                  </a:lnTo>
                  <a:lnTo>
                    <a:pt x="1070" y="886"/>
                  </a:lnTo>
                  <a:lnTo>
                    <a:pt x="1071" y="890"/>
                  </a:lnTo>
                  <a:lnTo>
                    <a:pt x="1071" y="892"/>
                  </a:lnTo>
                  <a:lnTo>
                    <a:pt x="1074" y="892"/>
                  </a:lnTo>
                  <a:lnTo>
                    <a:pt x="1074" y="893"/>
                  </a:lnTo>
                  <a:lnTo>
                    <a:pt x="1076" y="895"/>
                  </a:lnTo>
                  <a:lnTo>
                    <a:pt x="1077" y="896"/>
                  </a:lnTo>
                  <a:lnTo>
                    <a:pt x="1077" y="898"/>
                  </a:lnTo>
                  <a:lnTo>
                    <a:pt x="1079" y="899"/>
                  </a:lnTo>
                  <a:lnTo>
                    <a:pt x="1080" y="901"/>
                  </a:lnTo>
                  <a:lnTo>
                    <a:pt x="1082" y="901"/>
                  </a:lnTo>
                  <a:lnTo>
                    <a:pt x="1083" y="902"/>
                  </a:lnTo>
                  <a:lnTo>
                    <a:pt x="1085" y="904"/>
                  </a:lnTo>
                  <a:lnTo>
                    <a:pt x="1088" y="905"/>
                  </a:lnTo>
                  <a:lnTo>
                    <a:pt x="1089" y="907"/>
                  </a:lnTo>
                  <a:lnTo>
                    <a:pt x="1089" y="908"/>
                  </a:lnTo>
                  <a:lnTo>
                    <a:pt x="1091" y="908"/>
                  </a:lnTo>
                  <a:lnTo>
                    <a:pt x="1092" y="908"/>
                  </a:lnTo>
                  <a:lnTo>
                    <a:pt x="1094" y="908"/>
                  </a:lnTo>
                  <a:lnTo>
                    <a:pt x="1094" y="910"/>
                  </a:lnTo>
                  <a:lnTo>
                    <a:pt x="1095" y="911"/>
                  </a:lnTo>
                  <a:lnTo>
                    <a:pt x="1094" y="913"/>
                  </a:lnTo>
                  <a:lnTo>
                    <a:pt x="1095" y="914"/>
                  </a:lnTo>
                  <a:lnTo>
                    <a:pt x="1097" y="914"/>
                  </a:lnTo>
                  <a:lnTo>
                    <a:pt x="1098" y="914"/>
                  </a:lnTo>
                  <a:lnTo>
                    <a:pt x="1098" y="916"/>
                  </a:lnTo>
                  <a:lnTo>
                    <a:pt x="1098" y="917"/>
                  </a:lnTo>
                  <a:lnTo>
                    <a:pt x="1100" y="917"/>
                  </a:lnTo>
                  <a:lnTo>
                    <a:pt x="1100" y="919"/>
                  </a:lnTo>
                  <a:lnTo>
                    <a:pt x="1100" y="920"/>
                  </a:lnTo>
                  <a:lnTo>
                    <a:pt x="1101" y="922"/>
                  </a:lnTo>
                  <a:lnTo>
                    <a:pt x="1100" y="925"/>
                  </a:lnTo>
                  <a:lnTo>
                    <a:pt x="1100" y="926"/>
                  </a:lnTo>
                  <a:lnTo>
                    <a:pt x="1100" y="928"/>
                  </a:lnTo>
                  <a:lnTo>
                    <a:pt x="1101" y="930"/>
                  </a:lnTo>
                  <a:lnTo>
                    <a:pt x="1101" y="931"/>
                  </a:lnTo>
                  <a:lnTo>
                    <a:pt x="1101" y="933"/>
                  </a:lnTo>
                  <a:lnTo>
                    <a:pt x="1101" y="934"/>
                  </a:lnTo>
                  <a:lnTo>
                    <a:pt x="1101" y="936"/>
                  </a:lnTo>
                  <a:lnTo>
                    <a:pt x="1101" y="937"/>
                  </a:lnTo>
                  <a:lnTo>
                    <a:pt x="1101" y="939"/>
                  </a:lnTo>
                  <a:lnTo>
                    <a:pt x="1103" y="939"/>
                  </a:lnTo>
                  <a:lnTo>
                    <a:pt x="1103" y="940"/>
                  </a:lnTo>
                  <a:lnTo>
                    <a:pt x="1104" y="942"/>
                  </a:lnTo>
                  <a:lnTo>
                    <a:pt x="1104" y="943"/>
                  </a:lnTo>
                  <a:lnTo>
                    <a:pt x="1104" y="945"/>
                  </a:lnTo>
                  <a:lnTo>
                    <a:pt x="1106" y="946"/>
                  </a:lnTo>
                  <a:lnTo>
                    <a:pt x="1106" y="948"/>
                  </a:lnTo>
                  <a:lnTo>
                    <a:pt x="1104" y="949"/>
                  </a:lnTo>
                  <a:lnTo>
                    <a:pt x="1104" y="951"/>
                  </a:lnTo>
                  <a:lnTo>
                    <a:pt x="1103" y="952"/>
                  </a:lnTo>
                  <a:lnTo>
                    <a:pt x="1103" y="954"/>
                  </a:lnTo>
                  <a:lnTo>
                    <a:pt x="1101" y="955"/>
                  </a:lnTo>
                  <a:lnTo>
                    <a:pt x="1100" y="955"/>
                  </a:lnTo>
                  <a:lnTo>
                    <a:pt x="1098" y="957"/>
                  </a:lnTo>
                  <a:lnTo>
                    <a:pt x="1097" y="958"/>
                  </a:lnTo>
                  <a:lnTo>
                    <a:pt x="1097" y="960"/>
                  </a:lnTo>
                  <a:lnTo>
                    <a:pt x="1095" y="960"/>
                  </a:lnTo>
                  <a:lnTo>
                    <a:pt x="1095" y="961"/>
                  </a:lnTo>
                  <a:lnTo>
                    <a:pt x="1092" y="960"/>
                  </a:lnTo>
                  <a:lnTo>
                    <a:pt x="1092" y="958"/>
                  </a:lnTo>
                  <a:lnTo>
                    <a:pt x="1091" y="957"/>
                  </a:lnTo>
                  <a:lnTo>
                    <a:pt x="1089" y="955"/>
                  </a:lnTo>
                  <a:lnTo>
                    <a:pt x="1088" y="954"/>
                  </a:lnTo>
                  <a:lnTo>
                    <a:pt x="1086" y="955"/>
                  </a:lnTo>
                  <a:lnTo>
                    <a:pt x="1085" y="955"/>
                  </a:lnTo>
                  <a:lnTo>
                    <a:pt x="1086" y="957"/>
                  </a:lnTo>
                  <a:lnTo>
                    <a:pt x="1086" y="958"/>
                  </a:lnTo>
                  <a:lnTo>
                    <a:pt x="1086" y="960"/>
                  </a:lnTo>
                  <a:lnTo>
                    <a:pt x="1088" y="961"/>
                  </a:lnTo>
                  <a:lnTo>
                    <a:pt x="1088" y="964"/>
                  </a:lnTo>
                  <a:lnTo>
                    <a:pt x="1089" y="964"/>
                  </a:lnTo>
                  <a:lnTo>
                    <a:pt x="1088" y="966"/>
                  </a:lnTo>
                  <a:lnTo>
                    <a:pt x="1086" y="964"/>
                  </a:lnTo>
                  <a:lnTo>
                    <a:pt x="1085" y="966"/>
                  </a:lnTo>
                  <a:lnTo>
                    <a:pt x="1086" y="966"/>
                  </a:lnTo>
                  <a:lnTo>
                    <a:pt x="1085" y="969"/>
                  </a:lnTo>
                  <a:lnTo>
                    <a:pt x="1085" y="970"/>
                  </a:lnTo>
                  <a:lnTo>
                    <a:pt x="1085" y="972"/>
                  </a:lnTo>
                  <a:lnTo>
                    <a:pt x="1083" y="973"/>
                  </a:lnTo>
                  <a:lnTo>
                    <a:pt x="1082" y="976"/>
                  </a:lnTo>
                  <a:lnTo>
                    <a:pt x="1080" y="978"/>
                  </a:lnTo>
                  <a:lnTo>
                    <a:pt x="1079" y="978"/>
                  </a:lnTo>
                  <a:lnTo>
                    <a:pt x="1077" y="978"/>
                  </a:lnTo>
                  <a:lnTo>
                    <a:pt x="1077" y="976"/>
                  </a:lnTo>
                  <a:lnTo>
                    <a:pt x="1076" y="976"/>
                  </a:lnTo>
                  <a:lnTo>
                    <a:pt x="1074" y="976"/>
                  </a:lnTo>
                  <a:lnTo>
                    <a:pt x="1071" y="976"/>
                  </a:lnTo>
                  <a:lnTo>
                    <a:pt x="1070" y="978"/>
                  </a:lnTo>
                  <a:lnTo>
                    <a:pt x="1068" y="978"/>
                  </a:lnTo>
                  <a:lnTo>
                    <a:pt x="1067" y="979"/>
                  </a:lnTo>
                  <a:lnTo>
                    <a:pt x="1065" y="979"/>
                  </a:lnTo>
                  <a:lnTo>
                    <a:pt x="1062" y="979"/>
                  </a:lnTo>
                  <a:lnTo>
                    <a:pt x="1060" y="981"/>
                  </a:lnTo>
                  <a:lnTo>
                    <a:pt x="1060" y="979"/>
                  </a:lnTo>
                  <a:lnTo>
                    <a:pt x="1059" y="978"/>
                  </a:lnTo>
                  <a:lnTo>
                    <a:pt x="1057" y="978"/>
                  </a:lnTo>
                  <a:lnTo>
                    <a:pt x="1059" y="976"/>
                  </a:lnTo>
                  <a:lnTo>
                    <a:pt x="1057" y="975"/>
                  </a:lnTo>
                  <a:lnTo>
                    <a:pt x="1057" y="973"/>
                  </a:lnTo>
                  <a:lnTo>
                    <a:pt x="1056" y="972"/>
                  </a:lnTo>
                  <a:lnTo>
                    <a:pt x="1056" y="970"/>
                  </a:lnTo>
                  <a:lnTo>
                    <a:pt x="1054" y="969"/>
                  </a:lnTo>
                  <a:lnTo>
                    <a:pt x="1053" y="969"/>
                  </a:lnTo>
                  <a:lnTo>
                    <a:pt x="1051" y="969"/>
                  </a:lnTo>
                  <a:lnTo>
                    <a:pt x="1050" y="969"/>
                  </a:lnTo>
                  <a:lnTo>
                    <a:pt x="1050" y="967"/>
                  </a:lnTo>
                  <a:lnTo>
                    <a:pt x="1050" y="966"/>
                  </a:lnTo>
                  <a:lnTo>
                    <a:pt x="1048" y="966"/>
                  </a:lnTo>
                  <a:lnTo>
                    <a:pt x="1047" y="966"/>
                  </a:lnTo>
                  <a:lnTo>
                    <a:pt x="1045" y="966"/>
                  </a:lnTo>
                  <a:lnTo>
                    <a:pt x="1045" y="967"/>
                  </a:lnTo>
                  <a:lnTo>
                    <a:pt x="1044" y="969"/>
                  </a:lnTo>
                  <a:lnTo>
                    <a:pt x="1044" y="970"/>
                  </a:lnTo>
                  <a:lnTo>
                    <a:pt x="1042" y="970"/>
                  </a:lnTo>
                  <a:lnTo>
                    <a:pt x="1041" y="970"/>
                  </a:lnTo>
                  <a:lnTo>
                    <a:pt x="1039" y="970"/>
                  </a:lnTo>
                  <a:lnTo>
                    <a:pt x="1039" y="972"/>
                  </a:lnTo>
                  <a:lnTo>
                    <a:pt x="1039" y="973"/>
                  </a:lnTo>
                  <a:lnTo>
                    <a:pt x="1041" y="975"/>
                  </a:lnTo>
                  <a:lnTo>
                    <a:pt x="1039" y="976"/>
                  </a:lnTo>
                  <a:lnTo>
                    <a:pt x="1038" y="976"/>
                  </a:lnTo>
                  <a:lnTo>
                    <a:pt x="1035" y="978"/>
                  </a:lnTo>
                  <a:lnTo>
                    <a:pt x="1033" y="978"/>
                  </a:lnTo>
                  <a:lnTo>
                    <a:pt x="1033" y="979"/>
                  </a:lnTo>
                  <a:lnTo>
                    <a:pt x="1030" y="981"/>
                  </a:lnTo>
                  <a:lnTo>
                    <a:pt x="1030" y="979"/>
                  </a:lnTo>
                  <a:lnTo>
                    <a:pt x="1029" y="978"/>
                  </a:lnTo>
                  <a:lnTo>
                    <a:pt x="1027" y="979"/>
                  </a:lnTo>
                  <a:lnTo>
                    <a:pt x="1026" y="978"/>
                  </a:lnTo>
                  <a:lnTo>
                    <a:pt x="1024" y="978"/>
                  </a:lnTo>
                  <a:lnTo>
                    <a:pt x="1023" y="979"/>
                  </a:lnTo>
                  <a:lnTo>
                    <a:pt x="1020" y="979"/>
                  </a:lnTo>
                  <a:lnTo>
                    <a:pt x="1018" y="979"/>
                  </a:lnTo>
                  <a:lnTo>
                    <a:pt x="1015" y="979"/>
                  </a:lnTo>
                  <a:lnTo>
                    <a:pt x="1015" y="981"/>
                  </a:lnTo>
                  <a:lnTo>
                    <a:pt x="1014" y="979"/>
                  </a:lnTo>
                  <a:lnTo>
                    <a:pt x="1014" y="981"/>
                  </a:lnTo>
                  <a:lnTo>
                    <a:pt x="1012" y="981"/>
                  </a:lnTo>
                  <a:lnTo>
                    <a:pt x="1011" y="981"/>
                  </a:lnTo>
                  <a:lnTo>
                    <a:pt x="1009" y="983"/>
                  </a:lnTo>
                  <a:lnTo>
                    <a:pt x="1009" y="984"/>
                  </a:lnTo>
                  <a:lnTo>
                    <a:pt x="1011" y="987"/>
                  </a:lnTo>
                  <a:lnTo>
                    <a:pt x="1011" y="989"/>
                  </a:lnTo>
                  <a:lnTo>
                    <a:pt x="1007" y="987"/>
                  </a:lnTo>
                  <a:lnTo>
                    <a:pt x="1006" y="987"/>
                  </a:lnTo>
                  <a:lnTo>
                    <a:pt x="1004" y="989"/>
                  </a:lnTo>
                  <a:lnTo>
                    <a:pt x="1000" y="990"/>
                  </a:lnTo>
                  <a:lnTo>
                    <a:pt x="998" y="990"/>
                  </a:lnTo>
                  <a:lnTo>
                    <a:pt x="998" y="992"/>
                  </a:lnTo>
                  <a:lnTo>
                    <a:pt x="997" y="990"/>
                  </a:lnTo>
                  <a:lnTo>
                    <a:pt x="995" y="990"/>
                  </a:lnTo>
                  <a:lnTo>
                    <a:pt x="995" y="989"/>
                  </a:lnTo>
                  <a:lnTo>
                    <a:pt x="994" y="990"/>
                  </a:lnTo>
                  <a:lnTo>
                    <a:pt x="992" y="990"/>
                  </a:lnTo>
                  <a:lnTo>
                    <a:pt x="991" y="990"/>
                  </a:lnTo>
                  <a:lnTo>
                    <a:pt x="991" y="992"/>
                  </a:lnTo>
                  <a:lnTo>
                    <a:pt x="991" y="993"/>
                  </a:lnTo>
                  <a:lnTo>
                    <a:pt x="989" y="993"/>
                  </a:lnTo>
                  <a:lnTo>
                    <a:pt x="988" y="995"/>
                  </a:lnTo>
                  <a:lnTo>
                    <a:pt x="985" y="998"/>
                  </a:lnTo>
                  <a:lnTo>
                    <a:pt x="985" y="999"/>
                  </a:lnTo>
                  <a:lnTo>
                    <a:pt x="983" y="999"/>
                  </a:lnTo>
                  <a:lnTo>
                    <a:pt x="982" y="1001"/>
                  </a:lnTo>
                  <a:lnTo>
                    <a:pt x="977" y="1001"/>
                  </a:lnTo>
                  <a:lnTo>
                    <a:pt x="977" y="1002"/>
                  </a:lnTo>
                  <a:lnTo>
                    <a:pt x="979" y="1002"/>
                  </a:lnTo>
                  <a:lnTo>
                    <a:pt x="979" y="1004"/>
                  </a:lnTo>
                  <a:lnTo>
                    <a:pt x="979" y="1005"/>
                  </a:lnTo>
                  <a:lnTo>
                    <a:pt x="979" y="1007"/>
                  </a:lnTo>
                  <a:lnTo>
                    <a:pt x="977" y="1008"/>
                  </a:lnTo>
                  <a:lnTo>
                    <a:pt x="976" y="1008"/>
                  </a:lnTo>
                  <a:lnTo>
                    <a:pt x="976" y="1010"/>
                  </a:lnTo>
                  <a:lnTo>
                    <a:pt x="976" y="1008"/>
                  </a:lnTo>
                  <a:lnTo>
                    <a:pt x="974" y="1008"/>
                  </a:lnTo>
                  <a:lnTo>
                    <a:pt x="974" y="1007"/>
                  </a:lnTo>
                  <a:lnTo>
                    <a:pt x="974" y="1005"/>
                  </a:lnTo>
                  <a:lnTo>
                    <a:pt x="973" y="1002"/>
                  </a:lnTo>
                  <a:lnTo>
                    <a:pt x="971" y="1002"/>
                  </a:lnTo>
                  <a:lnTo>
                    <a:pt x="968" y="1001"/>
                  </a:lnTo>
                  <a:lnTo>
                    <a:pt x="967" y="1001"/>
                  </a:lnTo>
                  <a:lnTo>
                    <a:pt x="965" y="999"/>
                  </a:lnTo>
                  <a:lnTo>
                    <a:pt x="964" y="1001"/>
                  </a:lnTo>
                  <a:lnTo>
                    <a:pt x="962" y="1001"/>
                  </a:lnTo>
                  <a:lnTo>
                    <a:pt x="961" y="999"/>
                  </a:lnTo>
                  <a:lnTo>
                    <a:pt x="961" y="998"/>
                  </a:lnTo>
                  <a:lnTo>
                    <a:pt x="959" y="998"/>
                  </a:lnTo>
                  <a:lnTo>
                    <a:pt x="956" y="996"/>
                  </a:lnTo>
                  <a:lnTo>
                    <a:pt x="955" y="998"/>
                  </a:lnTo>
                  <a:lnTo>
                    <a:pt x="953" y="998"/>
                  </a:lnTo>
                  <a:lnTo>
                    <a:pt x="952" y="998"/>
                  </a:lnTo>
                  <a:lnTo>
                    <a:pt x="950" y="998"/>
                  </a:lnTo>
                  <a:lnTo>
                    <a:pt x="950" y="999"/>
                  </a:lnTo>
                  <a:lnTo>
                    <a:pt x="948" y="999"/>
                  </a:lnTo>
                  <a:lnTo>
                    <a:pt x="947" y="999"/>
                  </a:lnTo>
                  <a:lnTo>
                    <a:pt x="947" y="998"/>
                  </a:lnTo>
                  <a:lnTo>
                    <a:pt x="945" y="998"/>
                  </a:lnTo>
                  <a:lnTo>
                    <a:pt x="944" y="998"/>
                  </a:lnTo>
                  <a:lnTo>
                    <a:pt x="942" y="998"/>
                  </a:lnTo>
                  <a:lnTo>
                    <a:pt x="942" y="996"/>
                  </a:lnTo>
                  <a:lnTo>
                    <a:pt x="941" y="996"/>
                  </a:lnTo>
                  <a:lnTo>
                    <a:pt x="939" y="995"/>
                  </a:lnTo>
                  <a:lnTo>
                    <a:pt x="938" y="995"/>
                  </a:lnTo>
                  <a:lnTo>
                    <a:pt x="936" y="995"/>
                  </a:lnTo>
                  <a:lnTo>
                    <a:pt x="935" y="995"/>
                  </a:lnTo>
                  <a:lnTo>
                    <a:pt x="933" y="995"/>
                  </a:lnTo>
                  <a:lnTo>
                    <a:pt x="932" y="995"/>
                  </a:lnTo>
                  <a:lnTo>
                    <a:pt x="930" y="995"/>
                  </a:lnTo>
                  <a:lnTo>
                    <a:pt x="927" y="996"/>
                  </a:lnTo>
                  <a:lnTo>
                    <a:pt x="926" y="996"/>
                  </a:lnTo>
                  <a:lnTo>
                    <a:pt x="924" y="996"/>
                  </a:lnTo>
                  <a:lnTo>
                    <a:pt x="923" y="995"/>
                  </a:lnTo>
                  <a:lnTo>
                    <a:pt x="920" y="995"/>
                  </a:lnTo>
                  <a:lnTo>
                    <a:pt x="918" y="995"/>
                  </a:lnTo>
                  <a:lnTo>
                    <a:pt x="917" y="995"/>
                  </a:lnTo>
                  <a:lnTo>
                    <a:pt x="915" y="995"/>
                  </a:lnTo>
                  <a:lnTo>
                    <a:pt x="914" y="995"/>
                  </a:lnTo>
                  <a:lnTo>
                    <a:pt x="912" y="996"/>
                  </a:lnTo>
                  <a:lnTo>
                    <a:pt x="912" y="998"/>
                  </a:lnTo>
                  <a:lnTo>
                    <a:pt x="912" y="999"/>
                  </a:lnTo>
                  <a:lnTo>
                    <a:pt x="912" y="1001"/>
                  </a:lnTo>
                  <a:lnTo>
                    <a:pt x="914" y="1002"/>
                  </a:lnTo>
                  <a:lnTo>
                    <a:pt x="915" y="1004"/>
                  </a:lnTo>
                  <a:lnTo>
                    <a:pt x="917" y="1004"/>
                  </a:lnTo>
                  <a:lnTo>
                    <a:pt x="915" y="1004"/>
                  </a:lnTo>
                  <a:lnTo>
                    <a:pt x="914" y="1005"/>
                  </a:lnTo>
                  <a:lnTo>
                    <a:pt x="912" y="1005"/>
                  </a:lnTo>
                  <a:lnTo>
                    <a:pt x="908" y="1005"/>
                  </a:lnTo>
                  <a:lnTo>
                    <a:pt x="906" y="1005"/>
                  </a:lnTo>
                  <a:lnTo>
                    <a:pt x="905" y="1007"/>
                  </a:lnTo>
                  <a:lnTo>
                    <a:pt x="903" y="1010"/>
                  </a:lnTo>
                  <a:lnTo>
                    <a:pt x="903" y="1013"/>
                  </a:lnTo>
                  <a:lnTo>
                    <a:pt x="903" y="1016"/>
                  </a:lnTo>
                  <a:lnTo>
                    <a:pt x="903" y="1017"/>
                  </a:lnTo>
                  <a:lnTo>
                    <a:pt x="902" y="1017"/>
                  </a:lnTo>
                  <a:lnTo>
                    <a:pt x="902" y="1019"/>
                  </a:lnTo>
                  <a:lnTo>
                    <a:pt x="900" y="1020"/>
                  </a:lnTo>
                  <a:lnTo>
                    <a:pt x="899" y="1020"/>
                  </a:lnTo>
                  <a:lnTo>
                    <a:pt x="897" y="1020"/>
                  </a:lnTo>
                  <a:lnTo>
                    <a:pt x="896" y="1020"/>
                  </a:lnTo>
                  <a:lnTo>
                    <a:pt x="896" y="1022"/>
                  </a:lnTo>
                  <a:lnTo>
                    <a:pt x="897" y="1023"/>
                  </a:lnTo>
                  <a:lnTo>
                    <a:pt x="899" y="1025"/>
                  </a:lnTo>
                  <a:lnTo>
                    <a:pt x="900" y="1026"/>
                  </a:lnTo>
                  <a:lnTo>
                    <a:pt x="902" y="1026"/>
                  </a:lnTo>
                  <a:lnTo>
                    <a:pt x="900" y="1028"/>
                  </a:lnTo>
                  <a:lnTo>
                    <a:pt x="897" y="1031"/>
                  </a:lnTo>
                  <a:lnTo>
                    <a:pt x="892" y="1029"/>
                  </a:lnTo>
                  <a:lnTo>
                    <a:pt x="885" y="1028"/>
                  </a:lnTo>
                  <a:lnTo>
                    <a:pt x="883" y="1031"/>
                  </a:lnTo>
                  <a:lnTo>
                    <a:pt x="885" y="1032"/>
                  </a:lnTo>
                  <a:lnTo>
                    <a:pt x="886" y="1032"/>
                  </a:lnTo>
                  <a:lnTo>
                    <a:pt x="886" y="1034"/>
                  </a:lnTo>
                  <a:lnTo>
                    <a:pt x="888" y="1034"/>
                  </a:lnTo>
                  <a:lnTo>
                    <a:pt x="889" y="1036"/>
                  </a:lnTo>
                  <a:lnTo>
                    <a:pt x="891" y="1037"/>
                  </a:lnTo>
                  <a:lnTo>
                    <a:pt x="891" y="1039"/>
                  </a:lnTo>
                  <a:lnTo>
                    <a:pt x="891" y="1040"/>
                  </a:lnTo>
                  <a:lnTo>
                    <a:pt x="891" y="1042"/>
                  </a:lnTo>
                  <a:lnTo>
                    <a:pt x="891" y="1043"/>
                  </a:lnTo>
                  <a:lnTo>
                    <a:pt x="892" y="1043"/>
                  </a:lnTo>
                  <a:lnTo>
                    <a:pt x="894" y="1045"/>
                  </a:lnTo>
                  <a:lnTo>
                    <a:pt x="891" y="1046"/>
                  </a:lnTo>
                  <a:lnTo>
                    <a:pt x="889" y="1048"/>
                  </a:lnTo>
                  <a:lnTo>
                    <a:pt x="888" y="1048"/>
                  </a:lnTo>
                  <a:lnTo>
                    <a:pt x="888" y="1049"/>
                  </a:lnTo>
                  <a:lnTo>
                    <a:pt x="886" y="1051"/>
                  </a:lnTo>
                  <a:lnTo>
                    <a:pt x="888" y="1051"/>
                  </a:lnTo>
                  <a:lnTo>
                    <a:pt x="889" y="1052"/>
                  </a:lnTo>
                  <a:lnTo>
                    <a:pt x="889" y="1054"/>
                  </a:lnTo>
                  <a:lnTo>
                    <a:pt x="886" y="1054"/>
                  </a:lnTo>
                  <a:lnTo>
                    <a:pt x="888" y="1055"/>
                  </a:lnTo>
                  <a:lnTo>
                    <a:pt x="889" y="1055"/>
                  </a:lnTo>
                  <a:lnTo>
                    <a:pt x="889" y="1057"/>
                  </a:lnTo>
                  <a:lnTo>
                    <a:pt x="889" y="1058"/>
                  </a:lnTo>
                  <a:lnTo>
                    <a:pt x="886" y="1060"/>
                  </a:lnTo>
                  <a:lnTo>
                    <a:pt x="886" y="1061"/>
                  </a:lnTo>
                  <a:lnTo>
                    <a:pt x="885" y="1064"/>
                  </a:lnTo>
                  <a:lnTo>
                    <a:pt x="882" y="1064"/>
                  </a:lnTo>
                  <a:lnTo>
                    <a:pt x="882" y="1066"/>
                  </a:lnTo>
                  <a:lnTo>
                    <a:pt x="880" y="1066"/>
                  </a:lnTo>
                  <a:lnTo>
                    <a:pt x="880" y="1067"/>
                  </a:lnTo>
                  <a:lnTo>
                    <a:pt x="882" y="1067"/>
                  </a:lnTo>
                  <a:lnTo>
                    <a:pt x="883" y="1067"/>
                  </a:lnTo>
                  <a:lnTo>
                    <a:pt x="885" y="1067"/>
                  </a:lnTo>
                  <a:lnTo>
                    <a:pt x="885" y="1070"/>
                  </a:lnTo>
                  <a:lnTo>
                    <a:pt x="883" y="1070"/>
                  </a:lnTo>
                  <a:lnTo>
                    <a:pt x="883" y="1069"/>
                  </a:lnTo>
                  <a:lnTo>
                    <a:pt x="882" y="1069"/>
                  </a:lnTo>
                  <a:lnTo>
                    <a:pt x="880" y="1069"/>
                  </a:lnTo>
                  <a:lnTo>
                    <a:pt x="879" y="1069"/>
                  </a:lnTo>
                  <a:lnTo>
                    <a:pt x="879" y="1070"/>
                  </a:lnTo>
                  <a:lnTo>
                    <a:pt x="877" y="1070"/>
                  </a:lnTo>
                  <a:lnTo>
                    <a:pt x="877" y="1072"/>
                  </a:lnTo>
                  <a:lnTo>
                    <a:pt x="879" y="1072"/>
                  </a:lnTo>
                  <a:lnTo>
                    <a:pt x="879" y="1075"/>
                  </a:lnTo>
                  <a:lnTo>
                    <a:pt x="876" y="1076"/>
                  </a:lnTo>
                  <a:lnTo>
                    <a:pt x="876" y="1078"/>
                  </a:lnTo>
                  <a:lnTo>
                    <a:pt x="877" y="1079"/>
                  </a:lnTo>
                  <a:lnTo>
                    <a:pt x="877" y="1081"/>
                  </a:lnTo>
                  <a:lnTo>
                    <a:pt x="877" y="1082"/>
                  </a:lnTo>
                  <a:lnTo>
                    <a:pt x="874" y="1082"/>
                  </a:lnTo>
                  <a:lnTo>
                    <a:pt x="873" y="1082"/>
                  </a:lnTo>
                  <a:lnTo>
                    <a:pt x="871" y="1081"/>
                  </a:lnTo>
                  <a:lnTo>
                    <a:pt x="870" y="1081"/>
                  </a:lnTo>
                  <a:lnTo>
                    <a:pt x="868" y="1081"/>
                  </a:lnTo>
                  <a:lnTo>
                    <a:pt x="868" y="1079"/>
                  </a:lnTo>
                  <a:lnTo>
                    <a:pt x="868" y="1078"/>
                  </a:lnTo>
                  <a:lnTo>
                    <a:pt x="868" y="1076"/>
                  </a:lnTo>
                  <a:lnTo>
                    <a:pt x="868" y="1075"/>
                  </a:lnTo>
                  <a:lnTo>
                    <a:pt x="868" y="1073"/>
                  </a:lnTo>
                  <a:lnTo>
                    <a:pt x="868" y="1072"/>
                  </a:lnTo>
                  <a:lnTo>
                    <a:pt x="867" y="1072"/>
                  </a:lnTo>
                  <a:lnTo>
                    <a:pt x="865" y="1072"/>
                  </a:lnTo>
                  <a:lnTo>
                    <a:pt x="865" y="1070"/>
                  </a:lnTo>
                  <a:lnTo>
                    <a:pt x="864" y="1070"/>
                  </a:lnTo>
                  <a:lnTo>
                    <a:pt x="862" y="1070"/>
                  </a:lnTo>
                  <a:lnTo>
                    <a:pt x="862" y="1072"/>
                  </a:lnTo>
                  <a:lnTo>
                    <a:pt x="861" y="1072"/>
                  </a:lnTo>
                  <a:lnTo>
                    <a:pt x="859" y="1073"/>
                  </a:lnTo>
                  <a:lnTo>
                    <a:pt x="859" y="1075"/>
                  </a:lnTo>
                  <a:lnTo>
                    <a:pt x="858" y="1075"/>
                  </a:lnTo>
                  <a:lnTo>
                    <a:pt x="856" y="1075"/>
                  </a:lnTo>
                  <a:lnTo>
                    <a:pt x="856" y="1076"/>
                  </a:lnTo>
                  <a:lnTo>
                    <a:pt x="855" y="1076"/>
                  </a:lnTo>
                  <a:lnTo>
                    <a:pt x="853" y="1078"/>
                  </a:lnTo>
                  <a:lnTo>
                    <a:pt x="852" y="1078"/>
                  </a:lnTo>
                  <a:lnTo>
                    <a:pt x="850" y="1078"/>
                  </a:lnTo>
                  <a:lnTo>
                    <a:pt x="849" y="1079"/>
                  </a:lnTo>
                  <a:lnTo>
                    <a:pt x="849" y="1081"/>
                  </a:lnTo>
                  <a:lnTo>
                    <a:pt x="847" y="1081"/>
                  </a:lnTo>
                  <a:lnTo>
                    <a:pt x="847" y="1082"/>
                  </a:lnTo>
                  <a:lnTo>
                    <a:pt x="846" y="1082"/>
                  </a:lnTo>
                  <a:lnTo>
                    <a:pt x="844" y="1081"/>
                  </a:lnTo>
                  <a:lnTo>
                    <a:pt x="843" y="1082"/>
                  </a:lnTo>
                  <a:lnTo>
                    <a:pt x="841" y="1082"/>
                  </a:lnTo>
                  <a:lnTo>
                    <a:pt x="841" y="1084"/>
                  </a:lnTo>
                  <a:lnTo>
                    <a:pt x="838" y="1084"/>
                  </a:lnTo>
                  <a:lnTo>
                    <a:pt x="836" y="1082"/>
                  </a:lnTo>
                  <a:lnTo>
                    <a:pt x="835" y="1081"/>
                  </a:lnTo>
                  <a:lnTo>
                    <a:pt x="832" y="1081"/>
                  </a:lnTo>
                  <a:lnTo>
                    <a:pt x="830" y="1081"/>
                  </a:lnTo>
                  <a:lnTo>
                    <a:pt x="827" y="1081"/>
                  </a:lnTo>
                  <a:lnTo>
                    <a:pt x="824" y="1079"/>
                  </a:lnTo>
                  <a:lnTo>
                    <a:pt x="824" y="1081"/>
                  </a:lnTo>
                  <a:lnTo>
                    <a:pt x="826" y="1081"/>
                  </a:lnTo>
                  <a:lnTo>
                    <a:pt x="826" y="1082"/>
                  </a:lnTo>
                  <a:lnTo>
                    <a:pt x="826" y="1084"/>
                  </a:lnTo>
                  <a:lnTo>
                    <a:pt x="824" y="1084"/>
                  </a:lnTo>
                  <a:lnTo>
                    <a:pt x="823" y="1085"/>
                  </a:lnTo>
                  <a:lnTo>
                    <a:pt x="821" y="1087"/>
                  </a:lnTo>
                  <a:lnTo>
                    <a:pt x="820" y="1087"/>
                  </a:lnTo>
                  <a:lnTo>
                    <a:pt x="818" y="1087"/>
                  </a:lnTo>
                  <a:lnTo>
                    <a:pt x="818" y="1085"/>
                  </a:lnTo>
                  <a:lnTo>
                    <a:pt x="815" y="1085"/>
                  </a:lnTo>
                  <a:lnTo>
                    <a:pt x="815" y="1087"/>
                  </a:lnTo>
                  <a:lnTo>
                    <a:pt x="814" y="1087"/>
                  </a:lnTo>
                  <a:lnTo>
                    <a:pt x="811" y="1087"/>
                  </a:lnTo>
                  <a:lnTo>
                    <a:pt x="809" y="1089"/>
                  </a:lnTo>
                  <a:lnTo>
                    <a:pt x="809" y="1090"/>
                  </a:lnTo>
                  <a:lnTo>
                    <a:pt x="808" y="1092"/>
                  </a:lnTo>
                  <a:lnTo>
                    <a:pt x="806" y="1092"/>
                  </a:lnTo>
                  <a:lnTo>
                    <a:pt x="805" y="1092"/>
                  </a:lnTo>
                  <a:lnTo>
                    <a:pt x="805" y="1093"/>
                  </a:lnTo>
                  <a:lnTo>
                    <a:pt x="803" y="1092"/>
                  </a:lnTo>
                  <a:lnTo>
                    <a:pt x="803" y="1090"/>
                  </a:lnTo>
                  <a:lnTo>
                    <a:pt x="805" y="1090"/>
                  </a:lnTo>
                  <a:lnTo>
                    <a:pt x="805" y="1089"/>
                  </a:lnTo>
                  <a:lnTo>
                    <a:pt x="803" y="1089"/>
                  </a:lnTo>
                  <a:lnTo>
                    <a:pt x="802" y="1087"/>
                  </a:lnTo>
                  <a:lnTo>
                    <a:pt x="802" y="1089"/>
                  </a:lnTo>
                  <a:lnTo>
                    <a:pt x="800" y="1090"/>
                  </a:lnTo>
                  <a:lnTo>
                    <a:pt x="799" y="1092"/>
                  </a:lnTo>
                  <a:lnTo>
                    <a:pt x="799" y="1093"/>
                  </a:lnTo>
                  <a:lnTo>
                    <a:pt x="797" y="1093"/>
                  </a:lnTo>
                  <a:lnTo>
                    <a:pt x="794" y="1092"/>
                  </a:lnTo>
                  <a:lnTo>
                    <a:pt x="793" y="1092"/>
                  </a:lnTo>
                  <a:lnTo>
                    <a:pt x="791" y="1092"/>
                  </a:lnTo>
                  <a:lnTo>
                    <a:pt x="791" y="1093"/>
                  </a:lnTo>
                  <a:lnTo>
                    <a:pt x="788" y="1093"/>
                  </a:lnTo>
                  <a:lnTo>
                    <a:pt x="787" y="1092"/>
                  </a:lnTo>
                  <a:lnTo>
                    <a:pt x="784" y="1090"/>
                  </a:lnTo>
                  <a:lnTo>
                    <a:pt x="780" y="1089"/>
                  </a:lnTo>
                  <a:lnTo>
                    <a:pt x="779" y="1092"/>
                  </a:lnTo>
                  <a:lnTo>
                    <a:pt x="777" y="1090"/>
                  </a:lnTo>
                  <a:lnTo>
                    <a:pt x="776" y="1090"/>
                  </a:lnTo>
                  <a:lnTo>
                    <a:pt x="776" y="1089"/>
                  </a:lnTo>
                  <a:lnTo>
                    <a:pt x="774" y="1087"/>
                  </a:lnTo>
                  <a:lnTo>
                    <a:pt x="773" y="1089"/>
                  </a:lnTo>
                  <a:lnTo>
                    <a:pt x="773" y="1090"/>
                  </a:lnTo>
                  <a:lnTo>
                    <a:pt x="771" y="1092"/>
                  </a:lnTo>
                  <a:lnTo>
                    <a:pt x="771" y="1090"/>
                  </a:lnTo>
                  <a:lnTo>
                    <a:pt x="768" y="1092"/>
                  </a:lnTo>
                  <a:lnTo>
                    <a:pt x="768" y="1090"/>
                  </a:lnTo>
                  <a:lnTo>
                    <a:pt x="767" y="1092"/>
                  </a:lnTo>
                  <a:lnTo>
                    <a:pt x="765" y="1092"/>
                  </a:lnTo>
                  <a:lnTo>
                    <a:pt x="762" y="1092"/>
                  </a:lnTo>
                  <a:lnTo>
                    <a:pt x="761" y="1092"/>
                  </a:lnTo>
                  <a:lnTo>
                    <a:pt x="759" y="1092"/>
                  </a:lnTo>
                  <a:lnTo>
                    <a:pt x="758" y="1090"/>
                  </a:lnTo>
                  <a:lnTo>
                    <a:pt x="758" y="1092"/>
                  </a:lnTo>
                  <a:lnTo>
                    <a:pt x="756" y="1092"/>
                  </a:lnTo>
                  <a:lnTo>
                    <a:pt x="753" y="1092"/>
                  </a:lnTo>
                  <a:lnTo>
                    <a:pt x="752" y="1092"/>
                  </a:lnTo>
                  <a:lnTo>
                    <a:pt x="752" y="1090"/>
                  </a:lnTo>
                  <a:lnTo>
                    <a:pt x="750" y="1089"/>
                  </a:lnTo>
                  <a:lnTo>
                    <a:pt x="749" y="1085"/>
                  </a:lnTo>
                  <a:lnTo>
                    <a:pt x="749" y="1084"/>
                  </a:lnTo>
                  <a:lnTo>
                    <a:pt x="747" y="1084"/>
                  </a:lnTo>
                  <a:lnTo>
                    <a:pt x="744" y="1084"/>
                  </a:lnTo>
                  <a:lnTo>
                    <a:pt x="743" y="1084"/>
                  </a:lnTo>
                  <a:lnTo>
                    <a:pt x="743" y="1085"/>
                  </a:lnTo>
                  <a:lnTo>
                    <a:pt x="741" y="1087"/>
                  </a:lnTo>
                  <a:lnTo>
                    <a:pt x="740" y="1087"/>
                  </a:lnTo>
                  <a:lnTo>
                    <a:pt x="740" y="1089"/>
                  </a:lnTo>
                  <a:lnTo>
                    <a:pt x="737" y="1089"/>
                  </a:lnTo>
                  <a:lnTo>
                    <a:pt x="737" y="1092"/>
                  </a:lnTo>
                  <a:lnTo>
                    <a:pt x="737" y="1093"/>
                  </a:lnTo>
                  <a:lnTo>
                    <a:pt x="735" y="1093"/>
                  </a:lnTo>
                  <a:lnTo>
                    <a:pt x="735" y="1092"/>
                  </a:lnTo>
                  <a:lnTo>
                    <a:pt x="734" y="1092"/>
                  </a:lnTo>
                  <a:lnTo>
                    <a:pt x="734" y="1089"/>
                  </a:lnTo>
                  <a:lnTo>
                    <a:pt x="734" y="1087"/>
                  </a:lnTo>
                  <a:lnTo>
                    <a:pt x="732" y="1087"/>
                  </a:lnTo>
                  <a:lnTo>
                    <a:pt x="731" y="1087"/>
                  </a:lnTo>
                  <a:lnTo>
                    <a:pt x="729" y="1087"/>
                  </a:lnTo>
                  <a:lnTo>
                    <a:pt x="729" y="1085"/>
                  </a:lnTo>
                  <a:lnTo>
                    <a:pt x="728" y="1082"/>
                  </a:lnTo>
                  <a:lnTo>
                    <a:pt x="728" y="1081"/>
                  </a:lnTo>
                  <a:lnTo>
                    <a:pt x="728" y="1078"/>
                  </a:lnTo>
                  <a:lnTo>
                    <a:pt x="726" y="1078"/>
                  </a:lnTo>
                  <a:lnTo>
                    <a:pt x="724" y="1078"/>
                  </a:lnTo>
                  <a:lnTo>
                    <a:pt x="723" y="1076"/>
                  </a:lnTo>
                  <a:lnTo>
                    <a:pt x="721" y="1076"/>
                  </a:lnTo>
                  <a:lnTo>
                    <a:pt x="718" y="1078"/>
                  </a:lnTo>
                  <a:lnTo>
                    <a:pt x="718" y="1075"/>
                  </a:lnTo>
                  <a:lnTo>
                    <a:pt x="714" y="1073"/>
                  </a:lnTo>
                  <a:lnTo>
                    <a:pt x="711" y="1075"/>
                  </a:lnTo>
                  <a:lnTo>
                    <a:pt x="709" y="1073"/>
                  </a:lnTo>
                  <a:lnTo>
                    <a:pt x="709" y="1072"/>
                  </a:lnTo>
                  <a:lnTo>
                    <a:pt x="709" y="1070"/>
                  </a:lnTo>
                  <a:lnTo>
                    <a:pt x="709" y="1069"/>
                  </a:lnTo>
                  <a:lnTo>
                    <a:pt x="711" y="1069"/>
                  </a:lnTo>
                  <a:lnTo>
                    <a:pt x="712" y="1070"/>
                  </a:lnTo>
                  <a:lnTo>
                    <a:pt x="709" y="1066"/>
                  </a:lnTo>
                  <a:lnTo>
                    <a:pt x="709" y="1067"/>
                  </a:lnTo>
                  <a:lnTo>
                    <a:pt x="708" y="1069"/>
                  </a:lnTo>
                  <a:lnTo>
                    <a:pt x="705" y="1069"/>
                  </a:lnTo>
                  <a:lnTo>
                    <a:pt x="705" y="1067"/>
                  </a:lnTo>
                  <a:lnTo>
                    <a:pt x="703" y="1066"/>
                  </a:lnTo>
                  <a:lnTo>
                    <a:pt x="703" y="1064"/>
                  </a:lnTo>
                  <a:lnTo>
                    <a:pt x="702" y="1066"/>
                  </a:lnTo>
                  <a:lnTo>
                    <a:pt x="703" y="1067"/>
                  </a:lnTo>
                  <a:lnTo>
                    <a:pt x="702" y="1066"/>
                  </a:lnTo>
                  <a:lnTo>
                    <a:pt x="700" y="1066"/>
                  </a:lnTo>
                  <a:lnTo>
                    <a:pt x="700" y="1067"/>
                  </a:lnTo>
                  <a:lnTo>
                    <a:pt x="700" y="1066"/>
                  </a:lnTo>
                  <a:lnTo>
                    <a:pt x="699" y="1066"/>
                  </a:lnTo>
                  <a:lnTo>
                    <a:pt x="699" y="1069"/>
                  </a:lnTo>
                  <a:lnTo>
                    <a:pt x="697" y="1069"/>
                  </a:lnTo>
                  <a:lnTo>
                    <a:pt x="696" y="1069"/>
                  </a:lnTo>
                  <a:lnTo>
                    <a:pt x="696" y="1067"/>
                  </a:lnTo>
                  <a:lnTo>
                    <a:pt x="697" y="1066"/>
                  </a:lnTo>
                  <a:lnTo>
                    <a:pt x="697" y="1064"/>
                  </a:lnTo>
                  <a:lnTo>
                    <a:pt x="697" y="1063"/>
                  </a:lnTo>
                  <a:lnTo>
                    <a:pt x="696" y="1063"/>
                  </a:lnTo>
                  <a:lnTo>
                    <a:pt x="696" y="1061"/>
                  </a:lnTo>
                  <a:lnTo>
                    <a:pt x="694" y="1061"/>
                  </a:lnTo>
                  <a:lnTo>
                    <a:pt x="693" y="1061"/>
                  </a:lnTo>
                  <a:lnTo>
                    <a:pt x="693" y="1060"/>
                  </a:lnTo>
                  <a:lnTo>
                    <a:pt x="690" y="1058"/>
                  </a:lnTo>
                  <a:lnTo>
                    <a:pt x="690" y="1057"/>
                  </a:lnTo>
                  <a:lnTo>
                    <a:pt x="691" y="1055"/>
                  </a:lnTo>
                  <a:lnTo>
                    <a:pt x="688" y="1054"/>
                  </a:lnTo>
                  <a:lnTo>
                    <a:pt x="687" y="1055"/>
                  </a:lnTo>
                  <a:lnTo>
                    <a:pt x="685" y="1057"/>
                  </a:lnTo>
                  <a:lnTo>
                    <a:pt x="685" y="1058"/>
                  </a:lnTo>
                  <a:lnTo>
                    <a:pt x="685" y="1060"/>
                  </a:lnTo>
                  <a:lnTo>
                    <a:pt x="684" y="1061"/>
                  </a:lnTo>
                  <a:lnTo>
                    <a:pt x="684" y="1063"/>
                  </a:lnTo>
                  <a:lnTo>
                    <a:pt x="682" y="1063"/>
                  </a:lnTo>
                  <a:lnTo>
                    <a:pt x="681" y="1061"/>
                  </a:lnTo>
                  <a:lnTo>
                    <a:pt x="681" y="1063"/>
                  </a:lnTo>
                  <a:lnTo>
                    <a:pt x="682" y="1064"/>
                  </a:lnTo>
                  <a:lnTo>
                    <a:pt x="684" y="1067"/>
                  </a:lnTo>
                  <a:lnTo>
                    <a:pt x="682" y="1069"/>
                  </a:lnTo>
                  <a:lnTo>
                    <a:pt x="681" y="1067"/>
                  </a:lnTo>
                  <a:lnTo>
                    <a:pt x="679" y="1066"/>
                  </a:lnTo>
                  <a:lnTo>
                    <a:pt x="678" y="1066"/>
                  </a:lnTo>
                  <a:lnTo>
                    <a:pt x="676" y="1064"/>
                  </a:lnTo>
                  <a:lnTo>
                    <a:pt x="676" y="1066"/>
                  </a:lnTo>
                  <a:lnTo>
                    <a:pt x="673" y="1066"/>
                  </a:lnTo>
                  <a:lnTo>
                    <a:pt x="673" y="1064"/>
                  </a:lnTo>
                  <a:lnTo>
                    <a:pt x="672" y="1066"/>
                  </a:lnTo>
                  <a:lnTo>
                    <a:pt x="672" y="1067"/>
                  </a:lnTo>
                  <a:lnTo>
                    <a:pt x="670" y="1067"/>
                  </a:lnTo>
                  <a:lnTo>
                    <a:pt x="668" y="1066"/>
                  </a:lnTo>
                  <a:lnTo>
                    <a:pt x="668" y="1064"/>
                  </a:lnTo>
                  <a:lnTo>
                    <a:pt x="668" y="1063"/>
                  </a:lnTo>
                  <a:lnTo>
                    <a:pt x="664" y="1063"/>
                  </a:lnTo>
                  <a:lnTo>
                    <a:pt x="664" y="1064"/>
                  </a:lnTo>
                  <a:lnTo>
                    <a:pt x="665" y="1064"/>
                  </a:lnTo>
                  <a:lnTo>
                    <a:pt x="665" y="1066"/>
                  </a:lnTo>
                  <a:lnTo>
                    <a:pt x="665" y="1067"/>
                  </a:lnTo>
                  <a:lnTo>
                    <a:pt x="667" y="1069"/>
                  </a:lnTo>
                  <a:lnTo>
                    <a:pt x="665" y="1070"/>
                  </a:lnTo>
                  <a:lnTo>
                    <a:pt x="662" y="1070"/>
                  </a:lnTo>
                  <a:lnTo>
                    <a:pt x="661" y="1070"/>
                  </a:lnTo>
                  <a:lnTo>
                    <a:pt x="661" y="1072"/>
                  </a:lnTo>
                  <a:lnTo>
                    <a:pt x="661" y="1073"/>
                  </a:lnTo>
                  <a:lnTo>
                    <a:pt x="659" y="1075"/>
                  </a:lnTo>
                  <a:lnTo>
                    <a:pt x="656" y="1075"/>
                  </a:lnTo>
                  <a:lnTo>
                    <a:pt x="655" y="1076"/>
                  </a:lnTo>
                  <a:lnTo>
                    <a:pt x="653" y="1078"/>
                  </a:lnTo>
                  <a:lnTo>
                    <a:pt x="655" y="1081"/>
                  </a:lnTo>
                  <a:lnTo>
                    <a:pt x="655" y="1082"/>
                  </a:lnTo>
                  <a:lnTo>
                    <a:pt x="653" y="1082"/>
                  </a:lnTo>
                  <a:lnTo>
                    <a:pt x="650" y="1082"/>
                  </a:lnTo>
                  <a:lnTo>
                    <a:pt x="649" y="1082"/>
                  </a:lnTo>
                  <a:lnTo>
                    <a:pt x="647" y="1082"/>
                  </a:lnTo>
                  <a:lnTo>
                    <a:pt x="646" y="1082"/>
                  </a:lnTo>
                  <a:lnTo>
                    <a:pt x="646" y="1084"/>
                  </a:lnTo>
                  <a:lnTo>
                    <a:pt x="646" y="1085"/>
                  </a:lnTo>
                  <a:lnTo>
                    <a:pt x="647" y="1085"/>
                  </a:lnTo>
                  <a:lnTo>
                    <a:pt x="647" y="1087"/>
                  </a:lnTo>
                  <a:lnTo>
                    <a:pt x="650" y="1087"/>
                  </a:lnTo>
                  <a:lnTo>
                    <a:pt x="649" y="1090"/>
                  </a:lnTo>
                  <a:lnTo>
                    <a:pt x="647" y="1090"/>
                  </a:lnTo>
                  <a:lnTo>
                    <a:pt x="647" y="1089"/>
                  </a:lnTo>
                  <a:lnTo>
                    <a:pt x="646" y="1087"/>
                  </a:lnTo>
                  <a:lnTo>
                    <a:pt x="644" y="1087"/>
                  </a:lnTo>
                  <a:lnTo>
                    <a:pt x="644" y="1085"/>
                  </a:lnTo>
                  <a:lnTo>
                    <a:pt x="643" y="1085"/>
                  </a:lnTo>
                  <a:lnTo>
                    <a:pt x="643" y="1087"/>
                  </a:lnTo>
                  <a:lnTo>
                    <a:pt x="641" y="1087"/>
                  </a:lnTo>
                  <a:lnTo>
                    <a:pt x="640" y="1087"/>
                  </a:lnTo>
                  <a:lnTo>
                    <a:pt x="640" y="1085"/>
                  </a:lnTo>
                  <a:lnTo>
                    <a:pt x="637" y="1085"/>
                  </a:lnTo>
                  <a:lnTo>
                    <a:pt x="634" y="1087"/>
                  </a:lnTo>
                  <a:lnTo>
                    <a:pt x="632" y="1085"/>
                  </a:lnTo>
                  <a:lnTo>
                    <a:pt x="632" y="1084"/>
                  </a:lnTo>
                  <a:lnTo>
                    <a:pt x="632" y="1082"/>
                  </a:lnTo>
                  <a:lnTo>
                    <a:pt x="631" y="1082"/>
                  </a:lnTo>
                  <a:lnTo>
                    <a:pt x="629" y="1079"/>
                  </a:lnTo>
                  <a:lnTo>
                    <a:pt x="629" y="1078"/>
                  </a:lnTo>
                  <a:lnTo>
                    <a:pt x="628" y="1076"/>
                  </a:lnTo>
                  <a:lnTo>
                    <a:pt x="628" y="1075"/>
                  </a:lnTo>
                  <a:lnTo>
                    <a:pt x="628" y="1073"/>
                  </a:lnTo>
                  <a:lnTo>
                    <a:pt x="628" y="1072"/>
                  </a:lnTo>
                  <a:lnTo>
                    <a:pt x="628" y="1070"/>
                  </a:lnTo>
                  <a:lnTo>
                    <a:pt x="628" y="1069"/>
                  </a:lnTo>
                  <a:lnTo>
                    <a:pt x="626" y="1067"/>
                  </a:lnTo>
                  <a:lnTo>
                    <a:pt x="625" y="1066"/>
                  </a:lnTo>
                  <a:lnTo>
                    <a:pt x="625" y="1067"/>
                  </a:lnTo>
                  <a:lnTo>
                    <a:pt x="623" y="1067"/>
                  </a:lnTo>
                  <a:lnTo>
                    <a:pt x="623" y="1069"/>
                  </a:lnTo>
                  <a:lnTo>
                    <a:pt x="623" y="1070"/>
                  </a:lnTo>
                  <a:lnTo>
                    <a:pt x="623" y="1072"/>
                  </a:lnTo>
                  <a:lnTo>
                    <a:pt x="622" y="1072"/>
                  </a:lnTo>
                  <a:lnTo>
                    <a:pt x="620" y="1072"/>
                  </a:lnTo>
                  <a:lnTo>
                    <a:pt x="619" y="1072"/>
                  </a:lnTo>
                  <a:lnTo>
                    <a:pt x="619" y="1070"/>
                  </a:lnTo>
                  <a:lnTo>
                    <a:pt x="619" y="1069"/>
                  </a:lnTo>
                  <a:lnTo>
                    <a:pt x="620" y="1067"/>
                  </a:lnTo>
                  <a:lnTo>
                    <a:pt x="622" y="1066"/>
                  </a:lnTo>
                  <a:lnTo>
                    <a:pt x="623" y="1064"/>
                  </a:lnTo>
                  <a:lnTo>
                    <a:pt x="623" y="1066"/>
                  </a:lnTo>
                  <a:lnTo>
                    <a:pt x="625" y="1066"/>
                  </a:lnTo>
                  <a:lnTo>
                    <a:pt x="625" y="1064"/>
                  </a:lnTo>
                  <a:lnTo>
                    <a:pt x="625" y="1063"/>
                  </a:lnTo>
                  <a:lnTo>
                    <a:pt x="626" y="1060"/>
                  </a:lnTo>
                  <a:lnTo>
                    <a:pt x="628" y="1058"/>
                  </a:lnTo>
                  <a:lnTo>
                    <a:pt x="628" y="1057"/>
                  </a:lnTo>
                  <a:lnTo>
                    <a:pt x="628" y="1055"/>
                  </a:lnTo>
                  <a:lnTo>
                    <a:pt x="626" y="1055"/>
                  </a:lnTo>
                  <a:lnTo>
                    <a:pt x="626" y="1054"/>
                  </a:lnTo>
                  <a:lnTo>
                    <a:pt x="625" y="1054"/>
                  </a:lnTo>
                  <a:lnTo>
                    <a:pt x="623" y="1052"/>
                  </a:lnTo>
                  <a:lnTo>
                    <a:pt x="622" y="1051"/>
                  </a:lnTo>
                  <a:lnTo>
                    <a:pt x="620" y="1049"/>
                  </a:lnTo>
                  <a:lnTo>
                    <a:pt x="620" y="1048"/>
                  </a:lnTo>
                  <a:lnTo>
                    <a:pt x="620" y="1046"/>
                  </a:lnTo>
                  <a:lnTo>
                    <a:pt x="622" y="1043"/>
                  </a:lnTo>
                  <a:lnTo>
                    <a:pt x="622" y="1042"/>
                  </a:lnTo>
                  <a:lnTo>
                    <a:pt x="622" y="1040"/>
                  </a:lnTo>
                  <a:lnTo>
                    <a:pt x="620" y="1039"/>
                  </a:lnTo>
                  <a:lnTo>
                    <a:pt x="622" y="1039"/>
                  </a:lnTo>
                  <a:lnTo>
                    <a:pt x="622" y="1040"/>
                  </a:lnTo>
                  <a:lnTo>
                    <a:pt x="623" y="1040"/>
                  </a:lnTo>
                  <a:lnTo>
                    <a:pt x="625" y="1040"/>
                  </a:lnTo>
                  <a:lnTo>
                    <a:pt x="626" y="1039"/>
                  </a:lnTo>
                  <a:lnTo>
                    <a:pt x="625" y="1037"/>
                  </a:lnTo>
                  <a:lnTo>
                    <a:pt x="626" y="1036"/>
                  </a:lnTo>
                  <a:lnTo>
                    <a:pt x="625" y="1036"/>
                  </a:lnTo>
                  <a:lnTo>
                    <a:pt x="626" y="1036"/>
                  </a:lnTo>
                  <a:lnTo>
                    <a:pt x="625" y="1032"/>
                  </a:lnTo>
                  <a:lnTo>
                    <a:pt x="628" y="1032"/>
                  </a:lnTo>
                  <a:lnTo>
                    <a:pt x="626" y="1031"/>
                  </a:lnTo>
                  <a:lnTo>
                    <a:pt x="628" y="1029"/>
                  </a:lnTo>
                  <a:lnTo>
                    <a:pt x="628" y="1028"/>
                  </a:lnTo>
                  <a:lnTo>
                    <a:pt x="626" y="1026"/>
                  </a:lnTo>
                  <a:lnTo>
                    <a:pt x="626" y="1025"/>
                  </a:lnTo>
                  <a:lnTo>
                    <a:pt x="626" y="1022"/>
                  </a:lnTo>
                  <a:lnTo>
                    <a:pt x="625" y="1022"/>
                  </a:lnTo>
                  <a:lnTo>
                    <a:pt x="625" y="1020"/>
                  </a:lnTo>
                  <a:lnTo>
                    <a:pt x="623" y="1019"/>
                  </a:lnTo>
                  <a:lnTo>
                    <a:pt x="622" y="1017"/>
                  </a:lnTo>
                  <a:lnTo>
                    <a:pt x="620" y="1014"/>
                  </a:lnTo>
                  <a:lnTo>
                    <a:pt x="620" y="1011"/>
                  </a:lnTo>
                  <a:lnTo>
                    <a:pt x="619" y="1007"/>
                  </a:lnTo>
                  <a:lnTo>
                    <a:pt x="619" y="1005"/>
                  </a:lnTo>
                  <a:lnTo>
                    <a:pt x="619" y="1007"/>
                  </a:lnTo>
                  <a:lnTo>
                    <a:pt x="617" y="1007"/>
                  </a:lnTo>
                  <a:lnTo>
                    <a:pt x="616" y="1007"/>
                  </a:lnTo>
                  <a:lnTo>
                    <a:pt x="614" y="1007"/>
                  </a:lnTo>
                  <a:lnTo>
                    <a:pt x="611" y="1005"/>
                  </a:lnTo>
                  <a:lnTo>
                    <a:pt x="609" y="1004"/>
                  </a:lnTo>
                  <a:lnTo>
                    <a:pt x="606" y="1004"/>
                  </a:lnTo>
                  <a:lnTo>
                    <a:pt x="606" y="1002"/>
                  </a:lnTo>
                  <a:lnTo>
                    <a:pt x="605" y="1002"/>
                  </a:lnTo>
                  <a:lnTo>
                    <a:pt x="605" y="1001"/>
                  </a:lnTo>
                  <a:lnTo>
                    <a:pt x="606" y="996"/>
                  </a:lnTo>
                  <a:lnTo>
                    <a:pt x="608" y="995"/>
                  </a:lnTo>
                  <a:lnTo>
                    <a:pt x="608" y="993"/>
                  </a:lnTo>
                  <a:lnTo>
                    <a:pt x="608" y="990"/>
                  </a:lnTo>
                  <a:lnTo>
                    <a:pt x="609" y="990"/>
                  </a:lnTo>
                  <a:lnTo>
                    <a:pt x="611" y="990"/>
                  </a:lnTo>
                  <a:lnTo>
                    <a:pt x="608" y="987"/>
                  </a:lnTo>
                  <a:lnTo>
                    <a:pt x="608" y="986"/>
                  </a:lnTo>
                  <a:lnTo>
                    <a:pt x="605" y="987"/>
                  </a:lnTo>
                  <a:lnTo>
                    <a:pt x="605" y="986"/>
                  </a:lnTo>
                  <a:lnTo>
                    <a:pt x="603" y="984"/>
                  </a:lnTo>
                  <a:lnTo>
                    <a:pt x="602" y="983"/>
                  </a:lnTo>
                  <a:lnTo>
                    <a:pt x="600" y="983"/>
                  </a:lnTo>
                  <a:lnTo>
                    <a:pt x="600" y="981"/>
                  </a:lnTo>
                  <a:lnTo>
                    <a:pt x="599" y="979"/>
                  </a:lnTo>
                  <a:lnTo>
                    <a:pt x="597" y="978"/>
                  </a:lnTo>
                  <a:lnTo>
                    <a:pt x="597" y="976"/>
                  </a:lnTo>
                  <a:lnTo>
                    <a:pt x="596" y="978"/>
                  </a:lnTo>
                  <a:lnTo>
                    <a:pt x="594" y="979"/>
                  </a:lnTo>
                  <a:lnTo>
                    <a:pt x="593" y="981"/>
                  </a:lnTo>
                  <a:lnTo>
                    <a:pt x="591" y="978"/>
                  </a:lnTo>
                  <a:lnTo>
                    <a:pt x="590" y="978"/>
                  </a:lnTo>
                  <a:lnTo>
                    <a:pt x="590" y="979"/>
                  </a:lnTo>
                  <a:lnTo>
                    <a:pt x="591" y="981"/>
                  </a:lnTo>
                  <a:lnTo>
                    <a:pt x="593" y="981"/>
                  </a:lnTo>
                  <a:lnTo>
                    <a:pt x="591" y="983"/>
                  </a:lnTo>
                  <a:lnTo>
                    <a:pt x="591" y="981"/>
                  </a:lnTo>
                  <a:lnTo>
                    <a:pt x="590" y="983"/>
                  </a:lnTo>
                  <a:lnTo>
                    <a:pt x="588" y="984"/>
                  </a:lnTo>
                  <a:lnTo>
                    <a:pt x="588" y="983"/>
                  </a:lnTo>
                  <a:lnTo>
                    <a:pt x="587" y="983"/>
                  </a:lnTo>
                  <a:lnTo>
                    <a:pt x="585" y="979"/>
                  </a:lnTo>
                  <a:lnTo>
                    <a:pt x="585" y="978"/>
                  </a:lnTo>
                  <a:lnTo>
                    <a:pt x="584" y="976"/>
                  </a:lnTo>
                  <a:lnTo>
                    <a:pt x="578" y="969"/>
                  </a:lnTo>
                  <a:lnTo>
                    <a:pt x="575" y="964"/>
                  </a:lnTo>
                  <a:lnTo>
                    <a:pt x="582" y="958"/>
                  </a:lnTo>
                  <a:lnTo>
                    <a:pt x="590" y="954"/>
                  </a:lnTo>
                  <a:lnTo>
                    <a:pt x="596" y="949"/>
                  </a:lnTo>
                  <a:lnTo>
                    <a:pt x="597" y="948"/>
                  </a:lnTo>
                  <a:lnTo>
                    <a:pt x="600" y="946"/>
                  </a:lnTo>
                  <a:lnTo>
                    <a:pt x="602" y="946"/>
                  </a:lnTo>
                  <a:lnTo>
                    <a:pt x="602" y="945"/>
                  </a:lnTo>
                  <a:lnTo>
                    <a:pt x="605" y="943"/>
                  </a:lnTo>
                  <a:lnTo>
                    <a:pt x="605" y="942"/>
                  </a:lnTo>
                  <a:lnTo>
                    <a:pt x="606" y="942"/>
                  </a:lnTo>
                  <a:lnTo>
                    <a:pt x="606" y="940"/>
                  </a:lnTo>
                  <a:lnTo>
                    <a:pt x="608" y="940"/>
                  </a:lnTo>
                  <a:lnTo>
                    <a:pt x="606" y="939"/>
                  </a:lnTo>
                  <a:lnTo>
                    <a:pt x="608" y="939"/>
                  </a:lnTo>
                  <a:lnTo>
                    <a:pt x="606" y="936"/>
                  </a:lnTo>
                  <a:lnTo>
                    <a:pt x="606" y="934"/>
                  </a:lnTo>
                  <a:lnTo>
                    <a:pt x="605" y="933"/>
                  </a:lnTo>
                  <a:lnTo>
                    <a:pt x="605" y="931"/>
                  </a:lnTo>
                  <a:lnTo>
                    <a:pt x="605" y="930"/>
                  </a:lnTo>
                  <a:lnTo>
                    <a:pt x="606" y="930"/>
                  </a:lnTo>
                  <a:lnTo>
                    <a:pt x="608" y="931"/>
                  </a:lnTo>
                  <a:lnTo>
                    <a:pt x="609" y="931"/>
                  </a:lnTo>
                  <a:lnTo>
                    <a:pt x="609" y="930"/>
                  </a:lnTo>
                  <a:lnTo>
                    <a:pt x="608" y="926"/>
                  </a:lnTo>
                  <a:lnTo>
                    <a:pt x="609" y="926"/>
                  </a:lnTo>
                  <a:lnTo>
                    <a:pt x="611" y="926"/>
                  </a:lnTo>
                  <a:lnTo>
                    <a:pt x="612" y="926"/>
                  </a:lnTo>
                  <a:lnTo>
                    <a:pt x="612" y="928"/>
                  </a:lnTo>
                  <a:lnTo>
                    <a:pt x="614" y="928"/>
                  </a:lnTo>
                  <a:lnTo>
                    <a:pt x="614" y="925"/>
                  </a:lnTo>
                  <a:lnTo>
                    <a:pt x="614" y="923"/>
                  </a:lnTo>
                  <a:lnTo>
                    <a:pt x="612" y="923"/>
                  </a:lnTo>
                  <a:lnTo>
                    <a:pt x="612" y="922"/>
                  </a:lnTo>
                  <a:lnTo>
                    <a:pt x="612" y="920"/>
                  </a:lnTo>
                  <a:lnTo>
                    <a:pt x="611" y="919"/>
                  </a:lnTo>
                  <a:lnTo>
                    <a:pt x="609" y="919"/>
                  </a:lnTo>
                  <a:lnTo>
                    <a:pt x="608" y="917"/>
                  </a:lnTo>
                  <a:lnTo>
                    <a:pt x="608" y="916"/>
                  </a:lnTo>
                  <a:lnTo>
                    <a:pt x="606" y="914"/>
                  </a:lnTo>
                  <a:lnTo>
                    <a:pt x="606" y="916"/>
                  </a:lnTo>
                  <a:lnTo>
                    <a:pt x="605" y="916"/>
                  </a:lnTo>
                  <a:lnTo>
                    <a:pt x="605" y="914"/>
                  </a:lnTo>
                  <a:lnTo>
                    <a:pt x="603" y="914"/>
                  </a:lnTo>
                  <a:lnTo>
                    <a:pt x="605" y="911"/>
                  </a:lnTo>
                  <a:lnTo>
                    <a:pt x="605" y="910"/>
                  </a:lnTo>
                  <a:lnTo>
                    <a:pt x="606" y="911"/>
                  </a:lnTo>
                  <a:lnTo>
                    <a:pt x="606" y="910"/>
                  </a:lnTo>
                  <a:lnTo>
                    <a:pt x="606" y="908"/>
                  </a:lnTo>
                  <a:lnTo>
                    <a:pt x="605" y="908"/>
                  </a:lnTo>
                  <a:lnTo>
                    <a:pt x="602" y="907"/>
                  </a:lnTo>
                  <a:lnTo>
                    <a:pt x="603" y="904"/>
                  </a:lnTo>
                  <a:lnTo>
                    <a:pt x="600" y="902"/>
                  </a:lnTo>
                  <a:lnTo>
                    <a:pt x="602" y="901"/>
                  </a:lnTo>
                  <a:lnTo>
                    <a:pt x="603" y="899"/>
                  </a:lnTo>
                  <a:lnTo>
                    <a:pt x="605" y="899"/>
                  </a:lnTo>
                  <a:lnTo>
                    <a:pt x="605" y="898"/>
                  </a:lnTo>
                  <a:lnTo>
                    <a:pt x="605" y="896"/>
                  </a:lnTo>
                  <a:lnTo>
                    <a:pt x="605" y="895"/>
                  </a:lnTo>
                  <a:lnTo>
                    <a:pt x="606" y="895"/>
                  </a:lnTo>
                  <a:lnTo>
                    <a:pt x="608" y="892"/>
                  </a:lnTo>
                  <a:lnTo>
                    <a:pt x="603" y="892"/>
                  </a:lnTo>
                  <a:lnTo>
                    <a:pt x="605" y="890"/>
                  </a:lnTo>
                  <a:lnTo>
                    <a:pt x="603" y="887"/>
                  </a:lnTo>
                  <a:lnTo>
                    <a:pt x="605" y="887"/>
                  </a:lnTo>
                  <a:lnTo>
                    <a:pt x="603" y="886"/>
                  </a:lnTo>
                  <a:lnTo>
                    <a:pt x="605" y="886"/>
                  </a:lnTo>
                  <a:lnTo>
                    <a:pt x="605" y="884"/>
                  </a:lnTo>
                  <a:lnTo>
                    <a:pt x="603" y="883"/>
                  </a:lnTo>
                  <a:lnTo>
                    <a:pt x="602" y="880"/>
                  </a:lnTo>
                  <a:lnTo>
                    <a:pt x="602" y="878"/>
                  </a:lnTo>
                  <a:lnTo>
                    <a:pt x="600" y="878"/>
                  </a:lnTo>
                  <a:lnTo>
                    <a:pt x="599" y="878"/>
                  </a:lnTo>
                  <a:lnTo>
                    <a:pt x="600" y="877"/>
                  </a:lnTo>
                  <a:lnTo>
                    <a:pt x="599" y="877"/>
                  </a:lnTo>
                  <a:lnTo>
                    <a:pt x="597" y="877"/>
                  </a:lnTo>
                  <a:lnTo>
                    <a:pt x="597" y="873"/>
                  </a:lnTo>
                  <a:lnTo>
                    <a:pt x="597" y="872"/>
                  </a:lnTo>
                  <a:lnTo>
                    <a:pt x="597" y="870"/>
                  </a:lnTo>
                  <a:lnTo>
                    <a:pt x="596" y="870"/>
                  </a:lnTo>
                  <a:lnTo>
                    <a:pt x="594" y="867"/>
                  </a:lnTo>
                  <a:lnTo>
                    <a:pt x="593" y="864"/>
                  </a:lnTo>
                  <a:lnTo>
                    <a:pt x="591" y="860"/>
                  </a:lnTo>
                  <a:lnTo>
                    <a:pt x="591" y="858"/>
                  </a:lnTo>
                  <a:lnTo>
                    <a:pt x="593" y="858"/>
                  </a:lnTo>
                  <a:lnTo>
                    <a:pt x="594" y="858"/>
                  </a:lnTo>
                  <a:lnTo>
                    <a:pt x="597" y="857"/>
                  </a:lnTo>
                  <a:lnTo>
                    <a:pt x="599" y="857"/>
                  </a:lnTo>
                  <a:lnTo>
                    <a:pt x="599" y="854"/>
                  </a:lnTo>
                  <a:lnTo>
                    <a:pt x="599" y="852"/>
                  </a:lnTo>
                  <a:lnTo>
                    <a:pt x="599" y="851"/>
                  </a:lnTo>
                  <a:lnTo>
                    <a:pt x="596" y="851"/>
                  </a:lnTo>
                  <a:lnTo>
                    <a:pt x="596" y="849"/>
                  </a:lnTo>
                  <a:lnTo>
                    <a:pt x="596" y="846"/>
                  </a:lnTo>
                  <a:lnTo>
                    <a:pt x="593" y="848"/>
                  </a:lnTo>
                  <a:lnTo>
                    <a:pt x="593" y="846"/>
                  </a:lnTo>
                  <a:lnTo>
                    <a:pt x="591" y="846"/>
                  </a:lnTo>
                  <a:lnTo>
                    <a:pt x="591" y="845"/>
                  </a:lnTo>
                  <a:lnTo>
                    <a:pt x="588" y="846"/>
                  </a:lnTo>
                  <a:lnTo>
                    <a:pt x="590" y="849"/>
                  </a:lnTo>
                  <a:lnTo>
                    <a:pt x="587" y="849"/>
                  </a:lnTo>
                  <a:lnTo>
                    <a:pt x="588" y="849"/>
                  </a:lnTo>
                  <a:lnTo>
                    <a:pt x="587" y="849"/>
                  </a:lnTo>
                  <a:lnTo>
                    <a:pt x="585" y="849"/>
                  </a:lnTo>
                  <a:lnTo>
                    <a:pt x="584" y="851"/>
                  </a:lnTo>
                  <a:lnTo>
                    <a:pt x="582" y="851"/>
                  </a:lnTo>
                  <a:lnTo>
                    <a:pt x="579" y="851"/>
                  </a:lnTo>
                  <a:lnTo>
                    <a:pt x="578" y="851"/>
                  </a:lnTo>
                  <a:lnTo>
                    <a:pt x="578" y="854"/>
                  </a:lnTo>
                  <a:lnTo>
                    <a:pt x="576" y="854"/>
                  </a:lnTo>
                  <a:lnTo>
                    <a:pt x="575" y="854"/>
                  </a:lnTo>
                  <a:lnTo>
                    <a:pt x="572" y="854"/>
                  </a:lnTo>
                  <a:lnTo>
                    <a:pt x="570" y="854"/>
                  </a:lnTo>
                  <a:lnTo>
                    <a:pt x="569" y="854"/>
                  </a:lnTo>
                  <a:lnTo>
                    <a:pt x="566" y="854"/>
                  </a:lnTo>
                  <a:lnTo>
                    <a:pt x="564" y="852"/>
                  </a:lnTo>
                  <a:lnTo>
                    <a:pt x="561" y="849"/>
                  </a:lnTo>
                  <a:lnTo>
                    <a:pt x="561" y="848"/>
                  </a:lnTo>
                  <a:lnTo>
                    <a:pt x="564" y="848"/>
                  </a:lnTo>
                  <a:lnTo>
                    <a:pt x="564" y="845"/>
                  </a:lnTo>
                  <a:lnTo>
                    <a:pt x="564" y="843"/>
                  </a:lnTo>
                  <a:lnTo>
                    <a:pt x="567" y="842"/>
                  </a:lnTo>
                  <a:lnTo>
                    <a:pt x="566" y="840"/>
                  </a:lnTo>
                  <a:lnTo>
                    <a:pt x="566" y="839"/>
                  </a:lnTo>
                  <a:lnTo>
                    <a:pt x="564" y="839"/>
                  </a:lnTo>
                  <a:lnTo>
                    <a:pt x="563" y="839"/>
                  </a:lnTo>
                  <a:lnTo>
                    <a:pt x="560" y="837"/>
                  </a:lnTo>
                  <a:lnTo>
                    <a:pt x="558" y="840"/>
                  </a:lnTo>
                  <a:lnTo>
                    <a:pt x="558" y="839"/>
                  </a:lnTo>
                  <a:lnTo>
                    <a:pt x="556" y="837"/>
                  </a:lnTo>
                  <a:lnTo>
                    <a:pt x="555" y="837"/>
                  </a:lnTo>
                  <a:lnTo>
                    <a:pt x="552" y="837"/>
                  </a:lnTo>
                  <a:lnTo>
                    <a:pt x="550" y="837"/>
                  </a:lnTo>
                  <a:lnTo>
                    <a:pt x="549" y="837"/>
                  </a:lnTo>
                  <a:lnTo>
                    <a:pt x="547" y="837"/>
                  </a:lnTo>
                  <a:lnTo>
                    <a:pt x="546" y="839"/>
                  </a:lnTo>
                  <a:lnTo>
                    <a:pt x="543" y="839"/>
                  </a:lnTo>
                  <a:lnTo>
                    <a:pt x="544" y="836"/>
                  </a:lnTo>
                  <a:lnTo>
                    <a:pt x="544" y="830"/>
                  </a:lnTo>
                  <a:lnTo>
                    <a:pt x="543" y="830"/>
                  </a:lnTo>
                  <a:lnTo>
                    <a:pt x="541" y="828"/>
                  </a:lnTo>
                  <a:lnTo>
                    <a:pt x="538" y="828"/>
                  </a:lnTo>
                  <a:lnTo>
                    <a:pt x="538" y="827"/>
                  </a:lnTo>
                  <a:lnTo>
                    <a:pt x="538" y="822"/>
                  </a:lnTo>
                  <a:lnTo>
                    <a:pt x="535" y="822"/>
                  </a:lnTo>
                  <a:lnTo>
                    <a:pt x="531" y="822"/>
                  </a:lnTo>
                  <a:lnTo>
                    <a:pt x="528" y="822"/>
                  </a:lnTo>
                  <a:lnTo>
                    <a:pt x="526" y="820"/>
                  </a:lnTo>
                  <a:lnTo>
                    <a:pt x="526" y="822"/>
                  </a:lnTo>
                  <a:lnTo>
                    <a:pt x="526" y="824"/>
                  </a:lnTo>
                  <a:lnTo>
                    <a:pt x="525" y="824"/>
                  </a:lnTo>
                  <a:lnTo>
                    <a:pt x="525" y="825"/>
                  </a:lnTo>
                  <a:lnTo>
                    <a:pt x="519" y="827"/>
                  </a:lnTo>
                  <a:lnTo>
                    <a:pt x="517" y="827"/>
                  </a:lnTo>
                  <a:lnTo>
                    <a:pt x="517" y="824"/>
                  </a:lnTo>
                  <a:lnTo>
                    <a:pt x="516" y="824"/>
                  </a:lnTo>
                  <a:lnTo>
                    <a:pt x="513" y="825"/>
                  </a:lnTo>
                  <a:lnTo>
                    <a:pt x="508" y="824"/>
                  </a:lnTo>
                  <a:lnTo>
                    <a:pt x="505" y="824"/>
                  </a:lnTo>
                  <a:lnTo>
                    <a:pt x="505" y="819"/>
                  </a:lnTo>
                  <a:lnTo>
                    <a:pt x="505" y="817"/>
                  </a:lnTo>
                  <a:lnTo>
                    <a:pt x="505" y="813"/>
                  </a:lnTo>
                  <a:lnTo>
                    <a:pt x="504" y="813"/>
                  </a:lnTo>
                  <a:lnTo>
                    <a:pt x="504" y="811"/>
                  </a:lnTo>
                  <a:lnTo>
                    <a:pt x="502" y="810"/>
                  </a:lnTo>
                  <a:lnTo>
                    <a:pt x="502" y="808"/>
                  </a:lnTo>
                  <a:lnTo>
                    <a:pt x="499" y="808"/>
                  </a:lnTo>
                  <a:lnTo>
                    <a:pt x="497" y="810"/>
                  </a:lnTo>
                  <a:lnTo>
                    <a:pt x="496" y="810"/>
                  </a:lnTo>
                  <a:lnTo>
                    <a:pt x="494" y="811"/>
                  </a:lnTo>
                  <a:lnTo>
                    <a:pt x="493" y="811"/>
                  </a:lnTo>
                  <a:lnTo>
                    <a:pt x="488" y="811"/>
                  </a:lnTo>
                  <a:lnTo>
                    <a:pt x="487" y="811"/>
                  </a:lnTo>
                  <a:lnTo>
                    <a:pt x="485" y="811"/>
                  </a:lnTo>
                  <a:lnTo>
                    <a:pt x="484" y="811"/>
                  </a:lnTo>
                  <a:lnTo>
                    <a:pt x="482" y="811"/>
                  </a:lnTo>
                  <a:lnTo>
                    <a:pt x="481" y="810"/>
                  </a:lnTo>
                  <a:lnTo>
                    <a:pt x="481" y="807"/>
                  </a:lnTo>
                  <a:lnTo>
                    <a:pt x="481" y="805"/>
                  </a:lnTo>
                  <a:lnTo>
                    <a:pt x="481" y="804"/>
                  </a:lnTo>
                  <a:lnTo>
                    <a:pt x="479" y="804"/>
                  </a:lnTo>
                  <a:lnTo>
                    <a:pt x="478" y="804"/>
                  </a:lnTo>
                  <a:lnTo>
                    <a:pt x="476" y="802"/>
                  </a:lnTo>
                  <a:lnTo>
                    <a:pt x="475" y="802"/>
                  </a:lnTo>
                  <a:lnTo>
                    <a:pt x="475" y="801"/>
                  </a:lnTo>
                  <a:lnTo>
                    <a:pt x="472" y="799"/>
                  </a:lnTo>
                  <a:lnTo>
                    <a:pt x="470" y="799"/>
                  </a:lnTo>
                  <a:lnTo>
                    <a:pt x="469" y="799"/>
                  </a:lnTo>
                  <a:lnTo>
                    <a:pt x="467" y="799"/>
                  </a:lnTo>
                  <a:lnTo>
                    <a:pt x="464" y="798"/>
                  </a:lnTo>
                  <a:lnTo>
                    <a:pt x="463" y="798"/>
                  </a:lnTo>
                  <a:lnTo>
                    <a:pt x="461" y="796"/>
                  </a:lnTo>
                  <a:lnTo>
                    <a:pt x="461" y="795"/>
                  </a:lnTo>
                  <a:lnTo>
                    <a:pt x="460" y="793"/>
                  </a:lnTo>
                  <a:lnTo>
                    <a:pt x="457" y="793"/>
                  </a:lnTo>
                  <a:lnTo>
                    <a:pt x="455" y="793"/>
                  </a:lnTo>
                  <a:lnTo>
                    <a:pt x="454" y="793"/>
                  </a:lnTo>
                  <a:lnTo>
                    <a:pt x="452" y="793"/>
                  </a:lnTo>
                  <a:lnTo>
                    <a:pt x="451" y="792"/>
                  </a:lnTo>
                  <a:lnTo>
                    <a:pt x="449" y="792"/>
                  </a:lnTo>
                  <a:lnTo>
                    <a:pt x="449" y="790"/>
                  </a:lnTo>
                  <a:lnTo>
                    <a:pt x="449" y="789"/>
                  </a:lnTo>
                  <a:lnTo>
                    <a:pt x="448" y="789"/>
                  </a:lnTo>
                  <a:lnTo>
                    <a:pt x="446" y="789"/>
                  </a:lnTo>
                  <a:lnTo>
                    <a:pt x="443" y="789"/>
                  </a:lnTo>
                  <a:lnTo>
                    <a:pt x="443" y="790"/>
                  </a:lnTo>
                  <a:lnTo>
                    <a:pt x="441" y="792"/>
                  </a:lnTo>
                  <a:lnTo>
                    <a:pt x="441" y="793"/>
                  </a:lnTo>
                  <a:lnTo>
                    <a:pt x="440" y="796"/>
                  </a:lnTo>
                  <a:lnTo>
                    <a:pt x="440" y="798"/>
                  </a:lnTo>
                  <a:lnTo>
                    <a:pt x="438" y="798"/>
                  </a:lnTo>
                  <a:lnTo>
                    <a:pt x="437" y="799"/>
                  </a:lnTo>
                  <a:lnTo>
                    <a:pt x="435" y="799"/>
                  </a:lnTo>
                  <a:lnTo>
                    <a:pt x="434" y="799"/>
                  </a:lnTo>
                  <a:lnTo>
                    <a:pt x="431" y="799"/>
                  </a:lnTo>
                  <a:lnTo>
                    <a:pt x="432" y="802"/>
                  </a:lnTo>
                  <a:lnTo>
                    <a:pt x="431" y="802"/>
                  </a:lnTo>
                  <a:lnTo>
                    <a:pt x="431" y="804"/>
                  </a:lnTo>
                  <a:lnTo>
                    <a:pt x="428" y="805"/>
                  </a:lnTo>
                  <a:lnTo>
                    <a:pt x="426" y="805"/>
                  </a:lnTo>
                  <a:lnTo>
                    <a:pt x="425" y="805"/>
                  </a:lnTo>
                  <a:lnTo>
                    <a:pt x="422" y="804"/>
                  </a:lnTo>
                  <a:lnTo>
                    <a:pt x="416" y="804"/>
                  </a:lnTo>
                  <a:lnTo>
                    <a:pt x="414" y="804"/>
                  </a:lnTo>
                  <a:lnTo>
                    <a:pt x="411" y="804"/>
                  </a:lnTo>
                  <a:lnTo>
                    <a:pt x="408" y="804"/>
                  </a:lnTo>
                  <a:lnTo>
                    <a:pt x="408" y="802"/>
                  </a:lnTo>
                  <a:lnTo>
                    <a:pt x="408" y="799"/>
                  </a:lnTo>
                  <a:lnTo>
                    <a:pt x="407" y="796"/>
                  </a:lnTo>
                  <a:lnTo>
                    <a:pt x="407" y="795"/>
                  </a:lnTo>
                  <a:lnTo>
                    <a:pt x="405" y="795"/>
                  </a:lnTo>
                  <a:lnTo>
                    <a:pt x="402" y="795"/>
                  </a:lnTo>
                  <a:lnTo>
                    <a:pt x="399" y="793"/>
                  </a:lnTo>
                  <a:lnTo>
                    <a:pt x="398" y="793"/>
                  </a:lnTo>
                  <a:lnTo>
                    <a:pt x="395" y="793"/>
                  </a:lnTo>
                  <a:lnTo>
                    <a:pt x="393" y="792"/>
                  </a:lnTo>
                  <a:lnTo>
                    <a:pt x="392" y="790"/>
                  </a:lnTo>
                  <a:lnTo>
                    <a:pt x="392" y="789"/>
                  </a:lnTo>
                  <a:lnTo>
                    <a:pt x="390" y="789"/>
                  </a:lnTo>
                  <a:lnTo>
                    <a:pt x="390" y="784"/>
                  </a:lnTo>
                  <a:lnTo>
                    <a:pt x="390" y="783"/>
                  </a:lnTo>
                  <a:lnTo>
                    <a:pt x="389" y="783"/>
                  </a:lnTo>
                  <a:lnTo>
                    <a:pt x="389" y="781"/>
                  </a:lnTo>
                  <a:lnTo>
                    <a:pt x="387" y="781"/>
                  </a:lnTo>
                  <a:lnTo>
                    <a:pt x="385" y="781"/>
                  </a:lnTo>
                  <a:lnTo>
                    <a:pt x="384" y="781"/>
                  </a:lnTo>
                  <a:lnTo>
                    <a:pt x="382" y="781"/>
                  </a:lnTo>
                  <a:lnTo>
                    <a:pt x="382" y="783"/>
                  </a:lnTo>
                  <a:lnTo>
                    <a:pt x="381" y="784"/>
                  </a:lnTo>
                  <a:lnTo>
                    <a:pt x="381" y="786"/>
                  </a:lnTo>
                  <a:lnTo>
                    <a:pt x="381" y="789"/>
                  </a:lnTo>
                  <a:lnTo>
                    <a:pt x="379" y="790"/>
                  </a:lnTo>
                  <a:lnTo>
                    <a:pt x="375" y="790"/>
                  </a:lnTo>
                  <a:lnTo>
                    <a:pt x="375" y="789"/>
                  </a:lnTo>
                  <a:lnTo>
                    <a:pt x="373" y="789"/>
                  </a:lnTo>
                  <a:lnTo>
                    <a:pt x="372" y="787"/>
                  </a:lnTo>
                  <a:lnTo>
                    <a:pt x="372" y="786"/>
                  </a:lnTo>
                  <a:lnTo>
                    <a:pt x="370" y="786"/>
                  </a:lnTo>
                  <a:lnTo>
                    <a:pt x="370" y="784"/>
                  </a:lnTo>
                  <a:lnTo>
                    <a:pt x="367" y="784"/>
                  </a:lnTo>
                  <a:lnTo>
                    <a:pt x="366" y="783"/>
                  </a:lnTo>
                  <a:lnTo>
                    <a:pt x="364" y="781"/>
                  </a:lnTo>
                  <a:lnTo>
                    <a:pt x="363" y="780"/>
                  </a:lnTo>
                  <a:lnTo>
                    <a:pt x="361" y="777"/>
                  </a:lnTo>
                  <a:lnTo>
                    <a:pt x="360" y="778"/>
                  </a:lnTo>
                  <a:lnTo>
                    <a:pt x="357" y="777"/>
                  </a:lnTo>
                  <a:lnTo>
                    <a:pt x="355" y="777"/>
                  </a:lnTo>
                  <a:lnTo>
                    <a:pt x="354" y="777"/>
                  </a:lnTo>
                  <a:lnTo>
                    <a:pt x="352" y="777"/>
                  </a:lnTo>
                  <a:lnTo>
                    <a:pt x="351" y="775"/>
                  </a:lnTo>
                  <a:lnTo>
                    <a:pt x="348" y="771"/>
                  </a:lnTo>
                  <a:lnTo>
                    <a:pt x="346" y="769"/>
                  </a:lnTo>
                  <a:lnTo>
                    <a:pt x="345" y="769"/>
                  </a:lnTo>
                  <a:lnTo>
                    <a:pt x="345" y="767"/>
                  </a:lnTo>
                  <a:lnTo>
                    <a:pt x="343" y="767"/>
                  </a:lnTo>
                  <a:lnTo>
                    <a:pt x="342" y="764"/>
                  </a:lnTo>
                  <a:lnTo>
                    <a:pt x="340" y="760"/>
                  </a:lnTo>
                  <a:lnTo>
                    <a:pt x="339" y="758"/>
                  </a:lnTo>
                  <a:lnTo>
                    <a:pt x="339" y="757"/>
                  </a:lnTo>
                  <a:lnTo>
                    <a:pt x="339" y="755"/>
                  </a:lnTo>
                  <a:lnTo>
                    <a:pt x="337" y="754"/>
                  </a:lnTo>
                  <a:lnTo>
                    <a:pt x="336" y="754"/>
                  </a:lnTo>
                  <a:lnTo>
                    <a:pt x="334" y="752"/>
                  </a:lnTo>
                  <a:lnTo>
                    <a:pt x="333" y="752"/>
                  </a:lnTo>
                  <a:lnTo>
                    <a:pt x="331" y="751"/>
                  </a:lnTo>
                  <a:lnTo>
                    <a:pt x="329" y="749"/>
                  </a:lnTo>
                  <a:lnTo>
                    <a:pt x="328" y="749"/>
                  </a:lnTo>
                  <a:lnTo>
                    <a:pt x="326" y="749"/>
                  </a:lnTo>
                  <a:lnTo>
                    <a:pt x="325" y="749"/>
                  </a:lnTo>
                  <a:lnTo>
                    <a:pt x="325" y="748"/>
                  </a:lnTo>
                  <a:lnTo>
                    <a:pt x="323" y="746"/>
                  </a:lnTo>
                  <a:lnTo>
                    <a:pt x="323" y="745"/>
                  </a:lnTo>
                  <a:lnTo>
                    <a:pt x="323" y="743"/>
                  </a:lnTo>
                  <a:lnTo>
                    <a:pt x="322" y="742"/>
                  </a:lnTo>
                  <a:lnTo>
                    <a:pt x="322" y="740"/>
                  </a:lnTo>
                  <a:lnTo>
                    <a:pt x="322" y="739"/>
                  </a:lnTo>
                  <a:lnTo>
                    <a:pt x="322" y="737"/>
                  </a:lnTo>
                  <a:lnTo>
                    <a:pt x="320" y="737"/>
                  </a:lnTo>
                  <a:lnTo>
                    <a:pt x="320" y="736"/>
                  </a:lnTo>
                  <a:lnTo>
                    <a:pt x="320" y="734"/>
                  </a:lnTo>
                  <a:lnTo>
                    <a:pt x="319" y="734"/>
                  </a:lnTo>
                  <a:lnTo>
                    <a:pt x="316" y="733"/>
                  </a:lnTo>
                  <a:lnTo>
                    <a:pt x="314" y="733"/>
                  </a:lnTo>
                  <a:lnTo>
                    <a:pt x="314" y="731"/>
                  </a:lnTo>
                  <a:lnTo>
                    <a:pt x="313" y="730"/>
                  </a:lnTo>
                  <a:lnTo>
                    <a:pt x="311" y="727"/>
                  </a:lnTo>
                  <a:lnTo>
                    <a:pt x="311" y="725"/>
                  </a:lnTo>
                  <a:lnTo>
                    <a:pt x="310" y="724"/>
                  </a:lnTo>
                  <a:lnTo>
                    <a:pt x="311" y="721"/>
                  </a:lnTo>
                  <a:lnTo>
                    <a:pt x="310" y="719"/>
                  </a:lnTo>
                  <a:lnTo>
                    <a:pt x="308" y="719"/>
                  </a:lnTo>
                  <a:lnTo>
                    <a:pt x="307" y="719"/>
                  </a:lnTo>
                  <a:lnTo>
                    <a:pt x="305" y="718"/>
                  </a:lnTo>
                  <a:lnTo>
                    <a:pt x="305" y="716"/>
                  </a:lnTo>
                  <a:lnTo>
                    <a:pt x="305" y="714"/>
                  </a:lnTo>
                  <a:lnTo>
                    <a:pt x="307" y="716"/>
                  </a:lnTo>
                  <a:lnTo>
                    <a:pt x="307" y="714"/>
                  </a:lnTo>
                  <a:lnTo>
                    <a:pt x="305" y="714"/>
                  </a:lnTo>
                  <a:lnTo>
                    <a:pt x="307" y="713"/>
                  </a:lnTo>
                  <a:lnTo>
                    <a:pt x="308" y="708"/>
                  </a:lnTo>
                  <a:lnTo>
                    <a:pt x="310" y="710"/>
                  </a:lnTo>
                  <a:lnTo>
                    <a:pt x="311" y="710"/>
                  </a:lnTo>
                  <a:lnTo>
                    <a:pt x="313" y="710"/>
                  </a:lnTo>
                  <a:lnTo>
                    <a:pt x="314" y="710"/>
                  </a:lnTo>
                  <a:lnTo>
                    <a:pt x="314" y="708"/>
                  </a:lnTo>
                  <a:lnTo>
                    <a:pt x="313" y="705"/>
                  </a:lnTo>
                  <a:lnTo>
                    <a:pt x="313" y="704"/>
                  </a:lnTo>
                  <a:lnTo>
                    <a:pt x="314" y="702"/>
                  </a:lnTo>
                  <a:lnTo>
                    <a:pt x="314" y="701"/>
                  </a:lnTo>
                  <a:lnTo>
                    <a:pt x="316" y="699"/>
                  </a:lnTo>
                  <a:lnTo>
                    <a:pt x="314" y="699"/>
                  </a:lnTo>
                  <a:lnTo>
                    <a:pt x="314" y="698"/>
                  </a:lnTo>
                  <a:lnTo>
                    <a:pt x="313" y="698"/>
                  </a:lnTo>
                  <a:lnTo>
                    <a:pt x="313" y="696"/>
                  </a:lnTo>
                  <a:lnTo>
                    <a:pt x="314" y="696"/>
                  </a:lnTo>
                  <a:lnTo>
                    <a:pt x="316" y="695"/>
                  </a:lnTo>
                  <a:lnTo>
                    <a:pt x="317" y="693"/>
                  </a:lnTo>
                  <a:lnTo>
                    <a:pt x="319" y="693"/>
                  </a:lnTo>
                  <a:lnTo>
                    <a:pt x="320" y="693"/>
                  </a:lnTo>
                  <a:lnTo>
                    <a:pt x="323" y="693"/>
                  </a:lnTo>
                  <a:lnTo>
                    <a:pt x="323" y="692"/>
                  </a:lnTo>
                  <a:lnTo>
                    <a:pt x="325" y="690"/>
                  </a:lnTo>
                  <a:lnTo>
                    <a:pt x="326" y="689"/>
                  </a:lnTo>
                  <a:lnTo>
                    <a:pt x="328" y="689"/>
                  </a:lnTo>
                  <a:lnTo>
                    <a:pt x="328" y="687"/>
                  </a:lnTo>
                  <a:lnTo>
                    <a:pt x="328" y="686"/>
                  </a:lnTo>
                  <a:lnTo>
                    <a:pt x="326" y="686"/>
                  </a:lnTo>
                  <a:lnTo>
                    <a:pt x="325" y="686"/>
                  </a:lnTo>
                  <a:lnTo>
                    <a:pt x="325" y="684"/>
                  </a:lnTo>
                  <a:lnTo>
                    <a:pt x="322" y="684"/>
                  </a:lnTo>
                  <a:lnTo>
                    <a:pt x="319" y="684"/>
                  </a:lnTo>
                  <a:lnTo>
                    <a:pt x="317" y="684"/>
                  </a:lnTo>
                  <a:lnTo>
                    <a:pt x="317" y="683"/>
                  </a:lnTo>
                  <a:lnTo>
                    <a:pt x="319" y="683"/>
                  </a:lnTo>
                  <a:lnTo>
                    <a:pt x="320" y="683"/>
                  </a:lnTo>
                  <a:lnTo>
                    <a:pt x="322" y="683"/>
                  </a:lnTo>
                  <a:lnTo>
                    <a:pt x="320" y="683"/>
                  </a:lnTo>
                  <a:lnTo>
                    <a:pt x="320" y="681"/>
                  </a:lnTo>
                  <a:lnTo>
                    <a:pt x="319" y="680"/>
                  </a:lnTo>
                  <a:lnTo>
                    <a:pt x="316" y="680"/>
                  </a:lnTo>
                  <a:lnTo>
                    <a:pt x="317" y="678"/>
                  </a:lnTo>
                  <a:lnTo>
                    <a:pt x="314" y="678"/>
                  </a:lnTo>
                  <a:lnTo>
                    <a:pt x="311" y="678"/>
                  </a:lnTo>
                  <a:lnTo>
                    <a:pt x="313" y="677"/>
                  </a:lnTo>
                  <a:lnTo>
                    <a:pt x="313" y="675"/>
                  </a:lnTo>
                  <a:lnTo>
                    <a:pt x="313" y="674"/>
                  </a:lnTo>
                  <a:lnTo>
                    <a:pt x="314" y="672"/>
                  </a:lnTo>
                  <a:lnTo>
                    <a:pt x="314" y="671"/>
                  </a:lnTo>
                  <a:lnTo>
                    <a:pt x="314" y="669"/>
                  </a:lnTo>
                  <a:lnTo>
                    <a:pt x="313" y="669"/>
                  </a:lnTo>
                  <a:lnTo>
                    <a:pt x="314" y="666"/>
                  </a:lnTo>
                  <a:lnTo>
                    <a:pt x="313" y="666"/>
                  </a:lnTo>
                  <a:lnTo>
                    <a:pt x="314" y="665"/>
                  </a:lnTo>
                  <a:lnTo>
                    <a:pt x="314" y="660"/>
                  </a:lnTo>
                  <a:lnTo>
                    <a:pt x="316" y="657"/>
                  </a:lnTo>
                  <a:lnTo>
                    <a:pt x="317" y="654"/>
                  </a:lnTo>
                  <a:lnTo>
                    <a:pt x="316" y="654"/>
                  </a:lnTo>
                  <a:lnTo>
                    <a:pt x="317" y="652"/>
                  </a:lnTo>
                  <a:lnTo>
                    <a:pt x="319" y="649"/>
                  </a:lnTo>
                  <a:lnTo>
                    <a:pt x="320" y="648"/>
                  </a:lnTo>
                  <a:lnTo>
                    <a:pt x="320" y="645"/>
                  </a:lnTo>
                  <a:lnTo>
                    <a:pt x="322" y="643"/>
                  </a:lnTo>
                  <a:lnTo>
                    <a:pt x="322" y="640"/>
                  </a:lnTo>
                  <a:lnTo>
                    <a:pt x="325" y="640"/>
                  </a:lnTo>
                  <a:lnTo>
                    <a:pt x="325" y="637"/>
                  </a:lnTo>
                  <a:lnTo>
                    <a:pt x="326" y="634"/>
                  </a:lnTo>
                  <a:lnTo>
                    <a:pt x="328" y="631"/>
                  </a:lnTo>
                  <a:lnTo>
                    <a:pt x="329" y="628"/>
                  </a:lnTo>
                  <a:lnTo>
                    <a:pt x="326" y="627"/>
                  </a:lnTo>
                  <a:lnTo>
                    <a:pt x="326" y="625"/>
                  </a:lnTo>
                  <a:lnTo>
                    <a:pt x="325" y="624"/>
                  </a:lnTo>
                  <a:lnTo>
                    <a:pt x="323" y="622"/>
                  </a:lnTo>
                  <a:lnTo>
                    <a:pt x="323" y="621"/>
                  </a:lnTo>
                  <a:lnTo>
                    <a:pt x="322" y="619"/>
                  </a:lnTo>
                  <a:lnTo>
                    <a:pt x="322" y="618"/>
                  </a:lnTo>
                  <a:lnTo>
                    <a:pt x="322" y="616"/>
                  </a:lnTo>
                  <a:lnTo>
                    <a:pt x="323" y="616"/>
                  </a:lnTo>
                  <a:lnTo>
                    <a:pt x="325" y="616"/>
                  </a:lnTo>
                  <a:lnTo>
                    <a:pt x="326" y="616"/>
                  </a:lnTo>
                  <a:lnTo>
                    <a:pt x="326" y="615"/>
                  </a:lnTo>
                  <a:lnTo>
                    <a:pt x="328" y="613"/>
                  </a:lnTo>
                  <a:lnTo>
                    <a:pt x="328" y="612"/>
                  </a:lnTo>
                  <a:lnTo>
                    <a:pt x="326" y="612"/>
                  </a:lnTo>
                  <a:lnTo>
                    <a:pt x="325" y="612"/>
                  </a:lnTo>
                  <a:lnTo>
                    <a:pt x="323" y="610"/>
                  </a:lnTo>
                  <a:lnTo>
                    <a:pt x="323" y="608"/>
                  </a:lnTo>
                  <a:lnTo>
                    <a:pt x="325" y="605"/>
                  </a:lnTo>
                  <a:lnTo>
                    <a:pt x="325" y="604"/>
                  </a:lnTo>
                  <a:lnTo>
                    <a:pt x="326" y="604"/>
                  </a:lnTo>
                  <a:lnTo>
                    <a:pt x="326" y="602"/>
                  </a:lnTo>
                  <a:lnTo>
                    <a:pt x="326" y="601"/>
                  </a:lnTo>
                  <a:lnTo>
                    <a:pt x="326" y="599"/>
                  </a:lnTo>
                  <a:lnTo>
                    <a:pt x="325" y="596"/>
                  </a:lnTo>
                  <a:lnTo>
                    <a:pt x="325" y="598"/>
                  </a:lnTo>
                  <a:lnTo>
                    <a:pt x="323" y="598"/>
                  </a:lnTo>
                  <a:lnTo>
                    <a:pt x="322" y="598"/>
                  </a:lnTo>
                  <a:lnTo>
                    <a:pt x="320" y="596"/>
                  </a:lnTo>
                  <a:lnTo>
                    <a:pt x="319" y="596"/>
                  </a:lnTo>
                  <a:lnTo>
                    <a:pt x="317" y="595"/>
                  </a:lnTo>
                  <a:lnTo>
                    <a:pt x="317" y="593"/>
                  </a:lnTo>
                  <a:lnTo>
                    <a:pt x="319" y="593"/>
                  </a:lnTo>
                  <a:lnTo>
                    <a:pt x="319" y="592"/>
                  </a:lnTo>
                  <a:lnTo>
                    <a:pt x="320" y="592"/>
                  </a:lnTo>
                  <a:lnTo>
                    <a:pt x="322" y="590"/>
                  </a:lnTo>
                  <a:lnTo>
                    <a:pt x="323" y="590"/>
                  </a:lnTo>
                  <a:lnTo>
                    <a:pt x="323" y="589"/>
                  </a:lnTo>
                  <a:lnTo>
                    <a:pt x="322" y="587"/>
                  </a:lnTo>
                  <a:lnTo>
                    <a:pt x="322" y="586"/>
                  </a:lnTo>
                  <a:lnTo>
                    <a:pt x="323" y="586"/>
                  </a:lnTo>
                  <a:lnTo>
                    <a:pt x="325" y="586"/>
                  </a:lnTo>
                  <a:lnTo>
                    <a:pt x="325" y="584"/>
                  </a:lnTo>
                  <a:lnTo>
                    <a:pt x="325" y="583"/>
                  </a:lnTo>
                  <a:lnTo>
                    <a:pt x="326" y="581"/>
                  </a:lnTo>
                  <a:lnTo>
                    <a:pt x="326" y="580"/>
                  </a:lnTo>
                  <a:lnTo>
                    <a:pt x="326" y="578"/>
                  </a:lnTo>
                  <a:lnTo>
                    <a:pt x="325" y="578"/>
                  </a:lnTo>
                  <a:lnTo>
                    <a:pt x="326" y="578"/>
                  </a:lnTo>
                  <a:lnTo>
                    <a:pt x="325" y="577"/>
                  </a:lnTo>
                  <a:lnTo>
                    <a:pt x="326" y="575"/>
                  </a:lnTo>
                  <a:lnTo>
                    <a:pt x="328" y="575"/>
                  </a:lnTo>
                  <a:lnTo>
                    <a:pt x="329" y="575"/>
                  </a:lnTo>
                  <a:lnTo>
                    <a:pt x="329" y="574"/>
                  </a:lnTo>
                  <a:lnTo>
                    <a:pt x="329" y="572"/>
                  </a:lnTo>
                  <a:lnTo>
                    <a:pt x="328" y="571"/>
                  </a:lnTo>
                  <a:lnTo>
                    <a:pt x="329" y="571"/>
                  </a:lnTo>
                  <a:lnTo>
                    <a:pt x="331" y="571"/>
                  </a:lnTo>
                  <a:lnTo>
                    <a:pt x="331" y="569"/>
                  </a:lnTo>
                  <a:lnTo>
                    <a:pt x="331" y="566"/>
                  </a:lnTo>
                  <a:lnTo>
                    <a:pt x="331" y="565"/>
                  </a:lnTo>
                  <a:lnTo>
                    <a:pt x="333" y="565"/>
                  </a:lnTo>
                  <a:lnTo>
                    <a:pt x="333" y="562"/>
                  </a:lnTo>
                  <a:lnTo>
                    <a:pt x="331" y="562"/>
                  </a:lnTo>
                  <a:lnTo>
                    <a:pt x="331" y="563"/>
                  </a:lnTo>
                  <a:lnTo>
                    <a:pt x="329" y="563"/>
                  </a:lnTo>
                  <a:lnTo>
                    <a:pt x="329" y="565"/>
                  </a:lnTo>
                  <a:lnTo>
                    <a:pt x="328" y="563"/>
                  </a:lnTo>
                  <a:lnTo>
                    <a:pt x="326" y="563"/>
                  </a:lnTo>
                  <a:lnTo>
                    <a:pt x="326" y="562"/>
                  </a:lnTo>
                  <a:lnTo>
                    <a:pt x="326" y="560"/>
                  </a:lnTo>
                  <a:lnTo>
                    <a:pt x="326" y="559"/>
                  </a:lnTo>
                  <a:lnTo>
                    <a:pt x="328" y="557"/>
                  </a:lnTo>
                  <a:lnTo>
                    <a:pt x="328" y="555"/>
                  </a:lnTo>
                  <a:lnTo>
                    <a:pt x="329" y="555"/>
                  </a:lnTo>
                  <a:lnTo>
                    <a:pt x="331" y="555"/>
                  </a:lnTo>
                  <a:lnTo>
                    <a:pt x="333" y="555"/>
                  </a:lnTo>
                  <a:lnTo>
                    <a:pt x="333" y="554"/>
                  </a:lnTo>
                  <a:lnTo>
                    <a:pt x="333" y="552"/>
                  </a:lnTo>
                  <a:lnTo>
                    <a:pt x="329" y="554"/>
                  </a:lnTo>
                  <a:lnTo>
                    <a:pt x="328" y="555"/>
                  </a:lnTo>
                  <a:lnTo>
                    <a:pt x="326" y="555"/>
                  </a:lnTo>
                  <a:lnTo>
                    <a:pt x="325" y="555"/>
                  </a:lnTo>
                  <a:lnTo>
                    <a:pt x="325" y="554"/>
                  </a:lnTo>
                  <a:lnTo>
                    <a:pt x="323" y="554"/>
                  </a:lnTo>
                  <a:lnTo>
                    <a:pt x="322" y="554"/>
                  </a:lnTo>
                  <a:lnTo>
                    <a:pt x="322" y="555"/>
                  </a:lnTo>
                  <a:lnTo>
                    <a:pt x="320" y="555"/>
                  </a:lnTo>
                  <a:lnTo>
                    <a:pt x="319" y="555"/>
                  </a:lnTo>
                  <a:lnTo>
                    <a:pt x="319" y="557"/>
                  </a:lnTo>
                  <a:lnTo>
                    <a:pt x="317" y="557"/>
                  </a:lnTo>
                  <a:lnTo>
                    <a:pt x="317" y="559"/>
                  </a:lnTo>
                  <a:lnTo>
                    <a:pt x="316" y="559"/>
                  </a:lnTo>
                  <a:lnTo>
                    <a:pt x="314" y="559"/>
                  </a:lnTo>
                  <a:lnTo>
                    <a:pt x="314" y="557"/>
                  </a:lnTo>
                  <a:lnTo>
                    <a:pt x="314" y="555"/>
                  </a:lnTo>
                  <a:lnTo>
                    <a:pt x="313" y="554"/>
                  </a:lnTo>
                  <a:lnTo>
                    <a:pt x="311" y="554"/>
                  </a:lnTo>
                  <a:lnTo>
                    <a:pt x="314" y="552"/>
                  </a:lnTo>
                  <a:lnTo>
                    <a:pt x="313" y="551"/>
                  </a:lnTo>
                  <a:lnTo>
                    <a:pt x="311" y="551"/>
                  </a:lnTo>
                  <a:lnTo>
                    <a:pt x="311" y="549"/>
                  </a:lnTo>
                  <a:lnTo>
                    <a:pt x="311" y="548"/>
                  </a:lnTo>
                  <a:lnTo>
                    <a:pt x="310" y="546"/>
                  </a:lnTo>
                  <a:lnTo>
                    <a:pt x="310" y="545"/>
                  </a:lnTo>
                  <a:lnTo>
                    <a:pt x="310" y="543"/>
                  </a:lnTo>
                  <a:lnTo>
                    <a:pt x="308" y="543"/>
                  </a:lnTo>
                  <a:lnTo>
                    <a:pt x="307" y="543"/>
                  </a:lnTo>
                  <a:lnTo>
                    <a:pt x="307" y="542"/>
                  </a:lnTo>
                  <a:lnTo>
                    <a:pt x="305" y="542"/>
                  </a:lnTo>
                  <a:lnTo>
                    <a:pt x="304" y="540"/>
                  </a:lnTo>
                  <a:lnTo>
                    <a:pt x="302" y="540"/>
                  </a:lnTo>
                  <a:lnTo>
                    <a:pt x="302" y="542"/>
                  </a:lnTo>
                  <a:lnTo>
                    <a:pt x="302" y="543"/>
                  </a:lnTo>
                  <a:lnTo>
                    <a:pt x="302" y="545"/>
                  </a:lnTo>
                  <a:lnTo>
                    <a:pt x="301" y="545"/>
                  </a:lnTo>
                  <a:lnTo>
                    <a:pt x="301" y="546"/>
                  </a:lnTo>
                  <a:lnTo>
                    <a:pt x="299" y="546"/>
                  </a:lnTo>
                  <a:lnTo>
                    <a:pt x="299" y="548"/>
                  </a:lnTo>
                  <a:lnTo>
                    <a:pt x="301" y="549"/>
                  </a:lnTo>
                  <a:lnTo>
                    <a:pt x="301" y="551"/>
                  </a:lnTo>
                  <a:lnTo>
                    <a:pt x="299" y="552"/>
                  </a:lnTo>
                  <a:lnTo>
                    <a:pt x="298" y="552"/>
                  </a:lnTo>
                  <a:lnTo>
                    <a:pt x="296" y="551"/>
                  </a:lnTo>
                  <a:lnTo>
                    <a:pt x="296" y="552"/>
                  </a:lnTo>
                  <a:lnTo>
                    <a:pt x="295" y="554"/>
                  </a:lnTo>
                  <a:lnTo>
                    <a:pt x="293" y="554"/>
                  </a:lnTo>
                  <a:lnTo>
                    <a:pt x="292" y="554"/>
                  </a:lnTo>
                  <a:lnTo>
                    <a:pt x="290" y="554"/>
                  </a:lnTo>
                  <a:lnTo>
                    <a:pt x="289" y="554"/>
                  </a:lnTo>
                  <a:lnTo>
                    <a:pt x="289" y="555"/>
                  </a:lnTo>
                  <a:lnTo>
                    <a:pt x="287" y="554"/>
                  </a:lnTo>
                  <a:lnTo>
                    <a:pt x="287" y="552"/>
                  </a:lnTo>
                  <a:lnTo>
                    <a:pt x="284" y="551"/>
                  </a:lnTo>
                  <a:lnTo>
                    <a:pt x="284" y="549"/>
                  </a:lnTo>
                  <a:lnTo>
                    <a:pt x="283" y="548"/>
                  </a:lnTo>
                  <a:lnTo>
                    <a:pt x="284" y="548"/>
                  </a:lnTo>
                  <a:lnTo>
                    <a:pt x="283" y="546"/>
                  </a:lnTo>
                  <a:lnTo>
                    <a:pt x="283" y="545"/>
                  </a:lnTo>
                  <a:lnTo>
                    <a:pt x="284" y="545"/>
                  </a:lnTo>
                  <a:lnTo>
                    <a:pt x="284" y="543"/>
                  </a:lnTo>
                  <a:lnTo>
                    <a:pt x="286" y="542"/>
                  </a:lnTo>
                  <a:lnTo>
                    <a:pt x="286" y="540"/>
                  </a:lnTo>
                  <a:lnTo>
                    <a:pt x="287" y="540"/>
                  </a:lnTo>
                  <a:lnTo>
                    <a:pt x="289" y="539"/>
                  </a:lnTo>
                  <a:lnTo>
                    <a:pt x="289" y="537"/>
                  </a:lnTo>
                  <a:lnTo>
                    <a:pt x="287" y="536"/>
                  </a:lnTo>
                  <a:lnTo>
                    <a:pt x="286" y="536"/>
                  </a:lnTo>
                  <a:lnTo>
                    <a:pt x="284" y="534"/>
                  </a:lnTo>
                  <a:lnTo>
                    <a:pt x="283" y="534"/>
                  </a:lnTo>
                  <a:lnTo>
                    <a:pt x="281" y="536"/>
                  </a:lnTo>
                  <a:lnTo>
                    <a:pt x="280" y="536"/>
                  </a:lnTo>
                  <a:lnTo>
                    <a:pt x="280" y="537"/>
                  </a:lnTo>
                  <a:lnTo>
                    <a:pt x="280" y="539"/>
                  </a:lnTo>
                  <a:lnTo>
                    <a:pt x="278" y="539"/>
                  </a:lnTo>
                  <a:lnTo>
                    <a:pt x="277" y="539"/>
                  </a:lnTo>
                  <a:lnTo>
                    <a:pt x="275" y="539"/>
                  </a:lnTo>
                  <a:lnTo>
                    <a:pt x="275" y="540"/>
                  </a:lnTo>
                  <a:lnTo>
                    <a:pt x="275" y="539"/>
                  </a:lnTo>
                  <a:lnTo>
                    <a:pt x="275" y="537"/>
                  </a:lnTo>
                  <a:lnTo>
                    <a:pt x="275" y="536"/>
                  </a:lnTo>
                  <a:lnTo>
                    <a:pt x="275" y="534"/>
                  </a:lnTo>
                  <a:lnTo>
                    <a:pt x="277" y="534"/>
                  </a:lnTo>
                  <a:lnTo>
                    <a:pt x="277" y="533"/>
                  </a:lnTo>
                  <a:lnTo>
                    <a:pt x="278" y="531"/>
                  </a:lnTo>
                  <a:lnTo>
                    <a:pt x="278" y="530"/>
                  </a:lnTo>
                  <a:lnTo>
                    <a:pt x="278" y="527"/>
                  </a:lnTo>
                  <a:lnTo>
                    <a:pt x="278" y="525"/>
                  </a:lnTo>
                  <a:lnTo>
                    <a:pt x="280" y="524"/>
                  </a:lnTo>
                  <a:lnTo>
                    <a:pt x="280" y="522"/>
                  </a:lnTo>
                  <a:lnTo>
                    <a:pt x="284" y="518"/>
                  </a:lnTo>
                  <a:lnTo>
                    <a:pt x="286" y="516"/>
                  </a:lnTo>
                  <a:lnTo>
                    <a:pt x="284" y="515"/>
                  </a:lnTo>
                  <a:lnTo>
                    <a:pt x="284" y="513"/>
                  </a:lnTo>
                  <a:lnTo>
                    <a:pt x="283" y="513"/>
                  </a:lnTo>
                  <a:lnTo>
                    <a:pt x="283" y="509"/>
                  </a:lnTo>
                  <a:lnTo>
                    <a:pt x="283" y="506"/>
                  </a:lnTo>
                  <a:lnTo>
                    <a:pt x="283" y="504"/>
                  </a:lnTo>
                  <a:lnTo>
                    <a:pt x="283" y="501"/>
                  </a:lnTo>
                  <a:lnTo>
                    <a:pt x="284" y="501"/>
                  </a:lnTo>
                  <a:lnTo>
                    <a:pt x="281" y="499"/>
                  </a:lnTo>
                  <a:lnTo>
                    <a:pt x="281" y="498"/>
                  </a:lnTo>
                  <a:lnTo>
                    <a:pt x="283" y="495"/>
                  </a:lnTo>
                  <a:lnTo>
                    <a:pt x="281" y="495"/>
                  </a:lnTo>
                  <a:lnTo>
                    <a:pt x="281" y="493"/>
                  </a:lnTo>
                  <a:lnTo>
                    <a:pt x="281" y="492"/>
                  </a:lnTo>
                  <a:lnTo>
                    <a:pt x="281" y="490"/>
                  </a:lnTo>
                  <a:lnTo>
                    <a:pt x="283" y="492"/>
                  </a:lnTo>
                  <a:lnTo>
                    <a:pt x="286" y="493"/>
                  </a:lnTo>
                  <a:lnTo>
                    <a:pt x="289" y="493"/>
                  </a:lnTo>
                  <a:lnTo>
                    <a:pt x="290" y="493"/>
                  </a:lnTo>
                  <a:lnTo>
                    <a:pt x="292" y="493"/>
                  </a:lnTo>
                  <a:lnTo>
                    <a:pt x="292" y="492"/>
                  </a:lnTo>
                  <a:lnTo>
                    <a:pt x="293" y="492"/>
                  </a:lnTo>
                  <a:lnTo>
                    <a:pt x="295" y="490"/>
                  </a:lnTo>
                  <a:lnTo>
                    <a:pt x="296" y="490"/>
                  </a:lnTo>
                  <a:lnTo>
                    <a:pt x="296" y="489"/>
                  </a:lnTo>
                  <a:lnTo>
                    <a:pt x="298" y="489"/>
                  </a:lnTo>
                  <a:lnTo>
                    <a:pt x="299" y="489"/>
                  </a:lnTo>
                  <a:lnTo>
                    <a:pt x="301" y="489"/>
                  </a:lnTo>
                  <a:lnTo>
                    <a:pt x="301" y="487"/>
                  </a:lnTo>
                  <a:lnTo>
                    <a:pt x="299" y="487"/>
                  </a:lnTo>
                  <a:lnTo>
                    <a:pt x="299" y="483"/>
                  </a:lnTo>
                  <a:lnTo>
                    <a:pt x="301" y="483"/>
                  </a:lnTo>
                  <a:lnTo>
                    <a:pt x="301" y="480"/>
                  </a:lnTo>
                  <a:lnTo>
                    <a:pt x="301" y="478"/>
                  </a:lnTo>
                  <a:lnTo>
                    <a:pt x="299" y="478"/>
                  </a:lnTo>
                  <a:lnTo>
                    <a:pt x="299" y="477"/>
                  </a:lnTo>
                  <a:lnTo>
                    <a:pt x="301" y="475"/>
                  </a:lnTo>
                  <a:lnTo>
                    <a:pt x="301" y="474"/>
                  </a:lnTo>
                  <a:lnTo>
                    <a:pt x="299" y="474"/>
                  </a:lnTo>
                  <a:lnTo>
                    <a:pt x="301" y="472"/>
                  </a:lnTo>
                  <a:lnTo>
                    <a:pt x="299" y="471"/>
                  </a:lnTo>
                  <a:lnTo>
                    <a:pt x="301" y="471"/>
                  </a:lnTo>
                  <a:lnTo>
                    <a:pt x="301" y="469"/>
                  </a:lnTo>
                  <a:lnTo>
                    <a:pt x="301" y="468"/>
                  </a:lnTo>
                  <a:lnTo>
                    <a:pt x="301" y="466"/>
                  </a:lnTo>
                  <a:lnTo>
                    <a:pt x="301" y="465"/>
                  </a:lnTo>
                  <a:lnTo>
                    <a:pt x="299" y="465"/>
                  </a:lnTo>
                  <a:lnTo>
                    <a:pt x="299" y="463"/>
                  </a:lnTo>
                  <a:lnTo>
                    <a:pt x="299" y="462"/>
                  </a:lnTo>
                  <a:lnTo>
                    <a:pt x="298" y="462"/>
                  </a:lnTo>
                  <a:lnTo>
                    <a:pt x="296" y="462"/>
                  </a:lnTo>
                  <a:lnTo>
                    <a:pt x="299" y="460"/>
                  </a:lnTo>
                  <a:lnTo>
                    <a:pt x="299" y="459"/>
                  </a:lnTo>
                  <a:lnTo>
                    <a:pt x="298" y="459"/>
                  </a:lnTo>
                  <a:lnTo>
                    <a:pt x="296" y="459"/>
                  </a:lnTo>
                  <a:lnTo>
                    <a:pt x="295" y="459"/>
                  </a:lnTo>
                  <a:lnTo>
                    <a:pt x="295" y="456"/>
                  </a:lnTo>
                  <a:lnTo>
                    <a:pt x="293" y="454"/>
                  </a:lnTo>
                  <a:lnTo>
                    <a:pt x="293" y="453"/>
                  </a:lnTo>
                  <a:lnTo>
                    <a:pt x="295" y="453"/>
                  </a:lnTo>
                  <a:lnTo>
                    <a:pt x="296" y="453"/>
                  </a:lnTo>
                  <a:lnTo>
                    <a:pt x="296" y="451"/>
                  </a:lnTo>
                  <a:lnTo>
                    <a:pt x="295" y="451"/>
                  </a:lnTo>
                  <a:lnTo>
                    <a:pt x="293" y="449"/>
                  </a:lnTo>
                  <a:lnTo>
                    <a:pt x="292" y="449"/>
                  </a:lnTo>
                  <a:lnTo>
                    <a:pt x="289" y="446"/>
                  </a:lnTo>
                  <a:lnTo>
                    <a:pt x="290" y="446"/>
                  </a:lnTo>
                  <a:lnTo>
                    <a:pt x="292" y="446"/>
                  </a:lnTo>
                  <a:lnTo>
                    <a:pt x="292" y="445"/>
                  </a:lnTo>
                  <a:lnTo>
                    <a:pt x="290" y="443"/>
                  </a:lnTo>
                  <a:lnTo>
                    <a:pt x="289" y="443"/>
                  </a:lnTo>
                  <a:lnTo>
                    <a:pt x="289" y="445"/>
                  </a:lnTo>
                  <a:lnTo>
                    <a:pt x="287" y="445"/>
                  </a:lnTo>
                  <a:lnTo>
                    <a:pt x="287" y="443"/>
                  </a:lnTo>
                  <a:lnTo>
                    <a:pt x="289" y="442"/>
                  </a:lnTo>
                  <a:lnTo>
                    <a:pt x="289" y="440"/>
                  </a:lnTo>
                  <a:lnTo>
                    <a:pt x="290" y="440"/>
                  </a:lnTo>
                  <a:lnTo>
                    <a:pt x="289" y="439"/>
                  </a:lnTo>
                  <a:lnTo>
                    <a:pt x="290" y="439"/>
                  </a:lnTo>
                  <a:lnTo>
                    <a:pt x="290" y="437"/>
                  </a:lnTo>
                  <a:lnTo>
                    <a:pt x="290" y="436"/>
                  </a:lnTo>
                  <a:lnTo>
                    <a:pt x="292" y="436"/>
                  </a:lnTo>
                  <a:lnTo>
                    <a:pt x="293" y="436"/>
                  </a:lnTo>
                  <a:lnTo>
                    <a:pt x="293" y="434"/>
                  </a:lnTo>
                  <a:lnTo>
                    <a:pt x="295" y="433"/>
                  </a:lnTo>
                  <a:lnTo>
                    <a:pt x="293" y="431"/>
                  </a:lnTo>
                  <a:lnTo>
                    <a:pt x="293" y="430"/>
                  </a:lnTo>
                  <a:lnTo>
                    <a:pt x="293" y="428"/>
                  </a:lnTo>
                  <a:lnTo>
                    <a:pt x="293" y="427"/>
                  </a:lnTo>
                  <a:lnTo>
                    <a:pt x="290" y="427"/>
                  </a:lnTo>
                  <a:lnTo>
                    <a:pt x="289" y="424"/>
                  </a:lnTo>
                  <a:lnTo>
                    <a:pt x="289" y="422"/>
                  </a:lnTo>
                  <a:lnTo>
                    <a:pt x="290" y="422"/>
                  </a:lnTo>
                  <a:lnTo>
                    <a:pt x="292" y="422"/>
                  </a:lnTo>
                  <a:lnTo>
                    <a:pt x="290" y="421"/>
                  </a:lnTo>
                  <a:lnTo>
                    <a:pt x="292" y="419"/>
                  </a:lnTo>
                  <a:lnTo>
                    <a:pt x="290" y="418"/>
                  </a:lnTo>
                  <a:lnTo>
                    <a:pt x="292" y="416"/>
                  </a:lnTo>
                  <a:lnTo>
                    <a:pt x="293" y="416"/>
                  </a:lnTo>
                  <a:lnTo>
                    <a:pt x="295" y="415"/>
                  </a:lnTo>
                  <a:lnTo>
                    <a:pt x="293" y="415"/>
                  </a:lnTo>
                  <a:lnTo>
                    <a:pt x="293" y="413"/>
                  </a:lnTo>
                  <a:lnTo>
                    <a:pt x="293" y="410"/>
                  </a:lnTo>
                  <a:lnTo>
                    <a:pt x="293" y="409"/>
                  </a:lnTo>
                  <a:lnTo>
                    <a:pt x="295" y="409"/>
                  </a:lnTo>
                  <a:lnTo>
                    <a:pt x="296" y="409"/>
                  </a:lnTo>
                  <a:lnTo>
                    <a:pt x="298" y="409"/>
                  </a:lnTo>
                  <a:lnTo>
                    <a:pt x="298" y="410"/>
                  </a:lnTo>
                  <a:lnTo>
                    <a:pt x="299" y="410"/>
                  </a:lnTo>
                  <a:lnTo>
                    <a:pt x="301" y="409"/>
                  </a:lnTo>
                  <a:lnTo>
                    <a:pt x="301" y="407"/>
                  </a:lnTo>
                  <a:lnTo>
                    <a:pt x="301" y="406"/>
                  </a:lnTo>
                  <a:lnTo>
                    <a:pt x="304" y="404"/>
                  </a:lnTo>
                  <a:lnTo>
                    <a:pt x="302" y="401"/>
                  </a:lnTo>
                  <a:lnTo>
                    <a:pt x="304" y="401"/>
                  </a:lnTo>
                  <a:lnTo>
                    <a:pt x="302" y="398"/>
                  </a:lnTo>
                  <a:lnTo>
                    <a:pt x="301" y="396"/>
                  </a:lnTo>
                  <a:lnTo>
                    <a:pt x="301" y="395"/>
                  </a:lnTo>
                  <a:lnTo>
                    <a:pt x="299" y="393"/>
                  </a:lnTo>
                  <a:lnTo>
                    <a:pt x="299" y="392"/>
                  </a:lnTo>
                  <a:lnTo>
                    <a:pt x="298" y="389"/>
                  </a:lnTo>
                  <a:lnTo>
                    <a:pt x="298" y="386"/>
                  </a:lnTo>
                  <a:lnTo>
                    <a:pt x="296" y="384"/>
                  </a:lnTo>
                  <a:lnTo>
                    <a:pt x="298" y="381"/>
                  </a:lnTo>
                  <a:lnTo>
                    <a:pt x="296" y="381"/>
                  </a:lnTo>
                  <a:lnTo>
                    <a:pt x="296" y="380"/>
                  </a:lnTo>
                  <a:lnTo>
                    <a:pt x="295" y="378"/>
                  </a:lnTo>
                  <a:lnTo>
                    <a:pt x="295" y="377"/>
                  </a:lnTo>
                  <a:lnTo>
                    <a:pt x="295" y="375"/>
                  </a:lnTo>
                  <a:lnTo>
                    <a:pt x="295" y="374"/>
                  </a:lnTo>
                  <a:lnTo>
                    <a:pt x="292" y="371"/>
                  </a:lnTo>
                  <a:lnTo>
                    <a:pt x="290" y="371"/>
                  </a:lnTo>
                  <a:lnTo>
                    <a:pt x="290" y="372"/>
                  </a:lnTo>
                  <a:lnTo>
                    <a:pt x="289" y="372"/>
                  </a:lnTo>
                  <a:lnTo>
                    <a:pt x="287" y="372"/>
                  </a:lnTo>
                  <a:lnTo>
                    <a:pt x="287" y="371"/>
                  </a:lnTo>
                  <a:lnTo>
                    <a:pt x="286" y="371"/>
                  </a:lnTo>
                  <a:lnTo>
                    <a:pt x="286" y="369"/>
                  </a:lnTo>
                  <a:lnTo>
                    <a:pt x="284" y="368"/>
                  </a:lnTo>
                  <a:lnTo>
                    <a:pt x="284" y="365"/>
                  </a:lnTo>
                  <a:lnTo>
                    <a:pt x="283" y="365"/>
                  </a:lnTo>
                  <a:lnTo>
                    <a:pt x="281" y="366"/>
                  </a:lnTo>
                  <a:lnTo>
                    <a:pt x="281" y="368"/>
                  </a:lnTo>
                  <a:lnTo>
                    <a:pt x="280" y="369"/>
                  </a:lnTo>
                  <a:lnTo>
                    <a:pt x="278" y="371"/>
                  </a:lnTo>
                  <a:lnTo>
                    <a:pt x="277" y="372"/>
                  </a:lnTo>
                  <a:lnTo>
                    <a:pt x="273" y="374"/>
                  </a:lnTo>
                  <a:lnTo>
                    <a:pt x="270" y="374"/>
                  </a:lnTo>
                  <a:lnTo>
                    <a:pt x="270" y="375"/>
                  </a:lnTo>
                  <a:lnTo>
                    <a:pt x="267" y="375"/>
                  </a:lnTo>
                  <a:lnTo>
                    <a:pt x="266" y="377"/>
                  </a:lnTo>
                  <a:lnTo>
                    <a:pt x="264" y="377"/>
                  </a:lnTo>
                  <a:lnTo>
                    <a:pt x="263" y="378"/>
                  </a:lnTo>
                  <a:lnTo>
                    <a:pt x="261" y="378"/>
                  </a:lnTo>
                  <a:lnTo>
                    <a:pt x="264" y="372"/>
                  </a:lnTo>
                  <a:lnTo>
                    <a:pt x="263" y="371"/>
                  </a:lnTo>
                  <a:lnTo>
                    <a:pt x="263" y="369"/>
                  </a:lnTo>
                  <a:lnTo>
                    <a:pt x="260" y="368"/>
                  </a:lnTo>
                  <a:lnTo>
                    <a:pt x="260" y="365"/>
                  </a:lnTo>
                  <a:lnTo>
                    <a:pt x="261" y="363"/>
                  </a:lnTo>
                  <a:lnTo>
                    <a:pt x="261" y="360"/>
                  </a:lnTo>
                  <a:lnTo>
                    <a:pt x="263" y="360"/>
                  </a:lnTo>
                  <a:lnTo>
                    <a:pt x="263" y="359"/>
                  </a:lnTo>
                  <a:lnTo>
                    <a:pt x="261" y="359"/>
                  </a:lnTo>
                  <a:lnTo>
                    <a:pt x="260" y="362"/>
                  </a:lnTo>
                  <a:lnTo>
                    <a:pt x="260" y="363"/>
                  </a:lnTo>
                  <a:lnTo>
                    <a:pt x="258" y="365"/>
                  </a:lnTo>
                  <a:lnTo>
                    <a:pt x="258" y="366"/>
                  </a:lnTo>
                  <a:lnTo>
                    <a:pt x="258" y="368"/>
                  </a:lnTo>
                  <a:lnTo>
                    <a:pt x="257" y="368"/>
                  </a:lnTo>
                  <a:lnTo>
                    <a:pt x="255" y="366"/>
                  </a:lnTo>
                  <a:lnTo>
                    <a:pt x="254" y="366"/>
                  </a:lnTo>
                  <a:lnTo>
                    <a:pt x="252" y="368"/>
                  </a:lnTo>
                  <a:lnTo>
                    <a:pt x="249" y="368"/>
                  </a:lnTo>
                  <a:lnTo>
                    <a:pt x="249" y="365"/>
                  </a:lnTo>
                  <a:lnTo>
                    <a:pt x="248" y="363"/>
                  </a:lnTo>
                  <a:lnTo>
                    <a:pt x="246" y="363"/>
                  </a:lnTo>
                  <a:lnTo>
                    <a:pt x="245" y="365"/>
                  </a:lnTo>
                  <a:lnTo>
                    <a:pt x="245" y="363"/>
                  </a:lnTo>
                  <a:lnTo>
                    <a:pt x="243" y="362"/>
                  </a:lnTo>
                  <a:lnTo>
                    <a:pt x="242" y="362"/>
                  </a:lnTo>
                  <a:lnTo>
                    <a:pt x="240" y="362"/>
                  </a:lnTo>
                  <a:lnTo>
                    <a:pt x="239" y="363"/>
                  </a:lnTo>
                  <a:lnTo>
                    <a:pt x="239" y="362"/>
                  </a:lnTo>
                  <a:lnTo>
                    <a:pt x="237" y="362"/>
                  </a:lnTo>
                  <a:lnTo>
                    <a:pt x="234" y="362"/>
                  </a:lnTo>
                  <a:lnTo>
                    <a:pt x="233" y="362"/>
                  </a:lnTo>
                  <a:lnTo>
                    <a:pt x="231" y="362"/>
                  </a:lnTo>
                  <a:lnTo>
                    <a:pt x="230" y="362"/>
                  </a:lnTo>
                  <a:lnTo>
                    <a:pt x="228" y="363"/>
                  </a:lnTo>
                  <a:lnTo>
                    <a:pt x="227" y="363"/>
                  </a:lnTo>
                  <a:lnTo>
                    <a:pt x="227" y="365"/>
                  </a:lnTo>
                  <a:lnTo>
                    <a:pt x="227" y="366"/>
                  </a:lnTo>
                  <a:lnTo>
                    <a:pt x="225" y="366"/>
                  </a:lnTo>
                  <a:lnTo>
                    <a:pt x="224" y="366"/>
                  </a:lnTo>
                  <a:lnTo>
                    <a:pt x="222" y="366"/>
                  </a:lnTo>
                  <a:lnTo>
                    <a:pt x="221" y="366"/>
                  </a:lnTo>
                  <a:lnTo>
                    <a:pt x="221" y="368"/>
                  </a:lnTo>
                  <a:lnTo>
                    <a:pt x="219" y="369"/>
                  </a:lnTo>
                  <a:lnTo>
                    <a:pt x="217" y="368"/>
                  </a:lnTo>
                  <a:lnTo>
                    <a:pt x="214" y="368"/>
                  </a:lnTo>
                  <a:lnTo>
                    <a:pt x="213" y="366"/>
                  </a:lnTo>
                  <a:lnTo>
                    <a:pt x="211" y="368"/>
                  </a:lnTo>
                  <a:lnTo>
                    <a:pt x="211" y="366"/>
                  </a:lnTo>
                  <a:lnTo>
                    <a:pt x="210" y="365"/>
                  </a:lnTo>
                  <a:lnTo>
                    <a:pt x="208" y="363"/>
                  </a:lnTo>
                  <a:lnTo>
                    <a:pt x="205" y="363"/>
                  </a:lnTo>
                  <a:lnTo>
                    <a:pt x="205" y="362"/>
                  </a:lnTo>
                  <a:lnTo>
                    <a:pt x="204" y="362"/>
                  </a:lnTo>
                  <a:lnTo>
                    <a:pt x="202" y="362"/>
                  </a:lnTo>
                  <a:lnTo>
                    <a:pt x="201" y="362"/>
                  </a:lnTo>
                  <a:lnTo>
                    <a:pt x="199" y="362"/>
                  </a:lnTo>
                  <a:lnTo>
                    <a:pt x="196" y="362"/>
                  </a:lnTo>
                  <a:lnTo>
                    <a:pt x="195" y="362"/>
                  </a:lnTo>
                  <a:lnTo>
                    <a:pt x="193" y="362"/>
                  </a:lnTo>
                  <a:lnTo>
                    <a:pt x="192" y="360"/>
                  </a:lnTo>
                  <a:lnTo>
                    <a:pt x="190" y="360"/>
                  </a:lnTo>
                  <a:lnTo>
                    <a:pt x="190" y="359"/>
                  </a:lnTo>
                  <a:lnTo>
                    <a:pt x="189" y="356"/>
                  </a:lnTo>
                  <a:lnTo>
                    <a:pt x="187" y="356"/>
                  </a:lnTo>
                  <a:lnTo>
                    <a:pt x="186" y="354"/>
                  </a:lnTo>
                  <a:lnTo>
                    <a:pt x="184" y="354"/>
                  </a:lnTo>
                  <a:lnTo>
                    <a:pt x="183" y="354"/>
                  </a:lnTo>
                  <a:lnTo>
                    <a:pt x="180" y="354"/>
                  </a:lnTo>
                  <a:lnTo>
                    <a:pt x="177" y="354"/>
                  </a:lnTo>
                  <a:lnTo>
                    <a:pt x="175" y="354"/>
                  </a:lnTo>
                  <a:lnTo>
                    <a:pt x="174" y="353"/>
                  </a:lnTo>
                  <a:lnTo>
                    <a:pt x="172" y="353"/>
                  </a:lnTo>
                  <a:lnTo>
                    <a:pt x="172" y="351"/>
                  </a:lnTo>
                  <a:lnTo>
                    <a:pt x="171" y="351"/>
                  </a:lnTo>
                  <a:lnTo>
                    <a:pt x="171" y="348"/>
                  </a:lnTo>
                  <a:lnTo>
                    <a:pt x="171" y="347"/>
                  </a:lnTo>
                  <a:lnTo>
                    <a:pt x="171" y="345"/>
                  </a:lnTo>
                  <a:lnTo>
                    <a:pt x="172" y="343"/>
                  </a:lnTo>
                  <a:lnTo>
                    <a:pt x="174" y="342"/>
                  </a:lnTo>
                  <a:lnTo>
                    <a:pt x="175" y="340"/>
                  </a:lnTo>
                  <a:lnTo>
                    <a:pt x="177" y="339"/>
                  </a:lnTo>
                  <a:lnTo>
                    <a:pt x="178" y="337"/>
                  </a:lnTo>
                  <a:lnTo>
                    <a:pt x="178" y="336"/>
                  </a:lnTo>
                  <a:lnTo>
                    <a:pt x="178" y="334"/>
                  </a:lnTo>
                  <a:lnTo>
                    <a:pt x="177" y="333"/>
                  </a:lnTo>
                  <a:lnTo>
                    <a:pt x="175" y="331"/>
                  </a:lnTo>
                  <a:lnTo>
                    <a:pt x="172" y="331"/>
                  </a:lnTo>
                  <a:lnTo>
                    <a:pt x="172" y="330"/>
                  </a:lnTo>
                  <a:lnTo>
                    <a:pt x="171" y="330"/>
                  </a:lnTo>
                  <a:lnTo>
                    <a:pt x="166" y="331"/>
                  </a:lnTo>
                  <a:lnTo>
                    <a:pt x="163" y="330"/>
                  </a:lnTo>
                  <a:lnTo>
                    <a:pt x="161" y="330"/>
                  </a:lnTo>
                  <a:lnTo>
                    <a:pt x="160" y="330"/>
                  </a:lnTo>
                  <a:lnTo>
                    <a:pt x="158" y="328"/>
                  </a:lnTo>
                  <a:lnTo>
                    <a:pt x="157" y="328"/>
                  </a:lnTo>
                  <a:lnTo>
                    <a:pt x="157" y="327"/>
                  </a:lnTo>
                  <a:lnTo>
                    <a:pt x="155" y="327"/>
                  </a:lnTo>
                  <a:lnTo>
                    <a:pt x="154" y="322"/>
                  </a:lnTo>
                  <a:lnTo>
                    <a:pt x="152" y="321"/>
                  </a:lnTo>
                  <a:lnTo>
                    <a:pt x="152" y="319"/>
                  </a:lnTo>
                  <a:lnTo>
                    <a:pt x="151" y="318"/>
                  </a:lnTo>
                  <a:lnTo>
                    <a:pt x="149" y="318"/>
                  </a:lnTo>
                  <a:lnTo>
                    <a:pt x="148" y="316"/>
                  </a:lnTo>
                  <a:lnTo>
                    <a:pt x="146" y="316"/>
                  </a:lnTo>
                  <a:lnTo>
                    <a:pt x="145" y="316"/>
                  </a:lnTo>
                  <a:lnTo>
                    <a:pt x="143" y="316"/>
                  </a:lnTo>
                  <a:lnTo>
                    <a:pt x="142" y="316"/>
                  </a:lnTo>
                  <a:lnTo>
                    <a:pt x="140" y="318"/>
                  </a:lnTo>
                  <a:lnTo>
                    <a:pt x="136" y="319"/>
                  </a:lnTo>
                  <a:lnTo>
                    <a:pt x="134" y="321"/>
                  </a:lnTo>
                  <a:lnTo>
                    <a:pt x="133" y="322"/>
                  </a:lnTo>
                  <a:lnTo>
                    <a:pt x="131" y="322"/>
                  </a:lnTo>
                  <a:lnTo>
                    <a:pt x="130" y="321"/>
                  </a:lnTo>
                  <a:lnTo>
                    <a:pt x="128" y="321"/>
                  </a:lnTo>
                  <a:lnTo>
                    <a:pt x="128" y="319"/>
                  </a:lnTo>
                  <a:lnTo>
                    <a:pt x="127" y="318"/>
                  </a:lnTo>
                  <a:lnTo>
                    <a:pt x="127" y="315"/>
                  </a:lnTo>
                  <a:lnTo>
                    <a:pt x="127" y="313"/>
                  </a:lnTo>
                  <a:lnTo>
                    <a:pt x="127" y="312"/>
                  </a:lnTo>
                  <a:lnTo>
                    <a:pt x="127" y="310"/>
                  </a:lnTo>
                  <a:lnTo>
                    <a:pt x="127" y="309"/>
                  </a:lnTo>
                  <a:lnTo>
                    <a:pt x="125" y="307"/>
                  </a:lnTo>
                  <a:lnTo>
                    <a:pt x="124" y="306"/>
                  </a:lnTo>
                  <a:lnTo>
                    <a:pt x="122" y="306"/>
                  </a:lnTo>
                  <a:lnTo>
                    <a:pt x="121" y="307"/>
                  </a:lnTo>
                  <a:lnTo>
                    <a:pt x="118" y="309"/>
                  </a:lnTo>
                  <a:lnTo>
                    <a:pt x="116" y="309"/>
                  </a:lnTo>
                  <a:lnTo>
                    <a:pt x="115" y="309"/>
                  </a:lnTo>
                  <a:lnTo>
                    <a:pt x="113" y="309"/>
                  </a:lnTo>
                  <a:lnTo>
                    <a:pt x="112" y="307"/>
                  </a:lnTo>
                  <a:lnTo>
                    <a:pt x="110" y="306"/>
                  </a:lnTo>
                  <a:lnTo>
                    <a:pt x="110" y="304"/>
                  </a:lnTo>
                  <a:lnTo>
                    <a:pt x="109" y="304"/>
                  </a:lnTo>
                  <a:lnTo>
                    <a:pt x="109" y="303"/>
                  </a:lnTo>
                  <a:lnTo>
                    <a:pt x="110" y="301"/>
                  </a:lnTo>
                  <a:lnTo>
                    <a:pt x="110" y="300"/>
                  </a:lnTo>
                  <a:lnTo>
                    <a:pt x="113" y="297"/>
                  </a:lnTo>
                  <a:lnTo>
                    <a:pt x="113" y="295"/>
                  </a:lnTo>
                  <a:lnTo>
                    <a:pt x="115" y="294"/>
                  </a:lnTo>
                  <a:lnTo>
                    <a:pt x="113" y="292"/>
                  </a:lnTo>
                  <a:lnTo>
                    <a:pt x="110" y="290"/>
                  </a:lnTo>
                  <a:lnTo>
                    <a:pt x="109" y="290"/>
                  </a:lnTo>
                  <a:lnTo>
                    <a:pt x="107" y="290"/>
                  </a:lnTo>
                  <a:lnTo>
                    <a:pt x="105" y="292"/>
                  </a:lnTo>
                  <a:lnTo>
                    <a:pt x="104" y="292"/>
                  </a:lnTo>
                  <a:lnTo>
                    <a:pt x="101" y="294"/>
                  </a:lnTo>
                  <a:close/>
                  <a:moveTo>
                    <a:pt x="676" y="445"/>
                  </a:moveTo>
                  <a:lnTo>
                    <a:pt x="675" y="446"/>
                  </a:lnTo>
                  <a:lnTo>
                    <a:pt x="675" y="445"/>
                  </a:lnTo>
                  <a:lnTo>
                    <a:pt x="672" y="449"/>
                  </a:lnTo>
                  <a:lnTo>
                    <a:pt x="670" y="449"/>
                  </a:lnTo>
                  <a:lnTo>
                    <a:pt x="667" y="453"/>
                  </a:lnTo>
                  <a:lnTo>
                    <a:pt x="668" y="453"/>
                  </a:lnTo>
                  <a:lnTo>
                    <a:pt x="672" y="454"/>
                  </a:lnTo>
                  <a:lnTo>
                    <a:pt x="675" y="454"/>
                  </a:lnTo>
                  <a:lnTo>
                    <a:pt x="675" y="456"/>
                  </a:lnTo>
                  <a:lnTo>
                    <a:pt x="673" y="457"/>
                  </a:lnTo>
                  <a:lnTo>
                    <a:pt x="672" y="457"/>
                  </a:lnTo>
                  <a:lnTo>
                    <a:pt x="672" y="459"/>
                  </a:lnTo>
                  <a:lnTo>
                    <a:pt x="670" y="459"/>
                  </a:lnTo>
                  <a:lnTo>
                    <a:pt x="668" y="459"/>
                  </a:lnTo>
                  <a:lnTo>
                    <a:pt x="667" y="459"/>
                  </a:lnTo>
                  <a:lnTo>
                    <a:pt x="664" y="459"/>
                  </a:lnTo>
                  <a:lnTo>
                    <a:pt x="664" y="462"/>
                  </a:lnTo>
                  <a:lnTo>
                    <a:pt x="662" y="462"/>
                  </a:lnTo>
                  <a:lnTo>
                    <a:pt x="662" y="463"/>
                  </a:lnTo>
                  <a:lnTo>
                    <a:pt x="662" y="465"/>
                  </a:lnTo>
                  <a:lnTo>
                    <a:pt x="661" y="465"/>
                  </a:lnTo>
                  <a:lnTo>
                    <a:pt x="659" y="466"/>
                  </a:lnTo>
                  <a:lnTo>
                    <a:pt x="658" y="465"/>
                  </a:lnTo>
                  <a:lnTo>
                    <a:pt x="656" y="463"/>
                  </a:lnTo>
                  <a:lnTo>
                    <a:pt x="656" y="462"/>
                  </a:lnTo>
                  <a:lnTo>
                    <a:pt x="655" y="463"/>
                  </a:lnTo>
                  <a:lnTo>
                    <a:pt x="652" y="460"/>
                  </a:lnTo>
                  <a:lnTo>
                    <a:pt x="650" y="462"/>
                  </a:lnTo>
                  <a:lnTo>
                    <a:pt x="650" y="463"/>
                  </a:lnTo>
                  <a:lnTo>
                    <a:pt x="649" y="463"/>
                  </a:lnTo>
                  <a:lnTo>
                    <a:pt x="649" y="465"/>
                  </a:lnTo>
                  <a:lnTo>
                    <a:pt x="649" y="466"/>
                  </a:lnTo>
                  <a:lnTo>
                    <a:pt x="647" y="466"/>
                  </a:lnTo>
                  <a:lnTo>
                    <a:pt x="646" y="468"/>
                  </a:lnTo>
                  <a:lnTo>
                    <a:pt x="644" y="469"/>
                  </a:lnTo>
                  <a:lnTo>
                    <a:pt x="646" y="471"/>
                  </a:lnTo>
                  <a:lnTo>
                    <a:pt x="644" y="471"/>
                  </a:lnTo>
                  <a:lnTo>
                    <a:pt x="643" y="472"/>
                  </a:lnTo>
                  <a:lnTo>
                    <a:pt x="641" y="472"/>
                  </a:lnTo>
                  <a:lnTo>
                    <a:pt x="640" y="474"/>
                  </a:lnTo>
                  <a:lnTo>
                    <a:pt x="638" y="474"/>
                  </a:lnTo>
                  <a:lnTo>
                    <a:pt x="638" y="472"/>
                  </a:lnTo>
                  <a:lnTo>
                    <a:pt x="637" y="472"/>
                  </a:lnTo>
                  <a:lnTo>
                    <a:pt x="637" y="474"/>
                  </a:lnTo>
                  <a:lnTo>
                    <a:pt x="635" y="474"/>
                  </a:lnTo>
                  <a:lnTo>
                    <a:pt x="634" y="474"/>
                  </a:lnTo>
                  <a:lnTo>
                    <a:pt x="632" y="472"/>
                  </a:lnTo>
                  <a:lnTo>
                    <a:pt x="626" y="472"/>
                  </a:lnTo>
                  <a:lnTo>
                    <a:pt x="623" y="472"/>
                  </a:lnTo>
                  <a:lnTo>
                    <a:pt x="625" y="471"/>
                  </a:lnTo>
                  <a:lnTo>
                    <a:pt x="625" y="469"/>
                  </a:lnTo>
                  <a:lnTo>
                    <a:pt x="623" y="468"/>
                  </a:lnTo>
                  <a:lnTo>
                    <a:pt x="625" y="468"/>
                  </a:lnTo>
                  <a:lnTo>
                    <a:pt x="625" y="466"/>
                  </a:lnTo>
                  <a:lnTo>
                    <a:pt x="625" y="465"/>
                  </a:lnTo>
                  <a:lnTo>
                    <a:pt x="623" y="462"/>
                  </a:lnTo>
                  <a:lnTo>
                    <a:pt x="622" y="460"/>
                  </a:lnTo>
                  <a:lnTo>
                    <a:pt x="625" y="457"/>
                  </a:lnTo>
                  <a:lnTo>
                    <a:pt x="620" y="457"/>
                  </a:lnTo>
                  <a:lnTo>
                    <a:pt x="619" y="457"/>
                  </a:lnTo>
                  <a:lnTo>
                    <a:pt x="617" y="456"/>
                  </a:lnTo>
                  <a:lnTo>
                    <a:pt x="617" y="460"/>
                  </a:lnTo>
                  <a:lnTo>
                    <a:pt x="617" y="466"/>
                  </a:lnTo>
                  <a:lnTo>
                    <a:pt x="612" y="466"/>
                  </a:lnTo>
                  <a:lnTo>
                    <a:pt x="611" y="466"/>
                  </a:lnTo>
                  <a:lnTo>
                    <a:pt x="611" y="468"/>
                  </a:lnTo>
                  <a:lnTo>
                    <a:pt x="612" y="469"/>
                  </a:lnTo>
                  <a:lnTo>
                    <a:pt x="612" y="474"/>
                  </a:lnTo>
                  <a:lnTo>
                    <a:pt x="611" y="472"/>
                  </a:lnTo>
                  <a:lnTo>
                    <a:pt x="609" y="472"/>
                  </a:lnTo>
                  <a:lnTo>
                    <a:pt x="608" y="474"/>
                  </a:lnTo>
                  <a:lnTo>
                    <a:pt x="606" y="474"/>
                  </a:lnTo>
                  <a:lnTo>
                    <a:pt x="605" y="474"/>
                  </a:lnTo>
                  <a:lnTo>
                    <a:pt x="602" y="474"/>
                  </a:lnTo>
                  <a:lnTo>
                    <a:pt x="600" y="474"/>
                  </a:lnTo>
                  <a:lnTo>
                    <a:pt x="599" y="474"/>
                  </a:lnTo>
                  <a:lnTo>
                    <a:pt x="599" y="475"/>
                  </a:lnTo>
                  <a:lnTo>
                    <a:pt x="597" y="477"/>
                  </a:lnTo>
                  <a:lnTo>
                    <a:pt x="597" y="478"/>
                  </a:lnTo>
                  <a:lnTo>
                    <a:pt x="594" y="483"/>
                  </a:lnTo>
                  <a:lnTo>
                    <a:pt x="594" y="484"/>
                  </a:lnTo>
                  <a:lnTo>
                    <a:pt x="593" y="484"/>
                  </a:lnTo>
                  <a:lnTo>
                    <a:pt x="594" y="486"/>
                  </a:lnTo>
                  <a:lnTo>
                    <a:pt x="596" y="489"/>
                  </a:lnTo>
                  <a:lnTo>
                    <a:pt x="597" y="489"/>
                  </a:lnTo>
                  <a:lnTo>
                    <a:pt x="599" y="490"/>
                  </a:lnTo>
                  <a:lnTo>
                    <a:pt x="599" y="492"/>
                  </a:lnTo>
                  <a:lnTo>
                    <a:pt x="599" y="493"/>
                  </a:lnTo>
                  <a:lnTo>
                    <a:pt x="596" y="493"/>
                  </a:lnTo>
                  <a:lnTo>
                    <a:pt x="596" y="495"/>
                  </a:lnTo>
                  <a:lnTo>
                    <a:pt x="594" y="493"/>
                  </a:lnTo>
                  <a:lnTo>
                    <a:pt x="593" y="493"/>
                  </a:lnTo>
                  <a:lnTo>
                    <a:pt x="591" y="493"/>
                  </a:lnTo>
                  <a:lnTo>
                    <a:pt x="590" y="492"/>
                  </a:lnTo>
                  <a:lnTo>
                    <a:pt x="588" y="492"/>
                  </a:lnTo>
                  <a:lnTo>
                    <a:pt x="587" y="490"/>
                  </a:lnTo>
                  <a:lnTo>
                    <a:pt x="585" y="490"/>
                  </a:lnTo>
                  <a:lnTo>
                    <a:pt x="582" y="489"/>
                  </a:lnTo>
                  <a:lnTo>
                    <a:pt x="581" y="490"/>
                  </a:lnTo>
                  <a:lnTo>
                    <a:pt x="579" y="490"/>
                  </a:lnTo>
                  <a:lnTo>
                    <a:pt x="578" y="493"/>
                  </a:lnTo>
                  <a:lnTo>
                    <a:pt x="576" y="493"/>
                  </a:lnTo>
                  <a:lnTo>
                    <a:pt x="575" y="495"/>
                  </a:lnTo>
                  <a:lnTo>
                    <a:pt x="573" y="495"/>
                  </a:lnTo>
                  <a:lnTo>
                    <a:pt x="572" y="495"/>
                  </a:lnTo>
                  <a:lnTo>
                    <a:pt x="572" y="498"/>
                  </a:lnTo>
                  <a:lnTo>
                    <a:pt x="573" y="498"/>
                  </a:lnTo>
                  <a:lnTo>
                    <a:pt x="573" y="499"/>
                  </a:lnTo>
                  <a:lnTo>
                    <a:pt x="576" y="498"/>
                  </a:lnTo>
                  <a:lnTo>
                    <a:pt x="578" y="496"/>
                  </a:lnTo>
                  <a:lnTo>
                    <a:pt x="579" y="499"/>
                  </a:lnTo>
                  <a:lnTo>
                    <a:pt x="579" y="502"/>
                  </a:lnTo>
                  <a:lnTo>
                    <a:pt x="579" y="504"/>
                  </a:lnTo>
                  <a:lnTo>
                    <a:pt x="578" y="506"/>
                  </a:lnTo>
                  <a:lnTo>
                    <a:pt x="578" y="509"/>
                  </a:lnTo>
                  <a:lnTo>
                    <a:pt x="579" y="512"/>
                  </a:lnTo>
                  <a:lnTo>
                    <a:pt x="578" y="512"/>
                  </a:lnTo>
                  <a:lnTo>
                    <a:pt x="578" y="513"/>
                  </a:lnTo>
                  <a:lnTo>
                    <a:pt x="576" y="513"/>
                  </a:lnTo>
                  <a:lnTo>
                    <a:pt x="575" y="513"/>
                  </a:lnTo>
                  <a:lnTo>
                    <a:pt x="575" y="512"/>
                  </a:lnTo>
                  <a:lnTo>
                    <a:pt x="573" y="510"/>
                  </a:lnTo>
                  <a:lnTo>
                    <a:pt x="572" y="518"/>
                  </a:lnTo>
                  <a:lnTo>
                    <a:pt x="572" y="519"/>
                  </a:lnTo>
                  <a:lnTo>
                    <a:pt x="572" y="521"/>
                  </a:lnTo>
                  <a:lnTo>
                    <a:pt x="572" y="524"/>
                  </a:lnTo>
                  <a:lnTo>
                    <a:pt x="570" y="524"/>
                  </a:lnTo>
                  <a:lnTo>
                    <a:pt x="570" y="528"/>
                  </a:lnTo>
                  <a:lnTo>
                    <a:pt x="570" y="530"/>
                  </a:lnTo>
                  <a:lnTo>
                    <a:pt x="573" y="530"/>
                  </a:lnTo>
                  <a:lnTo>
                    <a:pt x="578" y="528"/>
                  </a:lnTo>
                  <a:lnTo>
                    <a:pt x="579" y="528"/>
                  </a:lnTo>
                  <a:lnTo>
                    <a:pt x="579" y="530"/>
                  </a:lnTo>
                  <a:lnTo>
                    <a:pt x="585" y="533"/>
                  </a:lnTo>
                  <a:lnTo>
                    <a:pt x="582" y="537"/>
                  </a:lnTo>
                  <a:lnTo>
                    <a:pt x="581" y="539"/>
                  </a:lnTo>
                  <a:lnTo>
                    <a:pt x="575" y="548"/>
                  </a:lnTo>
                  <a:lnTo>
                    <a:pt x="573" y="549"/>
                  </a:lnTo>
                  <a:lnTo>
                    <a:pt x="572" y="549"/>
                  </a:lnTo>
                  <a:lnTo>
                    <a:pt x="572" y="552"/>
                  </a:lnTo>
                  <a:lnTo>
                    <a:pt x="572" y="554"/>
                  </a:lnTo>
                  <a:lnTo>
                    <a:pt x="570" y="554"/>
                  </a:lnTo>
                  <a:lnTo>
                    <a:pt x="570" y="555"/>
                  </a:lnTo>
                  <a:lnTo>
                    <a:pt x="570" y="557"/>
                  </a:lnTo>
                  <a:lnTo>
                    <a:pt x="570" y="559"/>
                  </a:lnTo>
                  <a:lnTo>
                    <a:pt x="570" y="562"/>
                  </a:lnTo>
                  <a:lnTo>
                    <a:pt x="570" y="563"/>
                  </a:lnTo>
                  <a:lnTo>
                    <a:pt x="572" y="566"/>
                  </a:lnTo>
                  <a:lnTo>
                    <a:pt x="573" y="566"/>
                  </a:lnTo>
                  <a:lnTo>
                    <a:pt x="573" y="568"/>
                  </a:lnTo>
                  <a:lnTo>
                    <a:pt x="575" y="569"/>
                  </a:lnTo>
                  <a:lnTo>
                    <a:pt x="573" y="571"/>
                  </a:lnTo>
                  <a:lnTo>
                    <a:pt x="572" y="572"/>
                  </a:lnTo>
                  <a:lnTo>
                    <a:pt x="572" y="574"/>
                  </a:lnTo>
                  <a:lnTo>
                    <a:pt x="570" y="575"/>
                  </a:lnTo>
                  <a:lnTo>
                    <a:pt x="570" y="577"/>
                  </a:lnTo>
                  <a:lnTo>
                    <a:pt x="569" y="577"/>
                  </a:lnTo>
                  <a:lnTo>
                    <a:pt x="567" y="577"/>
                  </a:lnTo>
                  <a:lnTo>
                    <a:pt x="567" y="578"/>
                  </a:lnTo>
                  <a:lnTo>
                    <a:pt x="564" y="580"/>
                  </a:lnTo>
                  <a:lnTo>
                    <a:pt x="566" y="583"/>
                  </a:lnTo>
                  <a:lnTo>
                    <a:pt x="567" y="584"/>
                  </a:lnTo>
                  <a:lnTo>
                    <a:pt x="569" y="584"/>
                  </a:lnTo>
                  <a:lnTo>
                    <a:pt x="567" y="583"/>
                  </a:lnTo>
                  <a:lnTo>
                    <a:pt x="569" y="583"/>
                  </a:lnTo>
                  <a:lnTo>
                    <a:pt x="569" y="584"/>
                  </a:lnTo>
                  <a:lnTo>
                    <a:pt x="570" y="583"/>
                  </a:lnTo>
                  <a:lnTo>
                    <a:pt x="572" y="583"/>
                  </a:lnTo>
                  <a:lnTo>
                    <a:pt x="572" y="584"/>
                  </a:lnTo>
                  <a:lnTo>
                    <a:pt x="570" y="584"/>
                  </a:lnTo>
                  <a:lnTo>
                    <a:pt x="572" y="584"/>
                  </a:lnTo>
                  <a:lnTo>
                    <a:pt x="572" y="586"/>
                  </a:lnTo>
                  <a:lnTo>
                    <a:pt x="572" y="587"/>
                  </a:lnTo>
                  <a:lnTo>
                    <a:pt x="573" y="587"/>
                  </a:lnTo>
                  <a:lnTo>
                    <a:pt x="575" y="589"/>
                  </a:lnTo>
                  <a:lnTo>
                    <a:pt x="576" y="590"/>
                  </a:lnTo>
                  <a:lnTo>
                    <a:pt x="578" y="590"/>
                  </a:lnTo>
                  <a:lnTo>
                    <a:pt x="578" y="589"/>
                  </a:lnTo>
                  <a:lnTo>
                    <a:pt x="579" y="589"/>
                  </a:lnTo>
                  <a:lnTo>
                    <a:pt x="579" y="590"/>
                  </a:lnTo>
                  <a:lnTo>
                    <a:pt x="581" y="590"/>
                  </a:lnTo>
                  <a:lnTo>
                    <a:pt x="579" y="593"/>
                  </a:lnTo>
                  <a:lnTo>
                    <a:pt x="578" y="593"/>
                  </a:lnTo>
                  <a:lnTo>
                    <a:pt x="578" y="595"/>
                  </a:lnTo>
                  <a:lnTo>
                    <a:pt x="579" y="595"/>
                  </a:lnTo>
                  <a:lnTo>
                    <a:pt x="579" y="593"/>
                  </a:lnTo>
                  <a:lnTo>
                    <a:pt x="581" y="590"/>
                  </a:lnTo>
                  <a:lnTo>
                    <a:pt x="582" y="590"/>
                  </a:lnTo>
                  <a:lnTo>
                    <a:pt x="585" y="590"/>
                  </a:lnTo>
                  <a:lnTo>
                    <a:pt x="587" y="590"/>
                  </a:lnTo>
                  <a:lnTo>
                    <a:pt x="588" y="590"/>
                  </a:lnTo>
                  <a:lnTo>
                    <a:pt x="590" y="590"/>
                  </a:lnTo>
                  <a:lnTo>
                    <a:pt x="590" y="589"/>
                  </a:lnTo>
                  <a:lnTo>
                    <a:pt x="587" y="590"/>
                  </a:lnTo>
                  <a:lnTo>
                    <a:pt x="587" y="587"/>
                  </a:lnTo>
                  <a:lnTo>
                    <a:pt x="587" y="586"/>
                  </a:lnTo>
                  <a:lnTo>
                    <a:pt x="597" y="580"/>
                  </a:lnTo>
                  <a:lnTo>
                    <a:pt x="600" y="580"/>
                  </a:lnTo>
                  <a:lnTo>
                    <a:pt x="602" y="578"/>
                  </a:lnTo>
                  <a:lnTo>
                    <a:pt x="605" y="577"/>
                  </a:lnTo>
                  <a:lnTo>
                    <a:pt x="606" y="577"/>
                  </a:lnTo>
                  <a:lnTo>
                    <a:pt x="609" y="577"/>
                  </a:lnTo>
                  <a:lnTo>
                    <a:pt x="612" y="577"/>
                  </a:lnTo>
                  <a:lnTo>
                    <a:pt x="612" y="578"/>
                  </a:lnTo>
                  <a:lnTo>
                    <a:pt x="614" y="581"/>
                  </a:lnTo>
                  <a:lnTo>
                    <a:pt x="614" y="583"/>
                  </a:lnTo>
                  <a:lnTo>
                    <a:pt x="614" y="584"/>
                  </a:lnTo>
                  <a:lnTo>
                    <a:pt x="616" y="583"/>
                  </a:lnTo>
                  <a:lnTo>
                    <a:pt x="617" y="583"/>
                  </a:lnTo>
                  <a:lnTo>
                    <a:pt x="619" y="584"/>
                  </a:lnTo>
                  <a:lnTo>
                    <a:pt x="620" y="584"/>
                  </a:lnTo>
                  <a:lnTo>
                    <a:pt x="622" y="583"/>
                  </a:lnTo>
                  <a:lnTo>
                    <a:pt x="623" y="583"/>
                  </a:lnTo>
                  <a:lnTo>
                    <a:pt x="625" y="580"/>
                  </a:lnTo>
                  <a:lnTo>
                    <a:pt x="626" y="578"/>
                  </a:lnTo>
                  <a:lnTo>
                    <a:pt x="628" y="577"/>
                  </a:lnTo>
                  <a:lnTo>
                    <a:pt x="628" y="578"/>
                  </a:lnTo>
                  <a:lnTo>
                    <a:pt x="629" y="580"/>
                  </a:lnTo>
                  <a:lnTo>
                    <a:pt x="631" y="583"/>
                  </a:lnTo>
                  <a:lnTo>
                    <a:pt x="634" y="586"/>
                  </a:lnTo>
                  <a:lnTo>
                    <a:pt x="634" y="584"/>
                  </a:lnTo>
                  <a:lnTo>
                    <a:pt x="638" y="583"/>
                  </a:lnTo>
                  <a:lnTo>
                    <a:pt x="643" y="578"/>
                  </a:lnTo>
                  <a:lnTo>
                    <a:pt x="643" y="581"/>
                  </a:lnTo>
                  <a:lnTo>
                    <a:pt x="646" y="583"/>
                  </a:lnTo>
                  <a:lnTo>
                    <a:pt x="647" y="586"/>
                  </a:lnTo>
                  <a:lnTo>
                    <a:pt x="652" y="587"/>
                  </a:lnTo>
                  <a:lnTo>
                    <a:pt x="652" y="590"/>
                  </a:lnTo>
                  <a:lnTo>
                    <a:pt x="653" y="590"/>
                  </a:lnTo>
                  <a:lnTo>
                    <a:pt x="656" y="589"/>
                  </a:lnTo>
                  <a:lnTo>
                    <a:pt x="656" y="595"/>
                  </a:lnTo>
                  <a:lnTo>
                    <a:pt x="659" y="595"/>
                  </a:lnTo>
                  <a:lnTo>
                    <a:pt x="661" y="595"/>
                  </a:lnTo>
                  <a:lnTo>
                    <a:pt x="665" y="595"/>
                  </a:lnTo>
                  <a:lnTo>
                    <a:pt x="667" y="595"/>
                  </a:lnTo>
                  <a:lnTo>
                    <a:pt x="668" y="590"/>
                  </a:lnTo>
                  <a:lnTo>
                    <a:pt x="668" y="589"/>
                  </a:lnTo>
                  <a:lnTo>
                    <a:pt x="667" y="586"/>
                  </a:lnTo>
                  <a:lnTo>
                    <a:pt x="665" y="580"/>
                  </a:lnTo>
                  <a:lnTo>
                    <a:pt x="665" y="578"/>
                  </a:lnTo>
                  <a:lnTo>
                    <a:pt x="668" y="577"/>
                  </a:lnTo>
                  <a:lnTo>
                    <a:pt x="673" y="574"/>
                  </a:lnTo>
                  <a:lnTo>
                    <a:pt x="676" y="572"/>
                  </a:lnTo>
                  <a:lnTo>
                    <a:pt x="678" y="572"/>
                  </a:lnTo>
                  <a:lnTo>
                    <a:pt x="681" y="572"/>
                  </a:lnTo>
                  <a:lnTo>
                    <a:pt x="682" y="578"/>
                  </a:lnTo>
                  <a:lnTo>
                    <a:pt x="684" y="581"/>
                  </a:lnTo>
                  <a:lnTo>
                    <a:pt x="684" y="584"/>
                  </a:lnTo>
                  <a:lnTo>
                    <a:pt x="685" y="584"/>
                  </a:lnTo>
                  <a:lnTo>
                    <a:pt x="688" y="583"/>
                  </a:lnTo>
                  <a:lnTo>
                    <a:pt x="690" y="581"/>
                  </a:lnTo>
                  <a:lnTo>
                    <a:pt x="694" y="581"/>
                  </a:lnTo>
                  <a:lnTo>
                    <a:pt x="697" y="581"/>
                  </a:lnTo>
                  <a:lnTo>
                    <a:pt x="699" y="581"/>
                  </a:lnTo>
                  <a:lnTo>
                    <a:pt x="700" y="581"/>
                  </a:lnTo>
                  <a:lnTo>
                    <a:pt x="702" y="581"/>
                  </a:lnTo>
                  <a:lnTo>
                    <a:pt x="702" y="583"/>
                  </a:lnTo>
                  <a:lnTo>
                    <a:pt x="700" y="584"/>
                  </a:lnTo>
                  <a:lnTo>
                    <a:pt x="700" y="586"/>
                  </a:lnTo>
                  <a:lnTo>
                    <a:pt x="702" y="586"/>
                  </a:lnTo>
                  <a:lnTo>
                    <a:pt x="706" y="586"/>
                  </a:lnTo>
                  <a:lnTo>
                    <a:pt x="708" y="586"/>
                  </a:lnTo>
                  <a:lnTo>
                    <a:pt x="711" y="586"/>
                  </a:lnTo>
                  <a:lnTo>
                    <a:pt x="717" y="584"/>
                  </a:lnTo>
                  <a:lnTo>
                    <a:pt x="718" y="583"/>
                  </a:lnTo>
                  <a:lnTo>
                    <a:pt x="718" y="584"/>
                  </a:lnTo>
                  <a:lnTo>
                    <a:pt x="720" y="586"/>
                  </a:lnTo>
                  <a:lnTo>
                    <a:pt x="720" y="587"/>
                  </a:lnTo>
                  <a:lnTo>
                    <a:pt x="721" y="587"/>
                  </a:lnTo>
                  <a:lnTo>
                    <a:pt x="723" y="590"/>
                  </a:lnTo>
                  <a:lnTo>
                    <a:pt x="723" y="592"/>
                  </a:lnTo>
                  <a:lnTo>
                    <a:pt x="729" y="589"/>
                  </a:lnTo>
                  <a:lnTo>
                    <a:pt x="732" y="590"/>
                  </a:lnTo>
                  <a:lnTo>
                    <a:pt x="735" y="590"/>
                  </a:lnTo>
                  <a:lnTo>
                    <a:pt x="734" y="592"/>
                  </a:lnTo>
                  <a:lnTo>
                    <a:pt x="734" y="593"/>
                  </a:lnTo>
                  <a:lnTo>
                    <a:pt x="735" y="593"/>
                  </a:lnTo>
                  <a:lnTo>
                    <a:pt x="737" y="595"/>
                  </a:lnTo>
                  <a:lnTo>
                    <a:pt x="735" y="596"/>
                  </a:lnTo>
                  <a:lnTo>
                    <a:pt x="734" y="598"/>
                  </a:lnTo>
                  <a:lnTo>
                    <a:pt x="734" y="599"/>
                  </a:lnTo>
                  <a:lnTo>
                    <a:pt x="734" y="601"/>
                  </a:lnTo>
                  <a:lnTo>
                    <a:pt x="734" y="604"/>
                  </a:lnTo>
                  <a:lnTo>
                    <a:pt x="734" y="605"/>
                  </a:lnTo>
                  <a:lnTo>
                    <a:pt x="734" y="607"/>
                  </a:lnTo>
                  <a:lnTo>
                    <a:pt x="735" y="608"/>
                  </a:lnTo>
                  <a:lnTo>
                    <a:pt x="737" y="608"/>
                  </a:lnTo>
                  <a:lnTo>
                    <a:pt x="737" y="610"/>
                  </a:lnTo>
                  <a:lnTo>
                    <a:pt x="738" y="608"/>
                  </a:lnTo>
                  <a:lnTo>
                    <a:pt x="738" y="607"/>
                  </a:lnTo>
                  <a:lnTo>
                    <a:pt x="738" y="605"/>
                  </a:lnTo>
                  <a:lnTo>
                    <a:pt x="740" y="604"/>
                  </a:lnTo>
                  <a:lnTo>
                    <a:pt x="740" y="602"/>
                  </a:lnTo>
                  <a:lnTo>
                    <a:pt x="741" y="601"/>
                  </a:lnTo>
                  <a:lnTo>
                    <a:pt x="741" y="599"/>
                  </a:lnTo>
                  <a:lnTo>
                    <a:pt x="743" y="598"/>
                  </a:lnTo>
                  <a:lnTo>
                    <a:pt x="743" y="596"/>
                  </a:lnTo>
                  <a:lnTo>
                    <a:pt x="743" y="595"/>
                  </a:lnTo>
                  <a:lnTo>
                    <a:pt x="744" y="595"/>
                  </a:lnTo>
                  <a:lnTo>
                    <a:pt x="746" y="593"/>
                  </a:lnTo>
                  <a:lnTo>
                    <a:pt x="747" y="593"/>
                  </a:lnTo>
                  <a:lnTo>
                    <a:pt x="747" y="595"/>
                  </a:lnTo>
                  <a:lnTo>
                    <a:pt x="749" y="595"/>
                  </a:lnTo>
                  <a:lnTo>
                    <a:pt x="749" y="593"/>
                  </a:lnTo>
                  <a:lnTo>
                    <a:pt x="750" y="593"/>
                  </a:lnTo>
                  <a:lnTo>
                    <a:pt x="750" y="592"/>
                  </a:lnTo>
                  <a:lnTo>
                    <a:pt x="752" y="590"/>
                  </a:lnTo>
                  <a:lnTo>
                    <a:pt x="752" y="589"/>
                  </a:lnTo>
                  <a:lnTo>
                    <a:pt x="750" y="589"/>
                  </a:lnTo>
                  <a:lnTo>
                    <a:pt x="752" y="587"/>
                  </a:lnTo>
                  <a:lnTo>
                    <a:pt x="750" y="587"/>
                  </a:lnTo>
                  <a:lnTo>
                    <a:pt x="749" y="586"/>
                  </a:lnTo>
                  <a:lnTo>
                    <a:pt x="747" y="586"/>
                  </a:lnTo>
                  <a:lnTo>
                    <a:pt x="747" y="584"/>
                  </a:lnTo>
                  <a:lnTo>
                    <a:pt x="749" y="586"/>
                  </a:lnTo>
                  <a:lnTo>
                    <a:pt x="749" y="584"/>
                  </a:lnTo>
                  <a:lnTo>
                    <a:pt x="750" y="583"/>
                  </a:lnTo>
                  <a:lnTo>
                    <a:pt x="750" y="581"/>
                  </a:lnTo>
                  <a:lnTo>
                    <a:pt x="750" y="583"/>
                  </a:lnTo>
                  <a:lnTo>
                    <a:pt x="752" y="581"/>
                  </a:lnTo>
                  <a:lnTo>
                    <a:pt x="753" y="581"/>
                  </a:lnTo>
                  <a:lnTo>
                    <a:pt x="753" y="580"/>
                  </a:lnTo>
                  <a:lnTo>
                    <a:pt x="755" y="578"/>
                  </a:lnTo>
                  <a:lnTo>
                    <a:pt x="756" y="578"/>
                  </a:lnTo>
                  <a:lnTo>
                    <a:pt x="758" y="578"/>
                  </a:lnTo>
                  <a:lnTo>
                    <a:pt x="759" y="577"/>
                  </a:lnTo>
                  <a:lnTo>
                    <a:pt x="761" y="577"/>
                  </a:lnTo>
                  <a:lnTo>
                    <a:pt x="761" y="575"/>
                  </a:lnTo>
                  <a:lnTo>
                    <a:pt x="761" y="574"/>
                  </a:lnTo>
                  <a:lnTo>
                    <a:pt x="762" y="574"/>
                  </a:lnTo>
                  <a:lnTo>
                    <a:pt x="762" y="572"/>
                  </a:lnTo>
                  <a:lnTo>
                    <a:pt x="761" y="572"/>
                  </a:lnTo>
                  <a:lnTo>
                    <a:pt x="759" y="569"/>
                  </a:lnTo>
                  <a:lnTo>
                    <a:pt x="759" y="568"/>
                  </a:lnTo>
                  <a:lnTo>
                    <a:pt x="761" y="566"/>
                  </a:lnTo>
                  <a:lnTo>
                    <a:pt x="761" y="563"/>
                  </a:lnTo>
                  <a:lnTo>
                    <a:pt x="762" y="565"/>
                  </a:lnTo>
                  <a:lnTo>
                    <a:pt x="762" y="563"/>
                  </a:lnTo>
                  <a:lnTo>
                    <a:pt x="762" y="562"/>
                  </a:lnTo>
                  <a:lnTo>
                    <a:pt x="761" y="562"/>
                  </a:lnTo>
                  <a:lnTo>
                    <a:pt x="761" y="560"/>
                  </a:lnTo>
                  <a:lnTo>
                    <a:pt x="762" y="560"/>
                  </a:lnTo>
                  <a:lnTo>
                    <a:pt x="762" y="559"/>
                  </a:lnTo>
                  <a:lnTo>
                    <a:pt x="765" y="555"/>
                  </a:lnTo>
                  <a:lnTo>
                    <a:pt x="765" y="559"/>
                  </a:lnTo>
                  <a:lnTo>
                    <a:pt x="768" y="559"/>
                  </a:lnTo>
                  <a:lnTo>
                    <a:pt x="768" y="557"/>
                  </a:lnTo>
                  <a:lnTo>
                    <a:pt x="767" y="557"/>
                  </a:lnTo>
                  <a:lnTo>
                    <a:pt x="767" y="555"/>
                  </a:lnTo>
                  <a:lnTo>
                    <a:pt x="765" y="555"/>
                  </a:lnTo>
                  <a:lnTo>
                    <a:pt x="765" y="554"/>
                  </a:lnTo>
                  <a:lnTo>
                    <a:pt x="765" y="552"/>
                  </a:lnTo>
                  <a:lnTo>
                    <a:pt x="762" y="552"/>
                  </a:lnTo>
                  <a:lnTo>
                    <a:pt x="761" y="552"/>
                  </a:lnTo>
                  <a:lnTo>
                    <a:pt x="759" y="552"/>
                  </a:lnTo>
                  <a:lnTo>
                    <a:pt x="758" y="552"/>
                  </a:lnTo>
                  <a:lnTo>
                    <a:pt x="755" y="549"/>
                  </a:lnTo>
                  <a:lnTo>
                    <a:pt x="753" y="546"/>
                  </a:lnTo>
                  <a:lnTo>
                    <a:pt x="749" y="543"/>
                  </a:lnTo>
                  <a:lnTo>
                    <a:pt x="749" y="545"/>
                  </a:lnTo>
                  <a:lnTo>
                    <a:pt x="750" y="546"/>
                  </a:lnTo>
                  <a:lnTo>
                    <a:pt x="750" y="548"/>
                  </a:lnTo>
                  <a:lnTo>
                    <a:pt x="750" y="549"/>
                  </a:lnTo>
                  <a:lnTo>
                    <a:pt x="750" y="551"/>
                  </a:lnTo>
                  <a:lnTo>
                    <a:pt x="749" y="551"/>
                  </a:lnTo>
                  <a:lnTo>
                    <a:pt x="749" y="548"/>
                  </a:lnTo>
                  <a:lnTo>
                    <a:pt x="749" y="546"/>
                  </a:lnTo>
                  <a:lnTo>
                    <a:pt x="747" y="546"/>
                  </a:lnTo>
                  <a:lnTo>
                    <a:pt x="744" y="546"/>
                  </a:lnTo>
                  <a:lnTo>
                    <a:pt x="744" y="545"/>
                  </a:lnTo>
                  <a:lnTo>
                    <a:pt x="743" y="543"/>
                  </a:lnTo>
                  <a:lnTo>
                    <a:pt x="741" y="543"/>
                  </a:lnTo>
                  <a:lnTo>
                    <a:pt x="740" y="542"/>
                  </a:lnTo>
                  <a:lnTo>
                    <a:pt x="738" y="542"/>
                  </a:lnTo>
                  <a:lnTo>
                    <a:pt x="737" y="542"/>
                  </a:lnTo>
                  <a:lnTo>
                    <a:pt x="735" y="542"/>
                  </a:lnTo>
                  <a:lnTo>
                    <a:pt x="735" y="540"/>
                  </a:lnTo>
                  <a:lnTo>
                    <a:pt x="732" y="540"/>
                  </a:lnTo>
                  <a:lnTo>
                    <a:pt x="731" y="539"/>
                  </a:lnTo>
                  <a:lnTo>
                    <a:pt x="731" y="540"/>
                  </a:lnTo>
                  <a:lnTo>
                    <a:pt x="729" y="542"/>
                  </a:lnTo>
                  <a:lnTo>
                    <a:pt x="728" y="542"/>
                  </a:lnTo>
                  <a:lnTo>
                    <a:pt x="728" y="543"/>
                  </a:lnTo>
                  <a:lnTo>
                    <a:pt x="726" y="542"/>
                  </a:lnTo>
                  <a:lnTo>
                    <a:pt x="726" y="545"/>
                  </a:lnTo>
                  <a:lnTo>
                    <a:pt x="724" y="545"/>
                  </a:lnTo>
                  <a:lnTo>
                    <a:pt x="723" y="543"/>
                  </a:lnTo>
                  <a:lnTo>
                    <a:pt x="723" y="545"/>
                  </a:lnTo>
                  <a:lnTo>
                    <a:pt x="721" y="545"/>
                  </a:lnTo>
                  <a:lnTo>
                    <a:pt x="723" y="542"/>
                  </a:lnTo>
                  <a:lnTo>
                    <a:pt x="723" y="539"/>
                  </a:lnTo>
                  <a:lnTo>
                    <a:pt x="726" y="534"/>
                  </a:lnTo>
                  <a:lnTo>
                    <a:pt x="728" y="533"/>
                  </a:lnTo>
                  <a:lnTo>
                    <a:pt x="726" y="533"/>
                  </a:lnTo>
                  <a:lnTo>
                    <a:pt x="724" y="531"/>
                  </a:lnTo>
                  <a:lnTo>
                    <a:pt x="726" y="530"/>
                  </a:lnTo>
                  <a:lnTo>
                    <a:pt x="726" y="527"/>
                  </a:lnTo>
                  <a:lnTo>
                    <a:pt x="728" y="524"/>
                  </a:lnTo>
                  <a:lnTo>
                    <a:pt x="728" y="522"/>
                  </a:lnTo>
                  <a:lnTo>
                    <a:pt x="731" y="519"/>
                  </a:lnTo>
                  <a:lnTo>
                    <a:pt x="734" y="516"/>
                  </a:lnTo>
                  <a:lnTo>
                    <a:pt x="734" y="515"/>
                  </a:lnTo>
                  <a:lnTo>
                    <a:pt x="729" y="515"/>
                  </a:lnTo>
                  <a:lnTo>
                    <a:pt x="726" y="515"/>
                  </a:lnTo>
                  <a:lnTo>
                    <a:pt x="724" y="515"/>
                  </a:lnTo>
                  <a:lnTo>
                    <a:pt x="724" y="510"/>
                  </a:lnTo>
                  <a:lnTo>
                    <a:pt x="726" y="510"/>
                  </a:lnTo>
                  <a:lnTo>
                    <a:pt x="726" y="509"/>
                  </a:lnTo>
                  <a:lnTo>
                    <a:pt x="721" y="509"/>
                  </a:lnTo>
                  <a:lnTo>
                    <a:pt x="720" y="509"/>
                  </a:lnTo>
                  <a:lnTo>
                    <a:pt x="711" y="506"/>
                  </a:lnTo>
                  <a:lnTo>
                    <a:pt x="712" y="504"/>
                  </a:lnTo>
                  <a:lnTo>
                    <a:pt x="712" y="502"/>
                  </a:lnTo>
                  <a:lnTo>
                    <a:pt x="711" y="501"/>
                  </a:lnTo>
                  <a:lnTo>
                    <a:pt x="711" y="498"/>
                  </a:lnTo>
                  <a:lnTo>
                    <a:pt x="711" y="496"/>
                  </a:lnTo>
                  <a:lnTo>
                    <a:pt x="709" y="495"/>
                  </a:lnTo>
                  <a:lnTo>
                    <a:pt x="708" y="495"/>
                  </a:lnTo>
                  <a:lnTo>
                    <a:pt x="708" y="493"/>
                  </a:lnTo>
                  <a:lnTo>
                    <a:pt x="706" y="495"/>
                  </a:lnTo>
                  <a:lnTo>
                    <a:pt x="705" y="493"/>
                  </a:lnTo>
                  <a:lnTo>
                    <a:pt x="703" y="492"/>
                  </a:lnTo>
                  <a:lnTo>
                    <a:pt x="703" y="490"/>
                  </a:lnTo>
                  <a:lnTo>
                    <a:pt x="702" y="489"/>
                  </a:lnTo>
                  <a:lnTo>
                    <a:pt x="699" y="487"/>
                  </a:lnTo>
                  <a:lnTo>
                    <a:pt x="694" y="486"/>
                  </a:lnTo>
                  <a:lnTo>
                    <a:pt x="693" y="486"/>
                  </a:lnTo>
                  <a:lnTo>
                    <a:pt x="691" y="486"/>
                  </a:lnTo>
                  <a:lnTo>
                    <a:pt x="687" y="486"/>
                  </a:lnTo>
                  <a:lnTo>
                    <a:pt x="684" y="480"/>
                  </a:lnTo>
                  <a:lnTo>
                    <a:pt x="682" y="480"/>
                  </a:lnTo>
                  <a:lnTo>
                    <a:pt x="684" y="477"/>
                  </a:lnTo>
                  <a:lnTo>
                    <a:pt x="684" y="475"/>
                  </a:lnTo>
                  <a:lnTo>
                    <a:pt x="684" y="472"/>
                  </a:lnTo>
                  <a:lnTo>
                    <a:pt x="685" y="472"/>
                  </a:lnTo>
                  <a:lnTo>
                    <a:pt x="685" y="469"/>
                  </a:lnTo>
                  <a:lnTo>
                    <a:pt x="687" y="468"/>
                  </a:lnTo>
                  <a:lnTo>
                    <a:pt x="688" y="468"/>
                  </a:lnTo>
                  <a:lnTo>
                    <a:pt x="688" y="466"/>
                  </a:lnTo>
                  <a:lnTo>
                    <a:pt x="690" y="463"/>
                  </a:lnTo>
                  <a:lnTo>
                    <a:pt x="690" y="459"/>
                  </a:lnTo>
                  <a:lnTo>
                    <a:pt x="688" y="460"/>
                  </a:lnTo>
                  <a:lnTo>
                    <a:pt x="688" y="459"/>
                  </a:lnTo>
                  <a:lnTo>
                    <a:pt x="687" y="460"/>
                  </a:lnTo>
                  <a:lnTo>
                    <a:pt x="685" y="459"/>
                  </a:lnTo>
                  <a:lnTo>
                    <a:pt x="684" y="457"/>
                  </a:lnTo>
                  <a:lnTo>
                    <a:pt x="682" y="457"/>
                  </a:lnTo>
                  <a:lnTo>
                    <a:pt x="679" y="456"/>
                  </a:lnTo>
                  <a:lnTo>
                    <a:pt x="678" y="453"/>
                  </a:lnTo>
                  <a:lnTo>
                    <a:pt x="678" y="448"/>
                  </a:lnTo>
                  <a:lnTo>
                    <a:pt x="676" y="449"/>
                  </a:lnTo>
                  <a:lnTo>
                    <a:pt x="675" y="449"/>
                  </a:lnTo>
                  <a:lnTo>
                    <a:pt x="675" y="448"/>
                  </a:lnTo>
                  <a:lnTo>
                    <a:pt x="676" y="445"/>
                  </a:lnTo>
                  <a:close/>
                  <a:moveTo>
                    <a:pt x="319" y="686"/>
                  </a:moveTo>
                  <a:lnTo>
                    <a:pt x="320" y="686"/>
                  </a:lnTo>
                  <a:lnTo>
                    <a:pt x="322" y="686"/>
                  </a:lnTo>
                  <a:lnTo>
                    <a:pt x="322" y="687"/>
                  </a:lnTo>
                  <a:lnTo>
                    <a:pt x="320" y="686"/>
                  </a:lnTo>
                  <a:lnTo>
                    <a:pt x="319" y="686"/>
                  </a:lnTo>
                  <a:close/>
                  <a:moveTo>
                    <a:pt x="325" y="687"/>
                  </a:moveTo>
                  <a:lnTo>
                    <a:pt x="323" y="687"/>
                  </a:lnTo>
                  <a:lnTo>
                    <a:pt x="322" y="687"/>
                  </a:lnTo>
                  <a:lnTo>
                    <a:pt x="323" y="686"/>
                  </a:lnTo>
                  <a:lnTo>
                    <a:pt x="323" y="687"/>
                  </a:lnTo>
                  <a:lnTo>
                    <a:pt x="325" y="687"/>
                  </a:lnTo>
                  <a:close/>
                  <a:moveTo>
                    <a:pt x="290" y="374"/>
                  </a:moveTo>
                  <a:lnTo>
                    <a:pt x="290" y="372"/>
                  </a:lnTo>
                  <a:lnTo>
                    <a:pt x="292" y="372"/>
                  </a:lnTo>
                  <a:lnTo>
                    <a:pt x="290" y="374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97">
              <a:extLst>
                <a:ext uri="{FF2B5EF4-FFF2-40B4-BE49-F238E27FC236}">
                  <a16:creationId xmlns:a16="http://schemas.microsoft.com/office/drawing/2014/main" id="{5B45345E-3833-F57A-0291-38BAA43319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1400" y="989013"/>
              <a:ext cx="1589088" cy="1333500"/>
            </a:xfrm>
            <a:custGeom>
              <a:avLst/>
              <a:gdLst>
                <a:gd name="T0" fmla="*/ 879 w 1001"/>
                <a:gd name="T1" fmla="*/ 561 h 840"/>
                <a:gd name="T2" fmla="*/ 851 w 1001"/>
                <a:gd name="T3" fmla="*/ 625 h 840"/>
                <a:gd name="T4" fmla="*/ 896 w 1001"/>
                <a:gd name="T5" fmla="*/ 669 h 840"/>
                <a:gd name="T6" fmla="*/ 878 w 1001"/>
                <a:gd name="T7" fmla="*/ 736 h 840"/>
                <a:gd name="T8" fmla="*/ 811 w 1001"/>
                <a:gd name="T9" fmla="*/ 799 h 840"/>
                <a:gd name="T10" fmla="*/ 749 w 1001"/>
                <a:gd name="T11" fmla="*/ 817 h 840"/>
                <a:gd name="T12" fmla="*/ 692 w 1001"/>
                <a:gd name="T13" fmla="*/ 769 h 840"/>
                <a:gd name="T14" fmla="*/ 687 w 1001"/>
                <a:gd name="T15" fmla="*/ 704 h 840"/>
                <a:gd name="T16" fmla="*/ 672 w 1001"/>
                <a:gd name="T17" fmla="*/ 654 h 840"/>
                <a:gd name="T18" fmla="*/ 605 w 1001"/>
                <a:gd name="T19" fmla="*/ 698 h 840"/>
                <a:gd name="T20" fmla="*/ 549 w 1001"/>
                <a:gd name="T21" fmla="*/ 725 h 840"/>
                <a:gd name="T22" fmla="*/ 494 w 1001"/>
                <a:gd name="T23" fmla="*/ 704 h 840"/>
                <a:gd name="T24" fmla="*/ 448 w 1001"/>
                <a:gd name="T25" fmla="*/ 622 h 840"/>
                <a:gd name="T26" fmla="*/ 339 w 1001"/>
                <a:gd name="T27" fmla="*/ 577 h 840"/>
                <a:gd name="T28" fmla="*/ 277 w 1001"/>
                <a:gd name="T29" fmla="*/ 515 h 840"/>
                <a:gd name="T30" fmla="*/ 300 w 1001"/>
                <a:gd name="T31" fmla="*/ 460 h 840"/>
                <a:gd name="T32" fmla="*/ 283 w 1001"/>
                <a:gd name="T33" fmla="*/ 395 h 840"/>
                <a:gd name="T34" fmla="*/ 221 w 1001"/>
                <a:gd name="T35" fmla="*/ 357 h 840"/>
                <a:gd name="T36" fmla="*/ 315 w 1001"/>
                <a:gd name="T37" fmla="*/ 304 h 840"/>
                <a:gd name="T38" fmla="*/ 274 w 1001"/>
                <a:gd name="T39" fmla="*/ 283 h 840"/>
                <a:gd name="T40" fmla="*/ 248 w 1001"/>
                <a:gd name="T41" fmla="*/ 165 h 840"/>
                <a:gd name="T42" fmla="*/ 176 w 1001"/>
                <a:gd name="T43" fmla="*/ 97 h 840"/>
                <a:gd name="T44" fmla="*/ 126 w 1001"/>
                <a:gd name="T45" fmla="*/ 131 h 840"/>
                <a:gd name="T46" fmla="*/ 126 w 1001"/>
                <a:gd name="T47" fmla="*/ 87 h 840"/>
                <a:gd name="T48" fmla="*/ 167 w 1001"/>
                <a:gd name="T49" fmla="*/ 4 h 840"/>
                <a:gd name="T50" fmla="*/ 145 w 1001"/>
                <a:gd name="T51" fmla="*/ 60 h 840"/>
                <a:gd name="T52" fmla="*/ 244 w 1001"/>
                <a:gd name="T53" fmla="*/ 77 h 840"/>
                <a:gd name="T54" fmla="*/ 374 w 1001"/>
                <a:gd name="T55" fmla="*/ 94 h 840"/>
                <a:gd name="T56" fmla="*/ 453 w 1001"/>
                <a:gd name="T57" fmla="*/ 119 h 840"/>
                <a:gd name="T58" fmla="*/ 500 w 1001"/>
                <a:gd name="T59" fmla="*/ 89 h 840"/>
                <a:gd name="T60" fmla="*/ 562 w 1001"/>
                <a:gd name="T61" fmla="*/ 137 h 840"/>
                <a:gd name="T62" fmla="*/ 612 w 1001"/>
                <a:gd name="T63" fmla="*/ 162 h 840"/>
                <a:gd name="T64" fmla="*/ 612 w 1001"/>
                <a:gd name="T65" fmla="*/ 184 h 840"/>
                <a:gd name="T66" fmla="*/ 569 w 1001"/>
                <a:gd name="T67" fmla="*/ 230 h 840"/>
                <a:gd name="T68" fmla="*/ 542 w 1001"/>
                <a:gd name="T69" fmla="*/ 256 h 840"/>
                <a:gd name="T70" fmla="*/ 490 w 1001"/>
                <a:gd name="T71" fmla="*/ 272 h 840"/>
                <a:gd name="T72" fmla="*/ 536 w 1001"/>
                <a:gd name="T73" fmla="*/ 268 h 840"/>
                <a:gd name="T74" fmla="*/ 566 w 1001"/>
                <a:gd name="T75" fmla="*/ 234 h 840"/>
                <a:gd name="T76" fmla="*/ 616 w 1001"/>
                <a:gd name="T77" fmla="*/ 193 h 840"/>
                <a:gd name="T78" fmla="*/ 619 w 1001"/>
                <a:gd name="T79" fmla="*/ 263 h 840"/>
                <a:gd name="T80" fmla="*/ 598 w 1001"/>
                <a:gd name="T81" fmla="*/ 295 h 840"/>
                <a:gd name="T82" fmla="*/ 671 w 1001"/>
                <a:gd name="T83" fmla="*/ 307 h 840"/>
                <a:gd name="T84" fmla="*/ 660 w 1001"/>
                <a:gd name="T85" fmla="*/ 368 h 840"/>
                <a:gd name="T86" fmla="*/ 699 w 1001"/>
                <a:gd name="T87" fmla="*/ 315 h 840"/>
                <a:gd name="T88" fmla="*/ 780 w 1001"/>
                <a:gd name="T89" fmla="*/ 334 h 840"/>
                <a:gd name="T90" fmla="*/ 882 w 1001"/>
                <a:gd name="T91" fmla="*/ 336 h 840"/>
                <a:gd name="T92" fmla="*/ 929 w 1001"/>
                <a:gd name="T93" fmla="*/ 331 h 840"/>
                <a:gd name="T94" fmla="*/ 935 w 1001"/>
                <a:gd name="T95" fmla="*/ 378 h 840"/>
                <a:gd name="T96" fmla="*/ 881 w 1001"/>
                <a:gd name="T97" fmla="*/ 474 h 840"/>
                <a:gd name="T98" fmla="*/ 869 w 1001"/>
                <a:gd name="T99" fmla="*/ 524 h 840"/>
                <a:gd name="T100" fmla="*/ 982 w 1001"/>
                <a:gd name="T101" fmla="*/ 281 h 840"/>
                <a:gd name="T102" fmla="*/ 958 w 1001"/>
                <a:gd name="T103" fmla="*/ 313 h 840"/>
                <a:gd name="T104" fmla="*/ 917 w 1001"/>
                <a:gd name="T105" fmla="*/ 301 h 840"/>
                <a:gd name="T106" fmla="*/ 206 w 1001"/>
                <a:gd name="T107" fmla="*/ 184 h 840"/>
                <a:gd name="T108" fmla="*/ 191 w 1001"/>
                <a:gd name="T109" fmla="*/ 153 h 840"/>
                <a:gd name="T110" fmla="*/ 232 w 1001"/>
                <a:gd name="T111" fmla="*/ 253 h 840"/>
                <a:gd name="T112" fmla="*/ 133 w 1001"/>
                <a:gd name="T113" fmla="*/ 206 h 840"/>
                <a:gd name="T114" fmla="*/ 197 w 1001"/>
                <a:gd name="T115" fmla="*/ 212 h 840"/>
                <a:gd name="T116" fmla="*/ 188 w 1001"/>
                <a:gd name="T117" fmla="*/ 239 h 840"/>
                <a:gd name="T118" fmla="*/ 254 w 1001"/>
                <a:gd name="T119" fmla="*/ 209 h 840"/>
                <a:gd name="T120" fmla="*/ 274 w 1001"/>
                <a:gd name="T121" fmla="*/ 251 h 840"/>
                <a:gd name="T122" fmla="*/ 14 w 1001"/>
                <a:gd name="T123" fmla="*/ 430 h 840"/>
                <a:gd name="T124" fmla="*/ 147 w 1001"/>
                <a:gd name="T125" fmla="*/ 94 h 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01" h="840">
                  <a:moveTo>
                    <a:pt x="887" y="540"/>
                  </a:moveTo>
                  <a:lnTo>
                    <a:pt x="887" y="542"/>
                  </a:lnTo>
                  <a:lnTo>
                    <a:pt x="889" y="543"/>
                  </a:lnTo>
                  <a:lnTo>
                    <a:pt x="889" y="545"/>
                  </a:lnTo>
                  <a:lnTo>
                    <a:pt x="890" y="545"/>
                  </a:lnTo>
                  <a:lnTo>
                    <a:pt x="889" y="546"/>
                  </a:lnTo>
                  <a:lnTo>
                    <a:pt x="889" y="548"/>
                  </a:lnTo>
                  <a:lnTo>
                    <a:pt x="887" y="549"/>
                  </a:lnTo>
                  <a:lnTo>
                    <a:pt x="885" y="549"/>
                  </a:lnTo>
                  <a:lnTo>
                    <a:pt x="885" y="551"/>
                  </a:lnTo>
                  <a:lnTo>
                    <a:pt x="885" y="555"/>
                  </a:lnTo>
                  <a:lnTo>
                    <a:pt x="885" y="557"/>
                  </a:lnTo>
                  <a:lnTo>
                    <a:pt x="887" y="557"/>
                  </a:lnTo>
                  <a:lnTo>
                    <a:pt x="889" y="557"/>
                  </a:lnTo>
                  <a:lnTo>
                    <a:pt x="890" y="557"/>
                  </a:lnTo>
                  <a:lnTo>
                    <a:pt x="893" y="557"/>
                  </a:lnTo>
                  <a:lnTo>
                    <a:pt x="895" y="557"/>
                  </a:lnTo>
                  <a:lnTo>
                    <a:pt x="895" y="558"/>
                  </a:lnTo>
                  <a:lnTo>
                    <a:pt x="896" y="560"/>
                  </a:lnTo>
                  <a:lnTo>
                    <a:pt x="898" y="558"/>
                  </a:lnTo>
                  <a:lnTo>
                    <a:pt x="899" y="558"/>
                  </a:lnTo>
                  <a:lnTo>
                    <a:pt x="899" y="560"/>
                  </a:lnTo>
                  <a:lnTo>
                    <a:pt x="901" y="561"/>
                  </a:lnTo>
                  <a:lnTo>
                    <a:pt x="902" y="561"/>
                  </a:lnTo>
                  <a:lnTo>
                    <a:pt x="904" y="561"/>
                  </a:lnTo>
                  <a:lnTo>
                    <a:pt x="905" y="561"/>
                  </a:lnTo>
                  <a:lnTo>
                    <a:pt x="907" y="561"/>
                  </a:lnTo>
                  <a:lnTo>
                    <a:pt x="907" y="563"/>
                  </a:lnTo>
                  <a:lnTo>
                    <a:pt x="907" y="564"/>
                  </a:lnTo>
                  <a:lnTo>
                    <a:pt x="905" y="564"/>
                  </a:lnTo>
                  <a:lnTo>
                    <a:pt x="905" y="563"/>
                  </a:lnTo>
                  <a:lnTo>
                    <a:pt x="904" y="563"/>
                  </a:lnTo>
                  <a:lnTo>
                    <a:pt x="904" y="564"/>
                  </a:lnTo>
                  <a:lnTo>
                    <a:pt x="902" y="566"/>
                  </a:lnTo>
                  <a:lnTo>
                    <a:pt x="901" y="566"/>
                  </a:lnTo>
                  <a:lnTo>
                    <a:pt x="899" y="566"/>
                  </a:lnTo>
                  <a:lnTo>
                    <a:pt x="898" y="568"/>
                  </a:lnTo>
                  <a:lnTo>
                    <a:pt x="896" y="568"/>
                  </a:lnTo>
                  <a:lnTo>
                    <a:pt x="895" y="569"/>
                  </a:lnTo>
                  <a:lnTo>
                    <a:pt x="893" y="569"/>
                  </a:lnTo>
                  <a:lnTo>
                    <a:pt x="892" y="569"/>
                  </a:lnTo>
                  <a:lnTo>
                    <a:pt x="890" y="569"/>
                  </a:lnTo>
                  <a:lnTo>
                    <a:pt x="889" y="569"/>
                  </a:lnTo>
                  <a:lnTo>
                    <a:pt x="889" y="568"/>
                  </a:lnTo>
                  <a:lnTo>
                    <a:pt x="887" y="566"/>
                  </a:lnTo>
                  <a:lnTo>
                    <a:pt x="889" y="564"/>
                  </a:lnTo>
                  <a:lnTo>
                    <a:pt x="889" y="563"/>
                  </a:lnTo>
                  <a:lnTo>
                    <a:pt x="890" y="561"/>
                  </a:lnTo>
                  <a:lnTo>
                    <a:pt x="890" y="560"/>
                  </a:lnTo>
                  <a:lnTo>
                    <a:pt x="889" y="561"/>
                  </a:lnTo>
                  <a:lnTo>
                    <a:pt x="889" y="560"/>
                  </a:lnTo>
                  <a:lnTo>
                    <a:pt x="887" y="560"/>
                  </a:lnTo>
                  <a:lnTo>
                    <a:pt x="885" y="560"/>
                  </a:lnTo>
                  <a:lnTo>
                    <a:pt x="885" y="558"/>
                  </a:lnTo>
                  <a:lnTo>
                    <a:pt x="884" y="558"/>
                  </a:lnTo>
                  <a:lnTo>
                    <a:pt x="882" y="557"/>
                  </a:lnTo>
                  <a:lnTo>
                    <a:pt x="881" y="557"/>
                  </a:lnTo>
                  <a:lnTo>
                    <a:pt x="881" y="558"/>
                  </a:lnTo>
                  <a:lnTo>
                    <a:pt x="879" y="558"/>
                  </a:lnTo>
                  <a:lnTo>
                    <a:pt x="879" y="560"/>
                  </a:lnTo>
                  <a:lnTo>
                    <a:pt x="879" y="561"/>
                  </a:lnTo>
                  <a:lnTo>
                    <a:pt x="878" y="563"/>
                  </a:lnTo>
                  <a:lnTo>
                    <a:pt x="876" y="563"/>
                  </a:lnTo>
                  <a:lnTo>
                    <a:pt x="875" y="564"/>
                  </a:lnTo>
                  <a:lnTo>
                    <a:pt x="875" y="566"/>
                  </a:lnTo>
                  <a:lnTo>
                    <a:pt x="873" y="566"/>
                  </a:lnTo>
                  <a:lnTo>
                    <a:pt x="872" y="566"/>
                  </a:lnTo>
                  <a:lnTo>
                    <a:pt x="872" y="568"/>
                  </a:lnTo>
                  <a:lnTo>
                    <a:pt x="872" y="569"/>
                  </a:lnTo>
                  <a:lnTo>
                    <a:pt x="872" y="571"/>
                  </a:lnTo>
                  <a:lnTo>
                    <a:pt x="870" y="571"/>
                  </a:lnTo>
                  <a:lnTo>
                    <a:pt x="869" y="572"/>
                  </a:lnTo>
                  <a:lnTo>
                    <a:pt x="869" y="571"/>
                  </a:lnTo>
                  <a:lnTo>
                    <a:pt x="867" y="572"/>
                  </a:lnTo>
                  <a:lnTo>
                    <a:pt x="866" y="572"/>
                  </a:lnTo>
                  <a:lnTo>
                    <a:pt x="864" y="572"/>
                  </a:lnTo>
                  <a:lnTo>
                    <a:pt x="863" y="574"/>
                  </a:lnTo>
                  <a:lnTo>
                    <a:pt x="861" y="575"/>
                  </a:lnTo>
                  <a:lnTo>
                    <a:pt x="861" y="577"/>
                  </a:lnTo>
                  <a:lnTo>
                    <a:pt x="860" y="577"/>
                  </a:lnTo>
                  <a:lnTo>
                    <a:pt x="860" y="578"/>
                  </a:lnTo>
                  <a:lnTo>
                    <a:pt x="860" y="580"/>
                  </a:lnTo>
                  <a:lnTo>
                    <a:pt x="858" y="581"/>
                  </a:lnTo>
                  <a:lnTo>
                    <a:pt x="857" y="581"/>
                  </a:lnTo>
                  <a:lnTo>
                    <a:pt x="855" y="581"/>
                  </a:lnTo>
                  <a:lnTo>
                    <a:pt x="854" y="583"/>
                  </a:lnTo>
                  <a:lnTo>
                    <a:pt x="852" y="583"/>
                  </a:lnTo>
                  <a:lnTo>
                    <a:pt x="851" y="583"/>
                  </a:lnTo>
                  <a:lnTo>
                    <a:pt x="849" y="583"/>
                  </a:lnTo>
                  <a:lnTo>
                    <a:pt x="849" y="584"/>
                  </a:lnTo>
                  <a:lnTo>
                    <a:pt x="848" y="586"/>
                  </a:lnTo>
                  <a:lnTo>
                    <a:pt x="848" y="587"/>
                  </a:lnTo>
                  <a:lnTo>
                    <a:pt x="846" y="589"/>
                  </a:lnTo>
                  <a:lnTo>
                    <a:pt x="846" y="590"/>
                  </a:lnTo>
                  <a:lnTo>
                    <a:pt x="846" y="592"/>
                  </a:lnTo>
                  <a:lnTo>
                    <a:pt x="845" y="592"/>
                  </a:lnTo>
                  <a:lnTo>
                    <a:pt x="845" y="593"/>
                  </a:lnTo>
                  <a:lnTo>
                    <a:pt x="843" y="593"/>
                  </a:lnTo>
                  <a:lnTo>
                    <a:pt x="843" y="595"/>
                  </a:lnTo>
                  <a:lnTo>
                    <a:pt x="845" y="595"/>
                  </a:lnTo>
                  <a:lnTo>
                    <a:pt x="845" y="596"/>
                  </a:lnTo>
                  <a:lnTo>
                    <a:pt x="843" y="598"/>
                  </a:lnTo>
                  <a:lnTo>
                    <a:pt x="843" y="599"/>
                  </a:lnTo>
                  <a:lnTo>
                    <a:pt x="843" y="601"/>
                  </a:lnTo>
                  <a:lnTo>
                    <a:pt x="843" y="602"/>
                  </a:lnTo>
                  <a:lnTo>
                    <a:pt x="845" y="604"/>
                  </a:lnTo>
                  <a:lnTo>
                    <a:pt x="846" y="604"/>
                  </a:lnTo>
                  <a:lnTo>
                    <a:pt x="846" y="605"/>
                  </a:lnTo>
                  <a:lnTo>
                    <a:pt x="846" y="607"/>
                  </a:lnTo>
                  <a:lnTo>
                    <a:pt x="848" y="607"/>
                  </a:lnTo>
                  <a:lnTo>
                    <a:pt x="848" y="608"/>
                  </a:lnTo>
                  <a:lnTo>
                    <a:pt x="848" y="610"/>
                  </a:lnTo>
                  <a:lnTo>
                    <a:pt x="848" y="611"/>
                  </a:lnTo>
                  <a:lnTo>
                    <a:pt x="848" y="613"/>
                  </a:lnTo>
                  <a:lnTo>
                    <a:pt x="848" y="614"/>
                  </a:lnTo>
                  <a:lnTo>
                    <a:pt x="849" y="616"/>
                  </a:lnTo>
                  <a:lnTo>
                    <a:pt x="849" y="617"/>
                  </a:lnTo>
                  <a:lnTo>
                    <a:pt x="849" y="619"/>
                  </a:lnTo>
                  <a:lnTo>
                    <a:pt x="851" y="621"/>
                  </a:lnTo>
                  <a:lnTo>
                    <a:pt x="851" y="622"/>
                  </a:lnTo>
                  <a:lnTo>
                    <a:pt x="851" y="624"/>
                  </a:lnTo>
                  <a:lnTo>
                    <a:pt x="851" y="625"/>
                  </a:lnTo>
                  <a:lnTo>
                    <a:pt x="851" y="627"/>
                  </a:lnTo>
                  <a:lnTo>
                    <a:pt x="849" y="627"/>
                  </a:lnTo>
                  <a:lnTo>
                    <a:pt x="851" y="628"/>
                  </a:lnTo>
                  <a:lnTo>
                    <a:pt x="849" y="628"/>
                  </a:lnTo>
                  <a:lnTo>
                    <a:pt x="849" y="630"/>
                  </a:lnTo>
                  <a:lnTo>
                    <a:pt x="851" y="630"/>
                  </a:lnTo>
                  <a:lnTo>
                    <a:pt x="851" y="631"/>
                  </a:lnTo>
                  <a:lnTo>
                    <a:pt x="849" y="633"/>
                  </a:lnTo>
                  <a:lnTo>
                    <a:pt x="849" y="634"/>
                  </a:lnTo>
                  <a:lnTo>
                    <a:pt x="848" y="636"/>
                  </a:lnTo>
                  <a:lnTo>
                    <a:pt x="848" y="637"/>
                  </a:lnTo>
                  <a:lnTo>
                    <a:pt x="848" y="639"/>
                  </a:lnTo>
                  <a:lnTo>
                    <a:pt x="846" y="640"/>
                  </a:lnTo>
                  <a:lnTo>
                    <a:pt x="848" y="642"/>
                  </a:lnTo>
                  <a:lnTo>
                    <a:pt x="848" y="646"/>
                  </a:lnTo>
                  <a:lnTo>
                    <a:pt x="849" y="645"/>
                  </a:lnTo>
                  <a:lnTo>
                    <a:pt x="851" y="645"/>
                  </a:lnTo>
                  <a:lnTo>
                    <a:pt x="852" y="645"/>
                  </a:lnTo>
                  <a:lnTo>
                    <a:pt x="854" y="645"/>
                  </a:lnTo>
                  <a:lnTo>
                    <a:pt x="855" y="646"/>
                  </a:lnTo>
                  <a:lnTo>
                    <a:pt x="857" y="646"/>
                  </a:lnTo>
                  <a:lnTo>
                    <a:pt x="860" y="648"/>
                  </a:lnTo>
                  <a:lnTo>
                    <a:pt x="861" y="649"/>
                  </a:lnTo>
                  <a:lnTo>
                    <a:pt x="863" y="651"/>
                  </a:lnTo>
                  <a:lnTo>
                    <a:pt x="863" y="652"/>
                  </a:lnTo>
                  <a:lnTo>
                    <a:pt x="863" y="654"/>
                  </a:lnTo>
                  <a:lnTo>
                    <a:pt x="861" y="654"/>
                  </a:lnTo>
                  <a:lnTo>
                    <a:pt x="861" y="655"/>
                  </a:lnTo>
                  <a:lnTo>
                    <a:pt x="863" y="657"/>
                  </a:lnTo>
                  <a:lnTo>
                    <a:pt x="863" y="658"/>
                  </a:lnTo>
                  <a:lnTo>
                    <a:pt x="863" y="660"/>
                  </a:lnTo>
                  <a:lnTo>
                    <a:pt x="864" y="660"/>
                  </a:lnTo>
                  <a:lnTo>
                    <a:pt x="866" y="661"/>
                  </a:lnTo>
                  <a:lnTo>
                    <a:pt x="867" y="663"/>
                  </a:lnTo>
                  <a:lnTo>
                    <a:pt x="869" y="663"/>
                  </a:lnTo>
                  <a:lnTo>
                    <a:pt x="870" y="664"/>
                  </a:lnTo>
                  <a:lnTo>
                    <a:pt x="872" y="664"/>
                  </a:lnTo>
                  <a:lnTo>
                    <a:pt x="873" y="664"/>
                  </a:lnTo>
                  <a:lnTo>
                    <a:pt x="873" y="666"/>
                  </a:lnTo>
                  <a:lnTo>
                    <a:pt x="875" y="666"/>
                  </a:lnTo>
                  <a:lnTo>
                    <a:pt x="876" y="666"/>
                  </a:lnTo>
                  <a:lnTo>
                    <a:pt x="875" y="666"/>
                  </a:lnTo>
                  <a:lnTo>
                    <a:pt x="875" y="667"/>
                  </a:lnTo>
                  <a:lnTo>
                    <a:pt x="875" y="669"/>
                  </a:lnTo>
                  <a:lnTo>
                    <a:pt x="876" y="669"/>
                  </a:lnTo>
                  <a:lnTo>
                    <a:pt x="876" y="667"/>
                  </a:lnTo>
                  <a:lnTo>
                    <a:pt x="878" y="667"/>
                  </a:lnTo>
                  <a:lnTo>
                    <a:pt x="879" y="666"/>
                  </a:lnTo>
                  <a:lnTo>
                    <a:pt x="881" y="666"/>
                  </a:lnTo>
                  <a:lnTo>
                    <a:pt x="881" y="667"/>
                  </a:lnTo>
                  <a:lnTo>
                    <a:pt x="882" y="667"/>
                  </a:lnTo>
                  <a:lnTo>
                    <a:pt x="884" y="667"/>
                  </a:lnTo>
                  <a:lnTo>
                    <a:pt x="884" y="666"/>
                  </a:lnTo>
                  <a:lnTo>
                    <a:pt x="885" y="666"/>
                  </a:lnTo>
                  <a:lnTo>
                    <a:pt x="887" y="666"/>
                  </a:lnTo>
                  <a:lnTo>
                    <a:pt x="892" y="666"/>
                  </a:lnTo>
                  <a:lnTo>
                    <a:pt x="892" y="667"/>
                  </a:lnTo>
                  <a:lnTo>
                    <a:pt x="895" y="669"/>
                  </a:lnTo>
                  <a:lnTo>
                    <a:pt x="896" y="669"/>
                  </a:lnTo>
                  <a:lnTo>
                    <a:pt x="896" y="667"/>
                  </a:lnTo>
                  <a:lnTo>
                    <a:pt x="896" y="669"/>
                  </a:lnTo>
                  <a:lnTo>
                    <a:pt x="896" y="670"/>
                  </a:lnTo>
                  <a:lnTo>
                    <a:pt x="898" y="670"/>
                  </a:lnTo>
                  <a:lnTo>
                    <a:pt x="898" y="672"/>
                  </a:lnTo>
                  <a:lnTo>
                    <a:pt x="896" y="672"/>
                  </a:lnTo>
                  <a:lnTo>
                    <a:pt x="895" y="674"/>
                  </a:lnTo>
                  <a:lnTo>
                    <a:pt x="896" y="674"/>
                  </a:lnTo>
                  <a:lnTo>
                    <a:pt x="898" y="674"/>
                  </a:lnTo>
                  <a:lnTo>
                    <a:pt x="899" y="675"/>
                  </a:lnTo>
                  <a:lnTo>
                    <a:pt x="899" y="674"/>
                  </a:lnTo>
                  <a:lnTo>
                    <a:pt x="901" y="674"/>
                  </a:lnTo>
                  <a:lnTo>
                    <a:pt x="902" y="675"/>
                  </a:lnTo>
                  <a:lnTo>
                    <a:pt x="904" y="680"/>
                  </a:lnTo>
                  <a:lnTo>
                    <a:pt x="904" y="681"/>
                  </a:lnTo>
                  <a:lnTo>
                    <a:pt x="902" y="681"/>
                  </a:lnTo>
                  <a:lnTo>
                    <a:pt x="902" y="683"/>
                  </a:lnTo>
                  <a:lnTo>
                    <a:pt x="902" y="684"/>
                  </a:lnTo>
                  <a:lnTo>
                    <a:pt x="902" y="686"/>
                  </a:lnTo>
                  <a:lnTo>
                    <a:pt x="902" y="687"/>
                  </a:lnTo>
                  <a:lnTo>
                    <a:pt x="904" y="687"/>
                  </a:lnTo>
                  <a:lnTo>
                    <a:pt x="904" y="689"/>
                  </a:lnTo>
                  <a:lnTo>
                    <a:pt x="904" y="687"/>
                  </a:lnTo>
                  <a:lnTo>
                    <a:pt x="905" y="687"/>
                  </a:lnTo>
                  <a:lnTo>
                    <a:pt x="905" y="689"/>
                  </a:lnTo>
                  <a:lnTo>
                    <a:pt x="907" y="689"/>
                  </a:lnTo>
                  <a:lnTo>
                    <a:pt x="907" y="690"/>
                  </a:lnTo>
                  <a:lnTo>
                    <a:pt x="907" y="692"/>
                  </a:lnTo>
                  <a:lnTo>
                    <a:pt x="905" y="692"/>
                  </a:lnTo>
                  <a:lnTo>
                    <a:pt x="907" y="693"/>
                  </a:lnTo>
                  <a:lnTo>
                    <a:pt x="905" y="695"/>
                  </a:lnTo>
                  <a:lnTo>
                    <a:pt x="904" y="695"/>
                  </a:lnTo>
                  <a:lnTo>
                    <a:pt x="905" y="696"/>
                  </a:lnTo>
                  <a:lnTo>
                    <a:pt x="904" y="698"/>
                  </a:lnTo>
                  <a:lnTo>
                    <a:pt x="902" y="699"/>
                  </a:lnTo>
                  <a:lnTo>
                    <a:pt x="902" y="701"/>
                  </a:lnTo>
                  <a:lnTo>
                    <a:pt x="901" y="701"/>
                  </a:lnTo>
                  <a:lnTo>
                    <a:pt x="901" y="702"/>
                  </a:lnTo>
                  <a:lnTo>
                    <a:pt x="899" y="704"/>
                  </a:lnTo>
                  <a:lnTo>
                    <a:pt x="899" y="708"/>
                  </a:lnTo>
                  <a:lnTo>
                    <a:pt x="898" y="714"/>
                  </a:lnTo>
                  <a:lnTo>
                    <a:pt x="898" y="716"/>
                  </a:lnTo>
                  <a:lnTo>
                    <a:pt x="898" y="717"/>
                  </a:lnTo>
                  <a:lnTo>
                    <a:pt x="896" y="717"/>
                  </a:lnTo>
                  <a:lnTo>
                    <a:pt x="896" y="719"/>
                  </a:lnTo>
                  <a:lnTo>
                    <a:pt x="896" y="720"/>
                  </a:lnTo>
                  <a:lnTo>
                    <a:pt x="898" y="722"/>
                  </a:lnTo>
                  <a:lnTo>
                    <a:pt x="898" y="723"/>
                  </a:lnTo>
                  <a:lnTo>
                    <a:pt x="899" y="725"/>
                  </a:lnTo>
                  <a:lnTo>
                    <a:pt x="895" y="731"/>
                  </a:lnTo>
                  <a:lnTo>
                    <a:pt x="895" y="733"/>
                  </a:lnTo>
                  <a:lnTo>
                    <a:pt x="893" y="733"/>
                  </a:lnTo>
                  <a:lnTo>
                    <a:pt x="893" y="731"/>
                  </a:lnTo>
                  <a:lnTo>
                    <a:pt x="892" y="731"/>
                  </a:lnTo>
                  <a:lnTo>
                    <a:pt x="890" y="731"/>
                  </a:lnTo>
                  <a:lnTo>
                    <a:pt x="889" y="733"/>
                  </a:lnTo>
                  <a:lnTo>
                    <a:pt x="885" y="734"/>
                  </a:lnTo>
                  <a:lnTo>
                    <a:pt x="884" y="734"/>
                  </a:lnTo>
                  <a:lnTo>
                    <a:pt x="882" y="734"/>
                  </a:lnTo>
                  <a:lnTo>
                    <a:pt x="881" y="734"/>
                  </a:lnTo>
                  <a:lnTo>
                    <a:pt x="881" y="736"/>
                  </a:lnTo>
                  <a:lnTo>
                    <a:pt x="879" y="736"/>
                  </a:lnTo>
                  <a:lnTo>
                    <a:pt x="878" y="736"/>
                  </a:lnTo>
                  <a:lnTo>
                    <a:pt x="876" y="736"/>
                  </a:lnTo>
                  <a:lnTo>
                    <a:pt x="876" y="734"/>
                  </a:lnTo>
                  <a:lnTo>
                    <a:pt x="875" y="734"/>
                  </a:lnTo>
                  <a:lnTo>
                    <a:pt x="875" y="733"/>
                  </a:lnTo>
                  <a:lnTo>
                    <a:pt x="875" y="731"/>
                  </a:lnTo>
                  <a:lnTo>
                    <a:pt x="873" y="731"/>
                  </a:lnTo>
                  <a:lnTo>
                    <a:pt x="872" y="731"/>
                  </a:lnTo>
                  <a:lnTo>
                    <a:pt x="870" y="731"/>
                  </a:lnTo>
                  <a:lnTo>
                    <a:pt x="870" y="730"/>
                  </a:lnTo>
                  <a:lnTo>
                    <a:pt x="869" y="731"/>
                  </a:lnTo>
                  <a:lnTo>
                    <a:pt x="869" y="733"/>
                  </a:lnTo>
                  <a:lnTo>
                    <a:pt x="869" y="734"/>
                  </a:lnTo>
                  <a:lnTo>
                    <a:pt x="870" y="734"/>
                  </a:lnTo>
                  <a:lnTo>
                    <a:pt x="870" y="736"/>
                  </a:lnTo>
                  <a:lnTo>
                    <a:pt x="870" y="737"/>
                  </a:lnTo>
                  <a:lnTo>
                    <a:pt x="870" y="739"/>
                  </a:lnTo>
                  <a:lnTo>
                    <a:pt x="869" y="740"/>
                  </a:lnTo>
                  <a:lnTo>
                    <a:pt x="870" y="742"/>
                  </a:lnTo>
                  <a:lnTo>
                    <a:pt x="870" y="743"/>
                  </a:lnTo>
                  <a:lnTo>
                    <a:pt x="872" y="746"/>
                  </a:lnTo>
                  <a:lnTo>
                    <a:pt x="872" y="748"/>
                  </a:lnTo>
                  <a:lnTo>
                    <a:pt x="867" y="751"/>
                  </a:lnTo>
                  <a:lnTo>
                    <a:pt x="867" y="752"/>
                  </a:lnTo>
                  <a:lnTo>
                    <a:pt x="867" y="755"/>
                  </a:lnTo>
                  <a:lnTo>
                    <a:pt x="869" y="757"/>
                  </a:lnTo>
                  <a:lnTo>
                    <a:pt x="867" y="757"/>
                  </a:lnTo>
                  <a:lnTo>
                    <a:pt x="867" y="758"/>
                  </a:lnTo>
                  <a:lnTo>
                    <a:pt x="870" y="760"/>
                  </a:lnTo>
                  <a:lnTo>
                    <a:pt x="870" y="761"/>
                  </a:lnTo>
                  <a:lnTo>
                    <a:pt x="866" y="760"/>
                  </a:lnTo>
                  <a:lnTo>
                    <a:pt x="864" y="761"/>
                  </a:lnTo>
                  <a:lnTo>
                    <a:pt x="858" y="763"/>
                  </a:lnTo>
                  <a:lnTo>
                    <a:pt x="858" y="766"/>
                  </a:lnTo>
                  <a:lnTo>
                    <a:pt x="857" y="770"/>
                  </a:lnTo>
                  <a:lnTo>
                    <a:pt x="854" y="772"/>
                  </a:lnTo>
                  <a:lnTo>
                    <a:pt x="852" y="773"/>
                  </a:lnTo>
                  <a:lnTo>
                    <a:pt x="851" y="775"/>
                  </a:lnTo>
                  <a:lnTo>
                    <a:pt x="851" y="776"/>
                  </a:lnTo>
                  <a:lnTo>
                    <a:pt x="849" y="776"/>
                  </a:lnTo>
                  <a:lnTo>
                    <a:pt x="846" y="778"/>
                  </a:lnTo>
                  <a:lnTo>
                    <a:pt x="845" y="778"/>
                  </a:lnTo>
                  <a:lnTo>
                    <a:pt x="843" y="780"/>
                  </a:lnTo>
                  <a:lnTo>
                    <a:pt x="842" y="778"/>
                  </a:lnTo>
                  <a:lnTo>
                    <a:pt x="840" y="780"/>
                  </a:lnTo>
                  <a:lnTo>
                    <a:pt x="840" y="781"/>
                  </a:lnTo>
                  <a:lnTo>
                    <a:pt x="834" y="780"/>
                  </a:lnTo>
                  <a:lnTo>
                    <a:pt x="831" y="792"/>
                  </a:lnTo>
                  <a:lnTo>
                    <a:pt x="828" y="790"/>
                  </a:lnTo>
                  <a:lnTo>
                    <a:pt x="825" y="790"/>
                  </a:lnTo>
                  <a:lnTo>
                    <a:pt x="822" y="789"/>
                  </a:lnTo>
                  <a:lnTo>
                    <a:pt x="819" y="789"/>
                  </a:lnTo>
                  <a:lnTo>
                    <a:pt x="817" y="790"/>
                  </a:lnTo>
                  <a:lnTo>
                    <a:pt x="817" y="792"/>
                  </a:lnTo>
                  <a:lnTo>
                    <a:pt x="816" y="792"/>
                  </a:lnTo>
                  <a:lnTo>
                    <a:pt x="814" y="792"/>
                  </a:lnTo>
                  <a:lnTo>
                    <a:pt x="814" y="793"/>
                  </a:lnTo>
                  <a:lnTo>
                    <a:pt x="813" y="793"/>
                  </a:lnTo>
                  <a:lnTo>
                    <a:pt x="813" y="795"/>
                  </a:lnTo>
                  <a:lnTo>
                    <a:pt x="813" y="796"/>
                  </a:lnTo>
                  <a:lnTo>
                    <a:pt x="811" y="798"/>
                  </a:lnTo>
                  <a:lnTo>
                    <a:pt x="811" y="799"/>
                  </a:lnTo>
                  <a:lnTo>
                    <a:pt x="813" y="799"/>
                  </a:lnTo>
                  <a:lnTo>
                    <a:pt x="811" y="799"/>
                  </a:lnTo>
                  <a:lnTo>
                    <a:pt x="811" y="801"/>
                  </a:lnTo>
                  <a:lnTo>
                    <a:pt x="811" y="802"/>
                  </a:lnTo>
                  <a:lnTo>
                    <a:pt x="811" y="804"/>
                  </a:lnTo>
                  <a:lnTo>
                    <a:pt x="811" y="805"/>
                  </a:lnTo>
                  <a:lnTo>
                    <a:pt x="810" y="805"/>
                  </a:lnTo>
                  <a:lnTo>
                    <a:pt x="811" y="807"/>
                  </a:lnTo>
                  <a:lnTo>
                    <a:pt x="810" y="807"/>
                  </a:lnTo>
                  <a:lnTo>
                    <a:pt x="810" y="808"/>
                  </a:lnTo>
                  <a:lnTo>
                    <a:pt x="810" y="810"/>
                  </a:lnTo>
                  <a:lnTo>
                    <a:pt x="810" y="811"/>
                  </a:lnTo>
                  <a:lnTo>
                    <a:pt x="810" y="813"/>
                  </a:lnTo>
                  <a:lnTo>
                    <a:pt x="810" y="814"/>
                  </a:lnTo>
                  <a:lnTo>
                    <a:pt x="810" y="816"/>
                  </a:lnTo>
                  <a:lnTo>
                    <a:pt x="810" y="817"/>
                  </a:lnTo>
                  <a:lnTo>
                    <a:pt x="811" y="817"/>
                  </a:lnTo>
                  <a:lnTo>
                    <a:pt x="811" y="819"/>
                  </a:lnTo>
                  <a:lnTo>
                    <a:pt x="810" y="819"/>
                  </a:lnTo>
                  <a:lnTo>
                    <a:pt x="810" y="820"/>
                  </a:lnTo>
                  <a:lnTo>
                    <a:pt x="811" y="820"/>
                  </a:lnTo>
                  <a:lnTo>
                    <a:pt x="810" y="820"/>
                  </a:lnTo>
                  <a:lnTo>
                    <a:pt x="810" y="822"/>
                  </a:lnTo>
                  <a:lnTo>
                    <a:pt x="810" y="823"/>
                  </a:lnTo>
                  <a:lnTo>
                    <a:pt x="810" y="825"/>
                  </a:lnTo>
                  <a:lnTo>
                    <a:pt x="810" y="826"/>
                  </a:lnTo>
                  <a:lnTo>
                    <a:pt x="810" y="828"/>
                  </a:lnTo>
                  <a:lnTo>
                    <a:pt x="808" y="828"/>
                  </a:lnTo>
                  <a:lnTo>
                    <a:pt x="808" y="829"/>
                  </a:lnTo>
                  <a:lnTo>
                    <a:pt x="807" y="829"/>
                  </a:lnTo>
                  <a:lnTo>
                    <a:pt x="805" y="831"/>
                  </a:lnTo>
                  <a:lnTo>
                    <a:pt x="804" y="831"/>
                  </a:lnTo>
                  <a:lnTo>
                    <a:pt x="804" y="833"/>
                  </a:lnTo>
                  <a:lnTo>
                    <a:pt x="804" y="834"/>
                  </a:lnTo>
                  <a:lnTo>
                    <a:pt x="804" y="836"/>
                  </a:lnTo>
                  <a:lnTo>
                    <a:pt x="804" y="837"/>
                  </a:lnTo>
                  <a:lnTo>
                    <a:pt x="802" y="839"/>
                  </a:lnTo>
                  <a:lnTo>
                    <a:pt x="801" y="839"/>
                  </a:lnTo>
                  <a:lnTo>
                    <a:pt x="799" y="840"/>
                  </a:lnTo>
                  <a:lnTo>
                    <a:pt x="798" y="840"/>
                  </a:lnTo>
                  <a:lnTo>
                    <a:pt x="796" y="839"/>
                  </a:lnTo>
                  <a:lnTo>
                    <a:pt x="795" y="839"/>
                  </a:lnTo>
                  <a:lnTo>
                    <a:pt x="795" y="837"/>
                  </a:lnTo>
                  <a:lnTo>
                    <a:pt x="793" y="836"/>
                  </a:lnTo>
                  <a:lnTo>
                    <a:pt x="792" y="836"/>
                  </a:lnTo>
                  <a:lnTo>
                    <a:pt x="783" y="836"/>
                  </a:lnTo>
                  <a:lnTo>
                    <a:pt x="781" y="834"/>
                  </a:lnTo>
                  <a:lnTo>
                    <a:pt x="778" y="834"/>
                  </a:lnTo>
                  <a:lnTo>
                    <a:pt x="777" y="834"/>
                  </a:lnTo>
                  <a:lnTo>
                    <a:pt x="775" y="833"/>
                  </a:lnTo>
                  <a:lnTo>
                    <a:pt x="772" y="831"/>
                  </a:lnTo>
                  <a:lnTo>
                    <a:pt x="770" y="829"/>
                  </a:lnTo>
                  <a:lnTo>
                    <a:pt x="767" y="828"/>
                  </a:lnTo>
                  <a:lnTo>
                    <a:pt x="766" y="828"/>
                  </a:lnTo>
                  <a:lnTo>
                    <a:pt x="764" y="826"/>
                  </a:lnTo>
                  <a:lnTo>
                    <a:pt x="763" y="826"/>
                  </a:lnTo>
                  <a:lnTo>
                    <a:pt x="760" y="825"/>
                  </a:lnTo>
                  <a:lnTo>
                    <a:pt x="758" y="823"/>
                  </a:lnTo>
                  <a:lnTo>
                    <a:pt x="755" y="822"/>
                  </a:lnTo>
                  <a:lnTo>
                    <a:pt x="751" y="819"/>
                  </a:lnTo>
                  <a:lnTo>
                    <a:pt x="749" y="817"/>
                  </a:lnTo>
                  <a:lnTo>
                    <a:pt x="746" y="816"/>
                  </a:lnTo>
                  <a:lnTo>
                    <a:pt x="745" y="814"/>
                  </a:lnTo>
                  <a:lnTo>
                    <a:pt x="743" y="814"/>
                  </a:lnTo>
                  <a:lnTo>
                    <a:pt x="742" y="811"/>
                  </a:lnTo>
                  <a:lnTo>
                    <a:pt x="740" y="810"/>
                  </a:lnTo>
                  <a:lnTo>
                    <a:pt x="739" y="810"/>
                  </a:lnTo>
                  <a:lnTo>
                    <a:pt x="737" y="808"/>
                  </a:lnTo>
                  <a:lnTo>
                    <a:pt x="736" y="808"/>
                  </a:lnTo>
                  <a:lnTo>
                    <a:pt x="733" y="808"/>
                  </a:lnTo>
                  <a:lnTo>
                    <a:pt x="731" y="808"/>
                  </a:lnTo>
                  <a:lnTo>
                    <a:pt x="727" y="808"/>
                  </a:lnTo>
                  <a:lnTo>
                    <a:pt x="725" y="808"/>
                  </a:lnTo>
                  <a:lnTo>
                    <a:pt x="724" y="808"/>
                  </a:lnTo>
                  <a:lnTo>
                    <a:pt x="722" y="808"/>
                  </a:lnTo>
                  <a:lnTo>
                    <a:pt x="721" y="805"/>
                  </a:lnTo>
                  <a:lnTo>
                    <a:pt x="719" y="805"/>
                  </a:lnTo>
                  <a:lnTo>
                    <a:pt x="717" y="805"/>
                  </a:lnTo>
                  <a:lnTo>
                    <a:pt x="717" y="804"/>
                  </a:lnTo>
                  <a:lnTo>
                    <a:pt x="719" y="804"/>
                  </a:lnTo>
                  <a:lnTo>
                    <a:pt x="721" y="804"/>
                  </a:lnTo>
                  <a:lnTo>
                    <a:pt x="721" y="802"/>
                  </a:lnTo>
                  <a:lnTo>
                    <a:pt x="719" y="802"/>
                  </a:lnTo>
                  <a:lnTo>
                    <a:pt x="719" y="801"/>
                  </a:lnTo>
                  <a:lnTo>
                    <a:pt x="722" y="796"/>
                  </a:lnTo>
                  <a:lnTo>
                    <a:pt x="721" y="795"/>
                  </a:lnTo>
                  <a:lnTo>
                    <a:pt x="719" y="795"/>
                  </a:lnTo>
                  <a:lnTo>
                    <a:pt x="719" y="796"/>
                  </a:lnTo>
                  <a:lnTo>
                    <a:pt x="717" y="799"/>
                  </a:lnTo>
                  <a:lnTo>
                    <a:pt x="716" y="801"/>
                  </a:lnTo>
                  <a:lnTo>
                    <a:pt x="716" y="799"/>
                  </a:lnTo>
                  <a:lnTo>
                    <a:pt x="714" y="799"/>
                  </a:lnTo>
                  <a:lnTo>
                    <a:pt x="714" y="798"/>
                  </a:lnTo>
                  <a:lnTo>
                    <a:pt x="714" y="796"/>
                  </a:lnTo>
                  <a:lnTo>
                    <a:pt x="713" y="795"/>
                  </a:lnTo>
                  <a:lnTo>
                    <a:pt x="711" y="793"/>
                  </a:lnTo>
                  <a:lnTo>
                    <a:pt x="710" y="792"/>
                  </a:lnTo>
                  <a:lnTo>
                    <a:pt x="708" y="790"/>
                  </a:lnTo>
                  <a:lnTo>
                    <a:pt x="705" y="790"/>
                  </a:lnTo>
                  <a:lnTo>
                    <a:pt x="707" y="789"/>
                  </a:lnTo>
                  <a:lnTo>
                    <a:pt x="707" y="787"/>
                  </a:lnTo>
                  <a:lnTo>
                    <a:pt x="704" y="787"/>
                  </a:lnTo>
                  <a:lnTo>
                    <a:pt x="705" y="786"/>
                  </a:lnTo>
                  <a:lnTo>
                    <a:pt x="704" y="784"/>
                  </a:lnTo>
                  <a:lnTo>
                    <a:pt x="702" y="784"/>
                  </a:lnTo>
                  <a:lnTo>
                    <a:pt x="702" y="783"/>
                  </a:lnTo>
                  <a:lnTo>
                    <a:pt x="701" y="783"/>
                  </a:lnTo>
                  <a:lnTo>
                    <a:pt x="699" y="781"/>
                  </a:lnTo>
                  <a:lnTo>
                    <a:pt x="698" y="781"/>
                  </a:lnTo>
                  <a:lnTo>
                    <a:pt x="696" y="780"/>
                  </a:lnTo>
                  <a:lnTo>
                    <a:pt x="696" y="776"/>
                  </a:lnTo>
                  <a:lnTo>
                    <a:pt x="695" y="776"/>
                  </a:lnTo>
                  <a:lnTo>
                    <a:pt x="695" y="775"/>
                  </a:lnTo>
                  <a:lnTo>
                    <a:pt x="696" y="775"/>
                  </a:lnTo>
                  <a:lnTo>
                    <a:pt x="696" y="773"/>
                  </a:lnTo>
                  <a:lnTo>
                    <a:pt x="695" y="773"/>
                  </a:lnTo>
                  <a:lnTo>
                    <a:pt x="693" y="775"/>
                  </a:lnTo>
                  <a:lnTo>
                    <a:pt x="692" y="773"/>
                  </a:lnTo>
                  <a:lnTo>
                    <a:pt x="690" y="772"/>
                  </a:lnTo>
                  <a:lnTo>
                    <a:pt x="690" y="770"/>
                  </a:lnTo>
                  <a:lnTo>
                    <a:pt x="692" y="770"/>
                  </a:lnTo>
                  <a:lnTo>
                    <a:pt x="692" y="769"/>
                  </a:lnTo>
                  <a:lnTo>
                    <a:pt x="690" y="767"/>
                  </a:lnTo>
                  <a:lnTo>
                    <a:pt x="690" y="766"/>
                  </a:lnTo>
                  <a:lnTo>
                    <a:pt x="689" y="766"/>
                  </a:lnTo>
                  <a:lnTo>
                    <a:pt x="689" y="764"/>
                  </a:lnTo>
                  <a:lnTo>
                    <a:pt x="687" y="761"/>
                  </a:lnTo>
                  <a:lnTo>
                    <a:pt x="686" y="764"/>
                  </a:lnTo>
                  <a:lnTo>
                    <a:pt x="684" y="764"/>
                  </a:lnTo>
                  <a:lnTo>
                    <a:pt x="681" y="766"/>
                  </a:lnTo>
                  <a:lnTo>
                    <a:pt x="678" y="764"/>
                  </a:lnTo>
                  <a:lnTo>
                    <a:pt x="677" y="763"/>
                  </a:lnTo>
                  <a:lnTo>
                    <a:pt x="674" y="763"/>
                  </a:lnTo>
                  <a:lnTo>
                    <a:pt x="674" y="761"/>
                  </a:lnTo>
                  <a:lnTo>
                    <a:pt x="674" y="760"/>
                  </a:lnTo>
                  <a:lnTo>
                    <a:pt x="674" y="758"/>
                  </a:lnTo>
                  <a:lnTo>
                    <a:pt x="674" y="757"/>
                  </a:lnTo>
                  <a:lnTo>
                    <a:pt x="675" y="755"/>
                  </a:lnTo>
                  <a:lnTo>
                    <a:pt x="675" y="754"/>
                  </a:lnTo>
                  <a:lnTo>
                    <a:pt x="672" y="754"/>
                  </a:lnTo>
                  <a:lnTo>
                    <a:pt x="671" y="752"/>
                  </a:lnTo>
                  <a:lnTo>
                    <a:pt x="671" y="751"/>
                  </a:lnTo>
                  <a:lnTo>
                    <a:pt x="671" y="749"/>
                  </a:lnTo>
                  <a:lnTo>
                    <a:pt x="671" y="748"/>
                  </a:lnTo>
                  <a:lnTo>
                    <a:pt x="671" y="746"/>
                  </a:lnTo>
                  <a:lnTo>
                    <a:pt x="672" y="745"/>
                  </a:lnTo>
                  <a:lnTo>
                    <a:pt x="672" y="743"/>
                  </a:lnTo>
                  <a:lnTo>
                    <a:pt x="672" y="742"/>
                  </a:lnTo>
                  <a:lnTo>
                    <a:pt x="671" y="742"/>
                  </a:lnTo>
                  <a:lnTo>
                    <a:pt x="669" y="742"/>
                  </a:lnTo>
                  <a:lnTo>
                    <a:pt x="669" y="740"/>
                  </a:lnTo>
                  <a:lnTo>
                    <a:pt x="669" y="739"/>
                  </a:lnTo>
                  <a:lnTo>
                    <a:pt x="671" y="737"/>
                  </a:lnTo>
                  <a:lnTo>
                    <a:pt x="671" y="736"/>
                  </a:lnTo>
                  <a:lnTo>
                    <a:pt x="671" y="734"/>
                  </a:lnTo>
                  <a:lnTo>
                    <a:pt x="672" y="733"/>
                  </a:lnTo>
                  <a:lnTo>
                    <a:pt x="674" y="730"/>
                  </a:lnTo>
                  <a:lnTo>
                    <a:pt x="674" y="731"/>
                  </a:lnTo>
                  <a:lnTo>
                    <a:pt x="678" y="731"/>
                  </a:lnTo>
                  <a:lnTo>
                    <a:pt x="683" y="730"/>
                  </a:lnTo>
                  <a:lnTo>
                    <a:pt x="684" y="731"/>
                  </a:lnTo>
                  <a:lnTo>
                    <a:pt x="684" y="730"/>
                  </a:lnTo>
                  <a:lnTo>
                    <a:pt x="684" y="728"/>
                  </a:lnTo>
                  <a:lnTo>
                    <a:pt x="683" y="728"/>
                  </a:lnTo>
                  <a:lnTo>
                    <a:pt x="681" y="725"/>
                  </a:lnTo>
                  <a:lnTo>
                    <a:pt x="683" y="725"/>
                  </a:lnTo>
                  <a:lnTo>
                    <a:pt x="683" y="723"/>
                  </a:lnTo>
                  <a:lnTo>
                    <a:pt x="683" y="722"/>
                  </a:lnTo>
                  <a:lnTo>
                    <a:pt x="683" y="720"/>
                  </a:lnTo>
                  <a:lnTo>
                    <a:pt x="683" y="719"/>
                  </a:lnTo>
                  <a:lnTo>
                    <a:pt x="683" y="717"/>
                  </a:lnTo>
                  <a:lnTo>
                    <a:pt x="681" y="717"/>
                  </a:lnTo>
                  <a:lnTo>
                    <a:pt x="681" y="716"/>
                  </a:lnTo>
                  <a:lnTo>
                    <a:pt x="683" y="714"/>
                  </a:lnTo>
                  <a:lnTo>
                    <a:pt x="684" y="713"/>
                  </a:lnTo>
                  <a:lnTo>
                    <a:pt x="686" y="711"/>
                  </a:lnTo>
                  <a:lnTo>
                    <a:pt x="686" y="710"/>
                  </a:lnTo>
                  <a:lnTo>
                    <a:pt x="687" y="711"/>
                  </a:lnTo>
                  <a:lnTo>
                    <a:pt x="689" y="710"/>
                  </a:lnTo>
                  <a:lnTo>
                    <a:pt x="689" y="708"/>
                  </a:lnTo>
                  <a:lnTo>
                    <a:pt x="689" y="707"/>
                  </a:lnTo>
                  <a:lnTo>
                    <a:pt x="690" y="705"/>
                  </a:lnTo>
                  <a:lnTo>
                    <a:pt x="687" y="704"/>
                  </a:lnTo>
                  <a:lnTo>
                    <a:pt x="686" y="704"/>
                  </a:lnTo>
                  <a:lnTo>
                    <a:pt x="684" y="704"/>
                  </a:lnTo>
                  <a:lnTo>
                    <a:pt x="684" y="705"/>
                  </a:lnTo>
                  <a:lnTo>
                    <a:pt x="683" y="704"/>
                  </a:lnTo>
                  <a:lnTo>
                    <a:pt x="681" y="704"/>
                  </a:lnTo>
                  <a:lnTo>
                    <a:pt x="681" y="702"/>
                  </a:lnTo>
                  <a:lnTo>
                    <a:pt x="683" y="701"/>
                  </a:lnTo>
                  <a:lnTo>
                    <a:pt x="683" y="699"/>
                  </a:lnTo>
                  <a:lnTo>
                    <a:pt x="683" y="698"/>
                  </a:lnTo>
                  <a:lnTo>
                    <a:pt x="683" y="696"/>
                  </a:lnTo>
                  <a:lnTo>
                    <a:pt x="683" y="695"/>
                  </a:lnTo>
                  <a:lnTo>
                    <a:pt x="681" y="695"/>
                  </a:lnTo>
                  <a:lnTo>
                    <a:pt x="680" y="695"/>
                  </a:lnTo>
                  <a:lnTo>
                    <a:pt x="680" y="693"/>
                  </a:lnTo>
                  <a:lnTo>
                    <a:pt x="678" y="690"/>
                  </a:lnTo>
                  <a:lnTo>
                    <a:pt x="677" y="692"/>
                  </a:lnTo>
                  <a:lnTo>
                    <a:pt x="675" y="690"/>
                  </a:lnTo>
                  <a:lnTo>
                    <a:pt x="677" y="689"/>
                  </a:lnTo>
                  <a:lnTo>
                    <a:pt x="675" y="689"/>
                  </a:lnTo>
                  <a:lnTo>
                    <a:pt x="674" y="689"/>
                  </a:lnTo>
                  <a:lnTo>
                    <a:pt x="674" y="687"/>
                  </a:lnTo>
                  <a:lnTo>
                    <a:pt x="672" y="687"/>
                  </a:lnTo>
                  <a:lnTo>
                    <a:pt x="672" y="689"/>
                  </a:lnTo>
                  <a:lnTo>
                    <a:pt x="671" y="689"/>
                  </a:lnTo>
                  <a:lnTo>
                    <a:pt x="671" y="687"/>
                  </a:lnTo>
                  <a:lnTo>
                    <a:pt x="672" y="687"/>
                  </a:lnTo>
                  <a:lnTo>
                    <a:pt x="671" y="687"/>
                  </a:lnTo>
                  <a:lnTo>
                    <a:pt x="671" y="686"/>
                  </a:lnTo>
                  <a:lnTo>
                    <a:pt x="669" y="686"/>
                  </a:lnTo>
                  <a:lnTo>
                    <a:pt x="668" y="684"/>
                  </a:lnTo>
                  <a:lnTo>
                    <a:pt x="666" y="686"/>
                  </a:lnTo>
                  <a:lnTo>
                    <a:pt x="666" y="684"/>
                  </a:lnTo>
                  <a:lnTo>
                    <a:pt x="666" y="683"/>
                  </a:lnTo>
                  <a:lnTo>
                    <a:pt x="668" y="683"/>
                  </a:lnTo>
                  <a:lnTo>
                    <a:pt x="669" y="681"/>
                  </a:lnTo>
                  <a:lnTo>
                    <a:pt x="669" y="680"/>
                  </a:lnTo>
                  <a:lnTo>
                    <a:pt x="671" y="680"/>
                  </a:lnTo>
                  <a:lnTo>
                    <a:pt x="671" y="678"/>
                  </a:lnTo>
                  <a:lnTo>
                    <a:pt x="672" y="678"/>
                  </a:lnTo>
                  <a:lnTo>
                    <a:pt x="672" y="675"/>
                  </a:lnTo>
                  <a:lnTo>
                    <a:pt x="672" y="674"/>
                  </a:lnTo>
                  <a:lnTo>
                    <a:pt x="672" y="672"/>
                  </a:lnTo>
                  <a:lnTo>
                    <a:pt x="671" y="672"/>
                  </a:lnTo>
                  <a:lnTo>
                    <a:pt x="671" y="670"/>
                  </a:lnTo>
                  <a:lnTo>
                    <a:pt x="674" y="669"/>
                  </a:lnTo>
                  <a:lnTo>
                    <a:pt x="674" y="667"/>
                  </a:lnTo>
                  <a:lnTo>
                    <a:pt x="675" y="667"/>
                  </a:lnTo>
                  <a:lnTo>
                    <a:pt x="675" y="666"/>
                  </a:lnTo>
                  <a:lnTo>
                    <a:pt x="675" y="667"/>
                  </a:lnTo>
                  <a:lnTo>
                    <a:pt x="677" y="667"/>
                  </a:lnTo>
                  <a:lnTo>
                    <a:pt x="678" y="667"/>
                  </a:lnTo>
                  <a:lnTo>
                    <a:pt x="680" y="663"/>
                  </a:lnTo>
                  <a:lnTo>
                    <a:pt x="681" y="661"/>
                  </a:lnTo>
                  <a:lnTo>
                    <a:pt x="681" y="660"/>
                  </a:lnTo>
                  <a:lnTo>
                    <a:pt x="681" y="657"/>
                  </a:lnTo>
                  <a:lnTo>
                    <a:pt x="680" y="657"/>
                  </a:lnTo>
                  <a:lnTo>
                    <a:pt x="678" y="657"/>
                  </a:lnTo>
                  <a:lnTo>
                    <a:pt x="677" y="655"/>
                  </a:lnTo>
                  <a:lnTo>
                    <a:pt x="675" y="654"/>
                  </a:lnTo>
                  <a:lnTo>
                    <a:pt x="674" y="654"/>
                  </a:lnTo>
                  <a:lnTo>
                    <a:pt x="672" y="654"/>
                  </a:lnTo>
                  <a:lnTo>
                    <a:pt x="672" y="655"/>
                  </a:lnTo>
                  <a:lnTo>
                    <a:pt x="672" y="657"/>
                  </a:lnTo>
                  <a:lnTo>
                    <a:pt x="669" y="658"/>
                  </a:lnTo>
                  <a:lnTo>
                    <a:pt x="668" y="660"/>
                  </a:lnTo>
                  <a:lnTo>
                    <a:pt x="666" y="660"/>
                  </a:lnTo>
                  <a:lnTo>
                    <a:pt x="665" y="661"/>
                  </a:lnTo>
                  <a:lnTo>
                    <a:pt x="663" y="661"/>
                  </a:lnTo>
                  <a:lnTo>
                    <a:pt x="661" y="663"/>
                  </a:lnTo>
                  <a:lnTo>
                    <a:pt x="661" y="664"/>
                  </a:lnTo>
                  <a:lnTo>
                    <a:pt x="660" y="666"/>
                  </a:lnTo>
                  <a:lnTo>
                    <a:pt x="658" y="666"/>
                  </a:lnTo>
                  <a:lnTo>
                    <a:pt x="658" y="664"/>
                  </a:lnTo>
                  <a:lnTo>
                    <a:pt x="657" y="666"/>
                  </a:lnTo>
                  <a:lnTo>
                    <a:pt x="655" y="666"/>
                  </a:lnTo>
                  <a:lnTo>
                    <a:pt x="654" y="664"/>
                  </a:lnTo>
                  <a:lnTo>
                    <a:pt x="652" y="664"/>
                  </a:lnTo>
                  <a:lnTo>
                    <a:pt x="652" y="663"/>
                  </a:lnTo>
                  <a:lnTo>
                    <a:pt x="648" y="663"/>
                  </a:lnTo>
                  <a:lnTo>
                    <a:pt x="646" y="666"/>
                  </a:lnTo>
                  <a:lnTo>
                    <a:pt x="648" y="666"/>
                  </a:lnTo>
                  <a:lnTo>
                    <a:pt x="646" y="667"/>
                  </a:lnTo>
                  <a:lnTo>
                    <a:pt x="645" y="667"/>
                  </a:lnTo>
                  <a:lnTo>
                    <a:pt x="646" y="669"/>
                  </a:lnTo>
                  <a:lnTo>
                    <a:pt x="645" y="670"/>
                  </a:lnTo>
                  <a:lnTo>
                    <a:pt x="648" y="670"/>
                  </a:lnTo>
                  <a:lnTo>
                    <a:pt x="646" y="672"/>
                  </a:lnTo>
                  <a:lnTo>
                    <a:pt x="648" y="674"/>
                  </a:lnTo>
                  <a:lnTo>
                    <a:pt x="646" y="674"/>
                  </a:lnTo>
                  <a:lnTo>
                    <a:pt x="645" y="675"/>
                  </a:lnTo>
                  <a:lnTo>
                    <a:pt x="645" y="677"/>
                  </a:lnTo>
                  <a:lnTo>
                    <a:pt x="643" y="678"/>
                  </a:lnTo>
                  <a:lnTo>
                    <a:pt x="642" y="680"/>
                  </a:lnTo>
                  <a:lnTo>
                    <a:pt x="643" y="680"/>
                  </a:lnTo>
                  <a:lnTo>
                    <a:pt x="643" y="681"/>
                  </a:lnTo>
                  <a:lnTo>
                    <a:pt x="645" y="684"/>
                  </a:lnTo>
                  <a:lnTo>
                    <a:pt x="640" y="684"/>
                  </a:lnTo>
                  <a:lnTo>
                    <a:pt x="639" y="684"/>
                  </a:lnTo>
                  <a:lnTo>
                    <a:pt x="636" y="683"/>
                  </a:lnTo>
                  <a:lnTo>
                    <a:pt x="634" y="683"/>
                  </a:lnTo>
                  <a:lnTo>
                    <a:pt x="627" y="683"/>
                  </a:lnTo>
                  <a:lnTo>
                    <a:pt x="624" y="683"/>
                  </a:lnTo>
                  <a:lnTo>
                    <a:pt x="622" y="684"/>
                  </a:lnTo>
                  <a:lnTo>
                    <a:pt x="622" y="686"/>
                  </a:lnTo>
                  <a:lnTo>
                    <a:pt x="622" y="687"/>
                  </a:lnTo>
                  <a:lnTo>
                    <a:pt x="622" y="689"/>
                  </a:lnTo>
                  <a:lnTo>
                    <a:pt x="622" y="690"/>
                  </a:lnTo>
                  <a:lnTo>
                    <a:pt x="622" y="693"/>
                  </a:lnTo>
                  <a:lnTo>
                    <a:pt x="622" y="695"/>
                  </a:lnTo>
                  <a:lnTo>
                    <a:pt x="621" y="696"/>
                  </a:lnTo>
                  <a:lnTo>
                    <a:pt x="622" y="698"/>
                  </a:lnTo>
                  <a:lnTo>
                    <a:pt x="621" y="699"/>
                  </a:lnTo>
                  <a:lnTo>
                    <a:pt x="619" y="699"/>
                  </a:lnTo>
                  <a:lnTo>
                    <a:pt x="618" y="699"/>
                  </a:lnTo>
                  <a:lnTo>
                    <a:pt x="616" y="698"/>
                  </a:lnTo>
                  <a:lnTo>
                    <a:pt x="615" y="699"/>
                  </a:lnTo>
                  <a:lnTo>
                    <a:pt x="613" y="698"/>
                  </a:lnTo>
                  <a:lnTo>
                    <a:pt x="613" y="699"/>
                  </a:lnTo>
                  <a:lnTo>
                    <a:pt x="612" y="698"/>
                  </a:lnTo>
                  <a:lnTo>
                    <a:pt x="610" y="698"/>
                  </a:lnTo>
                  <a:lnTo>
                    <a:pt x="609" y="698"/>
                  </a:lnTo>
                  <a:lnTo>
                    <a:pt x="605" y="698"/>
                  </a:lnTo>
                  <a:lnTo>
                    <a:pt x="604" y="698"/>
                  </a:lnTo>
                  <a:lnTo>
                    <a:pt x="602" y="698"/>
                  </a:lnTo>
                  <a:lnTo>
                    <a:pt x="601" y="696"/>
                  </a:lnTo>
                  <a:lnTo>
                    <a:pt x="599" y="696"/>
                  </a:lnTo>
                  <a:lnTo>
                    <a:pt x="598" y="698"/>
                  </a:lnTo>
                  <a:lnTo>
                    <a:pt x="596" y="698"/>
                  </a:lnTo>
                  <a:lnTo>
                    <a:pt x="596" y="701"/>
                  </a:lnTo>
                  <a:lnTo>
                    <a:pt x="596" y="702"/>
                  </a:lnTo>
                  <a:lnTo>
                    <a:pt x="596" y="704"/>
                  </a:lnTo>
                  <a:lnTo>
                    <a:pt x="595" y="704"/>
                  </a:lnTo>
                  <a:lnTo>
                    <a:pt x="595" y="705"/>
                  </a:lnTo>
                  <a:lnTo>
                    <a:pt x="595" y="707"/>
                  </a:lnTo>
                  <a:lnTo>
                    <a:pt x="593" y="708"/>
                  </a:lnTo>
                  <a:lnTo>
                    <a:pt x="593" y="710"/>
                  </a:lnTo>
                  <a:lnTo>
                    <a:pt x="592" y="710"/>
                  </a:lnTo>
                  <a:lnTo>
                    <a:pt x="590" y="711"/>
                  </a:lnTo>
                  <a:lnTo>
                    <a:pt x="592" y="713"/>
                  </a:lnTo>
                  <a:lnTo>
                    <a:pt x="590" y="713"/>
                  </a:lnTo>
                  <a:lnTo>
                    <a:pt x="589" y="714"/>
                  </a:lnTo>
                  <a:lnTo>
                    <a:pt x="587" y="716"/>
                  </a:lnTo>
                  <a:lnTo>
                    <a:pt x="586" y="717"/>
                  </a:lnTo>
                  <a:lnTo>
                    <a:pt x="586" y="719"/>
                  </a:lnTo>
                  <a:lnTo>
                    <a:pt x="584" y="720"/>
                  </a:lnTo>
                  <a:lnTo>
                    <a:pt x="584" y="722"/>
                  </a:lnTo>
                  <a:lnTo>
                    <a:pt x="583" y="723"/>
                  </a:lnTo>
                  <a:lnTo>
                    <a:pt x="581" y="725"/>
                  </a:lnTo>
                  <a:lnTo>
                    <a:pt x="580" y="725"/>
                  </a:lnTo>
                  <a:lnTo>
                    <a:pt x="578" y="727"/>
                  </a:lnTo>
                  <a:lnTo>
                    <a:pt x="578" y="728"/>
                  </a:lnTo>
                  <a:lnTo>
                    <a:pt x="577" y="728"/>
                  </a:lnTo>
                  <a:lnTo>
                    <a:pt x="577" y="730"/>
                  </a:lnTo>
                  <a:lnTo>
                    <a:pt x="577" y="731"/>
                  </a:lnTo>
                  <a:lnTo>
                    <a:pt x="575" y="730"/>
                  </a:lnTo>
                  <a:lnTo>
                    <a:pt x="574" y="731"/>
                  </a:lnTo>
                  <a:lnTo>
                    <a:pt x="572" y="731"/>
                  </a:lnTo>
                  <a:lnTo>
                    <a:pt x="571" y="731"/>
                  </a:lnTo>
                  <a:lnTo>
                    <a:pt x="571" y="730"/>
                  </a:lnTo>
                  <a:lnTo>
                    <a:pt x="568" y="728"/>
                  </a:lnTo>
                  <a:lnTo>
                    <a:pt x="568" y="727"/>
                  </a:lnTo>
                  <a:lnTo>
                    <a:pt x="568" y="728"/>
                  </a:lnTo>
                  <a:lnTo>
                    <a:pt x="566" y="727"/>
                  </a:lnTo>
                  <a:lnTo>
                    <a:pt x="565" y="725"/>
                  </a:lnTo>
                  <a:lnTo>
                    <a:pt x="563" y="723"/>
                  </a:lnTo>
                  <a:lnTo>
                    <a:pt x="563" y="722"/>
                  </a:lnTo>
                  <a:lnTo>
                    <a:pt x="565" y="722"/>
                  </a:lnTo>
                  <a:lnTo>
                    <a:pt x="565" y="720"/>
                  </a:lnTo>
                  <a:lnTo>
                    <a:pt x="565" y="719"/>
                  </a:lnTo>
                  <a:lnTo>
                    <a:pt x="563" y="719"/>
                  </a:lnTo>
                  <a:lnTo>
                    <a:pt x="562" y="719"/>
                  </a:lnTo>
                  <a:lnTo>
                    <a:pt x="557" y="716"/>
                  </a:lnTo>
                  <a:lnTo>
                    <a:pt x="557" y="713"/>
                  </a:lnTo>
                  <a:lnTo>
                    <a:pt x="557" y="710"/>
                  </a:lnTo>
                  <a:lnTo>
                    <a:pt x="556" y="710"/>
                  </a:lnTo>
                  <a:lnTo>
                    <a:pt x="556" y="711"/>
                  </a:lnTo>
                  <a:lnTo>
                    <a:pt x="554" y="711"/>
                  </a:lnTo>
                  <a:lnTo>
                    <a:pt x="554" y="714"/>
                  </a:lnTo>
                  <a:lnTo>
                    <a:pt x="553" y="717"/>
                  </a:lnTo>
                  <a:lnTo>
                    <a:pt x="554" y="719"/>
                  </a:lnTo>
                  <a:lnTo>
                    <a:pt x="553" y="723"/>
                  </a:lnTo>
                  <a:lnTo>
                    <a:pt x="551" y="722"/>
                  </a:lnTo>
                  <a:lnTo>
                    <a:pt x="549" y="725"/>
                  </a:lnTo>
                  <a:lnTo>
                    <a:pt x="549" y="727"/>
                  </a:lnTo>
                  <a:lnTo>
                    <a:pt x="551" y="728"/>
                  </a:lnTo>
                  <a:lnTo>
                    <a:pt x="549" y="730"/>
                  </a:lnTo>
                  <a:lnTo>
                    <a:pt x="548" y="731"/>
                  </a:lnTo>
                  <a:lnTo>
                    <a:pt x="548" y="733"/>
                  </a:lnTo>
                  <a:lnTo>
                    <a:pt x="546" y="733"/>
                  </a:lnTo>
                  <a:lnTo>
                    <a:pt x="548" y="734"/>
                  </a:lnTo>
                  <a:lnTo>
                    <a:pt x="549" y="736"/>
                  </a:lnTo>
                  <a:lnTo>
                    <a:pt x="548" y="736"/>
                  </a:lnTo>
                  <a:lnTo>
                    <a:pt x="546" y="736"/>
                  </a:lnTo>
                  <a:lnTo>
                    <a:pt x="548" y="737"/>
                  </a:lnTo>
                  <a:lnTo>
                    <a:pt x="546" y="742"/>
                  </a:lnTo>
                  <a:lnTo>
                    <a:pt x="545" y="742"/>
                  </a:lnTo>
                  <a:lnTo>
                    <a:pt x="542" y="742"/>
                  </a:lnTo>
                  <a:lnTo>
                    <a:pt x="542" y="740"/>
                  </a:lnTo>
                  <a:lnTo>
                    <a:pt x="540" y="740"/>
                  </a:lnTo>
                  <a:lnTo>
                    <a:pt x="539" y="740"/>
                  </a:lnTo>
                  <a:lnTo>
                    <a:pt x="536" y="740"/>
                  </a:lnTo>
                  <a:lnTo>
                    <a:pt x="534" y="739"/>
                  </a:lnTo>
                  <a:lnTo>
                    <a:pt x="534" y="740"/>
                  </a:lnTo>
                  <a:lnTo>
                    <a:pt x="531" y="739"/>
                  </a:lnTo>
                  <a:lnTo>
                    <a:pt x="528" y="739"/>
                  </a:lnTo>
                  <a:lnTo>
                    <a:pt x="528" y="737"/>
                  </a:lnTo>
                  <a:lnTo>
                    <a:pt x="527" y="736"/>
                  </a:lnTo>
                  <a:lnTo>
                    <a:pt x="525" y="736"/>
                  </a:lnTo>
                  <a:lnTo>
                    <a:pt x="524" y="733"/>
                  </a:lnTo>
                  <a:lnTo>
                    <a:pt x="522" y="733"/>
                  </a:lnTo>
                  <a:lnTo>
                    <a:pt x="522" y="731"/>
                  </a:lnTo>
                  <a:lnTo>
                    <a:pt x="521" y="731"/>
                  </a:lnTo>
                  <a:lnTo>
                    <a:pt x="519" y="730"/>
                  </a:lnTo>
                  <a:lnTo>
                    <a:pt x="516" y="728"/>
                  </a:lnTo>
                  <a:lnTo>
                    <a:pt x="515" y="727"/>
                  </a:lnTo>
                  <a:lnTo>
                    <a:pt x="515" y="728"/>
                  </a:lnTo>
                  <a:lnTo>
                    <a:pt x="513" y="728"/>
                  </a:lnTo>
                  <a:lnTo>
                    <a:pt x="513" y="727"/>
                  </a:lnTo>
                  <a:lnTo>
                    <a:pt x="512" y="727"/>
                  </a:lnTo>
                  <a:lnTo>
                    <a:pt x="509" y="725"/>
                  </a:lnTo>
                  <a:lnTo>
                    <a:pt x="507" y="723"/>
                  </a:lnTo>
                  <a:lnTo>
                    <a:pt x="506" y="722"/>
                  </a:lnTo>
                  <a:lnTo>
                    <a:pt x="504" y="722"/>
                  </a:lnTo>
                  <a:lnTo>
                    <a:pt x="503" y="719"/>
                  </a:lnTo>
                  <a:lnTo>
                    <a:pt x="501" y="719"/>
                  </a:lnTo>
                  <a:lnTo>
                    <a:pt x="500" y="719"/>
                  </a:lnTo>
                  <a:lnTo>
                    <a:pt x="498" y="717"/>
                  </a:lnTo>
                  <a:lnTo>
                    <a:pt x="495" y="716"/>
                  </a:lnTo>
                  <a:lnTo>
                    <a:pt x="494" y="714"/>
                  </a:lnTo>
                  <a:lnTo>
                    <a:pt x="494" y="713"/>
                  </a:lnTo>
                  <a:lnTo>
                    <a:pt x="495" y="711"/>
                  </a:lnTo>
                  <a:lnTo>
                    <a:pt x="497" y="710"/>
                  </a:lnTo>
                  <a:lnTo>
                    <a:pt x="497" y="708"/>
                  </a:lnTo>
                  <a:lnTo>
                    <a:pt x="498" y="710"/>
                  </a:lnTo>
                  <a:lnTo>
                    <a:pt x="498" y="711"/>
                  </a:lnTo>
                  <a:lnTo>
                    <a:pt x="500" y="713"/>
                  </a:lnTo>
                  <a:lnTo>
                    <a:pt x="498" y="711"/>
                  </a:lnTo>
                  <a:lnTo>
                    <a:pt x="498" y="710"/>
                  </a:lnTo>
                  <a:lnTo>
                    <a:pt x="500" y="710"/>
                  </a:lnTo>
                  <a:lnTo>
                    <a:pt x="498" y="710"/>
                  </a:lnTo>
                  <a:lnTo>
                    <a:pt x="500" y="708"/>
                  </a:lnTo>
                  <a:lnTo>
                    <a:pt x="498" y="708"/>
                  </a:lnTo>
                  <a:lnTo>
                    <a:pt x="495" y="704"/>
                  </a:lnTo>
                  <a:lnTo>
                    <a:pt x="494" y="704"/>
                  </a:lnTo>
                  <a:lnTo>
                    <a:pt x="494" y="701"/>
                  </a:lnTo>
                  <a:lnTo>
                    <a:pt x="492" y="701"/>
                  </a:lnTo>
                  <a:lnTo>
                    <a:pt x="492" y="699"/>
                  </a:lnTo>
                  <a:lnTo>
                    <a:pt x="492" y="698"/>
                  </a:lnTo>
                  <a:lnTo>
                    <a:pt x="492" y="696"/>
                  </a:lnTo>
                  <a:lnTo>
                    <a:pt x="492" y="695"/>
                  </a:lnTo>
                  <a:lnTo>
                    <a:pt x="492" y="693"/>
                  </a:lnTo>
                  <a:lnTo>
                    <a:pt x="492" y="692"/>
                  </a:lnTo>
                  <a:lnTo>
                    <a:pt x="492" y="690"/>
                  </a:lnTo>
                  <a:lnTo>
                    <a:pt x="492" y="689"/>
                  </a:lnTo>
                  <a:lnTo>
                    <a:pt x="490" y="687"/>
                  </a:lnTo>
                  <a:lnTo>
                    <a:pt x="492" y="687"/>
                  </a:lnTo>
                  <a:lnTo>
                    <a:pt x="490" y="687"/>
                  </a:lnTo>
                  <a:lnTo>
                    <a:pt x="490" y="686"/>
                  </a:lnTo>
                  <a:lnTo>
                    <a:pt x="490" y="684"/>
                  </a:lnTo>
                  <a:lnTo>
                    <a:pt x="489" y="684"/>
                  </a:lnTo>
                  <a:lnTo>
                    <a:pt x="489" y="683"/>
                  </a:lnTo>
                  <a:lnTo>
                    <a:pt x="489" y="681"/>
                  </a:lnTo>
                  <a:lnTo>
                    <a:pt x="487" y="680"/>
                  </a:lnTo>
                  <a:lnTo>
                    <a:pt x="487" y="677"/>
                  </a:lnTo>
                  <a:lnTo>
                    <a:pt x="486" y="675"/>
                  </a:lnTo>
                  <a:lnTo>
                    <a:pt x="484" y="674"/>
                  </a:lnTo>
                  <a:lnTo>
                    <a:pt x="484" y="672"/>
                  </a:lnTo>
                  <a:lnTo>
                    <a:pt x="484" y="670"/>
                  </a:lnTo>
                  <a:lnTo>
                    <a:pt x="483" y="670"/>
                  </a:lnTo>
                  <a:lnTo>
                    <a:pt x="483" y="669"/>
                  </a:lnTo>
                  <a:lnTo>
                    <a:pt x="481" y="667"/>
                  </a:lnTo>
                  <a:lnTo>
                    <a:pt x="478" y="666"/>
                  </a:lnTo>
                  <a:lnTo>
                    <a:pt x="478" y="664"/>
                  </a:lnTo>
                  <a:lnTo>
                    <a:pt x="477" y="664"/>
                  </a:lnTo>
                  <a:lnTo>
                    <a:pt x="472" y="663"/>
                  </a:lnTo>
                  <a:lnTo>
                    <a:pt x="468" y="660"/>
                  </a:lnTo>
                  <a:lnTo>
                    <a:pt x="466" y="660"/>
                  </a:lnTo>
                  <a:lnTo>
                    <a:pt x="465" y="660"/>
                  </a:lnTo>
                  <a:lnTo>
                    <a:pt x="463" y="658"/>
                  </a:lnTo>
                  <a:lnTo>
                    <a:pt x="462" y="657"/>
                  </a:lnTo>
                  <a:lnTo>
                    <a:pt x="460" y="655"/>
                  </a:lnTo>
                  <a:lnTo>
                    <a:pt x="459" y="654"/>
                  </a:lnTo>
                  <a:lnTo>
                    <a:pt x="459" y="652"/>
                  </a:lnTo>
                  <a:lnTo>
                    <a:pt x="457" y="652"/>
                  </a:lnTo>
                  <a:lnTo>
                    <a:pt x="457" y="651"/>
                  </a:lnTo>
                  <a:lnTo>
                    <a:pt x="456" y="649"/>
                  </a:lnTo>
                  <a:lnTo>
                    <a:pt x="456" y="648"/>
                  </a:lnTo>
                  <a:lnTo>
                    <a:pt x="456" y="646"/>
                  </a:lnTo>
                  <a:lnTo>
                    <a:pt x="456" y="645"/>
                  </a:lnTo>
                  <a:lnTo>
                    <a:pt x="454" y="645"/>
                  </a:lnTo>
                  <a:lnTo>
                    <a:pt x="454" y="643"/>
                  </a:lnTo>
                  <a:lnTo>
                    <a:pt x="454" y="640"/>
                  </a:lnTo>
                  <a:lnTo>
                    <a:pt x="453" y="640"/>
                  </a:lnTo>
                  <a:lnTo>
                    <a:pt x="453" y="639"/>
                  </a:lnTo>
                  <a:lnTo>
                    <a:pt x="451" y="636"/>
                  </a:lnTo>
                  <a:lnTo>
                    <a:pt x="450" y="633"/>
                  </a:lnTo>
                  <a:lnTo>
                    <a:pt x="450" y="631"/>
                  </a:lnTo>
                  <a:lnTo>
                    <a:pt x="450" y="630"/>
                  </a:lnTo>
                  <a:lnTo>
                    <a:pt x="450" y="628"/>
                  </a:lnTo>
                  <a:lnTo>
                    <a:pt x="450" y="627"/>
                  </a:lnTo>
                  <a:lnTo>
                    <a:pt x="448" y="628"/>
                  </a:lnTo>
                  <a:lnTo>
                    <a:pt x="447" y="628"/>
                  </a:lnTo>
                  <a:lnTo>
                    <a:pt x="448" y="627"/>
                  </a:lnTo>
                  <a:lnTo>
                    <a:pt x="448" y="624"/>
                  </a:lnTo>
                  <a:lnTo>
                    <a:pt x="448" y="622"/>
                  </a:lnTo>
                  <a:lnTo>
                    <a:pt x="447" y="621"/>
                  </a:lnTo>
                  <a:lnTo>
                    <a:pt x="445" y="617"/>
                  </a:lnTo>
                  <a:lnTo>
                    <a:pt x="445" y="616"/>
                  </a:lnTo>
                  <a:lnTo>
                    <a:pt x="447" y="616"/>
                  </a:lnTo>
                  <a:lnTo>
                    <a:pt x="447" y="614"/>
                  </a:lnTo>
                  <a:lnTo>
                    <a:pt x="448" y="613"/>
                  </a:lnTo>
                  <a:lnTo>
                    <a:pt x="447" y="613"/>
                  </a:lnTo>
                  <a:lnTo>
                    <a:pt x="445" y="613"/>
                  </a:lnTo>
                  <a:lnTo>
                    <a:pt x="444" y="614"/>
                  </a:lnTo>
                  <a:lnTo>
                    <a:pt x="444" y="613"/>
                  </a:lnTo>
                  <a:lnTo>
                    <a:pt x="441" y="610"/>
                  </a:lnTo>
                  <a:lnTo>
                    <a:pt x="438" y="608"/>
                  </a:lnTo>
                  <a:lnTo>
                    <a:pt x="436" y="608"/>
                  </a:lnTo>
                  <a:lnTo>
                    <a:pt x="436" y="607"/>
                  </a:lnTo>
                  <a:lnTo>
                    <a:pt x="434" y="607"/>
                  </a:lnTo>
                  <a:lnTo>
                    <a:pt x="433" y="607"/>
                  </a:lnTo>
                  <a:lnTo>
                    <a:pt x="433" y="605"/>
                  </a:lnTo>
                  <a:lnTo>
                    <a:pt x="431" y="604"/>
                  </a:lnTo>
                  <a:lnTo>
                    <a:pt x="430" y="602"/>
                  </a:lnTo>
                  <a:lnTo>
                    <a:pt x="430" y="601"/>
                  </a:lnTo>
                  <a:lnTo>
                    <a:pt x="427" y="598"/>
                  </a:lnTo>
                  <a:lnTo>
                    <a:pt x="427" y="596"/>
                  </a:lnTo>
                  <a:lnTo>
                    <a:pt x="425" y="596"/>
                  </a:lnTo>
                  <a:lnTo>
                    <a:pt x="424" y="595"/>
                  </a:lnTo>
                  <a:lnTo>
                    <a:pt x="419" y="592"/>
                  </a:lnTo>
                  <a:lnTo>
                    <a:pt x="418" y="592"/>
                  </a:lnTo>
                  <a:lnTo>
                    <a:pt x="416" y="590"/>
                  </a:lnTo>
                  <a:lnTo>
                    <a:pt x="413" y="589"/>
                  </a:lnTo>
                  <a:lnTo>
                    <a:pt x="410" y="587"/>
                  </a:lnTo>
                  <a:lnTo>
                    <a:pt x="409" y="587"/>
                  </a:lnTo>
                  <a:lnTo>
                    <a:pt x="407" y="587"/>
                  </a:lnTo>
                  <a:lnTo>
                    <a:pt x="406" y="587"/>
                  </a:lnTo>
                  <a:lnTo>
                    <a:pt x="400" y="584"/>
                  </a:lnTo>
                  <a:lnTo>
                    <a:pt x="398" y="583"/>
                  </a:lnTo>
                  <a:lnTo>
                    <a:pt x="395" y="583"/>
                  </a:lnTo>
                  <a:lnTo>
                    <a:pt x="394" y="581"/>
                  </a:lnTo>
                  <a:lnTo>
                    <a:pt x="389" y="581"/>
                  </a:lnTo>
                  <a:lnTo>
                    <a:pt x="388" y="581"/>
                  </a:lnTo>
                  <a:lnTo>
                    <a:pt x="383" y="581"/>
                  </a:lnTo>
                  <a:lnTo>
                    <a:pt x="383" y="583"/>
                  </a:lnTo>
                  <a:lnTo>
                    <a:pt x="378" y="583"/>
                  </a:lnTo>
                  <a:lnTo>
                    <a:pt x="378" y="581"/>
                  </a:lnTo>
                  <a:lnTo>
                    <a:pt x="375" y="581"/>
                  </a:lnTo>
                  <a:lnTo>
                    <a:pt x="371" y="581"/>
                  </a:lnTo>
                  <a:lnTo>
                    <a:pt x="371" y="583"/>
                  </a:lnTo>
                  <a:lnTo>
                    <a:pt x="369" y="583"/>
                  </a:lnTo>
                  <a:lnTo>
                    <a:pt x="366" y="583"/>
                  </a:lnTo>
                  <a:lnTo>
                    <a:pt x="365" y="581"/>
                  </a:lnTo>
                  <a:lnTo>
                    <a:pt x="363" y="581"/>
                  </a:lnTo>
                  <a:lnTo>
                    <a:pt x="362" y="581"/>
                  </a:lnTo>
                  <a:lnTo>
                    <a:pt x="360" y="581"/>
                  </a:lnTo>
                  <a:lnTo>
                    <a:pt x="359" y="581"/>
                  </a:lnTo>
                  <a:lnTo>
                    <a:pt x="357" y="581"/>
                  </a:lnTo>
                  <a:lnTo>
                    <a:pt x="354" y="581"/>
                  </a:lnTo>
                  <a:lnTo>
                    <a:pt x="353" y="581"/>
                  </a:lnTo>
                  <a:lnTo>
                    <a:pt x="353" y="580"/>
                  </a:lnTo>
                  <a:lnTo>
                    <a:pt x="351" y="580"/>
                  </a:lnTo>
                  <a:lnTo>
                    <a:pt x="347" y="578"/>
                  </a:lnTo>
                  <a:lnTo>
                    <a:pt x="342" y="577"/>
                  </a:lnTo>
                  <a:lnTo>
                    <a:pt x="341" y="578"/>
                  </a:lnTo>
                  <a:lnTo>
                    <a:pt x="339" y="577"/>
                  </a:lnTo>
                  <a:lnTo>
                    <a:pt x="338" y="577"/>
                  </a:lnTo>
                  <a:lnTo>
                    <a:pt x="336" y="577"/>
                  </a:lnTo>
                  <a:lnTo>
                    <a:pt x="336" y="578"/>
                  </a:lnTo>
                  <a:lnTo>
                    <a:pt x="335" y="578"/>
                  </a:lnTo>
                  <a:lnTo>
                    <a:pt x="336" y="581"/>
                  </a:lnTo>
                  <a:lnTo>
                    <a:pt x="335" y="581"/>
                  </a:lnTo>
                  <a:lnTo>
                    <a:pt x="333" y="581"/>
                  </a:lnTo>
                  <a:lnTo>
                    <a:pt x="332" y="581"/>
                  </a:lnTo>
                  <a:lnTo>
                    <a:pt x="332" y="580"/>
                  </a:lnTo>
                  <a:lnTo>
                    <a:pt x="330" y="580"/>
                  </a:lnTo>
                  <a:lnTo>
                    <a:pt x="330" y="581"/>
                  </a:lnTo>
                  <a:lnTo>
                    <a:pt x="329" y="581"/>
                  </a:lnTo>
                  <a:lnTo>
                    <a:pt x="324" y="581"/>
                  </a:lnTo>
                  <a:lnTo>
                    <a:pt x="322" y="581"/>
                  </a:lnTo>
                  <a:lnTo>
                    <a:pt x="321" y="580"/>
                  </a:lnTo>
                  <a:lnTo>
                    <a:pt x="319" y="580"/>
                  </a:lnTo>
                  <a:lnTo>
                    <a:pt x="321" y="580"/>
                  </a:lnTo>
                  <a:lnTo>
                    <a:pt x="318" y="577"/>
                  </a:lnTo>
                  <a:lnTo>
                    <a:pt x="315" y="575"/>
                  </a:lnTo>
                  <a:lnTo>
                    <a:pt x="315" y="574"/>
                  </a:lnTo>
                  <a:lnTo>
                    <a:pt x="313" y="574"/>
                  </a:lnTo>
                  <a:lnTo>
                    <a:pt x="313" y="572"/>
                  </a:lnTo>
                  <a:lnTo>
                    <a:pt x="312" y="572"/>
                  </a:lnTo>
                  <a:lnTo>
                    <a:pt x="313" y="572"/>
                  </a:lnTo>
                  <a:lnTo>
                    <a:pt x="312" y="571"/>
                  </a:lnTo>
                  <a:lnTo>
                    <a:pt x="310" y="569"/>
                  </a:lnTo>
                  <a:lnTo>
                    <a:pt x="309" y="568"/>
                  </a:lnTo>
                  <a:lnTo>
                    <a:pt x="307" y="566"/>
                  </a:lnTo>
                  <a:lnTo>
                    <a:pt x="306" y="566"/>
                  </a:lnTo>
                  <a:lnTo>
                    <a:pt x="304" y="563"/>
                  </a:lnTo>
                  <a:lnTo>
                    <a:pt x="301" y="557"/>
                  </a:lnTo>
                  <a:lnTo>
                    <a:pt x="300" y="555"/>
                  </a:lnTo>
                  <a:lnTo>
                    <a:pt x="298" y="552"/>
                  </a:lnTo>
                  <a:lnTo>
                    <a:pt x="297" y="548"/>
                  </a:lnTo>
                  <a:lnTo>
                    <a:pt x="297" y="546"/>
                  </a:lnTo>
                  <a:lnTo>
                    <a:pt x="295" y="545"/>
                  </a:lnTo>
                  <a:lnTo>
                    <a:pt x="295" y="542"/>
                  </a:lnTo>
                  <a:lnTo>
                    <a:pt x="294" y="540"/>
                  </a:lnTo>
                  <a:lnTo>
                    <a:pt x="294" y="539"/>
                  </a:lnTo>
                  <a:lnTo>
                    <a:pt x="294" y="537"/>
                  </a:lnTo>
                  <a:lnTo>
                    <a:pt x="294" y="536"/>
                  </a:lnTo>
                  <a:lnTo>
                    <a:pt x="292" y="536"/>
                  </a:lnTo>
                  <a:lnTo>
                    <a:pt x="294" y="534"/>
                  </a:lnTo>
                  <a:lnTo>
                    <a:pt x="292" y="534"/>
                  </a:lnTo>
                  <a:lnTo>
                    <a:pt x="292" y="536"/>
                  </a:lnTo>
                  <a:lnTo>
                    <a:pt x="291" y="534"/>
                  </a:lnTo>
                  <a:lnTo>
                    <a:pt x="291" y="531"/>
                  </a:lnTo>
                  <a:lnTo>
                    <a:pt x="289" y="531"/>
                  </a:lnTo>
                  <a:lnTo>
                    <a:pt x="289" y="530"/>
                  </a:lnTo>
                  <a:lnTo>
                    <a:pt x="288" y="530"/>
                  </a:lnTo>
                  <a:lnTo>
                    <a:pt x="288" y="528"/>
                  </a:lnTo>
                  <a:lnTo>
                    <a:pt x="288" y="530"/>
                  </a:lnTo>
                  <a:lnTo>
                    <a:pt x="285" y="522"/>
                  </a:lnTo>
                  <a:lnTo>
                    <a:pt x="283" y="521"/>
                  </a:lnTo>
                  <a:lnTo>
                    <a:pt x="283" y="522"/>
                  </a:lnTo>
                  <a:lnTo>
                    <a:pt x="283" y="521"/>
                  </a:lnTo>
                  <a:lnTo>
                    <a:pt x="283" y="519"/>
                  </a:lnTo>
                  <a:lnTo>
                    <a:pt x="282" y="516"/>
                  </a:lnTo>
                  <a:lnTo>
                    <a:pt x="280" y="515"/>
                  </a:lnTo>
                  <a:lnTo>
                    <a:pt x="279" y="515"/>
                  </a:lnTo>
                  <a:lnTo>
                    <a:pt x="277" y="515"/>
                  </a:lnTo>
                  <a:lnTo>
                    <a:pt x="276" y="515"/>
                  </a:lnTo>
                  <a:lnTo>
                    <a:pt x="274" y="515"/>
                  </a:lnTo>
                  <a:lnTo>
                    <a:pt x="273" y="515"/>
                  </a:lnTo>
                  <a:lnTo>
                    <a:pt x="274" y="515"/>
                  </a:lnTo>
                  <a:lnTo>
                    <a:pt x="276" y="515"/>
                  </a:lnTo>
                  <a:lnTo>
                    <a:pt x="277" y="513"/>
                  </a:lnTo>
                  <a:lnTo>
                    <a:pt x="282" y="511"/>
                  </a:lnTo>
                  <a:lnTo>
                    <a:pt x="283" y="508"/>
                  </a:lnTo>
                  <a:lnTo>
                    <a:pt x="283" y="507"/>
                  </a:lnTo>
                  <a:lnTo>
                    <a:pt x="285" y="507"/>
                  </a:lnTo>
                  <a:lnTo>
                    <a:pt x="286" y="505"/>
                  </a:lnTo>
                  <a:lnTo>
                    <a:pt x="288" y="505"/>
                  </a:lnTo>
                  <a:lnTo>
                    <a:pt x="291" y="504"/>
                  </a:lnTo>
                  <a:lnTo>
                    <a:pt x="294" y="504"/>
                  </a:lnTo>
                  <a:lnTo>
                    <a:pt x="295" y="504"/>
                  </a:lnTo>
                  <a:lnTo>
                    <a:pt x="297" y="504"/>
                  </a:lnTo>
                  <a:lnTo>
                    <a:pt x="300" y="504"/>
                  </a:lnTo>
                  <a:lnTo>
                    <a:pt x="303" y="505"/>
                  </a:lnTo>
                  <a:lnTo>
                    <a:pt x="303" y="504"/>
                  </a:lnTo>
                  <a:lnTo>
                    <a:pt x="307" y="505"/>
                  </a:lnTo>
                  <a:lnTo>
                    <a:pt x="309" y="507"/>
                  </a:lnTo>
                  <a:lnTo>
                    <a:pt x="310" y="507"/>
                  </a:lnTo>
                  <a:lnTo>
                    <a:pt x="310" y="508"/>
                  </a:lnTo>
                  <a:lnTo>
                    <a:pt x="312" y="508"/>
                  </a:lnTo>
                  <a:lnTo>
                    <a:pt x="313" y="508"/>
                  </a:lnTo>
                  <a:lnTo>
                    <a:pt x="315" y="508"/>
                  </a:lnTo>
                  <a:lnTo>
                    <a:pt x="316" y="508"/>
                  </a:lnTo>
                  <a:lnTo>
                    <a:pt x="316" y="510"/>
                  </a:lnTo>
                  <a:lnTo>
                    <a:pt x="318" y="508"/>
                  </a:lnTo>
                  <a:lnTo>
                    <a:pt x="319" y="508"/>
                  </a:lnTo>
                  <a:lnTo>
                    <a:pt x="321" y="508"/>
                  </a:lnTo>
                  <a:lnTo>
                    <a:pt x="322" y="507"/>
                  </a:lnTo>
                  <a:lnTo>
                    <a:pt x="322" y="505"/>
                  </a:lnTo>
                  <a:lnTo>
                    <a:pt x="324" y="504"/>
                  </a:lnTo>
                  <a:lnTo>
                    <a:pt x="326" y="499"/>
                  </a:lnTo>
                  <a:lnTo>
                    <a:pt x="326" y="498"/>
                  </a:lnTo>
                  <a:lnTo>
                    <a:pt x="326" y="496"/>
                  </a:lnTo>
                  <a:lnTo>
                    <a:pt x="324" y="495"/>
                  </a:lnTo>
                  <a:lnTo>
                    <a:pt x="322" y="495"/>
                  </a:lnTo>
                  <a:lnTo>
                    <a:pt x="321" y="495"/>
                  </a:lnTo>
                  <a:lnTo>
                    <a:pt x="319" y="495"/>
                  </a:lnTo>
                  <a:lnTo>
                    <a:pt x="316" y="495"/>
                  </a:lnTo>
                  <a:lnTo>
                    <a:pt x="316" y="493"/>
                  </a:lnTo>
                  <a:lnTo>
                    <a:pt x="318" y="493"/>
                  </a:lnTo>
                  <a:lnTo>
                    <a:pt x="322" y="492"/>
                  </a:lnTo>
                  <a:lnTo>
                    <a:pt x="322" y="490"/>
                  </a:lnTo>
                  <a:lnTo>
                    <a:pt x="318" y="486"/>
                  </a:lnTo>
                  <a:lnTo>
                    <a:pt x="316" y="483"/>
                  </a:lnTo>
                  <a:lnTo>
                    <a:pt x="315" y="483"/>
                  </a:lnTo>
                  <a:lnTo>
                    <a:pt x="315" y="481"/>
                  </a:lnTo>
                  <a:lnTo>
                    <a:pt x="315" y="480"/>
                  </a:lnTo>
                  <a:lnTo>
                    <a:pt x="313" y="480"/>
                  </a:lnTo>
                  <a:lnTo>
                    <a:pt x="315" y="480"/>
                  </a:lnTo>
                  <a:lnTo>
                    <a:pt x="313" y="475"/>
                  </a:lnTo>
                  <a:lnTo>
                    <a:pt x="310" y="468"/>
                  </a:lnTo>
                  <a:lnTo>
                    <a:pt x="309" y="461"/>
                  </a:lnTo>
                  <a:lnTo>
                    <a:pt x="307" y="460"/>
                  </a:lnTo>
                  <a:lnTo>
                    <a:pt x="304" y="460"/>
                  </a:lnTo>
                  <a:lnTo>
                    <a:pt x="303" y="458"/>
                  </a:lnTo>
                  <a:lnTo>
                    <a:pt x="301" y="460"/>
                  </a:lnTo>
                  <a:lnTo>
                    <a:pt x="300" y="460"/>
                  </a:lnTo>
                  <a:lnTo>
                    <a:pt x="298" y="460"/>
                  </a:lnTo>
                  <a:lnTo>
                    <a:pt x="294" y="463"/>
                  </a:lnTo>
                  <a:lnTo>
                    <a:pt x="292" y="465"/>
                  </a:lnTo>
                  <a:lnTo>
                    <a:pt x="291" y="465"/>
                  </a:lnTo>
                  <a:lnTo>
                    <a:pt x="289" y="466"/>
                  </a:lnTo>
                  <a:lnTo>
                    <a:pt x="288" y="466"/>
                  </a:lnTo>
                  <a:lnTo>
                    <a:pt x="288" y="465"/>
                  </a:lnTo>
                  <a:lnTo>
                    <a:pt x="289" y="465"/>
                  </a:lnTo>
                  <a:lnTo>
                    <a:pt x="291" y="465"/>
                  </a:lnTo>
                  <a:lnTo>
                    <a:pt x="291" y="463"/>
                  </a:lnTo>
                  <a:lnTo>
                    <a:pt x="289" y="465"/>
                  </a:lnTo>
                  <a:lnTo>
                    <a:pt x="288" y="465"/>
                  </a:lnTo>
                  <a:lnTo>
                    <a:pt x="291" y="463"/>
                  </a:lnTo>
                  <a:lnTo>
                    <a:pt x="288" y="465"/>
                  </a:lnTo>
                  <a:lnTo>
                    <a:pt x="288" y="463"/>
                  </a:lnTo>
                  <a:lnTo>
                    <a:pt x="291" y="461"/>
                  </a:lnTo>
                  <a:lnTo>
                    <a:pt x="289" y="461"/>
                  </a:lnTo>
                  <a:lnTo>
                    <a:pt x="288" y="463"/>
                  </a:lnTo>
                  <a:lnTo>
                    <a:pt x="288" y="465"/>
                  </a:lnTo>
                  <a:lnTo>
                    <a:pt x="288" y="466"/>
                  </a:lnTo>
                  <a:lnTo>
                    <a:pt x="288" y="465"/>
                  </a:lnTo>
                  <a:lnTo>
                    <a:pt x="288" y="463"/>
                  </a:lnTo>
                  <a:lnTo>
                    <a:pt x="286" y="463"/>
                  </a:lnTo>
                  <a:lnTo>
                    <a:pt x="283" y="461"/>
                  </a:lnTo>
                  <a:lnTo>
                    <a:pt x="283" y="460"/>
                  </a:lnTo>
                  <a:lnTo>
                    <a:pt x="282" y="460"/>
                  </a:lnTo>
                  <a:lnTo>
                    <a:pt x="282" y="458"/>
                  </a:lnTo>
                  <a:lnTo>
                    <a:pt x="280" y="457"/>
                  </a:lnTo>
                  <a:lnTo>
                    <a:pt x="279" y="455"/>
                  </a:lnTo>
                  <a:lnTo>
                    <a:pt x="279" y="452"/>
                  </a:lnTo>
                  <a:lnTo>
                    <a:pt x="277" y="449"/>
                  </a:lnTo>
                  <a:lnTo>
                    <a:pt x="277" y="448"/>
                  </a:lnTo>
                  <a:lnTo>
                    <a:pt x="277" y="445"/>
                  </a:lnTo>
                  <a:lnTo>
                    <a:pt x="276" y="443"/>
                  </a:lnTo>
                  <a:lnTo>
                    <a:pt x="276" y="442"/>
                  </a:lnTo>
                  <a:lnTo>
                    <a:pt x="274" y="442"/>
                  </a:lnTo>
                  <a:lnTo>
                    <a:pt x="274" y="440"/>
                  </a:lnTo>
                  <a:lnTo>
                    <a:pt x="273" y="439"/>
                  </a:lnTo>
                  <a:lnTo>
                    <a:pt x="274" y="437"/>
                  </a:lnTo>
                  <a:lnTo>
                    <a:pt x="274" y="436"/>
                  </a:lnTo>
                  <a:lnTo>
                    <a:pt x="274" y="433"/>
                  </a:lnTo>
                  <a:lnTo>
                    <a:pt x="274" y="431"/>
                  </a:lnTo>
                  <a:lnTo>
                    <a:pt x="276" y="428"/>
                  </a:lnTo>
                  <a:lnTo>
                    <a:pt x="277" y="424"/>
                  </a:lnTo>
                  <a:lnTo>
                    <a:pt x="277" y="422"/>
                  </a:lnTo>
                  <a:lnTo>
                    <a:pt x="279" y="422"/>
                  </a:lnTo>
                  <a:lnTo>
                    <a:pt x="279" y="421"/>
                  </a:lnTo>
                  <a:lnTo>
                    <a:pt x="280" y="421"/>
                  </a:lnTo>
                  <a:lnTo>
                    <a:pt x="280" y="419"/>
                  </a:lnTo>
                  <a:lnTo>
                    <a:pt x="282" y="416"/>
                  </a:lnTo>
                  <a:lnTo>
                    <a:pt x="282" y="412"/>
                  </a:lnTo>
                  <a:lnTo>
                    <a:pt x="283" y="410"/>
                  </a:lnTo>
                  <a:lnTo>
                    <a:pt x="282" y="410"/>
                  </a:lnTo>
                  <a:lnTo>
                    <a:pt x="282" y="408"/>
                  </a:lnTo>
                  <a:lnTo>
                    <a:pt x="280" y="408"/>
                  </a:lnTo>
                  <a:lnTo>
                    <a:pt x="280" y="405"/>
                  </a:lnTo>
                  <a:lnTo>
                    <a:pt x="282" y="401"/>
                  </a:lnTo>
                  <a:lnTo>
                    <a:pt x="283" y="401"/>
                  </a:lnTo>
                  <a:lnTo>
                    <a:pt x="283" y="399"/>
                  </a:lnTo>
                  <a:lnTo>
                    <a:pt x="283" y="398"/>
                  </a:lnTo>
                  <a:lnTo>
                    <a:pt x="283" y="395"/>
                  </a:lnTo>
                  <a:lnTo>
                    <a:pt x="285" y="395"/>
                  </a:lnTo>
                  <a:lnTo>
                    <a:pt x="283" y="393"/>
                  </a:lnTo>
                  <a:lnTo>
                    <a:pt x="283" y="392"/>
                  </a:lnTo>
                  <a:lnTo>
                    <a:pt x="283" y="390"/>
                  </a:lnTo>
                  <a:lnTo>
                    <a:pt x="283" y="389"/>
                  </a:lnTo>
                  <a:lnTo>
                    <a:pt x="283" y="387"/>
                  </a:lnTo>
                  <a:lnTo>
                    <a:pt x="283" y="386"/>
                  </a:lnTo>
                  <a:lnTo>
                    <a:pt x="282" y="384"/>
                  </a:lnTo>
                  <a:lnTo>
                    <a:pt x="280" y="383"/>
                  </a:lnTo>
                  <a:lnTo>
                    <a:pt x="280" y="381"/>
                  </a:lnTo>
                  <a:lnTo>
                    <a:pt x="279" y="381"/>
                  </a:lnTo>
                  <a:lnTo>
                    <a:pt x="277" y="381"/>
                  </a:lnTo>
                  <a:lnTo>
                    <a:pt x="276" y="383"/>
                  </a:lnTo>
                  <a:lnTo>
                    <a:pt x="273" y="384"/>
                  </a:lnTo>
                  <a:lnTo>
                    <a:pt x="268" y="386"/>
                  </a:lnTo>
                  <a:lnTo>
                    <a:pt x="266" y="386"/>
                  </a:lnTo>
                  <a:lnTo>
                    <a:pt x="265" y="386"/>
                  </a:lnTo>
                  <a:lnTo>
                    <a:pt x="263" y="386"/>
                  </a:lnTo>
                  <a:lnTo>
                    <a:pt x="262" y="386"/>
                  </a:lnTo>
                  <a:lnTo>
                    <a:pt x="262" y="383"/>
                  </a:lnTo>
                  <a:lnTo>
                    <a:pt x="259" y="381"/>
                  </a:lnTo>
                  <a:lnTo>
                    <a:pt x="257" y="383"/>
                  </a:lnTo>
                  <a:lnTo>
                    <a:pt x="256" y="383"/>
                  </a:lnTo>
                  <a:lnTo>
                    <a:pt x="256" y="381"/>
                  </a:lnTo>
                  <a:lnTo>
                    <a:pt x="254" y="381"/>
                  </a:lnTo>
                  <a:lnTo>
                    <a:pt x="254" y="380"/>
                  </a:lnTo>
                  <a:lnTo>
                    <a:pt x="253" y="380"/>
                  </a:lnTo>
                  <a:lnTo>
                    <a:pt x="251" y="381"/>
                  </a:lnTo>
                  <a:lnTo>
                    <a:pt x="250" y="383"/>
                  </a:lnTo>
                  <a:lnTo>
                    <a:pt x="248" y="383"/>
                  </a:lnTo>
                  <a:lnTo>
                    <a:pt x="247" y="383"/>
                  </a:lnTo>
                  <a:lnTo>
                    <a:pt x="245" y="381"/>
                  </a:lnTo>
                  <a:lnTo>
                    <a:pt x="244" y="380"/>
                  </a:lnTo>
                  <a:lnTo>
                    <a:pt x="244" y="381"/>
                  </a:lnTo>
                  <a:lnTo>
                    <a:pt x="244" y="383"/>
                  </a:lnTo>
                  <a:lnTo>
                    <a:pt x="242" y="384"/>
                  </a:lnTo>
                  <a:lnTo>
                    <a:pt x="239" y="387"/>
                  </a:lnTo>
                  <a:lnTo>
                    <a:pt x="238" y="387"/>
                  </a:lnTo>
                  <a:lnTo>
                    <a:pt x="236" y="387"/>
                  </a:lnTo>
                  <a:lnTo>
                    <a:pt x="235" y="387"/>
                  </a:lnTo>
                  <a:lnTo>
                    <a:pt x="233" y="386"/>
                  </a:lnTo>
                  <a:lnTo>
                    <a:pt x="230" y="386"/>
                  </a:lnTo>
                  <a:lnTo>
                    <a:pt x="229" y="384"/>
                  </a:lnTo>
                  <a:lnTo>
                    <a:pt x="227" y="383"/>
                  </a:lnTo>
                  <a:lnTo>
                    <a:pt x="226" y="381"/>
                  </a:lnTo>
                  <a:lnTo>
                    <a:pt x="224" y="380"/>
                  </a:lnTo>
                  <a:lnTo>
                    <a:pt x="223" y="378"/>
                  </a:lnTo>
                  <a:lnTo>
                    <a:pt x="223" y="377"/>
                  </a:lnTo>
                  <a:lnTo>
                    <a:pt x="221" y="375"/>
                  </a:lnTo>
                  <a:lnTo>
                    <a:pt x="220" y="374"/>
                  </a:lnTo>
                  <a:lnTo>
                    <a:pt x="217" y="374"/>
                  </a:lnTo>
                  <a:lnTo>
                    <a:pt x="215" y="372"/>
                  </a:lnTo>
                  <a:lnTo>
                    <a:pt x="214" y="371"/>
                  </a:lnTo>
                  <a:lnTo>
                    <a:pt x="214" y="369"/>
                  </a:lnTo>
                  <a:lnTo>
                    <a:pt x="214" y="366"/>
                  </a:lnTo>
                  <a:lnTo>
                    <a:pt x="214" y="363"/>
                  </a:lnTo>
                  <a:lnTo>
                    <a:pt x="215" y="365"/>
                  </a:lnTo>
                  <a:lnTo>
                    <a:pt x="215" y="363"/>
                  </a:lnTo>
                  <a:lnTo>
                    <a:pt x="214" y="357"/>
                  </a:lnTo>
                  <a:lnTo>
                    <a:pt x="220" y="355"/>
                  </a:lnTo>
                  <a:lnTo>
                    <a:pt x="221" y="357"/>
                  </a:lnTo>
                  <a:lnTo>
                    <a:pt x="223" y="359"/>
                  </a:lnTo>
                  <a:lnTo>
                    <a:pt x="226" y="359"/>
                  </a:lnTo>
                  <a:lnTo>
                    <a:pt x="227" y="357"/>
                  </a:lnTo>
                  <a:lnTo>
                    <a:pt x="229" y="355"/>
                  </a:lnTo>
                  <a:lnTo>
                    <a:pt x="227" y="355"/>
                  </a:lnTo>
                  <a:lnTo>
                    <a:pt x="227" y="354"/>
                  </a:lnTo>
                  <a:lnTo>
                    <a:pt x="229" y="352"/>
                  </a:lnTo>
                  <a:lnTo>
                    <a:pt x="230" y="352"/>
                  </a:lnTo>
                  <a:lnTo>
                    <a:pt x="230" y="354"/>
                  </a:lnTo>
                  <a:lnTo>
                    <a:pt x="232" y="352"/>
                  </a:lnTo>
                  <a:lnTo>
                    <a:pt x="235" y="351"/>
                  </a:lnTo>
                  <a:lnTo>
                    <a:pt x="239" y="349"/>
                  </a:lnTo>
                  <a:lnTo>
                    <a:pt x="239" y="348"/>
                  </a:lnTo>
                  <a:lnTo>
                    <a:pt x="239" y="343"/>
                  </a:lnTo>
                  <a:lnTo>
                    <a:pt x="241" y="343"/>
                  </a:lnTo>
                  <a:lnTo>
                    <a:pt x="239" y="340"/>
                  </a:lnTo>
                  <a:lnTo>
                    <a:pt x="238" y="340"/>
                  </a:lnTo>
                  <a:lnTo>
                    <a:pt x="236" y="340"/>
                  </a:lnTo>
                  <a:lnTo>
                    <a:pt x="235" y="340"/>
                  </a:lnTo>
                  <a:lnTo>
                    <a:pt x="232" y="340"/>
                  </a:lnTo>
                  <a:lnTo>
                    <a:pt x="230" y="340"/>
                  </a:lnTo>
                  <a:lnTo>
                    <a:pt x="229" y="340"/>
                  </a:lnTo>
                  <a:lnTo>
                    <a:pt x="227" y="337"/>
                  </a:lnTo>
                  <a:lnTo>
                    <a:pt x="227" y="336"/>
                  </a:lnTo>
                  <a:lnTo>
                    <a:pt x="229" y="333"/>
                  </a:lnTo>
                  <a:lnTo>
                    <a:pt x="230" y="330"/>
                  </a:lnTo>
                  <a:lnTo>
                    <a:pt x="232" y="330"/>
                  </a:lnTo>
                  <a:lnTo>
                    <a:pt x="235" y="327"/>
                  </a:lnTo>
                  <a:lnTo>
                    <a:pt x="238" y="327"/>
                  </a:lnTo>
                  <a:lnTo>
                    <a:pt x="239" y="328"/>
                  </a:lnTo>
                  <a:lnTo>
                    <a:pt x="242" y="328"/>
                  </a:lnTo>
                  <a:lnTo>
                    <a:pt x="244" y="328"/>
                  </a:lnTo>
                  <a:lnTo>
                    <a:pt x="245" y="328"/>
                  </a:lnTo>
                  <a:lnTo>
                    <a:pt x="247" y="328"/>
                  </a:lnTo>
                  <a:lnTo>
                    <a:pt x="248" y="328"/>
                  </a:lnTo>
                  <a:lnTo>
                    <a:pt x="250" y="328"/>
                  </a:lnTo>
                  <a:lnTo>
                    <a:pt x="254" y="328"/>
                  </a:lnTo>
                  <a:lnTo>
                    <a:pt x="257" y="327"/>
                  </a:lnTo>
                  <a:lnTo>
                    <a:pt x="263" y="325"/>
                  </a:lnTo>
                  <a:lnTo>
                    <a:pt x="268" y="324"/>
                  </a:lnTo>
                  <a:lnTo>
                    <a:pt x="274" y="322"/>
                  </a:lnTo>
                  <a:lnTo>
                    <a:pt x="276" y="324"/>
                  </a:lnTo>
                  <a:lnTo>
                    <a:pt x="277" y="324"/>
                  </a:lnTo>
                  <a:lnTo>
                    <a:pt x="279" y="324"/>
                  </a:lnTo>
                  <a:lnTo>
                    <a:pt x="280" y="322"/>
                  </a:lnTo>
                  <a:lnTo>
                    <a:pt x="282" y="324"/>
                  </a:lnTo>
                  <a:lnTo>
                    <a:pt x="286" y="325"/>
                  </a:lnTo>
                  <a:lnTo>
                    <a:pt x="288" y="327"/>
                  </a:lnTo>
                  <a:lnTo>
                    <a:pt x="292" y="325"/>
                  </a:lnTo>
                  <a:lnTo>
                    <a:pt x="292" y="324"/>
                  </a:lnTo>
                  <a:lnTo>
                    <a:pt x="295" y="322"/>
                  </a:lnTo>
                  <a:lnTo>
                    <a:pt x="298" y="321"/>
                  </a:lnTo>
                  <a:lnTo>
                    <a:pt x="301" y="319"/>
                  </a:lnTo>
                  <a:lnTo>
                    <a:pt x="303" y="319"/>
                  </a:lnTo>
                  <a:lnTo>
                    <a:pt x="309" y="312"/>
                  </a:lnTo>
                  <a:lnTo>
                    <a:pt x="310" y="310"/>
                  </a:lnTo>
                  <a:lnTo>
                    <a:pt x="310" y="309"/>
                  </a:lnTo>
                  <a:lnTo>
                    <a:pt x="312" y="309"/>
                  </a:lnTo>
                  <a:lnTo>
                    <a:pt x="313" y="309"/>
                  </a:lnTo>
                  <a:lnTo>
                    <a:pt x="315" y="307"/>
                  </a:lnTo>
                  <a:lnTo>
                    <a:pt x="315" y="304"/>
                  </a:lnTo>
                  <a:lnTo>
                    <a:pt x="316" y="302"/>
                  </a:lnTo>
                  <a:lnTo>
                    <a:pt x="316" y="301"/>
                  </a:lnTo>
                  <a:lnTo>
                    <a:pt x="318" y="299"/>
                  </a:lnTo>
                  <a:lnTo>
                    <a:pt x="322" y="298"/>
                  </a:lnTo>
                  <a:lnTo>
                    <a:pt x="322" y="299"/>
                  </a:lnTo>
                  <a:lnTo>
                    <a:pt x="327" y="298"/>
                  </a:lnTo>
                  <a:lnTo>
                    <a:pt x="327" y="296"/>
                  </a:lnTo>
                  <a:lnTo>
                    <a:pt x="330" y="296"/>
                  </a:lnTo>
                  <a:lnTo>
                    <a:pt x="330" y="295"/>
                  </a:lnTo>
                  <a:lnTo>
                    <a:pt x="329" y="295"/>
                  </a:lnTo>
                  <a:lnTo>
                    <a:pt x="330" y="290"/>
                  </a:lnTo>
                  <a:lnTo>
                    <a:pt x="332" y="292"/>
                  </a:lnTo>
                  <a:lnTo>
                    <a:pt x="333" y="290"/>
                  </a:lnTo>
                  <a:lnTo>
                    <a:pt x="335" y="290"/>
                  </a:lnTo>
                  <a:lnTo>
                    <a:pt x="336" y="292"/>
                  </a:lnTo>
                  <a:lnTo>
                    <a:pt x="336" y="290"/>
                  </a:lnTo>
                  <a:lnTo>
                    <a:pt x="335" y="290"/>
                  </a:lnTo>
                  <a:lnTo>
                    <a:pt x="330" y="289"/>
                  </a:lnTo>
                  <a:lnTo>
                    <a:pt x="330" y="287"/>
                  </a:lnTo>
                  <a:lnTo>
                    <a:pt x="332" y="287"/>
                  </a:lnTo>
                  <a:lnTo>
                    <a:pt x="333" y="286"/>
                  </a:lnTo>
                  <a:lnTo>
                    <a:pt x="333" y="283"/>
                  </a:lnTo>
                  <a:lnTo>
                    <a:pt x="332" y="281"/>
                  </a:lnTo>
                  <a:lnTo>
                    <a:pt x="332" y="280"/>
                  </a:lnTo>
                  <a:lnTo>
                    <a:pt x="330" y="277"/>
                  </a:lnTo>
                  <a:lnTo>
                    <a:pt x="330" y="275"/>
                  </a:lnTo>
                  <a:lnTo>
                    <a:pt x="329" y="275"/>
                  </a:lnTo>
                  <a:lnTo>
                    <a:pt x="329" y="272"/>
                  </a:lnTo>
                  <a:lnTo>
                    <a:pt x="327" y="272"/>
                  </a:lnTo>
                  <a:lnTo>
                    <a:pt x="326" y="271"/>
                  </a:lnTo>
                  <a:lnTo>
                    <a:pt x="327" y="269"/>
                  </a:lnTo>
                  <a:lnTo>
                    <a:pt x="327" y="266"/>
                  </a:lnTo>
                  <a:lnTo>
                    <a:pt x="326" y="266"/>
                  </a:lnTo>
                  <a:lnTo>
                    <a:pt x="324" y="266"/>
                  </a:lnTo>
                  <a:lnTo>
                    <a:pt x="319" y="268"/>
                  </a:lnTo>
                  <a:lnTo>
                    <a:pt x="318" y="269"/>
                  </a:lnTo>
                  <a:lnTo>
                    <a:pt x="313" y="271"/>
                  </a:lnTo>
                  <a:lnTo>
                    <a:pt x="315" y="277"/>
                  </a:lnTo>
                  <a:lnTo>
                    <a:pt x="313" y="278"/>
                  </a:lnTo>
                  <a:lnTo>
                    <a:pt x="309" y="281"/>
                  </a:lnTo>
                  <a:lnTo>
                    <a:pt x="307" y="287"/>
                  </a:lnTo>
                  <a:lnTo>
                    <a:pt x="307" y="289"/>
                  </a:lnTo>
                  <a:lnTo>
                    <a:pt x="306" y="289"/>
                  </a:lnTo>
                  <a:lnTo>
                    <a:pt x="304" y="290"/>
                  </a:lnTo>
                  <a:lnTo>
                    <a:pt x="304" y="292"/>
                  </a:lnTo>
                  <a:lnTo>
                    <a:pt x="301" y="295"/>
                  </a:lnTo>
                  <a:lnTo>
                    <a:pt x="298" y="296"/>
                  </a:lnTo>
                  <a:lnTo>
                    <a:pt x="298" y="298"/>
                  </a:lnTo>
                  <a:lnTo>
                    <a:pt x="294" y="298"/>
                  </a:lnTo>
                  <a:lnTo>
                    <a:pt x="292" y="298"/>
                  </a:lnTo>
                  <a:lnTo>
                    <a:pt x="288" y="298"/>
                  </a:lnTo>
                  <a:lnTo>
                    <a:pt x="283" y="296"/>
                  </a:lnTo>
                  <a:lnTo>
                    <a:pt x="282" y="296"/>
                  </a:lnTo>
                  <a:lnTo>
                    <a:pt x="280" y="296"/>
                  </a:lnTo>
                  <a:lnTo>
                    <a:pt x="277" y="295"/>
                  </a:lnTo>
                  <a:lnTo>
                    <a:pt x="274" y="292"/>
                  </a:lnTo>
                  <a:lnTo>
                    <a:pt x="273" y="292"/>
                  </a:lnTo>
                  <a:lnTo>
                    <a:pt x="274" y="290"/>
                  </a:lnTo>
                  <a:lnTo>
                    <a:pt x="274" y="289"/>
                  </a:lnTo>
                  <a:lnTo>
                    <a:pt x="277" y="284"/>
                  </a:lnTo>
                  <a:lnTo>
                    <a:pt x="274" y="283"/>
                  </a:lnTo>
                  <a:lnTo>
                    <a:pt x="273" y="280"/>
                  </a:lnTo>
                  <a:lnTo>
                    <a:pt x="273" y="278"/>
                  </a:lnTo>
                  <a:lnTo>
                    <a:pt x="274" y="278"/>
                  </a:lnTo>
                  <a:lnTo>
                    <a:pt x="274" y="277"/>
                  </a:lnTo>
                  <a:lnTo>
                    <a:pt x="276" y="275"/>
                  </a:lnTo>
                  <a:lnTo>
                    <a:pt x="277" y="275"/>
                  </a:lnTo>
                  <a:lnTo>
                    <a:pt x="280" y="274"/>
                  </a:lnTo>
                  <a:lnTo>
                    <a:pt x="282" y="274"/>
                  </a:lnTo>
                  <a:lnTo>
                    <a:pt x="285" y="272"/>
                  </a:lnTo>
                  <a:lnTo>
                    <a:pt x="286" y="269"/>
                  </a:lnTo>
                  <a:lnTo>
                    <a:pt x="288" y="269"/>
                  </a:lnTo>
                  <a:lnTo>
                    <a:pt x="288" y="268"/>
                  </a:lnTo>
                  <a:lnTo>
                    <a:pt x="289" y="268"/>
                  </a:lnTo>
                  <a:lnTo>
                    <a:pt x="289" y="266"/>
                  </a:lnTo>
                  <a:lnTo>
                    <a:pt x="291" y="266"/>
                  </a:lnTo>
                  <a:lnTo>
                    <a:pt x="292" y="265"/>
                  </a:lnTo>
                  <a:lnTo>
                    <a:pt x="291" y="263"/>
                  </a:lnTo>
                  <a:lnTo>
                    <a:pt x="292" y="263"/>
                  </a:lnTo>
                  <a:lnTo>
                    <a:pt x="292" y="262"/>
                  </a:lnTo>
                  <a:lnTo>
                    <a:pt x="294" y="260"/>
                  </a:lnTo>
                  <a:lnTo>
                    <a:pt x="294" y="259"/>
                  </a:lnTo>
                  <a:lnTo>
                    <a:pt x="294" y="257"/>
                  </a:lnTo>
                  <a:lnTo>
                    <a:pt x="294" y="256"/>
                  </a:lnTo>
                  <a:lnTo>
                    <a:pt x="294" y="254"/>
                  </a:lnTo>
                  <a:lnTo>
                    <a:pt x="294" y="253"/>
                  </a:lnTo>
                  <a:lnTo>
                    <a:pt x="292" y="249"/>
                  </a:lnTo>
                  <a:lnTo>
                    <a:pt x="291" y="248"/>
                  </a:lnTo>
                  <a:lnTo>
                    <a:pt x="291" y="246"/>
                  </a:lnTo>
                  <a:lnTo>
                    <a:pt x="292" y="243"/>
                  </a:lnTo>
                  <a:lnTo>
                    <a:pt x="298" y="230"/>
                  </a:lnTo>
                  <a:lnTo>
                    <a:pt x="297" y="224"/>
                  </a:lnTo>
                  <a:lnTo>
                    <a:pt x="295" y="222"/>
                  </a:lnTo>
                  <a:lnTo>
                    <a:pt x="291" y="221"/>
                  </a:lnTo>
                  <a:lnTo>
                    <a:pt x="288" y="218"/>
                  </a:lnTo>
                  <a:lnTo>
                    <a:pt x="285" y="216"/>
                  </a:lnTo>
                  <a:lnTo>
                    <a:pt x="285" y="215"/>
                  </a:lnTo>
                  <a:lnTo>
                    <a:pt x="283" y="209"/>
                  </a:lnTo>
                  <a:lnTo>
                    <a:pt x="282" y="204"/>
                  </a:lnTo>
                  <a:lnTo>
                    <a:pt x="280" y="203"/>
                  </a:lnTo>
                  <a:lnTo>
                    <a:pt x="280" y="201"/>
                  </a:lnTo>
                  <a:lnTo>
                    <a:pt x="279" y="201"/>
                  </a:lnTo>
                  <a:lnTo>
                    <a:pt x="277" y="200"/>
                  </a:lnTo>
                  <a:lnTo>
                    <a:pt x="274" y="198"/>
                  </a:lnTo>
                  <a:lnTo>
                    <a:pt x="273" y="198"/>
                  </a:lnTo>
                  <a:lnTo>
                    <a:pt x="271" y="196"/>
                  </a:lnTo>
                  <a:lnTo>
                    <a:pt x="270" y="196"/>
                  </a:lnTo>
                  <a:lnTo>
                    <a:pt x="266" y="195"/>
                  </a:lnTo>
                  <a:lnTo>
                    <a:pt x="265" y="195"/>
                  </a:lnTo>
                  <a:lnTo>
                    <a:pt x="262" y="192"/>
                  </a:lnTo>
                  <a:lnTo>
                    <a:pt x="259" y="189"/>
                  </a:lnTo>
                  <a:lnTo>
                    <a:pt x="259" y="187"/>
                  </a:lnTo>
                  <a:lnTo>
                    <a:pt x="257" y="186"/>
                  </a:lnTo>
                  <a:lnTo>
                    <a:pt x="257" y="183"/>
                  </a:lnTo>
                  <a:lnTo>
                    <a:pt x="257" y="178"/>
                  </a:lnTo>
                  <a:lnTo>
                    <a:pt x="256" y="177"/>
                  </a:lnTo>
                  <a:lnTo>
                    <a:pt x="256" y="174"/>
                  </a:lnTo>
                  <a:lnTo>
                    <a:pt x="256" y="172"/>
                  </a:lnTo>
                  <a:lnTo>
                    <a:pt x="256" y="171"/>
                  </a:lnTo>
                  <a:lnTo>
                    <a:pt x="254" y="169"/>
                  </a:lnTo>
                  <a:lnTo>
                    <a:pt x="251" y="168"/>
                  </a:lnTo>
                  <a:lnTo>
                    <a:pt x="248" y="165"/>
                  </a:lnTo>
                  <a:lnTo>
                    <a:pt x="247" y="166"/>
                  </a:lnTo>
                  <a:lnTo>
                    <a:pt x="245" y="166"/>
                  </a:lnTo>
                  <a:lnTo>
                    <a:pt x="242" y="166"/>
                  </a:lnTo>
                  <a:lnTo>
                    <a:pt x="241" y="165"/>
                  </a:lnTo>
                  <a:lnTo>
                    <a:pt x="241" y="163"/>
                  </a:lnTo>
                  <a:lnTo>
                    <a:pt x="239" y="163"/>
                  </a:lnTo>
                  <a:lnTo>
                    <a:pt x="239" y="162"/>
                  </a:lnTo>
                  <a:lnTo>
                    <a:pt x="241" y="163"/>
                  </a:lnTo>
                  <a:lnTo>
                    <a:pt x="241" y="162"/>
                  </a:lnTo>
                  <a:lnTo>
                    <a:pt x="239" y="162"/>
                  </a:lnTo>
                  <a:lnTo>
                    <a:pt x="241" y="163"/>
                  </a:lnTo>
                  <a:lnTo>
                    <a:pt x="244" y="160"/>
                  </a:lnTo>
                  <a:lnTo>
                    <a:pt x="245" y="160"/>
                  </a:lnTo>
                  <a:lnTo>
                    <a:pt x="247" y="160"/>
                  </a:lnTo>
                  <a:lnTo>
                    <a:pt x="247" y="159"/>
                  </a:lnTo>
                  <a:lnTo>
                    <a:pt x="245" y="157"/>
                  </a:lnTo>
                  <a:lnTo>
                    <a:pt x="245" y="156"/>
                  </a:lnTo>
                  <a:lnTo>
                    <a:pt x="245" y="153"/>
                  </a:lnTo>
                  <a:lnTo>
                    <a:pt x="244" y="150"/>
                  </a:lnTo>
                  <a:lnTo>
                    <a:pt x="242" y="148"/>
                  </a:lnTo>
                  <a:lnTo>
                    <a:pt x="242" y="147"/>
                  </a:lnTo>
                  <a:lnTo>
                    <a:pt x="244" y="142"/>
                  </a:lnTo>
                  <a:lnTo>
                    <a:pt x="244" y="140"/>
                  </a:lnTo>
                  <a:lnTo>
                    <a:pt x="239" y="133"/>
                  </a:lnTo>
                  <a:lnTo>
                    <a:pt x="238" y="131"/>
                  </a:lnTo>
                  <a:lnTo>
                    <a:pt x="238" y="133"/>
                  </a:lnTo>
                  <a:lnTo>
                    <a:pt x="236" y="131"/>
                  </a:lnTo>
                  <a:lnTo>
                    <a:pt x="235" y="131"/>
                  </a:lnTo>
                  <a:lnTo>
                    <a:pt x="233" y="131"/>
                  </a:lnTo>
                  <a:lnTo>
                    <a:pt x="232" y="130"/>
                  </a:lnTo>
                  <a:lnTo>
                    <a:pt x="230" y="128"/>
                  </a:lnTo>
                  <a:lnTo>
                    <a:pt x="230" y="125"/>
                  </a:lnTo>
                  <a:lnTo>
                    <a:pt x="229" y="124"/>
                  </a:lnTo>
                  <a:lnTo>
                    <a:pt x="229" y="122"/>
                  </a:lnTo>
                  <a:lnTo>
                    <a:pt x="227" y="119"/>
                  </a:lnTo>
                  <a:lnTo>
                    <a:pt x="227" y="118"/>
                  </a:lnTo>
                  <a:lnTo>
                    <a:pt x="224" y="115"/>
                  </a:lnTo>
                  <a:lnTo>
                    <a:pt x="217" y="107"/>
                  </a:lnTo>
                  <a:lnTo>
                    <a:pt x="218" y="89"/>
                  </a:lnTo>
                  <a:lnTo>
                    <a:pt x="218" y="87"/>
                  </a:lnTo>
                  <a:lnTo>
                    <a:pt x="217" y="86"/>
                  </a:lnTo>
                  <a:lnTo>
                    <a:pt x="215" y="86"/>
                  </a:lnTo>
                  <a:lnTo>
                    <a:pt x="206" y="86"/>
                  </a:lnTo>
                  <a:lnTo>
                    <a:pt x="203" y="86"/>
                  </a:lnTo>
                  <a:lnTo>
                    <a:pt x="200" y="86"/>
                  </a:lnTo>
                  <a:lnTo>
                    <a:pt x="200" y="87"/>
                  </a:lnTo>
                  <a:lnTo>
                    <a:pt x="197" y="87"/>
                  </a:lnTo>
                  <a:lnTo>
                    <a:pt x="197" y="86"/>
                  </a:lnTo>
                  <a:lnTo>
                    <a:pt x="194" y="87"/>
                  </a:lnTo>
                  <a:lnTo>
                    <a:pt x="192" y="87"/>
                  </a:lnTo>
                  <a:lnTo>
                    <a:pt x="189" y="87"/>
                  </a:lnTo>
                  <a:lnTo>
                    <a:pt x="188" y="87"/>
                  </a:lnTo>
                  <a:lnTo>
                    <a:pt x="183" y="89"/>
                  </a:lnTo>
                  <a:lnTo>
                    <a:pt x="182" y="90"/>
                  </a:lnTo>
                  <a:lnTo>
                    <a:pt x="183" y="92"/>
                  </a:lnTo>
                  <a:lnTo>
                    <a:pt x="182" y="92"/>
                  </a:lnTo>
                  <a:lnTo>
                    <a:pt x="180" y="92"/>
                  </a:lnTo>
                  <a:lnTo>
                    <a:pt x="179" y="94"/>
                  </a:lnTo>
                  <a:lnTo>
                    <a:pt x="177" y="95"/>
                  </a:lnTo>
                  <a:lnTo>
                    <a:pt x="176" y="95"/>
                  </a:lnTo>
                  <a:lnTo>
                    <a:pt x="176" y="97"/>
                  </a:lnTo>
                  <a:lnTo>
                    <a:pt x="174" y="97"/>
                  </a:lnTo>
                  <a:lnTo>
                    <a:pt x="173" y="98"/>
                  </a:lnTo>
                  <a:lnTo>
                    <a:pt x="173" y="100"/>
                  </a:lnTo>
                  <a:lnTo>
                    <a:pt x="171" y="100"/>
                  </a:lnTo>
                  <a:lnTo>
                    <a:pt x="168" y="101"/>
                  </a:lnTo>
                  <a:lnTo>
                    <a:pt x="165" y="101"/>
                  </a:lnTo>
                  <a:lnTo>
                    <a:pt x="164" y="103"/>
                  </a:lnTo>
                  <a:lnTo>
                    <a:pt x="164" y="104"/>
                  </a:lnTo>
                  <a:lnTo>
                    <a:pt x="162" y="104"/>
                  </a:lnTo>
                  <a:lnTo>
                    <a:pt x="161" y="104"/>
                  </a:lnTo>
                  <a:lnTo>
                    <a:pt x="159" y="104"/>
                  </a:lnTo>
                  <a:lnTo>
                    <a:pt x="158" y="103"/>
                  </a:lnTo>
                  <a:lnTo>
                    <a:pt x="156" y="101"/>
                  </a:lnTo>
                  <a:lnTo>
                    <a:pt x="154" y="101"/>
                  </a:lnTo>
                  <a:lnTo>
                    <a:pt x="151" y="100"/>
                  </a:lnTo>
                  <a:lnTo>
                    <a:pt x="151" y="98"/>
                  </a:lnTo>
                  <a:lnTo>
                    <a:pt x="150" y="98"/>
                  </a:lnTo>
                  <a:lnTo>
                    <a:pt x="150" y="97"/>
                  </a:lnTo>
                  <a:lnTo>
                    <a:pt x="148" y="94"/>
                  </a:lnTo>
                  <a:lnTo>
                    <a:pt x="147" y="90"/>
                  </a:lnTo>
                  <a:lnTo>
                    <a:pt x="147" y="89"/>
                  </a:lnTo>
                  <a:lnTo>
                    <a:pt x="145" y="89"/>
                  </a:lnTo>
                  <a:lnTo>
                    <a:pt x="144" y="89"/>
                  </a:lnTo>
                  <a:lnTo>
                    <a:pt x="142" y="89"/>
                  </a:lnTo>
                  <a:lnTo>
                    <a:pt x="142" y="90"/>
                  </a:lnTo>
                  <a:lnTo>
                    <a:pt x="141" y="90"/>
                  </a:lnTo>
                  <a:lnTo>
                    <a:pt x="142" y="89"/>
                  </a:lnTo>
                  <a:lnTo>
                    <a:pt x="141" y="89"/>
                  </a:lnTo>
                  <a:lnTo>
                    <a:pt x="141" y="87"/>
                  </a:lnTo>
                  <a:lnTo>
                    <a:pt x="139" y="87"/>
                  </a:lnTo>
                  <a:lnTo>
                    <a:pt x="139" y="89"/>
                  </a:lnTo>
                  <a:lnTo>
                    <a:pt x="138" y="90"/>
                  </a:lnTo>
                  <a:lnTo>
                    <a:pt x="138" y="92"/>
                  </a:lnTo>
                  <a:lnTo>
                    <a:pt x="138" y="95"/>
                  </a:lnTo>
                  <a:lnTo>
                    <a:pt x="138" y="97"/>
                  </a:lnTo>
                  <a:lnTo>
                    <a:pt x="135" y="97"/>
                  </a:lnTo>
                  <a:lnTo>
                    <a:pt x="132" y="98"/>
                  </a:lnTo>
                  <a:lnTo>
                    <a:pt x="130" y="98"/>
                  </a:lnTo>
                  <a:lnTo>
                    <a:pt x="130" y="100"/>
                  </a:lnTo>
                  <a:lnTo>
                    <a:pt x="129" y="100"/>
                  </a:lnTo>
                  <a:lnTo>
                    <a:pt x="129" y="101"/>
                  </a:lnTo>
                  <a:lnTo>
                    <a:pt x="129" y="103"/>
                  </a:lnTo>
                  <a:lnTo>
                    <a:pt x="129" y="104"/>
                  </a:lnTo>
                  <a:lnTo>
                    <a:pt x="127" y="106"/>
                  </a:lnTo>
                  <a:lnTo>
                    <a:pt x="127" y="107"/>
                  </a:lnTo>
                  <a:lnTo>
                    <a:pt x="127" y="110"/>
                  </a:lnTo>
                  <a:lnTo>
                    <a:pt x="126" y="113"/>
                  </a:lnTo>
                  <a:lnTo>
                    <a:pt x="126" y="115"/>
                  </a:lnTo>
                  <a:lnTo>
                    <a:pt x="127" y="115"/>
                  </a:lnTo>
                  <a:lnTo>
                    <a:pt x="127" y="116"/>
                  </a:lnTo>
                  <a:lnTo>
                    <a:pt x="127" y="118"/>
                  </a:lnTo>
                  <a:lnTo>
                    <a:pt x="129" y="118"/>
                  </a:lnTo>
                  <a:lnTo>
                    <a:pt x="127" y="121"/>
                  </a:lnTo>
                  <a:lnTo>
                    <a:pt x="127" y="122"/>
                  </a:lnTo>
                  <a:lnTo>
                    <a:pt x="127" y="124"/>
                  </a:lnTo>
                  <a:lnTo>
                    <a:pt x="127" y="125"/>
                  </a:lnTo>
                  <a:lnTo>
                    <a:pt x="129" y="125"/>
                  </a:lnTo>
                  <a:lnTo>
                    <a:pt x="127" y="127"/>
                  </a:lnTo>
                  <a:lnTo>
                    <a:pt x="126" y="128"/>
                  </a:lnTo>
                  <a:lnTo>
                    <a:pt x="126" y="130"/>
                  </a:lnTo>
                  <a:lnTo>
                    <a:pt x="126" y="131"/>
                  </a:lnTo>
                  <a:lnTo>
                    <a:pt x="126" y="133"/>
                  </a:lnTo>
                  <a:lnTo>
                    <a:pt x="126" y="134"/>
                  </a:lnTo>
                  <a:lnTo>
                    <a:pt x="126" y="136"/>
                  </a:lnTo>
                  <a:lnTo>
                    <a:pt x="127" y="137"/>
                  </a:lnTo>
                  <a:lnTo>
                    <a:pt x="127" y="139"/>
                  </a:lnTo>
                  <a:lnTo>
                    <a:pt x="127" y="137"/>
                  </a:lnTo>
                  <a:lnTo>
                    <a:pt x="129" y="140"/>
                  </a:lnTo>
                  <a:lnTo>
                    <a:pt x="129" y="142"/>
                  </a:lnTo>
                  <a:lnTo>
                    <a:pt x="127" y="142"/>
                  </a:lnTo>
                  <a:lnTo>
                    <a:pt x="127" y="143"/>
                  </a:lnTo>
                  <a:lnTo>
                    <a:pt x="129" y="143"/>
                  </a:lnTo>
                  <a:lnTo>
                    <a:pt x="127" y="145"/>
                  </a:lnTo>
                  <a:lnTo>
                    <a:pt x="127" y="147"/>
                  </a:lnTo>
                  <a:lnTo>
                    <a:pt x="126" y="148"/>
                  </a:lnTo>
                  <a:lnTo>
                    <a:pt x="127" y="148"/>
                  </a:lnTo>
                  <a:lnTo>
                    <a:pt x="126" y="150"/>
                  </a:lnTo>
                  <a:lnTo>
                    <a:pt x="126" y="151"/>
                  </a:lnTo>
                  <a:lnTo>
                    <a:pt x="126" y="153"/>
                  </a:lnTo>
                  <a:lnTo>
                    <a:pt x="127" y="153"/>
                  </a:lnTo>
                  <a:lnTo>
                    <a:pt x="127" y="154"/>
                  </a:lnTo>
                  <a:lnTo>
                    <a:pt x="127" y="156"/>
                  </a:lnTo>
                  <a:lnTo>
                    <a:pt x="127" y="157"/>
                  </a:lnTo>
                  <a:lnTo>
                    <a:pt x="126" y="157"/>
                  </a:lnTo>
                  <a:lnTo>
                    <a:pt x="126" y="156"/>
                  </a:lnTo>
                  <a:lnTo>
                    <a:pt x="124" y="156"/>
                  </a:lnTo>
                  <a:lnTo>
                    <a:pt x="124" y="154"/>
                  </a:lnTo>
                  <a:lnTo>
                    <a:pt x="123" y="153"/>
                  </a:lnTo>
                  <a:lnTo>
                    <a:pt x="123" y="151"/>
                  </a:lnTo>
                  <a:lnTo>
                    <a:pt x="121" y="151"/>
                  </a:lnTo>
                  <a:lnTo>
                    <a:pt x="121" y="150"/>
                  </a:lnTo>
                  <a:lnTo>
                    <a:pt x="121" y="148"/>
                  </a:lnTo>
                  <a:lnTo>
                    <a:pt x="123" y="147"/>
                  </a:lnTo>
                  <a:lnTo>
                    <a:pt x="123" y="145"/>
                  </a:lnTo>
                  <a:lnTo>
                    <a:pt x="123" y="143"/>
                  </a:lnTo>
                  <a:lnTo>
                    <a:pt x="123" y="142"/>
                  </a:lnTo>
                  <a:lnTo>
                    <a:pt x="123" y="140"/>
                  </a:lnTo>
                  <a:lnTo>
                    <a:pt x="123" y="139"/>
                  </a:lnTo>
                  <a:lnTo>
                    <a:pt x="123" y="137"/>
                  </a:lnTo>
                  <a:lnTo>
                    <a:pt x="123" y="134"/>
                  </a:lnTo>
                  <a:lnTo>
                    <a:pt x="123" y="133"/>
                  </a:lnTo>
                  <a:lnTo>
                    <a:pt x="123" y="131"/>
                  </a:lnTo>
                  <a:lnTo>
                    <a:pt x="123" y="130"/>
                  </a:lnTo>
                  <a:lnTo>
                    <a:pt x="123" y="128"/>
                  </a:lnTo>
                  <a:lnTo>
                    <a:pt x="123" y="125"/>
                  </a:lnTo>
                  <a:lnTo>
                    <a:pt x="123" y="124"/>
                  </a:lnTo>
                  <a:lnTo>
                    <a:pt x="123" y="122"/>
                  </a:lnTo>
                  <a:lnTo>
                    <a:pt x="123" y="118"/>
                  </a:lnTo>
                  <a:lnTo>
                    <a:pt x="124" y="115"/>
                  </a:lnTo>
                  <a:lnTo>
                    <a:pt x="124" y="113"/>
                  </a:lnTo>
                  <a:lnTo>
                    <a:pt x="124" y="112"/>
                  </a:lnTo>
                  <a:lnTo>
                    <a:pt x="124" y="110"/>
                  </a:lnTo>
                  <a:lnTo>
                    <a:pt x="124" y="107"/>
                  </a:lnTo>
                  <a:lnTo>
                    <a:pt x="124" y="106"/>
                  </a:lnTo>
                  <a:lnTo>
                    <a:pt x="124" y="104"/>
                  </a:lnTo>
                  <a:lnTo>
                    <a:pt x="124" y="103"/>
                  </a:lnTo>
                  <a:lnTo>
                    <a:pt x="124" y="101"/>
                  </a:lnTo>
                  <a:lnTo>
                    <a:pt x="124" y="98"/>
                  </a:lnTo>
                  <a:lnTo>
                    <a:pt x="124" y="97"/>
                  </a:lnTo>
                  <a:lnTo>
                    <a:pt x="124" y="95"/>
                  </a:lnTo>
                  <a:lnTo>
                    <a:pt x="126" y="89"/>
                  </a:lnTo>
                  <a:lnTo>
                    <a:pt x="126" y="87"/>
                  </a:lnTo>
                  <a:lnTo>
                    <a:pt x="126" y="86"/>
                  </a:lnTo>
                  <a:lnTo>
                    <a:pt x="126" y="84"/>
                  </a:lnTo>
                  <a:lnTo>
                    <a:pt x="126" y="81"/>
                  </a:lnTo>
                  <a:lnTo>
                    <a:pt x="126" y="78"/>
                  </a:lnTo>
                  <a:lnTo>
                    <a:pt x="127" y="77"/>
                  </a:lnTo>
                  <a:lnTo>
                    <a:pt x="127" y="74"/>
                  </a:lnTo>
                  <a:lnTo>
                    <a:pt x="129" y="72"/>
                  </a:lnTo>
                  <a:lnTo>
                    <a:pt x="129" y="71"/>
                  </a:lnTo>
                  <a:lnTo>
                    <a:pt x="129" y="68"/>
                  </a:lnTo>
                  <a:lnTo>
                    <a:pt x="130" y="66"/>
                  </a:lnTo>
                  <a:lnTo>
                    <a:pt x="130" y="63"/>
                  </a:lnTo>
                  <a:lnTo>
                    <a:pt x="132" y="62"/>
                  </a:lnTo>
                  <a:lnTo>
                    <a:pt x="133" y="59"/>
                  </a:lnTo>
                  <a:lnTo>
                    <a:pt x="133" y="57"/>
                  </a:lnTo>
                  <a:lnTo>
                    <a:pt x="133" y="56"/>
                  </a:lnTo>
                  <a:lnTo>
                    <a:pt x="135" y="53"/>
                  </a:lnTo>
                  <a:lnTo>
                    <a:pt x="136" y="48"/>
                  </a:lnTo>
                  <a:lnTo>
                    <a:pt x="138" y="47"/>
                  </a:lnTo>
                  <a:lnTo>
                    <a:pt x="139" y="45"/>
                  </a:lnTo>
                  <a:lnTo>
                    <a:pt x="139" y="44"/>
                  </a:lnTo>
                  <a:lnTo>
                    <a:pt x="139" y="42"/>
                  </a:lnTo>
                  <a:lnTo>
                    <a:pt x="141" y="41"/>
                  </a:lnTo>
                  <a:lnTo>
                    <a:pt x="141" y="39"/>
                  </a:lnTo>
                  <a:lnTo>
                    <a:pt x="142" y="37"/>
                  </a:lnTo>
                  <a:lnTo>
                    <a:pt x="144" y="34"/>
                  </a:lnTo>
                  <a:lnTo>
                    <a:pt x="144" y="33"/>
                  </a:lnTo>
                  <a:lnTo>
                    <a:pt x="144" y="31"/>
                  </a:lnTo>
                  <a:lnTo>
                    <a:pt x="145" y="30"/>
                  </a:lnTo>
                  <a:lnTo>
                    <a:pt x="147" y="25"/>
                  </a:lnTo>
                  <a:lnTo>
                    <a:pt x="147" y="24"/>
                  </a:lnTo>
                  <a:lnTo>
                    <a:pt x="148" y="22"/>
                  </a:lnTo>
                  <a:lnTo>
                    <a:pt x="150" y="19"/>
                  </a:lnTo>
                  <a:lnTo>
                    <a:pt x="150" y="16"/>
                  </a:lnTo>
                  <a:lnTo>
                    <a:pt x="151" y="13"/>
                  </a:lnTo>
                  <a:lnTo>
                    <a:pt x="153" y="10"/>
                  </a:lnTo>
                  <a:lnTo>
                    <a:pt x="153" y="9"/>
                  </a:lnTo>
                  <a:lnTo>
                    <a:pt x="154" y="7"/>
                  </a:lnTo>
                  <a:lnTo>
                    <a:pt x="154" y="6"/>
                  </a:lnTo>
                  <a:lnTo>
                    <a:pt x="154" y="4"/>
                  </a:lnTo>
                  <a:lnTo>
                    <a:pt x="156" y="4"/>
                  </a:lnTo>
                  <a:lnTo>
                    <a:pt x="156" y="3"/>
                  </a:lnTo>
                  <a:lnTo>
                    <a:pt x="158" y="1"/>
                  </a:lnTo>
                  <a:lnTo>
                    <a:pt x="159" y="1"/>
                  </a:lnTo>
                  <a:lnTo>
                    <a:pt x="161" y="0"/>
                  </a:lnTo>
                  <a:lnTo>
                    <a:pt x="162" y="0"/>
                  </a:lnTo>
                  <a:lnTo>
                    <a:pt x="164" y="0"/>
                  </a:lnTo>
                  <a:lnTo>
                    <a:pt x="165" y="0"/>
                  </a:lnTo>
                  <a:lnTo>
                    <a:pt x="165" y="1"/>
                  </a:lnTo>
                  <a:lnTo>
                    <a:pt x="167" y="1"/>
                  </a:lnTo>
                  <a:lnTo>
                    <a:pt x="168" y="1"/>
                  </a:lnTo>
                  <a:lnTo>
                    <a:pt x="170" y="3"/>
                  </a:lnTo>
                  <a:lnTo>
                    <a:pt x="171" y="3"/>
                  </a:lnTo>
                  <a:lnTo>
                    <a:pt x="174" y="4"/>
                  </a:lnTo>
                  <a:lnTo>
                    <a:pt x="176" y="4"/>
                  </a:lnTo>
                  <a:lnTo>
                    <a:pt x="176" y="6"/>
                  </a:lnTo>
                  <a:lnTo>
                    <a:pt x="173" y="6"/>
                  </a:lnTo>
                  <a:lnTo>
                    <a:pt x="173" y="7"/>
                  </a:lnTo>
                  <a:lnTo>
                    <a:pt x="171" y="7"/>
                  </a:lnTo>
                  <a:lnTo>
                    <a:pt x="170" y="6"/>
                  </a:lnTo>
                  <a:lnTo>
                    <a:pt x="168" y="4"/>
                  </a:lnTo>
                  <a:lnTo>
                    <a:pt x="167" y="4"/>
                  </a:lnTo>
                  <a:lnTo>
                    <a:pt x="165" y="4"/>
                  </a:lnTo>
                  <a:lnTo>
                    <a:pt x="164" y="4"/>
                  </a:lnTo>
                  <a:lnTo>
                    <a:pt x="162" y="4"/>
                  </a:lnTo>
                  <a:lnTo>
                    <a:pt x="161" y="4"/>
                  </a:lnTo>
                  <a:lnTo>
                    <a:pt x="159" y="4"/>
                  </a:lnTo>
                  <a:lnTo>
                    <a:pt x="158" y="4"/>
                  </a:lnTo>
                  <a:lnTo>
                    <a:pt x="158" y="6"/>
                  </a:lnTo>
                  <a:lnTo>
                    <a:pt x="156" y="6"/>
                  </a:lnTo>
                  <a:lnTo>
                    <a:pt x="158" y="7"/>
                  </a:lnTo>
                  <a:lnTo>
                    <a:pt x="158" y="9"/>
                  </a:lnTo>
                  <a:lnTo>
                    <a:pt x="158" y="10"/>
                  </a:lnTo>
                  <a:lnTo>
                    <a:pt x="159" y="12"/>
                  </a:lnTo>
                  <a:lnTo>
                    <a:pt x="161" y="10"/>
                  </a:lnTo>
                  <a:lnTo>
                    <a:pt x="162" y="10"/>
                  </a:lnTo>
                  <a:lnTo>
                    <a:pt x="164" y="10"/>
                  </a:lnTo>
                  <a:lnTo>
                    <a:pt x="165" y="12"/>
                  </a:lnTo>
                  <a:lnTo>
                    <a:pt x="165" y="10"/>
                  </a:lnTo>
                  <a:lnTo>
                    <a:pt x="167" y="9"/>
                  </a:lnTo>
                  <a:lnTo>
                    <a:pt x="168" y="9"/>
                  </a:lnTo>
                  <a:lnTo>
                    <a:pt x="168" y="10"/>
                  </a:lnTo>
                  <a:lnTo>
                    <a:pt x="167" y="12"/>
                  </a:lnTo>
                  <a:lnTo>
                    <a:pt x="165" y="13"/>
                  </a:lnTo>
                  <a:lnTo>
                    <a:pt x="167" y="15"/>
                  </a:lnTo>
                  <a:lnTo>
                    <a:pt x="168" y="16"/>
                  </a:lnTo>
                  <a:lnTo>
                    <a:pt x="167" y="15"/>
                  </a:lnTo>
                  <a:lnTo>
                    <a:pt x="167" y="13"/>
                  </a:lnTo>
                  <a:lnTo>
                    <a:pt x="167" y="15"/>
                  </a:lnTo>
                  <a:lnTo>
                    <a:pt x="168" y="16"/>
                  </a:lnTo>
                  <a:lnTo>
                    <a:pt x="170" y="16"/>
                  </a:lnTo>
                  <a:lnTo>
                    <a:pt x="170" y="19"/>
                  </a:lnTo>
                  <a:lnTo>
                    <a:pt x="170" y="21"/>
                  </a:lnTo>
                  <a:lnTo>
                    <a:pt x="168" y="21"/>
                  </a:lnTo>
                  <a:lnTo>
                    <a:pt x="167" y="21"/>
                  </a:lnTo>
                  <a:lnTo>
                    <a:pt x="164" y="22"/>
                  </a:lnTo>
                  <a:lnTo>
                    <a:pt x="162" y="24"/>
                  </a:lnTo>
                  <a:lnTo>
                    <a:pt x="159" y="25"/>
                  </a:lnTo>
                  <a:lnTo>
                    <a:pt x="158" y="25"/>
                  </a:lnTo>
                  <a:lnTo>
                    <a:pt x="156" y="25"/>
                  </a:lnTo>
                  <a:lnTo>
                    <a:pt x="156" y="27"/>
                  </a:lnTo>
                  <a:lnTo>
                    <a:pt x="154" y="28"/>
                  </a:lnTo>
                  <a:lnTo>
                    <a:pt x="151" y="30"/>
                  </a:lnTo>
                  <a:lnTo>
                    <a:pt x="150" y="31"/>
                  </a:lnTo>
                  <a:lnTo>
                    <a:pt x="150" y="33"/>
                  </a:lnTo>
                  <a:lnTo>
                    <a:pt x="148" y="34"/>
                  </a:lnTo>
                  <a:lnTo>
                    <a:pt x="148" y="36"/>
                  </a:lnTo>
                  <a:lnTo>
                    <a:pt x="147" y="37"/>
                  </a:lnTo>
                  <a:lnTo>
                    <a:pt x="147" y="39"/>
                  </a:lnTo>
                  <a:lnTo>
                    <a:pt x="147" y="41"/>
                  </a:lnTo>
                  <a:lnTo>
                    <a:pt x="145" y="41"/>
                  </a:lnTo>
                  <a:lnTo>
                    <a:pt x="145" y="42"/>
                  </a:lnTo>
                  <a:lnTo>
                    <a:pt x="144" y="44"/>
                  </a:lnTo>
                  <a:lnTo>
                    <a:pt x="145" y="47"/>
                  </a:lnTo>
                  <a:lnTo>
                    <a:pt x="145" y="48"/>
                  </a:lnTo>
                  <a:lnTo>
                    <a:pt x="147" y="50"/>
                  </a:lnTo>
                  <a:lnTo>
                    <a:pt x="145" y="50"/>
                  </a:lnTo>
                  <a:lnTo>
                    <a:pt x="145" y="53"/>
                  </a:lnTo>
                  <a:lnTo>
                    <a:pt x="145" y="54"/>
                  </a:lnTo>
                  <a:lnTo>
                    <a:pt x="147" y="56"/>
                  </a:lnTo>
                  <a:lnTo>
                    <a:pt x="147" y="57"/>
                  </a:lnTo>
                  <a:lnTo>
                    <a:pt x="147" y="59"/>
                  </a:lnTo>
                  <a:lnTo>
                    <a:pt x="145" y="60"/>
                  </a:lnTo>
                  <a:lnTo>
                    <a:pt x="145" y="62"/>
                  </a:lnTo>
                  <a:lnTo>
                    <a:pt x="147" y="62"/>
                  </a:lnTo>
                  <a:lnTo>
                    <a:pt x="147" y="63"/>
                  </a:lnTo>
                  <a:lnTo>
                    <a:pt x="147" y="65"/>
                  </a:lnTo>
                  <a:lnTo>
                    <a:pt x="147" y="66"/>
                  </a:lnTo>
                  <a:lnTo>
                    <a:pt x="148" y="66"/>
                  </a:lnTo>
                  <a:lnTo>
                    <a:pt x="147" y="66"/>
                  </a:lnTo>
                  <a:lnTo>
                    <a:pt x="147" y="68"/>
                  </a:lnTo>
                  <a:lnTo>
                    <a:pt x="147" y="69"/>
                  </a:lnTo>
                  <a:lnTo>
                    <a:pt x="147" y="71"/>
                  </a:lnTo>
                  <a:lnTo>
                    <a:pt x="147" y="72"/>
                  </a:lnTo>
                  <a:lnTo>
                    <a:pt x="147" y="74"/>
                  </a:lnTo>
                  <a:lnTo>
                    <a:pt x="147" y="75"/>
                  </a:lnTo>
                  <a:lnTo>
                    <a:pt x="148" y="78"/>
                  </a:lnTo>
                  <a:lnTo>
                    <a:pt x="150" y="80"/>
                  </a:lnTo>
                  <a:lnTo>
                    <a:pt x="150" y="81"/>
                  </a:lnTo>
                  <a:lnTo>
                    <a:pt x="151" y="81"/>
                  </a:lnTo>
                  <a:lnTo>
                    <a:pt x="153" y="83"/>
                  </a:lnTo>
                  <a:lnTo>
                    <a:pt x="154" y="83"/>
                  </a:lnTo>
                  <a:lnTo>
                    <a:pt x="156" y="83"/>
                  </a:lnTo>
                  <a:lnTo>
                    <a:pt x="156" y="84"/>
                  </a:lnTo>
                  <a:lnTo>
                    <a:pt x="158" y="84"/>
                  </a:lnTo>
                  <a:lnTo>
                    <a:pt x="158" y="86"/>
                  </a:lnTo>
                  <a:lnTo>
                    <a:pt x="159" y="86"/>
                  </a:lnTo>
                  <a:lnTo>
                    <a:pt x="161" y="87"/>
                  </a:lnTo>
                  <a:lnTo>
                    <a:pt x="164" y="89"/>
                  </a:lnTo>
                  <a:lnTo>
                    <a:pt x="165" y="89"/>
                  </a:lnTo>
                  <a:lnTo>
                    <a:pt x="167" y="89"/>
                  </a:lnTo>
                  <a:lnTo>
                    <a:pt x="168" y="89"/>
                  </a:lnTo>
                  <a:lnTo>
                    <a:pt x="171" y="89"/>
                  </a:lnTo>
                  <a:lnTo>
                    <a:pt x="173" y="89"/>
                  </a:lnTo>
                  <a:lnTo>
                    <a:pt x="174" y="89"/>
                  </a:lnTo>
                  <a:lnTo>
                    <a:pt x="176" y="89"/>
                  </a:lnTo>
                  <a:lnTo>
                    <a:pt x="177" y="89"/>
                  </a:lnTo>
                  <a:lnTo>
                    <a:pt x="179" y="89"/>
                  </a:lnTo>
                  <a:lnTo>
                    <a:pt x="180" y="89"/>
                  </a:lnTo>
                  <a:lnTo>
                    <a:pt x="182" y="89"/>
                  </a:lnTo>
                  <a:lnTo>
                    <a:pt x="183" y="87"/>
                  </a:lnTo>
                  <a:lnTo>
                    <a:pt x="183" y="89"/>
                  </a:lnTo>
                  <a:lnTo>
                    <a:pt x="185" y="87"/>
                  </a:lnTo>
                  <a:lnTo>
                    <a:pt x="186" y="87"/>
                  </a:lnTo>
                  <a:lnTo>
                    <a:pt x="189" y="86"/>
                  </a:lnTo>
                  <a:lnTo>
                    <a:pt x="191" y="86"/>
                  </a:lnTo>
                  <a:lnTo>
                    <a:pt x="195" y="86"/>
                  </a:lnTo>
                  <a:lnTo>
                    <a:pt x="203" y="84"/>
                  </a:lnTo>
                  <a:lnTo>
                    <a:pt x="206" y="84"/>
                  </a:lnTo>
                  <a:lnTo>
                    <a:pt x="215" y="84"/>
                  </a:lnTo>
                  <a:lnTo>
                    <a:pt x="218" y="84"/>
                  </a:lnTo>
                  <a:lnTo>
                    <a:pt x="223" y="83"/>
                  </a:lnTo>
                  <a:lnTo>
                    <a:pt x="224" y="81"/>
                  </a:lnTo>
                  <a:lnTo>
                    <a:pt x="226" y="80"/>
                  </a:lnTo>
                  <a:lnTo>
                    <a:pt x="226" y="78"/>
                  </a:lnTo>
                  <a:lnTo>
                    <a:pt x="226" y="74"/>
                  </a:lnTo>
                  <a:lnTo>
                    <a:pt x="226" y="72"/>
                  </a:lnTo>
                  <a:lnTo>
                    <a:pt x="232" y="74"/>
                  </a:lnTo>
                  <a:lnTo>
                    <a:pt x="235" y="72"/>
                  </a:lnTo>
                  <a:lnTo>
                    <a:pt x="236" y="72"/>
                  </a:lnTo>
                  <a:lnTo>
                    <a:pt x="238" y="74"/>
                  </a:lnTo>
                  <a:lnTo>
                    <a:pt x="239" y="74"/>
                  </a:lnTo>
                  <a:lnTo>
                    <a:pt x="242" y="75"/>
                  </a:lnTo>
                  <a:lnTo>
                    <a:pt x="244" y="77"/>
                  </a:lnTo>
                  <a:lnTo>
                    <a:pt x="245" y="78"/>
                  </a:lnTo>
                  <a:lnTo>
                    <a:pt x="247" y="78"/>
                  </a:lnTo>
                  <a:lnTo>
                    <a:pt x="248" y="80"/>
                  </a:lnTo>
                  <a:lnTo>
                    <a:pt x="251" y="81"/>
                  </a:lnTo>
                  <a:lnTo>
                    <a:pt x="254" y="81"/>
                  </a:lnTo>
                  <a:lnTo>
                    <a:pt x="257" y="80"/>
                  </a:lnTo>
                  <a:lnTo>
                    <a:pt x="259" y="80"/>
                  </a:lnTo>
                  <a:lnTo>
                    <a:pt x="260" y="81"/>
                  </a:lnTo>
                  <a:lnTo>
                    <a:pt x="265" y="81"/>
                  </a:lnTo>
                  <a:lnTo>
                    <a:pt x="265" y="80"/>
                  </a:lnTo>
                  <a:lnTo>
                    <a:pt x="266" y="80"/>
                  </a:lnTo>
                  <a:lnTo>
                    <a:pt x="268" y="80"/>
                  </a:lnTo>
                  <a:lnTo>
                    <a:pt x="270" y="78"/>
                  </a:lnTo>
                  <a:lnTo>
                    <a:pt x="271" y="77"/>
                  </a:lnTo>
                  <a:lnTo>
                    <a:pt x="276" y="75"/>
                  </a:lnTo>
                  <a:lnTo>
                    <a:pt x="276" y="77"/>
                  </a:lnTo>
                  <a:lnTo>
                    <a:pt x="277" y="77"/>
                  </a:lnTo>
                  <a:lnTo>
                    <a:pt x="279" y="75"/>
                  </a:lnTo>
                  <a:lnTo>
                    <a:pt x="282" y="75"/>
                  </a:lnTo>
                  <a:lnTo>
                    <a:pt x="283" y="75"/>
                  </a:lnTo>
                  <a:lnTo>
                    <a:pt x="285" y="78"/>
                  </a:lnTo>
                  <a:lnTo>
                    <a:pt x="286" y="80"/>
                  </a:lnTo>
                  <a:lnTo>
                    <a:pt x="289" y="80"/>
                  </a:lnTo>
                  <a:lnTo>
                    <a:pt x="291" y="80"/>
                  </a:lnTo>
                  <a:lnTo>
                    <a:pt x="291" y="78"/>
                  </a:lnTo>
                  <a:lnTo>
                    <a:pt x="292" y="78"/>
                  </a:lnTo>
                  <a:lnTo>
                    <a:pt x="294" y="78"/>
                  </a:lnTo>
                  <a:lnTo>
                    <a:pt x="294" y="77"/>
                  </a:lnTo>
                  <a:lnTo>
                    <a:pt x="295" y="77"/>
                  </a:lnTo>
                  <a:lnTo>
                    <a:pt x="297" y="77"/>
                  </a:lnTo>
                  <a:lnTo>
                    <a:pt x="298" y="75"/>
                  </a:lnTo>
                  <a:lnTo>
                    <a:pt x="300" y="77"/>
                  </a:lnTo>
                  <a:lnTo>
                    <a:pt x="301" y="77"/>
                  </a:lnTo>
                  <a:lnTo>
                    <a:pt x="304" y="77"/>
                  </a:lnTo>
                  <a:lnTo>
                    <a:pt x="306" y="77"/>
                  </a:lnTo>
                  <a:lnTo>
                    <a:pt x="307" y="77"/>
                  </a:lnTo>
                  <a:lnTo>
                    <a:pt x="312" y="77"/>
                  </a:lnTo>
                  <a:lnTo>
                    <a:pt x="315" y="77"/>
                  </a:lnTo>
                  <a:lnTo>
                    <a:pt x="316" y="78"/>
                  </a:lnTo>
                  <a:lnTo>
                    <a:pt x="318" y="78"/>
                  </a:lnTo>
                  <a:lnTo>
                    <a:pt x="319" y="80"/>
                  </a:lnTo>
                  <a:lnTo>
                    <a:pt x="322" y="81"/>
                  </a:lnTo>
                  <a:lnTo>
                    <a:pt x="324" y="83"/>
                  </a:lnTo>
                  <a:lnTo>
                    <a:pt x="329" y="83"/>
                  </a:lnTo>
                  <a:lnTo>
                    <a:pt x="333" y="86"/>
                  </a:lnTo>
                  <a:lnTo>
                    <a:pt x="338" y="89"/>
                  </a:lnTo>
                  <a:lnTo>
                    <a:pt x="344" y="92"/>
                  </a:lnTo>
                  <a:lnTo>
                    <a:pt x="345" y="92"/>
                  </a:lnTo>
                  <a:lnTo>
                    <a:pt x="347" y="94"/>
                  </a:lnTo>
                  <a:lnTo>
                    <a:pt x="348" y="94"/>
                  </a:lnTo>
                  <a:lnTo>
                    <a:pt x="350" y="94"/>
                  </a:lnTo>
                  <a:lnTo>
                    <a:pt x="351" y="92"/>
                  </a:lnTo>
                  <a:lnTo>
                    <a:pt x="356" y="94"/>
                  </a:lnTo>
                  <a:lnTo>
                    <a:pt x="357" y="92"/>
                  </a:lnTo>
                  <a:lnTo>
                    <a:pt x="360" y="92"/>
                  </a:lnTo>
                  <a:lnTo>
                    <a:pt x="363" y="92"/>
                  </a:lnTo>
                  <a:lnTo>
                    <a:pt x="365" y="92"/>
                  </a:lnTo>
                  <a:lnTo>
                    <a:pt x="366" y="92"/>
                  </a:lnTo>
                  <a:lnTo>
                    <a:pt x="368" y="92"/>
                  </a:lnTo>
                  <a:lnTo>
                    <a:pt x="371" y="92"/>
                  </a:lnTo>
                  <a:lnTo>
                    <a:pt x="374" y="94"/>
                  </a:lnTo>
                  <a:lnTo>
                    <a:pt x="375" y="94"/>
                  </a:lnTo>
                  <a:lnTo>
                    <a:pt x="383" y="97"/>
                  </a:lnTo>
                  <a:lnTo>
                    <a:pt x="383" y="98"/>
                  </a:lnTo>
                  <a:lnTo>
                    <a:pt x="385" y="98"/>
                  </a:lnTo>
                  <a:lnTo>
                    <a:pt x="386" y="100"/>
                  </a:lnTo>
                  <a:lnTo>
                    <a:pt x="388" y="100"/>
                  </a:lnTo>
                  <a:lnTo>
                    <a:pt x="394" y="101"/>
                  </a:lnTo>
                  <a:lnTo>
                    <a:pt x="398" y="103"/>
                  </a:lnTo>
                  <a:lnTo>
                    <a:pt x="400" y="106"/>
                  </a:lnTo>
                  <a:lnTo>
                    <a:pt x="398" y="109"/>
                  </a:lnTo>
                  <a:lnTo>
                    <a:pt x="397" y="110"/>
                  </a:lnTo>
                  <a:lnTo>
                    <a:pt x="397" y="113"/>
                  </a:lnTo>
                  <a:lnTo>
                    <a:pt x="398" y="115"/>
                  </a:lnTo>
                  <a:lnTo>
                    <a:pt x="398" y="118"/>
                  </a:lnTo>
                  <a:lnTo>
                    <a:pt x="400" y="119"/>
                  </a:lnTo>
                  <a:lnTo>
                    <a:pt x="401" y="124"/>
                  </a:lnTo>
                  <a:lnTo>
                    <a:pt x="404" y="122"/>
                  </a:lnTo>
                  <a:lnTo>
                    <a:pt x="406" y="122"/>
                  </a:lnTo>
                  <a:lnTo>
                    <a:pt x="407" y="122"/>
                  </a:lnTo>
                  <a:lnTo>
                    <a:pt x="410" y="124"/>
                  </a:lnTo>
                  <a:lnTo>
                    <a:pt x="412" y="125"/>
                  </a:lnTo>
                  <a:lnTo>
                    <a:pt x="413" y="127"/>
                  </a:lnTo>
                  <a:lnTo>
                    <a:pt x="415" y="127"/>
                  </a:lnTo>
                  <a:lnTo>
                    <a:pt x="413" y="125"/>
                  </a:lnTo>
                  <a:lnTo>
                    <a:pt x="413" y="124"/>
                  </a:lnTo>
                  <a:lnTo>
                    <a:pt x="418" y="124"/>
                  </a:lnTo>
                  <a:lnTo>
                    <a:pt x="424" y="125"/>
                  </a:lnTo>
                  <a:lnTo>
                    <a:pt x="428" y="128"/>
                  </a:lnTo>
                  <a:lnTo>
                    <a:pt x="428" y="127"/>
                  </a:lnTo>
                  <a:lnTo>
                    <a:pt x="427" y="127"/>
                  </a:lnTo>
                  <a:lnTo>
                    <a:pt x="428" y="124"/>
                  </a:lnTo>
                  <a:lnTo>
                    <a:pt x="428" y="125"/>
                  </a:lnTo>
                  <a:lnTo>
                    <a:pt x="431" y="121"/>
                  </a:lnTo>
                  <a:lnTo>
                    <a:pt x="433" y="119"/>
                  </a:lnTo>
                  <a:lnTo>
                    <a:pt x="433" y="121"/>
                  </a:lnTo>
                  <a:lnTo>
                    <a:pt x="434" y="119"/>
                  </a:lnTo>
                  <a:lnTo>
                    <a:pt x="434" y="118"/>
                  </a:lnTo>
                  <a:lnTo>
                    <a:pt x="436" y="118"/>
                  </a:lnTo>
                  <a:lnTo>
                    <a:pt x="436" y="116"/>
                  </a:lnTo>
                  <a:lnTo>
                    <a:pt x="438" y="115"/>
                  </a:lnTo>
                  <a:lnTo>
                    <a:pt x="438" y="113"/>
                  </a:lnTo>
                  <a:lnTo>
                    <a:pt x="436" y="113"/>
                  </a:lnTo>
                  <a:lnTo>
                    <a:pt x="438" y="112"/>
                  </a:lnTo>
                  <a:lnTo>
                    <a:pt x="439" y="110"/>
                  </a:lnTo>
                  <a:lnTo>
                    <a:pt x="439" y="109"/>
                  </a:lnTo>
                  <a:lnTo>
                    <a:pt x="441" y="109"/>
                  </a:lnTo>
                  <a:lnTo>
                    <a:pt x="442" y="109"/>
                  </a:lnTo>
                  <a:lnTo>
                    <a:pt x="444" y="109"/>
                  </a:lnTo>
                  <a:lnTo>
                    <a:pt x="445" y="107"/>
                  </a:lnTo>
                  <a:lnTo>
                    <a:pt x="445" y="109"/>
                  </a:lnTo>
                  <a:lnTo>
                    <a:pt x="447" y="107"/>
                  </a:lnTo>
                  <a:lnTo>
                    <a:pt x="450" y="109"/>
                  </a:lnTo>
                  <a:lnTo>
                    <a:pt x="450" y="110"/>
                  </a:lnTo>
                  <a:lnTo>
                    <a:pt x="448" y="110"/>
                  </a:lnTo>
                  <a:lnTo>
                    <a:pt x="448" y="112"/>
                  </a:lnTo>
                  <a:lnTo>
                    <a:pt x="450" y="112"/>
                  </a:lnTo>
                  <a:lnTo>
                    <a:pt x="450" y="113"/>
                  </a:lnTo>
                  <a:lnTo>
                    <a:pt x="450" y="115"/>
                  </a:lnTo>
                  <a:lnTo>
                    <a:pt x="451" y="116"/>
                  </a:lnTo>
                  <a:lnTo>
                    <a:pt x="451" y="118"/>
                  </a:lnTo>
                  <a:lnTo>
                    <a:pt x="453" y="119"/>
                  </a:lnTo>
                  <a:lnTo>
                    <a:pt x="453" y="122"/>
                  </a:lnTo>
                  <a:lnTo>
                    <a:pt x="454" y="122"/>
                  </a:lnTo>
                  <a:lnTo>
                    <a:pt x="454" y="124"/>
                  </a:lnTo>
                  <a:lnTo>
                    <a:pt x="454" y="127"/>
                  </a:lnTo>
                  <a:lnTo>
                    <a:pt x="453" y="127"/>
                  </a:lnTo>
                  <a:lnTo>
                    <a:pt x="453" y="128"/>
                  </a:lnTo>
                  <a:lnTo>
                    <a:pt x="454" y="130"/>
                  </a:lnTo>
                  <a:lnTo>
                    <a:pt x="454" y="131"/>
                  </a:lnTo>
                  <a:lnTo>
                    <a:pt x="454" y="133"/>
                  </a:lnTo>
                  <a:lnTo>
                    <a:pt x="454" y="131"/>
                  </a:lnTo>
                  <a:lnTo>
                    <a:pt x="456" y="131"/>
                  </a:lnTo>
                  <a:lnTo>
                    <a:pt x="454" y="128"/>
                  </a:lnTo>
                  <a:lnTo>
                    <a:pt x="454" y="127"/>
                  </a:lnTo>
                  <a:lnTo>
                    <a:pt x="456" y="127"/>
                  </a:lnTo>
                  <a:lnTo>
                    <a:pt x="456" y="125"/>
                  </a:lnTo>
                  <a:lnTo>
                    <a:pt x="456" y="127"/>
                  </a:lnTo>
                  <a:lnTo>
                    <a:pt x="456" y="128"/>
                  </a:lnTo>
                  <a:lnTo>
                    <a:pt x="457" y="125"/>
                  </a:lnTo>
                  <a:lnTo>
                    <a:pt x="459" y="124"/>
                  </a:lnTo>
                  <a:lnTo>
                    <a:pt x="460" y="124"/>
                  </a:lnTo>
                  <a:lnTo>
                    <a:pt x="460" y="122"/>
                  </a:lnTo>
                  <a:lnTo>
                    <a:pt x="460" y="121"/>
                  </a:lnTo>
                  <a:lnTo>
                    <a:pt x="460" y="119"/>
                  </a:lnTo>
                  <a:lnTo>
                    <a:pt x="462" y="118"/>
                  </a:lnTo>
                  <a:lnTo>
                    <a:pt x="463" y="116"/>
                  </a:lnTo>
                  <a:lnTo>
                    <a:pt x="465" y="116"/>
                  </a:lnTo>
                  <a:lnTo>
                    <a:pt x="466" y="116"/>
                  </a:lnTo>
                  <a:lnTo>
                    <a:pt x="468" y="116"/>
                  </a:lnTo>
                  <a:lnTo>
                    <a:pt x="469" y="116"/>
                  </a:lnTo>
                  <a:lnTo>
                    <a:pt x="471" y="116"/>
                  </a:lnTo>
                  <a:lnTo>
                    <a:pt x="472" y="116"/>
                  </a:lnTo>
                  <a:lnTo>
                    <a:pt x="474" y="115"/>
                  </a:lnTo>
                  <a:lnTo>
                    <a:pt x="474" y="113"/>
                  </a:lnTo>
                  <a:lnTo>
                    <a:pt x="474" y="112"/>
                  </a:lnTo>
                  <a:lnTo>
                    <a:pt x="475" y="112"/>
                  </a:lnTo>
                  <a:lnTo>
                    <a:pt x="477" y="110"/>
                  </a:lnTo>
                  <a:lnTo>
                    <a:pt x="477" y="109"/>
                  </a:lnTo>
                  <a:lnTo>
                    <a:pt x="478" y="109"/>
                  </a:lnTo>
                  <a:lnTo>
                    <a:pt x="480" y="109"/>
                  </a:lnTo>
                  <a:lnTo>
                    <a:pt x="480" y="107"/>
                  </a:lnTo>
                  <a:lnTo>
                    <a:pt x="481" y="107"/>
                  </a:lnTo>
                  <a:lnTo>
                    <a:pt x="481" y="106"/>
                  </a:lnTo>
                  <a:lnTo>
                    <a:pt x="483" y="106"/>
                  </a:lnTo>
                  <a:lnTo>
                    <a:pt x="483" y="104"/>
                  </a:lnTo>
                  <a:lnTo>
                    <a:pt x="484" y="104"/>
                  </a:lnTo>
                  <a:lnTo>
                    <a:pt x="486" y="103"/>
                  </a:lnTo>
                  <a:lnTo>
                    <a:pt x="487" y="103"/>
                  </a:lnTo>
                  <a:lnTo>
                    <a:pt x="489" y="101"/>
                  </a:lnTo>
                  <a:lnTo>
                    <a:pt x="490" y="101"/>
                  </a:lnTo>
                  <a:lnTo>
                    <a:pt x="492" y="100"/>
                  </a:lnTo>
                  <a:lnTo>
                    <a:pt x="494" y="100"/>
                  </a:lnTo>
                  <a:lnTo>
                    <a:pt x="494" y="98"/>
                  </a:lnTo>
                  <a:lnTo>
                    <a:pt x="494" y="97"/>
                  </a:lnTo>
                  <a:lnTo>
                    <a:pt x="495" y="95"/>
                  </a:lnTo>
                  <a:lnTo>
                    <a:pt x="497" y="95"/>
                  </a:lnTo>
                  <a:lnTo>
                    <a:pt x="498" y="94"/>
                  </a:lnTo>
                  <a:lnTo>
                    <a:pt x="497" y="92"/>
                  </a:lnTo>
                  <a:lnTo>
                    <a:pt x="498" y="92"/>
                  </a:lnTo>
                  <a:lnTo>
                    <a:pt x="498" y="90"/>
                  </a:lnTo>
                  <a:lnTo>
                    <a:pt x="498" y="89"/>
                  </a:lnTo>
                  <a:lnTo>
                    <a:pt x="500" y="89"/>
                  </a:lnTo>
                  <a:lnTo>
                    <a:pt x="501" y="89"/>
                  </a:lnTo>
                  <a:lnTo>
                    <a:pt x="503" y="90"/>
                  </a:lnTo>
                  <a:lnTo>
                    <a:pt x="504" y="90"/>
                  </a:lnTo>
                  <a:lnTo>
                    <a:pt x="506" y="89"/>
                  </a:lnTo>
                  <a:lnTo>
                    <a:pt x="506" y="90"/>
                  </a:lnTo>
                  <a:lnTo>
                    <a:pt x="503" y="92"/>
                  </a:lnTo>
                  <a:lnTo>
                    <a:pt x="503" y="94"/>
                  </a:lnTo>
                  <a:lnTo>
                    <a:pt x="501" y="94"/>
                  </a:lnTo>
                  <a:lnTo>
                    <a:pt x="501" y="95"/>
                  </a:lnTo>
                  <a:lnTo>
                    <a:pt x="500" y="98"/>
                  </a:lnTo>
                  <a:lnTo>
                    <a:pt x="500" y="100"/>
                  </a:lnTo>
                  <a:lnTo>
                    <a:pt x="498" y="103"/>
                  </a:lnTo>
                  <a:lnTo>
                    <a:pt x="498" y="104"/>
                  </a:lnTo>
                  <a:lnTo>
                    <a:pt x="498" y="106"/>
                  </a:lnTo>
                  <a:lnTo>
                    <a:pt x="500" y="106"/>
                  </a:lnTo>
                  <a:lnTo>
                    <a:pt x="500" y="107"/>
                  </a:lnTo>
                  <a:lnTo>
                    <a:pt x="501" y="109"/>
                  </a:lnTo>
                  <a:lnTo>
                    <a:pt x="501" y="110"/>
                  </a:lnTo>
                  <a:lnTo>
                    <a:pt x="503" y="112"/>
                  </a:lnTo>
                  <a:lnTo>
                    <a:pt x="504" y="113"/>
                  </a:lnTo>
                  <a:lnTo>
                    <a:pt x="506" y="112"/>
                  </a:lnTo>
                  <a:lnTo>
                    <a:pt x="507" y="112"/>
                  </a:lnTo>
                  <a:lnTo>
                    <a:pt x="509" y="112"/>
                  </a:lnTo>
                  <a:lnTo>
                    <a:pt x="510" y="113"/>
                  </a:lnTo>
                  <a:lnTo>
                    <a:pt x="512" y="113"/>
                  </a:lnTo>
                  <a:lnTo>
                    <a:pt x="513" y="115"/>
                  </a:lnTo>
                  <a:lnTo>
                    <a:pt x="515" y="116"/>
                  </a:lnTo>
                  <a:lnTo>
                    <a:pt x="516" y="116"/>
                  </a:lnTo>
                  <a:lnTo>
                    <a:pt x="516" y="118"/>
                  </a:lnTo>
                  <a:lnTo>
                    <a:pt x="518" y="116"/>
                  </a:lnTo>
                  <a:lnTo>
                    <a:pt x="519" y="116"/>
                  </a:lnTo>
                  <a:lnTo>
                    <a:pt x="521" y="118"/>
                  </a:lnTo>
                  <a:lnTo>
                    <a:pt x="522" y="118"/>
                  </a:lnTo>
                  <a:lnTo>
                    <a:pt x="524" y="118"/>
                  </a:lnTo>
                  <a:lnTo>
                    <a:pt x="527" y="119"/>
                  </a:lnTo>
                  <a:lnTo>
                    <a:pt x="528" y="119"/>
                  </a:lnTo>
                  <a:lnTo>
                    <a:pt x="528" y="121"/>
                  </a:lnTo>
                  <a:lnTo>
                    <a:pt x="530" y="121"/>
                  </a:lnTo>
                  <a:lnTo>
                    <a:pt x="533" y="122"/>
                  </a:lnTo>
                  <a:lnTo>
                    <a:pt x="534" y="124"/>
                  </a:lnTo>
                  <a:lnTo>
                    <a:pt x="536" y="122"/>
                  </a:lnTo>
                  <a:lnTo>
                    <a:pt x="536" y="124"/>
                  </a:lnTo>
                  <a:lnTo>
                    <a:pt x="537" y="124"/>
                  </a:lnTo>
                  <a:lnTo>
                    <a:pt x="539" y="124"/>
                  </a:lnTo>
                  <a:lnTo>
                    <a:pt x="542" y="125"/>
                  </a:lnTo>
                  <a:lnTo>
                    <a:pt x="543" y="125"/>
                  </a:lnTo>
                  <a:lnTo>
                    <a:pt x="545" y="125"/>
                  </a:lnTo>
                  <a:lnTo>
                    <a:pt x="546" y="125"/>
                  </a:lnTo>
                  <a:lnTo>
                    <a:pt x="546" y="127"/>
                  </a:lnTo>
                  <a:lnTo>
                    <a:pt x="548" y="127"/>
                  </a:lnTo>
                  <a:lnTo>
                    <a:pt x="549" y="128"/>
                  </a:lnTo>
                  <a:lnTo>
                    <a:pt x="551" y="130"/>
                  </a:lnTo>
                  <a:lnTo>
                    <a:pt x="553" y="130"/>
                  </a:lnTo>
                  <a:lnTo>
                    <a:pt x="554" y="128"/>
                  </a:lnTo>
                  <a:lnTo>
                    <a:pt x="556" y="128"/>
                  </a:lnTo>
                  <a:lnTo>
                    <a:pt x="557" y="128"/>
                  </a:lnTo>
                  <a:lnTo>
                    <a:pt x="557" y="130"/>
                  </a:lnTo>
                  <a:lnTo>
                    <a:pt x="559" y="131"/>
                  </a:lnTo>
                  <a:lnTo>
                    <a:pt x="559" y="133"/>
                  </a:lnTo>
                  <a:lnTo>
                    <a:pt x="560" y="134"/>
                  </a:lnTo>
                  <a:lnTo>
                    <a:pt x="562" y="137"/>
                  </a:lnTo>
                  <a:lnTo>
                    <a:pt x="563" y="139"/>
                  </a:lnTo>
                  <a:lnTo>
                    <a:pt x="565" y="142"/>
                  </a:lnTo>
                  <a:lnTo>
                    <a:pt x="566" y="143"/>
                  </a:lnTo>
                  <a:lnTo>
                    <a:pt x="568" y="145"/>
                  </a:lnTo>
                  <a:lnTo>
                    <a:pt x="568" y="147"/>
                  </a:lnTo>
                  <a:lnTo>
                    <a:pt x="569" y="148"/>
                  </a:lnTo>
                  <a:lnTo>
                    <a:pt x="571" y="148"/>
                  </a:lnTo>
                  <a:lnTo>
                    <a:pt x="572" y="148"/>
                  </a:lnTo>
                  <a:lnTo>
                    <a:pt x="574" y="150"/>
                  </a:lnTo>
                  <a:lnTo>
                    <a:pt x="575" y="150"/>
                  </a:lnTo>
                  <a:lnTo>
                    <a:pt x="577" y="150"/>
                  </a:lnTo>
                  <a:lnTo>
                    <a:pt x="577" y="151"/>
                  </a:lnTo>
                  <a:lnTo>
                    <a:pt x="580" y="151"/>
                  </a:lnTo>
                  <a:lnTo>
                    <a:pt x="581" y="150"/>
                  </a:lnTo>
                  <a:lnTo>
                    <a:pt x="581" y="148"/>
                  </a:lnTo>
                  <a:lnTo>
                    <a:pt x="583" y="147"/>
                  </a:lnTo>
                  <a:lnTo>
                    <a:pt x="583" y="145"/>
                  </a:lnTo>
                  <a:lnTo>
                    <a:pt x="584" y="143"/>
                  </a:lnTo>
                  <a:lnTo>
                    <a:pt x="586" y="142"/>
                  </a:lnTo>
                  <a:lnTo>
                    <a:pt x="586" y="140"/>
                  </a:lnTo>
                  <a:lnTo>
                    <a:pt x="586" y="142"/>
                  </a:lnTo>
                  <a:lnTo>
                    <a:pt x="586" y="143"/>
                  </a:lnTo>
                  <a:lnTo>
                    <a:pt x="587" y="143"/>
                  </a:lnTo>
                  <a:lnTo>
                    <a:pt x="587" y="142"/>
                  </a:lnTo>
                  <a:lnTo>
                    <a:pt x="587" y="143"/>
                  </a:lnTo>
                  <a:lnTo>
                    <a:pt x="589" y="143"/>
                  </a:lnTo>
                  <a:lnTo>
                    <a:pt x="589" y="145"/>
                  </a:lnTo>
                  <a:lnTo>
                    <a:pt x="590" y="143"/>
                  </a:lnTo>
                  <a:lnTo>
                    <a:pt x="590" y="142"/>
                  </a:lnTo>
                  <a:lnTo>
                    <a:pt x="589" y="140"/>
                  </a:lnTo>
                  <a:lnTo>
                    <a:pt x="587" y="140"/>
                  </a:lnTo>
                  <a:lnTo>
                    <a:pt x="589" y="139"/>
                  </a:lnTo>
                  <a:lnTo>
                    <a:pt x="589" y="137"/>
                  </a:lnTo>
                  <a:lnTo>
                    <a:pt x="589" y="136"/>
                  </a:lnTo>
                  <a:lnTo>
                    <a:pt x="589" y="134"/>
                  </a:lnTo>
                  <a:lnTo>
                    <a:pt x="589" y="133"/>
                  </a:lnTo>
                  <a:lnTo>
                    <a:pt x="589" y="130"/>
                  </a:lnTo>
                  <a:lnTo>
                    <a:pt x="589" y="128"/>
                  </a:lnTo>
                  <a:lnTo>
                    <a:pt x="590" y="127"/>
                  </a:lnTo>
                  <a:lnTo>
                    <a:pt x="590" y="128"/>
                  </a:lnTo>
                  <a:lnTo>
                    <a:pt x="592" y="130"/>
                  </a:lnTo>
                  <a:lnTo>
                    <a:pt x="593" y="130"/>
                  </a:lnTo>
                  <a:lnTo>
                    <a:pt x="595" y="131"/>
                  </a:lnTo>
                  <a:lnTo>
                    <a:pt x="598" y="133"/>
                  </a:lnTo>
                  <a:lnTo>
                    <a:pt x="599" y="134"/>
                  </a:lnTo>
                  <a:lnTo>
                    <a:pt x="601" y="134"/>
                  </a:lnTo>
                  <a:lnTo>
                    <a:pt x="602" y="136"/>
                  </a:lnTo>
                  <a:lnTo>
                    <a:pt x="604" y="136"/>
                  </a:lnTo>
                  <a:lnTo>
                    <a:pt x="604" y="137"/>
                  </a:lnTo>
                  <a:lnTo>
                    <a:pt x="605" y="140"/>
                  </a:lnTo>
                  <a:lnTo>
                    <a:pt x="607" y="142"/>
                  </a:lnTo>
                  <a:lnTo>
                    <a:pt x="607" y="143"/>
                  </a:lnTo>
                  <a:lnTo>
                    <a:pt x="609" y="145"/>
                  </a:lnTo>
                  <a:lnTo>
                    <a:pt x="610" y="147"/>
                  </a:lnTo>
                  <a:lnTo>
                    <a:pt x="610" y="148"/>
                  </a:lnTo>
                  <a:lnTo>
                    <a:pt x="610" y="151"/>
                  </a:lnTo>
                  <a:lnTo>
                    <a:pt x="612" y="154"/>
                  </a:lnTo>
                  <a:lnTo>
                    <a:pt x="612" y="156"/>
                  </a:lnTo>
                  <a:lnTo>
                    <a:pt x="612" y="157"/>
                  </a:lnTo>
                  <a:lnTo>
                    <a:pt x="612" y="160"/>
                  </a:lnTo>
                  <a:lnTo>
                    <a:pt x="612" y="162"/>
                  </a:lnTo>
                  <a:lnTo>
                    <a:pt x="613" y="163"/>
                  </a:lnTo>
                  <a:lnTo>
                    <a:pt x="613" y="166"/>
                  </a:lnTo>
                  <a:lnTo>
                    <a:pt x="615" y="168"/>
                  </a:lnTo>
                  <a:lnTo>
                    <a:pt x="616" y="169"/>
                  </a:lnTo>
                  <a:lnTo>
                    <a:pt x="618" y="171"/>
                  </a:lnTo>
                  <a:lnTo>
                    <a:pt x="618" y="172"/>
                  </a:lnTo>
                  <a:lnTo>
                    <a:pt x="619" y="172"/>
                  </a:lnTo>
                  <a:lnTo>
                    <a:pt x="621" y="174"/>
                  </a:lnTo>
                  <a:lnTo>
                    <a:pt x="622" y="175"/>
                  </a:lnTo>
                  <a:lnTo>
                    <a:pt x="624" y="178"/>
                  </a:lnTo>
                  <a:lnTo>
                    <a:pt x="625" y="178"/>
                  </a:lnTo>
                  <a:lnTo>
                    <a:pt x="627" y="180"/>
                  </a:lnTo>
                  <a:lnTo>
                    <a:pt x="627" y="181"/>
                  </a:lnTo>
                  <a:lnTo>
                    <a:pt x="628" y="181"/>
                  </a:lnTo>
                  <a:lnTo>
                    <a:pt x="628" y="183"/>
                  </a:lnTo>
                  <a:lnTo>
                    <a:pt x="628" y="184"/>
                  </a:lnTo>
                  <a:lnTo>
                    <a:pt x="628" y="187"/>
                  </a:lnTo>
                  <a:lnTo>
                    <a:pt x="627" y="189"/>
                  </a:lnTo>
                  <a:lnTo>
                    <a:pt x="627" y="187"/>
                  </a:lnTo>
                  <a:lnTo>
                    <a:pt x="627" y="186"/>
                  </a:lnTo>
                  <a:lnTo>
                    <a:pt x="625" y="187"/>
                  </a:lnTo>
                  <a:lnTo>
                    <a:pt x="625" y="186"/>
                  </a:lnTo>
                  <a:lnTo>
                    <a:pt x="627" y="186"/>
                  </a:lnTo>
                  <a:lnTo>
                    <a:pt x="627" y="184"/>
                  </a:lnTo>
                  <a:lnTo>
                    <a:pt x="625" y="186"/>
                  </a:lnTo>
                  <a:lnTo>
                    <a:pt x="627" y="184"/>
                  </a:lnTo>
                  <a:lnTo>
                    <a:pt x="628" y="184"/>
                  </a:lnTo>
                  <a:lnTo>
                    <a:pt x="627" y="183"/>
                  </a:lnTo>
                  <a:lnTo>
                    <a:pt x="625" y="184"/>
                  </a:lnTo>
                  <a:lnTo>
                    <a:pt x="627" y="183"/>
                  </a:lnTo>
                  <a:lnTo>
                    <a:pt x="625" y="183"/>
                  </a:lnTo>
                  <a:lnTo>
                    <a:pt x="625" y="184"/>
                  </a:lnTo>
                  <a:lnTo>
                    <a:pt x="624" y="183"/>
                  </a:lnTo>
                  <a:lnTo>
                    <a:pt x="625" y="183"/>
                  </a:lnTo>
                  <a:lnTo>
                    <a:pt x="627" y="181"/>
                  </a:lnTo>
                  <a:lnTo>
                    <a:pt x="625" y="181"/>
                  </a:lnTo>
                  <a:lnTo>
                    <a:pt x="625" y="183"/>
                  </a:lnTo>
                  <a:lnTo>
                    <a:pt x="624" y="181"/>
                  </a:lnTo>
                  <a:lnTo>
                    <a:pt x="624" y="180"/>
                  </a:lnTo>
                  <a:lnTo>
                    <a:pt x="622" y="180"/>
                  </a:lnTo>
                  <a:lnTo>
                    <a:pt x="621" y="180"/>
                  </a:lnTo>
                  <a:lnTo>
                    <a:pt x="621" y="181"/>
                  </a:lnTo>
                  <a:lnTo>
                    <a:pt x="619" y="181"/>
                  </a:lnTo>
                  <a:lnTo>
                    <a:pt x="618" y="181"/>
                  </a:lnTo>
                  <a:lnTo>
                    <a:pt x="618" y="183"/>
                  </a:lnTo>
                  <a:lnTo>
                    <a:pt x="616" y="184"/>
                  </a:lnTo>
                  <a:lnTo>
                    <a:pt x="615" y="184"/>
                  </a:lnTo>
                  <a:lnTo>
                    <a:pt x="615" y="183"/>
                  </a:lnTo>
                  <a:lnTo>
                    <a:pt x="616" y="181"/>
                  </a:lnTo>
                  <a:lnTo>
                    <a:pt x="616" y="180"/>
                  </a:lnTo>
                  <a:lnTo>
                    <a:pt x="615" y="178"/>
                  </a:lnTo>
                  <a:lnTo>
                    <a:pt x="615" y="177"/>
                  </a:lnTo>
                  <a:lnTo>
                    <a:pt x="613" y="175"/>
                  </a:lnTo>
                  <a:lnTo>
                    <a:pt x="612" y="175"/>
                  </a:lnTo>
                  <a:lnTo>
                    <a:pt x="612" y="177"/>
                  </a:lnTo>
                  <a:lnTo>
                    <a:pt x="612" y="178"/>
                  </a:lnTo>
                  <a:lnTo>
                    <a:pt x="610" y="180"/>
                  </a:lnTo>
                  <a:lnTo>
                    <a:pt x="610" y="181"/>
                  </a:lnTo>
                  <a:lnTo>
                    <a:pt x="612" y="181"/>
                  </a:lnTo>
                  <a:lnTo>
                    <a:pt x="612" y="183"/>
                  </a:lnTo>
                  <a:lnTo>
                    <a:pt x="612" y="184"/>
                  </a:lnTo>
                  <a:lnTo>
                    <a:pt x="610" y="184"/>
                  </a:lnTo>
                  <a:lnTo>
                    <a:pt x="609" y="184"/>
                  </a:lnTo>
                  <a:lnTo>
                    <a:pt x="607" y="186"/>
                  </a:lnTo>
                  <a:lnTo>
                    <a:pt x="607" y="187"/>
                  </a:lnTo>
                  <a:lnTo>
                    <a:pt x="605" y="187"/>
                  </a:lnTo>
                  <a:lnTo>
                    <a:pt x="604" y="187"/>
                  </a:lnTo>
                  <a:lnTo>
                    <a:pt x="602" y="187"/>
                  </a:lnTo>
                  <a:lnTo>
                    <a:pt x="601" y="187"/>
                  </a:lnTo>
                  <a:lnTo>
                    <a:pt x="601" y="189"/>
                  </a:lnTo>
                  <a:lnTo>
                    <a:pt x="599" y="189"/>
                  </a:lnTo>
                  <a:lnTo>
                    <a:pt x="599" y="190"/>
                  </a:lnTo>
                  <a:lnTo>
                    <a:pt x="599" y="192"/>
                  </a:lnTo>
                  <a:lnTo>
                    <a:pt x="599" y="193"/>
                  </a:lnTo>
                  <a:lnTo>
                    <a:pt x="599" y="195"/>
                  </a:lnTo>
                  <a:lnTo>
                    <a:pt x="599" y="196"/>
                  </a:lnTo>
                  <a:lnTo>
                    <a:pt x="599" y="198"/>
                  </a:lnTo>
                  <a:lnTo>
                    <a:pt x="599" y="200"/>
                  </a:lnTo>
                  <a:lnTo>
                    <a:pt x="598" y="201"/>
                  </a:lnTo>
                  <a:lnTo>
                    <a:pt x="598" y="203"/>
                  </a:lnTo>
                  <a:lnTo>
                    <a:pt x="598" y="204"/>
                  </a:lnTo>
                  <a:lnTo>
                    <a:pt x="598" y="206"/>
                  </a:lnTo>
                  <a:lnTo>
                    <a:pt x="598" y="207"/>
                  </a:lnTo>
                  <a:lnTo>
                    <a:pt x="598" y="209"/>
                  </a:lnTo>
                  <a:lnTo>
                    <a:pt x="598" y="210"/>
                  </a:lnTo>
                  <a:lnTo>
                    <a:pt x="599" y="210"/>
                  </a:lnTo>
                  <a:lnTo>
                    <a:pt x="598" y="209"/>
                  </a:lnTo>
                  <a:lnTo>
                    <a:pt x="599" y="209"/>
                  </a:lnTo>
                  <a:lnTo>
                    <a:pt x="599" y="210"/>
                  </a:lnTo>
                  <a:lnTo>
                    <a:pt x="598" y="212"/>
                  </a:lnTo>
                  <a:lnTo>
                    <a:pt x="596" y="213"/>
                  </a:lnTo>
                  <a:lnTo>
                    <a:pt x="595" y="212"/>
                  </a:lnTo>
                  <a:lnTo>
                    <a:pt x="593" y="212"/>
                  </a:lnTo>
                  <a:lnTo>
                    <a:pt x="592" y="212"/>
                  </a:lnTo>
                  <a:lnTo>
                    <a:pt x="592" y="210"/>
                  </a:lnTo>
                  <a:lnTo>
                    <a:pt x="592" y="209"/>
                  </a:lnTo>
                  <a:lnTo>
                    <a:pt x="590" y="210"/>
                  </a:lnTo>
                  <a:lnTo>
                    <a:pt x="590" y="212"/>
                  </a:lnTo>
                  <a:lnTo>
                    <a:pt x="592" y="212"/>
                  </a:lnTo>
                  <a:lnTo>
                    <a:pt x="592" y="213"/>
                  </a:lnTo>
                  <a:lnTo>
                    <a:pt x="590" y="213"/>
                  </a:lnTo>
                  <a:lnTo>
                    <a:pt x="589" y="213"/>
                  </a:lnTo>
                  <a:lnTo>
                    <a:pt x="587" y="213"/>
                  </a:lnTo>
                  <a:lnTo>
                    <a:pt x="586" y="215"/>
                  </a:lnTo>
                  <a:lnTo>
                    <a:pt x="586" y="216"/>
                  </a:lnTo>
                  <a:lnTo>
                    <a:pt x="584" y="218"/>
                  </a:lnTo>
                  <a:lnTo>
                    <a:pt x="583" y="218"/>
                  </a:lnTo>
                  <a:lnTo>
                    <a:pt x="583" y="219"/>
                  </a:lnTo>
                  <a:lnTo>
                    <a:pt x="583" y="221"/>
                  </a:lnTo>
                  <a:lnTo>
                    <a:pt x="580" y="222"/>
                  </a:lnTo>
                  <a:lnTo>
                    <a:pt x="580" y="224"/>
                  </a:lnTo>
                  <a:lnTo>
                    <a:pt x="578" y="224"/>
                  </a:lnTo>
                  <a:lnTo>
                    <a:pt x="577" y="225"/>
                  </a:lnTo>
                  <a:lnTo>
                    <a:pt x="575" y="225"/>
                  </a:lnTo>
                  <a:lnTo>
                    <a:pt x="574" y="225"/>
                  </a:lnTo>
                  <a:lnTo>
                    <a:pt x="572" y="227"/>
                  </a:lnTo>
                  <a:lnTo>
                    <a:pt x="571" y="227"/>
                  </a:lnTo>
                  <a:lnTo>
                    <a:pt x="569" y="228"/>
                  </a:lnTo>
                  <a:lnTo>
                    <a:pt x="571" y="228"/>
                  </a:lnTo>
                  <a:lnTo>
                    <a:pt x="572" y="230"/>
                  </a:lnTo>
                  <a:lnTo>
                    <a:pt x="571" y="230"/>
                  </a:lnTo>
                  <a:lnTo>
                    <a:pt x="569" y="230"/>
                  </a:lnTo>
                  <a:lnTo>
                    <a:pt x="568" y="230"/>
                  </a:lnTo>
                  <a:lnTo>
                    <a:pt x="568" y="231"/>
                  </a:lnTo>
                  <a:lnTo>
                    <a:pt x="566" y="231"/>
                  </a:lnTo>
                  <a:lnTo>
                    <a:pt x="566" y="233"/>
                  </a:lnTo>
                  <a:lnTo>
                    <a:pt x="566" y="234"/>
                  </a:lnTo>
                  <a:lnTo>
                    <a:pt x="565" y="234"/>
                  </a:lnTo>
                  <a:lnTo>
                    <a:pt x="563" y="233"/>
                  </a:lnTo>
                  <a:lnTo>
                    <a:pt x="565" y="231"/>
                  </a:lnTo>
                  <a:lnTo>
                    <a:pt x="566" y="231"/>
                  </a:lnTo>
                  <a:lnTo>
                    <a:pt x="568" y="230"/>
                  </a:lnTo>
                  <a:lnTo>
                    <a:pt x="566" y="230"/>
                  </a:lnTo>
                  <a:lnTo>
                    <a:pt x="565" y="230"/>
                  </a:lnTo>
                  <a:lnTo>
                    <a:pt x="565" y="231"/>
                  </a:lnTo>
                  <a:lnTo>
                    <a:pt x="563" y="231"/>
                  </a:lnTo>
                  <a:lnTo>
                    <a:pt x="565" y="231"/>
                  </a:lnTo>
                  <a:lnTo>
                    <a:pt x="563" y="233"/>
                  </a:lnTo>
                  <a:lnTo>
                    <a:pt x="562" y="233"/>
                  </a:lnTo>
                  <a:lnTo>
                    <a:pt x="562" y="234"/>
                  </a:lnTo>
                  <a:lnTo>
                    <a:pt x="560" y="236"/>
                  </a:lnTo>
                  <a:lnTo>
                    <a:pt x="562" y="237"/>
                  </a:lnTo>
                  <a:lnTo>
                    <a:pt x="562" y="236"/>
                  </a:lnTo>
                  <a:lnTo>
                    <a:pt x="563" y="234"/>
                  </a:lnTo>
                  <a:lnTo>
                    <a:pt x="563" y="233"/>
                  </a:lnTo>
                  <a:lnTo>
                    <a:pt x="563" y="234"/>
                  </a:lnTo>
                  <a:lnTo>
                    <a:pt x="565" y="234"/>
                  </a:lnTo>
                  <a:lnTo>
                    <a:pt x="563" y="236"/>
                  </a:lnTo>
                  <a:lnTo>
                    <a:pt x="563" y="237"/>
                  </a:lnTo>
                  <a:lnTo>
                    <a:pt x="562" y="237"/>
                  </a:lnTo>
                  <a:lnTo>
                    <a:pt x="560" y="237"/>
                  </a:lnTo>
                  <a:lnTo>
                    <a:pt x="559" y="239"/>
                  </a:lnTo>
                  <a:lnTo>
                    <a:pt x="559" y="240"/>
                  </a:lnTo>
                  <a:lnTo>
                    <a:pt x="557" y="240"/>
                  </a:lnTo>
                  <a:lnTo>
                    <a:pt x="556" y="239"/>
                  </a:lnTo>
                  <a:lnTo>
                    <a:pt x="554" y="239"/>
                  </a:lnTo>
                  <a:lnTo>
                    <a:pt x="553" y="239"/>
                  </a:lnTo>
                  <a:lnTo>
                    <a:pt x="553" y="237"/>
                  </a:lnTo>
                  <a:lnTo>
                    <a:pt x="554" y="237"/>
                  </a:lnTo>
                  <a:lnTo>
                    <a:pt x="556" y="237"/>
                  </a:lnTo>
                  <a:lnTo>
                    <a:pt x="554" y="237"/>
                  </a:lnTo>
                  <a:lnTo>
                    <a:pt x="553" y="237"/>
                  </a:lnTo>
                  <a:lnTo>
                    <a:pt x="553" y="236"/>
                  </a:lnTo>
                  <a:lnTo>
                    <a:pt x="551" y="237"/>
                  </a:lnTo>
                  <a:lnTo>
                    <a:pt x="551" y="239"/>
                  </a:lnTo>
                  <a:lnTo>
                    <a:pt x="549" y="240"/>
                  </a:lnTo>
                  <a:lnTo>
                    <a:pt x="549" y="242"/>
                  </a:lnTo>
                  <a:lnTo>
                    <a:pt x="549" y="243"/>
                  </a:lnTo>
                  <a:lnTo>
                    <a:pt x="551" y="243"/>
                  </a:lnTo>
                  <a:lnTo>
                    <a:pt x="551" y="242"/>
                  </a:lnTo>
                  <a:lnTo>
                    <a:pt x="551" y="243"/>
                  </a:lnTo>
                  <a:lnTo>
                    <a:pt x="551" y="245"/>
                  </a:lnTo>
                  <a:lnTo>
                    <a:pt x="549" y="246"/>
                  </a:lnTo>
                  <a:lnTo>
                    <a:pt x="548" y="246"/>
                  </a:lnTo>
                  <a:lnTo>
                    <a:pt x="548" y="248"/>
                  </a:lnTo>
                  <a:lnTo>
                    <a:pt x="546" y="248"/>
                  </a:lnTo>
                  <a:lnTo>
                    <a:pt x="546" y="249"/>
                  </a:lnTo>
                  <a:lnTo>
                    <a:pt x="546" y="251"/>
                  </a:lnTo>
                  <a:lnTo>
                    <a:pt x="545" y="251"/>
                  </a:lnTo>
                  <a:lnTo>
                    <a:pt x="545" y="253"/>
                  </a:lnTo>
                  <a:lnTo>
                    <a:pt x="543" y="254"/>
                  </a:lnTo>
                  <a:lnTo>
                    <a:pt x="543" y="256"/>
                  </a:lnTo>
                  <a:lnTo>
                    <a:pt x="542" y="256"/>
                  </a:lnTo>
                  <a:lnTo>
                    <a:pt x="542" y="257"/>
                  </a:lnTo>
                  <a:lnTo>
                    <a:pt x="542" y="259"/>
                  </a:lnTo>
                  <a:lnTo>
                    <a:pt x="542" y="260"/>
                  </a:lnTo>
                  <a:lnTo>
                    <a:pt x="540" y="260"/>
                  </a:lnTo>
                  <a:lnTo>
                    <a:pt x="540" y="262"/>
                  </a:lnTo>
                  <a:lnTo>
                    <a:pt x="539" y="262"/>
                  </a:lnTo>
                  <a:lnTo>
                    <a:pt x="537" y="260"/>
                  </a:lnTo>
                  <a:lnTo>
                    <a:pt x="536" y="260"/>
                  </a:lnTo>
                  <a:lnTo>
                    <a:pt x="537" y="262"/>
                  </a:lnTo>
                  <a:lnTo>
                    <a:pt x="536" y="263"/>
                  </a:lnTo>
                  <a:lnTo>
                    <a:pt x="536" y="265"/>
                  </a:lnTo>
                  <a:lnTo>
                    <a:pt x="536" y="266"/>
                  </a:lnTo>
                  <a:lnTo>
                    <a:pt x="534" y="266"/>
                  </a:lnTo>
                  <a:lnTo>
                    <a:pt x="533" y="268"/>
                  </a:lnTo>
                  <a:lnTo>
                    <a:pt x="533" y="266"/>
                  </a:lnTo>
                  <a:lnTo>
                    <a:pt x="533" y="265"/>
                  </a:lnTo>
                  <a:lnTo>
                    <a:pt x="531" y="263"/>
                  </a:lnTo>
                  <a:lnTo>
                    <a:pt x="530" y="263"/>
                  </a:lnTo>
                  <a:lnTo>
                    <a:pt x="528" y="263"/>
                  </a:lnTo>
                  <a:lnTo>
                    <a:pt x="525" y="263"/>
                  </a:lnTo>
                  <a:lnTo>
                    <a:pt x="524" y="265"/>
                  </a:lnTo>
                  <a:lnTo>
                    <a:pt x="522" y="265"/>
                  </a:lnTo>
                  <a:lnTo>
                    <a:pt x="521" y="265"/>
                  </a:lnTo>
                  <a:lnTo>
                    <a:pt x="518" y="265"/>
                  </a:lnTo>
                  <a:lnTo>
                    <a:pt x="518" y="266"/>
                  </a:lnTo>
                  <a:lnTo>
                    <a:pt x="518" y="265"/>
                  </a:lnTo>
                  <a:lnTo>
                    <a:pt x="516" y="265"/>
                  </a:lnTo>
                  <a:lnTo>
                    <a:pt x="516" y="266"/>
                  </a:lnTo>
                  <a:lnTo>
                    <a:pt x="518" y="266"/>
                  </a:lnTo>
                  <a:lnTo>
                    <a:pt x="516" y="266"/>
                  </a:lnTo>
                  <a:lnTo>
                    <a:pt x="515" y="266"/>
                  </a:lnTo>
                  <a:lnTo>
                    <a:pt x="513" y="266"/>
                  </a:lnTo>
                  <a:lnTo>
                    <a:pt x="513" y="268"/>
                  </a:lnTo>
                  <a:lnTo>
                    <a:pt x="513" y="269"/>
                  </a:lnTo>
                  <a:lnTo>
                    <a:pt x="513" y="271"/>
                  </a:lnTo>
                  <a:lnTo>
                    <a:pt x="512" y="269"/>
                  </a:lnTo>
                  <a:lnTo>
                    <a:pt x="512" y="268"/>
                  </a:lnTo>
                  <a:lnTo>
                    <a:pt x="510" y="266"/>
                  </a:lnTo>
                  <a:lnTo>
                    <a:pt x="510" y="265"/>
                  </a:lnTo>
                  <a:lnTo>
                    <a:pt x="512" y="265"/>
                  </a:lnTo>
                  <a:lnTo>
                    <a:pt x="512" y="263"/>
                  </a:lnTo>
                  <a:lnTo>
                    <a:pt x="512" y="262"/>
                  </a:lnTo>
                  <a:lnTo>
                    <a:pt x="510" y="262"/>
                  </a:lnTo>
                  <a:lnTo>
                    <a:pt x="507" y="263"/>
                  </a:lnTo>
                  <a:lnTo>
                    <a:pt x="506" y="263"/>
                  </a:lnTo>
                  <a:lnTo>
                    <a:pt x="504" y="263"/>
                  </a:lnTo>
                  <a:lnTo>
                    <a:pt x="504" y="265"/>
                  </a:lnTo>
                  <a:lnTo>
                    <a:pt x="504" y="266"/>
                  </a:lnTo>
                  <a:lnTo>
                    <a:pt x="504" y="268"/>
                  </a:lnTo>
                  <a:lnTo>
                    <a:pt x="503" y="268"/>
                  </a:lnTo>
                  <a:lnTo>
                    <a:pt x="501" y="268"/>
                  </a:lnTo>
                  <a:lnTo>
                    <a:pt x="501" y="269"/>
                  </a:lnTo>
                  <a:lnTo>
                    <a:pt x="500" y="271"/>
                  </a:lnTo>
                  <a:lnTo>
                    <a:pt x="500" y="272"/>
                  </a:lnTo>
                  <a:lnTo>
                    <a:pt x="498" y="272"/>
                  </a:lnTo>
                  <a:lnTo>
                    <a:pt x="497" y="272"/>
                  </a:lnTo>
                  <a:lnTo>
                    <a:pt x="495" y="271"/>
                  </a:lnTo>
                  <a:lnTo>
                    <a:pt x="494" y="271"/>
                  </a:lnTo>
                  <a:lnTo>
                    <a:pt x="492" y="271"/>
                  </a:lnTo>
                  <a:lnTo>
                    <a:pt x="490" y="271"/>
                  </a:lnTo>
                  <a:lnTo>
                    <a:pt x="490" y="272"/>
                  </a:lnTo>
                  <a:lnTo>
                    <a:pt x="490" y="271"/>
                  </a:lnTo>
                  <a:lnTo>
                    <a:pt x="489" y="271"/>
                  </a:lnTo>
                  <a:lnTo>
                    <a:pt x="487" y="272"/>
                  </a:lnTo>
                  <a:lnTo>
                    <a:pt x="487" y="274"/>
                  </a:lnTo>
                  <a:lnTo>
                    <a:pt x="489" y="274"/>
                  </a:lnTo>
                  <a:lnTo>
                    <a:pt x="489" y="275"/>
                  </a:lnTo>
                  <a:lnTo>
                    <a:pt x="490" y="275"/>
                  </a:lnTo>
                  <a:lnTo>
                    <a:pt x="492" y="277"/>
                  </a:lnTo>
                  <a:lnTo>
                    <a:pt x="492" y="275"/>
                  </a:lnTo>
                  <a:lnTo>
                    <a:pt x="494" y="277"/>
                  </a:lnTo>
                  <a:lnTo>
                    <a:pt x="495" y="275"/>
                  </a:lnTo>
                  <a:lnTo>
                    <a:pt x="495" y="277"/>
                  </a:lnTo>
                  <a:lnTo>
                    <a:pt x="497" y="277"/>
                  </a:lnTo>
                  <a:lnTo>
                    <a:pt x="498" y="275"/>
                  </a:lnTo>
                  <a:lnTo>
                    <a:pt x="500" y="275"/>
                  </a:lnTo>
                  <a:lnTo>
                    <a:pt x="501" y="275"/>
                  </a:lnTo>
                  <a:lnTo>
                    <a:pt x="501" y="274"/>
                  </a:lnTo>
                  <a:lnTo>
                    <a:pt x="503" y="274"/>
                  </a:lnTo>
                  <a:lnTo>
                    <a:pt x="504" y="274"/>
                  </a:lnTo>
                  <a:lnTo>
                    <a:pt x="506" y="274"/>
                  </a:lnTo>
                  <a:lnTo>
                    <a:pt x="507" y="272"/>
                  </a:lnTo>
                  <a:lnTo>
                    <a:pt x="509" y="272"/>
                  </a:lnTo>
                  <a:lnTo>
                    <a:pt x="510" y="271"/>
                  </a:lnTo>
                  <a:lnTo>
                    <a:pt x="512" y="271"/>
                  </a:lnTo>
                  <a:lnTo>
                    <a:pt x="512" y="272"/>
                  </a:lnTo>
                  <a:lnTo>
                    <a:pt x="513" y="272"/>
                  </a:lnTo>
                  <a:lnTo>
                    <a:pt x="515" y="272"/>
                  </a:lnTo>
                  <a:lnTo>
                    <a:pt x="513" y="272"/>
                  </a:lnTo>
                  <a:lnTo>
                    <a:pt x="515" y="271"/>
                  </a:lnTo>
                  <a:lnTo>
                    <a:pt x="516" y="272"/>
                  </a:lnTo>
                  <a:lnTo>
                    <a:pt x="518" y="272"/>
                  </a:lnTo>
                  <a:lnTo>
                    <a:pt x="519" y="272"/>
                  </a:lnTo>
                  <a:lnTo>
                    <a:pt x="521" y="272"/>
                  </a:lnTo>
                  <a:lnTo>
                    <a:pt x="521" y="274"/>
                  </a:lnTo>
                  <a:lnTo>
                    <a:pt x="522" y="274"/>
                  </a:lnTo>
                  <a:lnTo>
                    <a:pt x="522" y="275"/>
                  </a:lnTo>
                  <a:lnTo>
                    <a:pt x="522" y="277"/>
                  </a:lnTo>
                  <a:lnTo>
                    <a:pt x="524" y="278"/>
                  </a:lnTo>
                  <a:lnTo>
                    <a:pt x="525" y="278"/>
                  </a:lnTo>
                  <a:lnTo>
                    <a:pt x="525" y="280"/>
                  </a:lnTo>
                  <a:lnTo>
                    <a:pt x="527" y="278"/>
                  </a:lnTo>
                  <a:lnTo>
                    <a:pt x="528" y="280"/>
                  </a:lnTo>
                  <a:lnTo>
                    <a:pt x="530" y="280"/>
                  </a:lnTo>
                  <a:lnTo>
                    <a:pt x="528" y="281"/>
                  </a:lnTo>
                  <a:lnTo>
                    <a:pt x="530" y="281"/>
                  </a:lnTo>
                  <a:lnTo>
                    <a:pt x="531" y="281"/>
                  </a:lnTo>
                  <a:lnTo>
                    <a:pt x="533" y="281"/>
                  </a:lnTo>
                  <a:lnTo>
                    <a:pt x="534" y="281"/>
                  </a:lnTo>
                  <a:lnTo>
                    <a:pt x="534" y="280"/>
                  </a:lnTo>
                  <a:lnTo>
                    <a:pt x="536" y="278"/>
                  </a:lnTo>
                  <a:lnTo>
                    <a:pt x="536" y="277"/>
                  </a:lnTo>
                  <a:lnTo>
                    <a:pt x="536" y="275"/>
                  </a:lnTo>
                  <a:lnTo>
                    <a:pt x="534" y="274"/>
                  </a:lnTo>
                  <a:lnTo>
                    <a:pt x="534" y="272"/>
                  </a:lnTo>
                  <a:lnTo>
                    <a:pt x="534" y="271"/>
                  </a:lnTo>
                  <a:lnTo>
                    <a:pt x="533" y="271"/>
                  </a:lnTo>
                  <a:lnTo>
                    <a:pt x="531" y="269"/>
                  </a:lnTo>
                  <a:lnTo>
                    <a:pt x="531" y="268"/>
                  </a:lnTo>
                  <a:lnTo>
                    <a:pt x="533" y="268"/>
                  </a:lnTo>
                  <a:lnTo>
                    <a:pt x="534" y="268"/>
                  </a:lnTo>
                  <a:lnTo>
                    <a:pt x="536" y="268"/>
                  </a:lnTo>
                  <a:lnTo>
                    <a:pt x="536" y="266"/>
                  </a:lnTo>
                  <a:lnTo>
                    <a:pt x="537" y="263"/>
                  </a:lnTo>
                  <a:lnTo>
                    <a:pt x="537" y="262"/>
                  </a:lnTo>
                  <a:lnTo>
                    <a:pt x="539" y="262"/>
                  </a:lnTo>
                  <a:lnTo>
                    <a:pt x="539" y="263"/>
                  </a:lnTo>
                  <a:lnTo>
                    <a:pt x="539" y="265"/>
                  </a:lnTo>
                  <a:lnTo>
                    <a:pt x="539" y="266"/>
                  </a:lnTo>
                  <a:lnTo>
                    <a:pt x="540" y="266"/>
                  </a:lnTo>
                  <a:lnTo>
                    <a:pt x="539" y="266"/>
                  </a:lnTo>
                  <a:lnTo>
                    <a:pt x="539" y="265"/>
                  </a:lnTo>
                  <a:lnTo>
                    <a:pt x="540" y="265"/>
                  </a:lnTo>
                  <a:lnTo>
                    <a:pt x="542" y="265"/>
                  </a:lnTo>
                  <a:lnTo>
                    <a:pt x="543" y="265"/>
                  </a:lnTo>
                  <a:lnTo>
                    <a:pt x="545" y="265"/>
                  </a:lnTo>
                  <a:lnTo>
                    <a:pt x="546" y="263"/>
                  </a:lnTo>
                  <a:lnTo>
                    <a:pt x="548" y="263"/>
                  </a:lnTo>
                  <a:lnTo>
                    <a:pt x="549" y="263"/>
                  </a:lnTo>
                  <a:lnTo>
                    <a:pt x="551" y="263"/>
                  </a:lnTo>
                  <a:lnTo>
                    <a:pt x="551" y="262"/>
                  </a:lnTo>
                  <a:lnTo>
                    <a:pt x="549" y="263"/>
                  </a:lnTo>
                  <a:lnTo>
                    <a:pt x="549" y="262"/>
                  </a:lnTo>
                  <a:lnTo>
                    <a:pt x="548" y="263"/>
                  </a:lnTo>
                  <a:lnTo>
                    <a:pt x="546" y="263"/>
                  </a:lnTo>
                  <a:lnTo>
                    <a:pt x="545" y="265"/>
                  </a:lnTo>
                  <a:lnTo>
                    <a:pt x="543" y="265"/>
                  </a:lnTo>
                  <a:lnTo>
                    <a:pt x="542" y="265"/>
                  </a:lnTo>
                  <a:lnTo>
                    <a:pt x="542" y="263"/>
                  </a:lnTo>
                  <a:lnTo>
                    <a:pt x="542" y="262"/>
                  </a:lnTo>
                  <a:lnTo>
                    <a:pt x="542" y="263"/>
                  </a:lnTo>
                  <a:lnTo>
                    <a:pt x="543" y="263"/>
                  </a:lnTo>
                  <a:lnTo>
                    <a:pt x="543" y="262"/>
                  </a:lnTo>
                  <a:lnTo>
                    <a:pt x="543" y="260"/>
                  </a:lnTo>
                  <a:lnTo>
                    <a:pt x="543" y="259"/>
                  </a:lnTo>
                  <a:lnTo>
                    <a:pt x="545" y="259"/>
                  </a:lnTo>
                  <a:lnTo>
                    <a:pt x="545" y="257"/>
                  </a:lnTo>
                  <a:lnTo>
                    <a:pt x="545" y="256"/>
                  </a:lnTo>
                  <a:lnTo>
                    <a:pt x="545" y="254"/>
                  </a:lnTo>
                  <a:lnTo>
                    <a:pt x="546" y="253"/>
                  </a:lnTo>
                  <a:lnTo>
                    <a:pt x="548" y="253"/>
                  </a:lnTo>
                  <a:lnTo>
                    <a:pt x="549" y="253"/>
                  </a:lnTo>
                  <a:lnTo>
                    <a:pt x="549" y="251"/>
                  </a:lnTo>
                  <a:lnTo>
                    <a:pt x="549" y="249"/>
                  </a:lnTo>
                  <a:lnTo>
                    <a:pt x="551" y="248"/>
                  </a:lnTo>
                  <a:lnTo>
                    <a:pt x="553" y="248"/>
                  </a:lnTo>
                  <a:lnTo>
                    <a:pt x="554" y="248"/>
                  </a:lnTo>
                  <a:lnTo>
                    <a:pt x="553" y="249"/>
                  </a:lnTo>
                  <a:lnTo>
                    <a:pt x="554" y="249"/>
                  </a:lnTo>
                  <a:lnTo>
                    <a:pt x="556" y="248"/>
                  </a:lnTo>
                  <a:lnTo>
                    <a:pt x="557" y="248"/>
                  </a:lnTo>
                  <a:lnTo>
                    <a:pt x="557" y="246"/>
                  </a:lnTo>
                  <a:lnTo>
                    <a:pt x="559" y="245"/>
                  </a:lnTo>
                  <a:lnTo>
                    <a:pt x="560" y="245"/>
                  </a:lnTo>
                  <a:lnTo>
                    <a:pt x="560" y="243"/>
                  </a:lnTo>
                  <a:lnTo>
                    <a:pt x="562" y="243"/>
                  </a:lnTo>
                  <a:lnTo>
                    <a:pt x="562" y="242"/>
                  </a:lnTo>
                  <a:lnTo>
                    <a:pt x="562" y="240"/>
                  </a:lnTo>
                  <a:lnTo>
                    <a:pt x="563" y="240"/>
                  </a:lnTo>
                  <a:lnTo>
                    <a:pt x="565" y="239"/>
                  </a:lnTo>
                  <a:lnTo>
                    <a:pt x="566" y="237"/>
                  </a:lnTo>
                  <a:lnTo>
                    <a:pt x="566" y="236"/>
                  </a:lnTo>
                  <a:lnTo>
                    <a:pt x="566" y="234"/>
                  </a:lnTo>
                  <a:lnTo>
                    <a:pt x="568" y="234"/>
                  </a:lnTo>
                  <a:lnTo>
                    <a:pt x="568" y="236"/>
                  </a:lnTo>
                  <a:lnTo>
                    <a:pt x="569" y="234"/>
                  </a:lnTo>
                  <a:lnTo>
                    <a:pt x="571" y="234"/>
                  </a:lnTo>
                  <a:lnTo>
                    <a:pt x="572" y="233"/>
                  </a:lnTo>
                  <a:lnTo>
                    <a:pt x="572" y="231"/>
                  </a:lnTo>
                  <a:lnTo>
                    <a:pt x="574" y="231"/>
                  </a:lnTo>
                  <a:lnTo>
                    <a:pt x="574" y="230"/>
                  </a:lnTo>
                  <a:lnTo>
                    <a:pt x="575" y="230"/>
                  </a:lnTo>
                  <a:lnTo>
                    <a:pt x="577" y="230"/>
                  </a:lnTo>
                  <a:lnTo>
                    <a:pt x="577" y="228"/>
                  </a:lnTo>
                  <a:lnTo>
                    <a:pt x="578" y="228"/>
                  </a:lnTo>
                  <a:lnTo>
                    <a:pt x="580" y="228"/>
                  </a:lnTo>
                  <a:lnTo>
                    <a:pt x="581" y="227"/>
                  </a:lnTo>
                  <a:lnTo>
                    <a:pt x="583" y="227"/>
                  </a:lnTo>
                  <a:lnTo>
                    <a:pt x="584" y="225"/>
                  </a:lnTo>
                  <a:lnTo>
                    <a:pt x="586" y="224"/>
                  </a:lnTo>
                  <a:lnTo>
                    <a:pt x="586" y="222"/>
                  </a:lnTo>
                  <a:lnTo>
                    <a:pt x="587" y="222"/>
                  </a:lnTo>
                  <a:lnTo>
                    <a:pt x="589" y="221"/>
                  </a:lnTo>
                  <a:lnTo>
                    <a:pt x="590" y="219"/>
                  </a:lnTo>
                  <a:lnTo>
                    <a:pt x="592" y="218"/>
                  </a:lnTo>
                  <a:lnTo>
                    <a:pt x="593" y="218"/>
                  </a:lnTo>
                  <a:lnTo>
                    <a:pt x="595" y="218"/>
                  </a:lnTo>
                  <a:lnTo>
                    <a:pt x="595" y="216"/>
                  </a:lnTo>
                  <a:lnTo>
                    <a:pt x="596" y="216"/>
                  </a:lnTo>
                  <a:lnTo>
                    <a:pt x="596" y="215"/>
                  </a:lnTo>
                  <a:lnTo>
                    <a:pt x="598" y="215"/>
                  </a:lnTo>
                  <a:lnTo>
                    <a:pt x="599" y="215"/>
                  </a:lnTo>
                  <a:lnTo>
                    <a:pt x="599" y="213"/>
                  </a:lnTo>
                  <a:lnTo>
                    <a:pt x="599" y="212"/>
                  </a:lnTo>
                  <a:lnTo>
                    <a:pt x="601" y="210"/>
                  </a:lnTo>
                  <a:lnTo>
                    <a:pt x="601" y="209"/>
                  </a:lnTo>
                  <a:lnTo>
                    <a:pt x="601" y="207"/>
                  </a:lnTo>
                  <a:lnTo>
                    <a:pt x="602" y="207"/>
                  </a:lnTo>
                  <a:lnTo>
                    <a:pt x="601" y="207"/>
                  </a:lnTo>
                  <a:lnTo>
                    <a:pt x="601" y="206"/>
                  </a:lnTo>
                  <a:lnTo>
                    <a:pt x="599" y="204"/>
                  </a:lnTo>
                  <a:lnTo>
                    <a:pt x="599" y="203"/>
                  </a:lnTo>
                  <a:lnTo>
                    <a:pt x="599" y="201"/>
                  </a:lnTo>
                  <a:lnTo>
                    <a:pt x="601" y="200"/>
                  </a:lnTo>
                  <a:lnTo>
                    <a:pt x="601" y="198"/>
                  </a:lnTo>
                  <a:lnTo>
                    <a:pt x="599" y="196"/>
                  </a:lnTo>
                  <a:lnTo>
                    <a:pt x="599" y="195"/>
                  </a:lnTo>
                  <a:lnTo>
                    <a:pt x="601" y="193"/>
                  </a:lnTo>
                  <a:lnTo>
                    <a:pt x="601" y="192"/>
                  </a:lnTo>
                  <a:lnTo>
                    <a:pt x="602" y="190"/>
                  </a:lnTo>
                  <a:lnTo>
                    <a:pt x="602" y="189"/>
                  </a:lnTo>
                  <a:lnTo>
                    <a:pt x="604" y="189"/>
                  </a:lnTo>
                  <a:lnTo>
                    <a:pt x="605" y="189"/>
                  </a:lnTo>
                  <a:lnTo>
                    <a:pt x="607" y="189"/>
                  </a:lnTo>
                  <a:lnTo>
                    <a:pt x="609" y="189"/>
                  </a:lnTo>
                  <a:lnTo>
                    <a:pt x="610" y="189"/>
                  </a:lnTo>
                  <a:lnTo>
                    <a:pt x="612" y="190"/>
                  </a:lnTo>
                  <a:lnTo>
                    <a:pt x="613" y="190"/>
                  </a:lnTo>
                  <a:lnTo>
                    <a:pt x="615" y="190"/>
                  </a:lnTo>
                  <a:lnTo>
                    <a:pt x="615" y="192"/>
                  </a:lnTo>
                  <a:lnTo>
                    <a:pt x="615" y="193"/>
                  </a:lnTo>
                  <a:lnTo>
                    <a:pt x="615" y="192"/>
                  </a:lnTo>
                  <a:lnTo>
                    <a:pt x="616" y="192"/>
                  </a:lnTo>
                  <a:lnTo>
                    <a:pt x="616" y="193"/>
                  </a:lnTo>
                  <a:lnTo>
                    <a:pt x="618" y="192"/>
                  </a:lnTo>
                  <a:lnTo>
                    <a:pt x="618" y="190"/>
                  </a:lnTo>
                  <a:lnTo>
                    <a:pt x="618" y="189"/>
                  </a:lnTo>
                  <a:lnTo>
                    <a:pt x="619" y="189"/>
                  </a:lnTo>
                  <a:lnTo>
                    <a:pt x="619" y="190"/>
                  </a:lnTo>
                  <a:lnTo>
                    <a:pt x="619" y="192"/>
                  </a:lnTo>
                  <a:lnTo>
                    <a:pt x="621" y="195"/>
                  </a:lnTo>
                  <a:lnTo>
                    <a:pt x="622" y="193"/>
                  </a:lnTo>
                  <a:lnTo>
                    <a:pt x="627" y="193"/>
                  </a:lnTo>
                  <a:lnTo>
                    <a:pt x="627" y="192"/>
                  </a:lnTo>
                  <a:lnTo>
                    <a:pt x="627" y="190"/>
                  </a:lnTo>
                  <a:lnTo>
                    <a:pt x="628" y="190"/>
                  </a:lnTo>
                  <a:lnTo>
                    <a:pt x="627" y="193"/>
                  </a:lnTo>
                  <a:lnTo>
                    <a:pt x="627" y="195"/>
                  </a:lnTo>
                  <a:lnTo>
                    <a:pt x="625" y="195"/>
                  </a:lnTo>
                  <a:lnTo>
                    <a:pt x="625" y="193"/>
                  </a:lnTo>
                  <a:lnTo>
                    <a:pt x="622" y="193"/>
                  </a:lnTo>
                  <a:lnTo>
                    <a:pt x="622" y="196"/>
                  </a:lnTo>
                  <a:lnTo>
                    <a:pt x="624" y="196"/>
                  </a:lnTo>
                  <a:lnTo>
                    <a:pt x="625" y="196"/>
                  </a:lnTo>
                  <a:lnTo>
                    <a:pt x="627" y="195"/>
                  </a:lnTo>
                  <a:lnTo>
                    <a:pt x="627" y="196"/>
                  </a:lnTo>
                  <a:lnTo>
                    <a:pt x="628" y="196"/>
                  </a:lnTo>
                  <a:lnTo>
                    <a:pt x="628" y="198"/>
                  </a:lnTo>
                  <a:lnTo>
                    <a:pt x="627" y="198"/>
                  </a:lnTo>
                  <a:lnTo>
                    <a:pt x="627" y="201"/>
                  </a:lnTo>
                  <a:lnTo>
                    <a:pt x="627" y="203"/>
                  </a:lnTo>
                  <a:lnTo>
                    <a:pt x="627" y="206"/>
                  </a:lnTo>
                  <a:lnTo>
                    <a:pt x="627" y="207"/>
                  </a:lnTo>
                  <a:lnTo>
                    <a:pt x="627" y="209"/>
                  </a:lnTo>
                  <a:lnTo>
                    <a:pt x="627" y="210"/>
                  </a:lnTo>
                  <a:lnTo>
                    <a:pt x="627" y="212"/>
                  </a:lnTo>
                  <a:lnTo>
                    <a:pt x="628" y="215"/>
                  </a:lnTo>
                  <a:lnTo>
                    <a:pt x="627" y="216"/>
                  </a:lnTo>
                  <a:lnTo>
                    <a:pt x="627" y="218"/>
                  </a:lnTo>
                  <a:lnTo>
                    <a:pt x="627" y="221"/>
                  </a:lnTo>
                  <a:lnTo>
                    <a:pt x="625" y="224"/>
                  </a:lnTo>
                  <a:lnTo>
                    <a:pt x="625" y="227"/>
                  </a:lnTo>
                  <a:lnTo>
                    <a:pt x="625" y="230"/>
                  </a:lnTo>
                  <a:lnTo>
                    <a:pt x="625" y="231"/>
                  </a:lnTo>
                  <a:lnTo>
                    <a:pt x="625" y="233"/>
                  </a:lnTo>
                  <a:lnTo>
                    <a:pt x="627" y="233"/>
                  </a:lnTo>
                  <a:lnTo>
                    <a:pt x="627" y="234"/>
                  </a:lnTo>
                  <a:lnTo>
                    <a:pt x="625" y="234"/>
                  </a:lnTo>
                  <a:lnTo>
                    <a:pt x="627" y="234"/>
                  </a:lnTo>
                  <a:lnTo>
                    <a:pt x="625" y="236"/>
                  </a:lnTo>
                  <a:lnTo>
                    <a:pt x="625" y="239"/>
                  </a:lnTo>
                  <a:lnTo>
                    <a:pt x="625" y="240"/>
                  </a:lnTo>
                  <a:lnTo>
                    <a:pt x="625" y="242"/>
                  </a:lnTo>
                  <a:lnTo>
                    <a:pt x="625" y="243"/>
                  </a:lnTo>
                  <a:lnTo>
                    <a:pt x="625" y="245"/>
                  </a:lnTo>
                  <a:lnTo>
                    <a:pt x="627" y="248"/>
                  </a:lnTo>
                  <a:lnTo>
                    <a:pt x="627" y="249"/>
                  </a:lnTo>
                  <a:lnTo>
                    <a:pt x="625" y="251"/>
                  </a:lnTo>
                  <a:lnTo>
                    <a:pt x="625" y="253"/>
                  </a:lnTo>
                  <a:lnTo>
                    <a:pt x="624" y="253"/>
                  </a:lnTo>
                  <a:lnTo>
                    <a:pt x="622" y="253"/>
                  </a:lnTo>
                  <a:lnTo>
                    <a:pt x="622" y="256"/>
                  </a:lnTo>
                  <a:lnTo>
                    <a:pt x="621" y="260"/>
                  </a:lnTo>
                  <a:lnTo>
                    <a:pt x="619" y="260"/>
                  </a:lnTo>
                  <a:lnTo>
                    <a:pt x="619" y="263"/>
                  </a:lnTo>
                  <a:lnTo>
                    <a:pt x="618" y="265"/>
                  </a:lnTo>
                  <a:lnTo>
                    <a:pt x="618" y="266"/>
                  </a:lnTo>
                  <a:lnTo>
                    <a:pt x="616" y="266"/>
                  </a:lnTo>
                  <a:lnTo>
                    <a:pt x="615" y="268"/>
                  </a:lnTo>
                  <a:lnTo>
                    <a:pt x="615" y="269"/>
                  </a:lnTo>
                  <a:lnTo>
                    <a:pt x="613" y="269"/>
                  </a:lnTo>
                  <a:lnTo>
                    <a:pt x="612" y="271"/>
                  </a:lnTo>
                  <a:lnTo>
                    <a:pt x="610" y="272"/>
                  </a:lnTo>
                  <a:lnTo>
                    <a:pt x="609" y="274"/>
                  </a:lnTo>
                  <a:lnTo>
                    <a:pt x="607" y="275"/>
                  </a:lnTo>
                  <a:lnTo>
                    <a:pt x="605" y="275"/>
                  </a:lnTo>
                  <a:lnTo>
                    <a:pt x="604" y="277"/>
                  </a:lnTo>
                  <a:lnTo>
                    <a:pt x="602" y="278"/>
                  </a:lnTo>
                  <a:lnTo>
                    <a:pt x="601" y="278"/>
                  </a:lnTo>
                  <a:lnTo>
                    <a:pt x="601" y="280"/>
                  </a:lnTo>
                  <a:lnTo>
                    <a:pt x="599" y="280"/>
                  </a:lnTo>
                  <a:lnTo>
                    <a:pt x="598" y="280"/>
                  </a:lnTo>
                  <a:lnTo>
                    <a:pt x="596" y="281"/>
                  </a:lnTo>
                  <a:lnTo>
                    <a:pt x="595" y="281"/>
                  </a:lnTo>
                  <a:lnTo>
                    <a:pt x="593" y="283"/>
                  </a:lnTo>
                  <a:lnTo>
                    <a:pt x="592" y="283"/>
                  </a:lnTo>
                  <a:lnTo>
                    <a:pt x="590" y="284"/>
                  </a:lnTo>
                  <a:lnTo>
                    <a:pt x="589" y="284"/>
                  </a:lnTo>
                  <a:lnTo>
                    <a:pt x="589" y="286"/>
                  </a:lnTo>
                  <a:lnTo>
                    <a:pt x="587" y="286"/>
                  </a:lnTo>
                  <a:lnTo>
                    <a:pt x="586" y="287"/>
                  </a:lnTo>
                  <a:lnTo>
                    <a:pt x="584" y="287"/>
                  </a:lnTo>
                  <a:lnTo>
                    <a:pt x="583" y="287"/>
                  </a:lnTo>
                  <a:lnTo>
                    <a:pt x="581" y="289"/>
                  </a:lnTo>
                  <a:lnTo>
                    <a:pt x="578" y="290"/>
                  </a:lnTo>
                  <a:lnTo>
                    <a:pt x="577" y="289"/>
                  </a:lnTo>
                  <a:lnTo>
                    <a:pt x="577" y="287"/>
                  </a:lnTo>
                  <a:lnTo>
                    <a:pt x="575" y="287"/>
                  </a:lnTo>
                  <a:lnTo>
                    <a:pt x="574" y="287"/>
                  </a:lnTo>
                  <a:lnTo>
                    <a:pt x="572" y="287"/>
                  </a:lnTo>
                  <a:lnTo>
                    <a:pt x="572" y="289"/>
                  </a:lnTo>
                  <a:lnTo>
                    <a:pt x="571" y="289"/>
                  </a:lnTo>
                  <a:lnTo>
                    <a:pt x="572" y="289"/>
                  </a:lnTo>
                  <a:lnTo>
                    <a:pt x="574" y="289"/>
                  </a:lnTo>
                  <a:lnTo>
                    <a:pt x="572" y="292"/>
                  </a:lnTo>
                  <a:lnTo>
                    <a:pt x="574" y="293"/>
                  </a:lnTo>
                  <a:lnTo>
                    <a:pt x="574" y="295"/>
                  </a:lnTo>
                  <a:lnTo>
                    <a:pt x="575" y="296"/>
                  </a:lnTo>
                  <a:lnTo>
                    <a:pt x="575" y="298"/>
                  </a:lnTo>
                  <a:lnTo>
                    <a:pt x="577" y="299"/>
                  </a:lnTo>
                  <a:lnTo>
                    <a:pt x="578" y="301"/>
                  </a:lnTo>
                  <a:lnTo>
                    <a:pt x="580" y="302"/>
                  </a:lnTo>
                  <a:lnTo>
                    <a:pt x="581" y="302"/>
                  </a:lnTo>
                  <a:lnTo>
                    <a:pt x="581" y="301"/>
                  </a:lnTo>
                  <a:lnTo>
                    <a:pt x="583" y="301"/>
                  </a:lnTo>
                  <a:lnTo>
                    <a:pt x="584" y="301"/>
                  </a:lnTo>
                  <a:lnTo>
                    <a:pt x="587" y="301"/>
                  </a:lnTo>
                  <a:lnTo>
                    <a:pt x="589" y="301"/>
                  </a:lnTo>
                  <a:lnTo>
                    <a:pt x="590" y="301"/>
                  </a:lnTo>
                  <a:lnTo>
                    <a:pt x="593" y="299"/>
                  </a:lnTo>
                  <a:lnTo>
                    <a:pt x="595" y="298"/>
                  </a:lnTo>
                  <a:lnTo>
                    <a:pt x="596" y="298"/>
                  </a:lnTo>
                  <a:lnTo>
                    <a:pt x="596" y="296"/>
                  </a:lnTo>
                  <a:lnTo>
                    <a:pt x="598" y="296"/>
                  </a:lnTo>
                  <a:lnTo>
                    <a:pt x="599" y="295"/>
                  </a:lnTo>
                  <a:lnTo>
                    <a:pt x="598" y="295"/>
                  </a:lnTo>
                  <a:lnTo>
                    <a:pt x="596" y="295"/>
                  </a:lnTo>
                  <a:lnTo>
                    <a:pt x="598" y="295"/>
                  </a:lnTo>
                  <a:lnTo>
                    <a:pt x="602" y="293"/>
                  </a:lnTo>
                  <a:lnTo>
                    <a:pt x="604" y="293"/>
                  </a:lnTo>
                  <a:lnTo>
                    <a:pt x="605" y="293"/>
                  </a:lnTo>
                  <a:lnTo>
                    <a:pt x="607" y="293"/>
                  </a:lnTo>
                  <a:lnTo>
                    <a:pt x="607" y="292"/>
                  </a:lnTo>
                  <a:lnTo>
                    <a:pt x="609" y="292"/>
                  </a:lnTo>
                  <a:lnTo>
                    <a:pt x="610" y="292"/>
                  </a:lnTo>
                  <a:lnTo>
                    <a:pt x="612" y="292"/>
                  </a:lnTo>
                  <a:lnTo>
                    <a:pt x="613" y="292"/>
                  </a:lnTo>
                  <a:lnTo>
                    <a:pt x="615" y="292"/>
                  </a:lnTo>
                  <a:lnTo>
                    <a:pt x="616" y="292"/>
                  </a:lnTo>
                  <a:lnTo>
                    <a:pt x="618" y="292"/>
                  </a:lnTo>
                  <a:lnTo>
                    <a:pt x="621" y="290"/>
                  </a:lnTo>
                  <a:lnTo>
                    <a:pt x="622" y="289"/>
                  </a:lnTo>
                  <a:lnTo>
                    <a:pt x="624" y="289"/>
                  </a:lnTo>
                  <a:lnTo>
                    <a:pt x="624" y="287"/>
                  </a:lnTo>
                  <a:lnTo>
                    <a:pt x="625" y="287"/>
                  </a:lnTo>
                  <a:lnTo>
                    <a:pt x="627" y="287"/>
                  </a:lnTo>
                  <a:lnTo>
                    <a:pt x="630" y="287"/>
                  </a:lnTo>
                  <a:lnTo>
                    <a:pt x="631" y="287"/>
                  </a:lnTo>
                  <a:lnTo>
                    <a:pt x="633" y="287"/>
                  </a:lnTo>
                  <a:lnTo>
                    <a:pt x="634" y="286"/>
                  </a:lnTo>
                  <a:lnTo>
                    <a:pt x="636" y="286"/>
                  </a:lnTo>
                  <a:lnTo>
                    <a:pt x="637" y="286"/>
                  </a:lnTo>
                  <a:lnTo>
                    <a:pt x="639" y="284"/>
                  </a:lnTo>
                  <a:lnTo>
                    <a:pt x="640" y="284"/>
                  </a:lnTo>
                  <a:lnTo>
                    <a:pt x="643" y="284"/>
                  </a:lnTo>
                  <a:lnTo>
                    <a:pt x="646" y="284"/>
                  </a:lnTo>
                  <a:lnTo>
                    <a:pt x="649" y="283"/>
                  </a:lnTo>
                  <a:lnTo>
                    <a:pt x="651" y="283"/>
                  </a:lnTo>
                  <a:lnTo>
                    <a:pt x="652" y="283"/>
                  </a:lnTo>
                  <a:lnTo>
                    <a:pt x="654" y="283"/>
                  </a:lnTo>
                  <a:lnTo>
                    <a:pt x="655" y="283"/>
                  </a:lnTo>
                  <a:lnTo>
                    <a:pt x="657" y="283"/>
                  </a:lnTo>
                  <a:lnTo>
                    <a:pt x="658" y="283"/>
                  </a:lnTo>
                  <a:lnTo>
                    <a:pt x="660" y="284"/>
                  </a:lnTo>
                  <a:lnTo>
                    <a:pt x="661" y="284"/>
                  </a:lnTo>
                  <a:lnTo>
                    <a:pt x="663" y="286"/>
                  </a:lnTo>
                  <a:lnTo>
                    <a:pt x="665" y="287"/>
                  </a:lnTo>
                  <a:lnTo>
                    <a:pt x="666" y="287"/>
                  </a:lnTo>
                  <a:lnTo>
                    <a:pt x="668" y="289"/>
                  </a:lnTo>
                  <a:lnTo>
                    <a:pt x="668" y="290"/>
                  </a:lnTo>
                  <a:lnTo>
                    <a:pt x="671" y="292"/>
                  </a:lnTo>
                  <a:lnTo>
                    <a:pt x="671" y="293"/>
                  </a:lnTo>
                  <a:lnTo>
                    <a:pt x="672" y="293"/>
                  </a:lnTo>
                  <a:lnTo>
                    <a:pt x="672" y="295"/>
                  </a:lnTo>
                  <a:lnTo>
                    <a:pt x="674" y="296"/>
                  </a:lnTo>
                  <a:lnTo>
                    <a:pt x="675" y="296"/>
                  </a:lnTo>
                  <a:lnTo>
                    <a:pt x="677" y="296"/>
                  </a:lnTo>
                  <a:lnTo>
                    <a:pt x="677" y="298"/>
                  </a:lnTo>
                  <a:lnTo>
                    <a:pt x="675" y="299"/>
                  </a:lnTo>
                  <a:lnTo>
                    <a:pt x="675" y="301"/>
                  </a:lnTo>
                  <a:lnTo>
                    <a:pt x="674" y="301"/>
                  </a:lnTo>
                  <a:lnTo>
                    <a:pt x="672" y="301"/>
                  </a:lnTo>
                  <a:lnTo>
                    <a:pt x="672" y="302"/>
                  </a:lnTo>
                  <a:lnTo>
                    <a:pt x="672" y="304"/>
                  </a:lnTo>
                  <a:lnTo>
                    <a:pt x="671" y="304"/>
                  </a:lnTo>
                  <a:lnTo>
                    <a:pt x="671" y="306"/>
                  </a:lnTo>
                  <a:lnTo>
                    <a:pt x="671" y="307"/>
                  </a:lnTo>
                  <a:lnTo>
                    <a:pt x="669" y="307"/>
                  </a:lnTo>
                  <a:lnTo>
                    <a:pt x="668" y="307"/>
                  </a:lnTo>
                  <a:lnTo>
                    <a:pt x="668" y="309"/>
                  </a:lnTo>
                  <a:lnTo>
                    <a:pt x="669" y="310"/>
                  </a:lnTo>
                  <a:lnTo>
                    <a:pt x="669" y="312"/>
                  </a:lnTo>
                  <a:lnTo>
                    <a:pt x="671" y="313"/>
                  </a:lnTo>
                  <a:lnTo>
                    <a:pt x="671" y="315"/>
                  </a:lnTo>
                  <a:lnTo>
                    <a:pt x="672" y="316"/>
                  </a:lnTo>
                  <a:lnTo>
                    <a:pt x="674" y="318"/>
                  </a:lnTo>
                  <a:lnTo>
                    <a:pt x="674" y="319"/>
                  </a:lnTo>
                  <a:lnTo>
                    <a:pt x="675" y="321"/>
                  </a:lnTo>
                  <a:lnTo>
                    <a:pt x="675" y="322"/>
                  </a:lnTo>
                  <a:lnTo>
                    <a:pt x="675" y="324"/>
                  </a:lnTo>
                  <a:lnTo>
                    <a:pt x="675" y="325"/>
                  </a:lnTo>
                  <a:lnTo>
                    <a:pt x="674" y="327"/>
                  </a:lnTo>
                  <a:lnTo>
                    <a:pt x="675" y="328"/>
                  </a:lnTo>
                  <a:lnTo>
                    <a:pt x="675" y="330"/>
                  </a:lnTo>
                  <a:lnTo>
                    <a:pt x="674" y="330"/>
                  </a:lnTo>
                  <a:lnTo>
                    <a:pt x="672" y="330"/>
                  </a:lnTo>
                  <a:lnTo>
                    <a:pt x="671" y="330"/>
                  </a:lnTo>
                  <a:lnTo>
                    <a:pt x="669" y="331"/>
                  </a:lnTo>
                  <a:lnTo>
                    <a:pt x="669" y="330"/>
                  </a:lnTo>
                  <a:lnTo>
                    <a:pt x="668" y="331"/>
                  </a:lnTo>
                  <a:lnTo>
                    <a:pt x="666" y="331"/>
                  </a:lnTo>
                  <a:lnTo>
                    <a:pt x="666" y="333"/>
                  </a:lnTo>
                  <a:lnTo>
                    <a:pt x="666" y="334"/>
                  </a:lnTo>
                  <a:lnTo>
                    <a:pt x="668" y="334"/>
                  </a:lnTo>
                  <a:lnTo>
                    <a:pt x="668" y="336"/>
                  </a:lnTo>
                  <a:lnTo>
                    <a:pt x="666" y="336"/>
                  </a:lnTo>
                  <a:lnTo>
                    <a:pt x="666" y="337"/>
                  </a:lnTo>
                  <a:lnTo>
                    <a:pt x="665" y="340"/>
                  </a:lnTo>
                  <a:lnTo>
                    <a:pt x="663" y="340"/>
                  </a:lnTo>
                  <a:lnTo>
                    <a:pt x="661" y="340"/>
                  </a:lnTo>
                  <a:lnTo>
                    <a:pt x="660" y="340"/>
                  </a:lnTo>
                  <a:lnTo>
                    <a:pt x="663" y="340"/>
                  </a:lnTo>
                  <a:lnTo>
                    <a:pt x="663" y="342"/>
                  </a:lnTo>
                  <a:lnTo>
                    <a:pt x="661" y="342"/>
                  </a:lnTo>
                  <a:lnTo>
                    <a:pt x="660" y="342"/>
                  </a:lnTo>
                  <a:lnTo>
                    <a:pt x="665" y="343"/>
                  </a:lnTo>
                  <a:lnTo>
                    <a:pt x="663" y="343"/>
                  </a:lnTo>
                  <a:lnTo>
                    <a:pt x="661" y="343"/>
                  </a:lnTo>
                  <a:lnTo>
                    <a:pt x="663" y="345"/>
                  </a:lnTo>
                  <a:lnTo>
                    <a:pt x="661" y="343"/>
                  </a:lnTo>
                  <a:lnTo>
                    <a:pt x="661" y="345"/>
                  </a:lnTo>
                  <a:lnTo>
                    <a:pt x="661" y="346"/>
                  </a:lnTo>
                  <a:lnTo>
                    <a:pt x="660" y="348"/>
                  </a:lnTo>
                  <a:lnTo>
                    <a:pt x="661" y="348"/>
                  </a:lnTo>
                  <a:lnTo>
                    <a:pt x="663" y="351"/>
                  </a:lnTo>
                  <a:lnTo>
                    <a:pt x="665" y="351"/>
                  </a:lnTo>
                  <a:lnTo>
                    <a:pt x="665" y="352"/>
                  </a:lnTo>
                  <a:lnTo>
                    <a:pt x="666" y="354"/>
                  </a:lnTo>
                  <a:lnTo>
                    <a:pt x="666" y="355"/>
                  </a:lnTo>
                  <a:lnTo>
                    <a:pt x="665" y="357"/>
                  </a:lnTo>
                  <a:lnTo>
                    <a:pt x="663" y="360"/>
                  </a:lnTo>
                  <a:lnTo>
                    <a:pt x="663" y="362"/>
                  </a:lnTo>
                  <a:lnTo>
                    <a:pt x="661" y="363"/>
                  </a:lnTo>
                  <a:lnTo>
                    <a:pt x="661" y="365"/>
                  </a:lnTo>
                  <a:lnTo>
                    <a:pt x="660" y="366"/>
                  </a:lnTo>
                  <a:lnTo>
                    <a:pt x="658" y="368"/>
                  </a:lnTo>
                  <a:lnTo>
                    <a:pt x="658" y="369"/>
                  </a:lnTo>
                  <a:lnTo>
                    <a:pt x="660" y="368"/>
                  </a:lnTo>
                  <a:lnTo>
                    <a:pt x="660" y="366"/>
                  </a:lnTo>
                  <a:lnTo>
                    <a:pt x="661" y="366"/>
                  </a:lnTo>
                  <a:lnTo>
                    <a:pt x="661" y="365"/>
                  </a:lnTo>
                  <a:lnTo>
                    <a:pt x="661" y="366"/>
                  </a:lnTo>
                  <a:lnTo>
                    <a:pt x="663" y="365"/>
                  </a:lnTo>
                  <a:lnTo>
                    <a:pt x="663" y="363"/>
                  </a:lnTo>
                  <a:lnTo>
                    <a:pt x="665" y="365"/>
                  </a:lnTo>
                  <a:lnTo>
                    <a:pt x="663" y="363"/>
                  </a:lnTo>
                  <a:lnTo>
                    <a:pt x="665" y="362"/>
                  </a:lnTo>
                  <a:lnTo>
                    <a:pt x="665" y="363"/>
                  </a:lnTo>
                  <a:lnTo>
                    <a:pt x="666" y="363"/>
                  </a:lnTo>
                  <a:lnTo>
                    <a:pt x="668" y="363"/>
                  </a:lnTo>
                  <a:lnTo>
                    <a:pt x="668" y="362"/>
                  </a:lnTo>
                  <a:lnTo>
                    <a:pt x="669" y="360"/>
                  </a:lnTo>
                  <a:lnTo>
                    <a:pt x="669" y="359"/>
                  </a:lnTo>
                  <a:lnTo>
                    <a:pt x="668" y="359"/>
                  </a:lnTo>
                  <a:lnTo>
                    <a:pt x="666" y="362"/>
                  </a:lnTo>
                  <a:lnTo>
                    <a:pt x="666" y="360"/>
                  </a:lnTo>
                  <a:lnTo>
                    <a:pt x="668" y="359"/>
                  </a:lnTo>
                  <a:lnTo>
                    <a:pt x="669" y="359"/>
                  </a:lnTo>
                  <a:lnTo>
                    <a:pt x="669" y="357"/>
                  </a:lnTo>
                  <a:lnTo>
                    <a:pt x="669" y="355"/>
                  </a:lnTo>
                  <a:lnTo>
                    <a:pt x="671" y="357"/>
                  </a:lnTo>
                  <a:lnTo>
                    <a:pt x="671" y="355"/>
                  </a:lnTo>
                  <a:lnTo>
                    <a:pt x="671" y="354"/>
                  </a:lnTo>
                  <a:lnTo>
                    <a:pt x="671" y="352"/>
                  </a:lnTo>
                  <a:lnTo>
                    <a:pt x="671" y="351"/>
                  </a:lnTo>
                  <a:lnTo>
                    <a:pt x="671" y="349"/>
                  </a:lnTo>
                  <a:lnTo>
                    <a:pt x="671" y="348"/>
                  </a:lnTo>
                  <a:lnTo>
                    <a:pt x="671" y="346"/>
                  </a:lnTo>
                  <a:lnTo>
                    <a:pt x="672" y="346"/>
                  </a:lnTo>
                  <a:lnTo>
                    <a:pt x="672" y="345"/>
                  </a:lnTo>
                  <a:lnTo>
                    <a:pt x="672" y="343"/>
                  </a:lnTo>
                  <a:lnTo>
                    <a:pt x="675" y="342"/>
                  </a:lnTo>
                  <a:lnTo>
                    <a:pt x="677" y="342"/>
                  </a:lnTo>
                  <a:lnTo>
                    <a:pt x="677" y="340"/>
                  </a:lnTo>
                  <a:lnTo>
                    <a:pt x="677" y="339"/>
                  </a:lnTo>
                  <a:lnTo>
                    <a:pt x="677" y="337"/>
                  </a:lnTo>
                  <a:lnTo>
                    <a:pt x="677" y="336"/>
                  </a:lnTo>
                  <a:lnTo>
                    <a:pt x="675" y="334"/>
                  </a:lnTo>
                  <a:lnTo>
                    <a:pt x="677" y="334"/>
                  </a:lnTo>
                  <a:lnTo>
                    <a:pt x="678" y="333"/>
                  </a:lnTo>
                  <a:lnTo>
                    <a:pt x="680" y="331"/>
                  </a:lnTo>
                  <a:lnTo>
                    <a:pt x="680" y="330"/>
                  </a:lnTo>
                  <a:lnTo>
                    <a:pt x="681" y="327"/>
                  </a:lnTo>
                  <a:lnTo>
                    <a:pt x="680" y="327"/>
                  </a:lnTo>
                  <a:lnTo>
                    <a:pt x="681" y="325"/>
                  </a:lnTo>
                  <a:lnTo>
                    <a:pt x="683" y="325"/>
                  </a:lnTo>
                  <a:lnTo>
                    <a:pt x="681" y="324"/>
                  </a:lnTo>
                  <a:lnTo>
                    <a:pt x="683" y="324"/>
                  </a:lnTo>
                  <a:lnTo>
                    <a:pt x="683" y="322"/>
                  </a:lnTo>
                  <a:lnTo>
                    <a:pt x="683" y="321"/>
                  </a:lnTo>
                  <a:lnTo>
                    <a:pt x="684" y="319"/>
                  </a:lnTo>
                  <a:lnTo>
                    <a:pt x="686" y="318"/>
                  </a:lnTo>
                  <a:lnTo>
                    <a:pt x="687" y="316"/>
                  </a:lnTo>
                  <a:lnTo>
                    <a:pt x="689" y="316"/>
                  </a:lnTo>
                  <a:lnTo>
                    <a:pt x="692" y="316"/>
                  </a:lnTo>
                  <a:lnTo>
                    <a:pt x="695" y="316"/>
                  </a:lnTo>
                  <a:lnTo>
                    <a:pt x="696" y="315"/>
                  </a:lnTo>
                  <a:lnTo>
                    <a:pt x="698" y="315"/>
                  </a:lnTo>
                  <a:lnTo>
                    <a:pt x="699" y="315"/>
                  </a:lnTo>
                  <a:lnTo>
                    <a:pt x="701" y="315"/>
                  </a:lnTo>
                  <a:lnTo>
                    <a:pt x="704" y="315"/>
                  </a:lnTo>
                  <a:lnTo>
                    <a:pt x="704" y="313"/>
                  </a:lnTo>
                  <a:lnTo>
                    <a:pt x="704" y="312"/>
                  </a:lnTo>
                  <a:lnTo>
                    <a:pt x="702" y="312"/>
                  </a:lnTo>
                  <a:lnTo>
                    <a:pt x="702" y="313"/>
                  </a:lnTo>
                  <a:lnTo>
                    <a:pt x="701" y="313"/>
                  </a:lnTo>
                  <a:lnTo>
                    <a:pt x="701" y="315"/>
                  </a:lnTo>
                  <a:lnTo>
                    <a:pt x="699" y="315"/>
                  </a:lnTo>
                  <a:lnTo>
                    <a:pt x="699" y="313"/>
                  </a:lnTo>
                  <a:lnTo>
                    <a:pt x="702" y="310"/>
                  </a:lnTo>
                  <a:lnTo>
                    <a:pt x="704" y="310"/>
                  </a:lnTo>
                  <a:lnTo>
                    <a:pt x="705" y="309"/>
                  </a:lnTo>
                  <a:lnTo>
                    <a:pt x="707" y="309"/>
                  </a:lnTo>
                  <a:lnTo>
                    <a:pt x="707" y="307"/>
                  </a:lnTo>
                  <a:lnTo>
                    <a:pt x="708" y="307"/>
                  </a:lnTo>
                  <a:lnTo>
                    <a:pt x="710" y="307"/>
                  </a:lnTo>
                  <a:lnTo>
                    <a:pt x="710" y="306"/>
                  </a:lnTo>
                  <a:lnTo>
                    <a:pt x="711" y="307"/>
                  </a:lnTo>
                  <a:lnTo>
                    <a:pt x="713" y="306"/>
                  </a:lnTo>
                  <a:lnTo>
                    <a:pt x="716" y="306"/>
                  </a:lnTo>
                  <a:lnTo>
                    <a:pt x="717" y="307"/>
                  </a:lnTo>
                  <a:lnTo>
                    <a:pt x="719" y="307"/>
                  </a:lnTo>
                  <a:lnTo>
                    <a:pt x="721" y="307"/>
                  </a:lnTo>
                  <a:lnTo>
                    <a:pt x="724" y="309"/>
                  </a:lnTo>
                  <a:lnTo>
                    <a:pt x="725" y="309"/>
                  </a:lnTo>
                  <a:lnTo>
                    <a:pt x="727" y="309"/>
                  </a:lnTo>
                  <a:lnTo>
                    <a:pt x="728" y="310"/>
                  </a:lnTo>
                  <a:lnTo>
                    <a:pt x="730" y="310"/>
                  </a:lnTo>
                  <a:lnTo>
                    <a:pt x="731" y="310"/>
                  </a:lnTo>
                  <a:lnTo>
                    <a:pt x="733" y="310"/>
                  </a:lnTo>
                  <a:lnTo>
                    <a:pt x="733" y="312"/>
                  </a:lnTo>
                  <a:lnTo>
                    <a:pt x="734" y="312"/>
                  </a:lnTo>
                  <a:lnTo>
                    <a:pt x="736" y="313"/>
                  </a:lnTo>
                  <a:lnTo>
                    <a:pt x="737" y="313"/>
                  </a:lnTo>
                  <a:lnTo>
                    <a:pt x="737" y="315"/>
                  </a:lnTo>
                  <a:lnTo>
                    <a:pt x="739" y="315"/>
                  </a:lnTo>
                  <a:lnTo>
                    <a:pt x="740" y="316"/>
                  </a:lnTo>
                  <a:lnTo>
                    <a:pt x="742" y="318"/>
                  </a:lnTo>
                  <a:lnTo>
                    <a:pt x="743" y="318"/>
                  </a:lnTo>
                  <a:lnTo>
                    <a:pt x="743" y="319"/>
                  </a:lnTo>
                  <a:lnTo>
                    <a:pt x="746" y="321"/>
                  </a:lnTo>
                  <a:lnTo>
                    <a:pt x="748" y="321"/>
                  </a:lnTo>
                  <a:lnTo>
                    <a:pt x="748" y="322"/>
                  </a:lnTo>
                  <a:lnTo>
                    <a:pt x="749" y="322"/>
                  </a:lnTo>
                  <a:lnTo>
                    <a:pt x="751" y="324"/>
                  </a:lnTo>
                  <a:lnTo>
                    <a:pt x="752" y="324"/>
                  </a:lnTo>
                  <a:lnTo>
                    <a:pt x="754" y="325"/>
                  </a:lnTo>
                  <a:lnTo>
                    <a:pt x="757" y="327"/>
                  </a:lnTo>
                  <a:lnTo>
                    <a:pt x="760" y="328"/>
                  </a:lnTo>
                  <a:lnTo>
                    <a:pt x="761" y="328"/>
                  </a:lnTo>
                  <a:lnTo>
                    <a:pt x="764" y="330"/>
                  </a:lnTo>
                  <a:lnTo>
                    <a:pt x="766" y="330"/>
                  </a:lnTo>
                  <a:lnTo>
                    <a:pt x="767" y="330"/>
                  </a:lnTo>
                  <a:lnTo>
                    <a:pt x="769" y="330"/>
                  </a:lnTo>
                  <a:lnTo>
                    <a:pt x="769" y="331"/>
                  </a:lnTo>
                  <a:lnTo>
                    <a:pt x="773" y="331"/>
                  </a:lnTo>
                  <a:lnTo>
                    <a:pt x="773" y="333"/>
                  </a:lnTo>
                  <a:lnTo>
                    <a:pt x="775" y="333"/>
                  </a:lnTo>
                  <a:lnTo>
                    <a:pt x="777" y="333"/>
                  </a:lnTo>
                  <a:lnTo>
                    <a:pt x="780" y="334"/>
                  </a:lnTo>
                  <a:lnTo>
                    <a:pt x="783" y="336"/>
                  </a:lnTo>
                  <a:lnTo>
                    <a:pt x="784" y="336"/>
                  </a:lnTo>
                  <a:lnTo>
                    <a:pt x="786" y="337"/>
                  </a:lnTo>
                  <a:lnTo>
                    <a:pt x="787" y="337"/>
                  </a:lnTo>
                  <a:lnTo>
                    <a:pt x="789" y="339"/>
                  </a:lnTo>
                  <a:lnTo>
                    <a:pt x="790" y="339"/>
                  </a:lnTo>
                  <a:lnTo>
                    <a:pt x="792" y="339"/>
                  </a:lnTo>
                  <a:lnTo>
                    <a:pt x="793" y="340"/>
                  </a:lnTo>
                  <a:lnTo>
                    <a:pt x="796" y="342"/>
                  </a:lnTo>
                  <a:lnTo>
                    <a:pt x="798" y="342"/>
                  </a:lnTo>
                  <a:lnTo>
                    <a:pt x="799" y="343"/>
                  </a:lnTo>
                  <a:lnTo>
                    <a:pt x="801" y="345"/>
                  </a:lnTo>
                  <a:lnTo>
                    <a:pt x="802" y="345"/>
                  </a:lnTo>
                  <a:lnTo>
                    <a:pt x="804" y="346"/>
                  </a:lnTo>
                  <a:lnTo>
                    <a:pt x="805" y="348"/>
                  </a:lnTo>
                  <a:lnTo>
                    <a:pt x="805" y="349"/>
                  </a:lnTo>
                  <a:lnTo>
                    <a:pt x="807" y="349"/>
                  </a:lnTo>
                  <a:lnTo>
                    <a:pt x="807" y="351"/>
                  </a:lnTo>
                  <a:lnTo>
                    <a:pt x="808" y="352"/>
                  </a:lnTo>
                  <a:lnTo>
                    <a:pt x="808" y="354"/>
                  </a:lnTo>
                  <a:lnTo>
                    <a:pt x="808" y="355"/>
                  </a:lnTo>
                  <a:lnTo>
                    <a:pt x="811" y="357"/>
                  </a:lnTo>
                  <a:lnTo>
                    <a:pt x="814" y="360"/>
                  </a:lnTo>
                  <a:lnTo>
                    <a:pt x="817" y="360"/>
                  </a:lnTo>
                  <a:lnTo>
                    <a:pt x="817" y="362"/>
                  </a:lnTo>
                  <a:lnTo>
                    <a:pt x="817" y="363"/>
                  </a:lnTo>
                  <a:lnTo>
                    <a:pt x="819" y="366"/>
                  </a:lnTo>
                  <a:lnTo>
                    <a:pt x="820" y="368"/>
                  </a:lnTo>
                  <a:lnTo>
                    <a:pt x="822" y="368"/>
                  </a:lnTo>
                  <a:lnTo>
                    <a:pt x="823" y="368"/>
                  </a:lnTo>
                  <a:lnTo>
                    <a:pt x="825" y="369"/>
                  </a:lnTo>
                  <a:lnTo>
                    <a:pt x="828" y="369"/>
                  </a:lnTo>
                  <a:lnTo>
                    <a:pt x="829" y="368"/>
                  </a:lnTo>
                  <a:lnTo>
                    <a:pt x="831" y="368"/>
                  </a:lnTo>
                  <a:lnTo>
                    <a:pt x="831" y="366"/>
                  </a:lnTo>
                  <a:lnTo>
                    <a:pt x="834" y="366"/>
                  </a:lnTo>
                  <a:lnTo>
                    <a:pt x="836" y="366"/>
                  </a:lnTo>
                  <a:lnTo>
                    <a:pt x="839" y="368"/>
                  </a:lnTo>
                  <a:lnTo>
                    <a:pt x="840" y="368"/>
                  </a:lnTo>
                  <a:lnTo>
                    <a:pt x="842" y="368"/>
                  </a:lnTo>
                  <a:lnTo>
                    <a:pt x="845" y="366"/>
                  </a:lnTo>
                  <a:lnTo>
                    <a:pt x="848" y="366"/>
                  </a:lnTo>
                  <a:lnTo>
                    <a:pt x="849" y="365"/>
                  </a:lnTo>
                  <a:lnTo>
                    <a:pt x="852" y="363"/>
                  </a:lnTo>
                  <a:lnTo>
                    <a:pt x="857" y="359"/>
                  </a:lnTo>
                  <a:lnTo>
                    <a:pt x="858" y="359"/>
                  </a:lnTo>
                  <a:lnTo>
                    <a:pt x="860" y="357"/>
                  </a:lnTo>
                  <a:lnTo>
                    <a:pt x="861" y="355"/>
                  </a:lnTo>
                  <a:lnTo>
                    <a:pt x="863" y="354"/>
                  </a:lnTo>
                  <a:lnTo>
                    <a:pt x="864" y="352"/>
                  </a:lnTo>
                  <a:lnTo>
                    <a:pt x="864" y="349"/>
                  </a:lnTo>
                  <a:lnTo>
                    <a:pt x="867" y="348"/>
                  </a:lnTo>
                  <a:lnTo>
                    <a:pt x="867" y="346"/>
                  </a:lnTo>
                  <a:lnTo>
                    <a:pt x="869" y="345"/>
                  </a:lnTo>
                  <a:lnTo>
                    <a:pt x="872" y="342"/>
                  </a:lnTo>
                  <a:lnTo>
                    <a:pt x="873" y="340"/>
                  </a:lnTo>
                  <a:lnTo>
                    <a:pt x="876" y="339"/>
                  </a:lnTo>
                  <a:lnTo>
                    <a:pt x="878" y="337"/>
                  </a:lnTo>
                  <a:lnTo>
                    <a:pt x="879" y="337"/>
                  </a:lnTo>
                  <a:lnTo>
                    <a:pt x="881" y="337"/>
                  </a:lnTo>
                  <a:lnTo>
                    <a:pt x="882" y="336"/>
                  </a:lnTo>
                  <a:lnTo>
                    <a:pt x="884" y="336"/>
                  </a:lnTo>
                  <a:lnTo>
                    <a:pt x="884" y="334"/>
                  </a:lnTo>
                  <a:lnTo>
                    <a:pt x="885" y="333"/>
                  </a:lnTo>
                  <a:lnTo>
                    <a:pt x="887" y="330"/>
                  </a:lnTo>
                  <a:lnTo>
                    <a:pt x="889" y="330"/>
                  </a:lnTo>
                  <a:lnTo>
                    <a:pt x="890" y="328"/>
                  </a:lnTo>
                  <a:lnTo>
                    <a:pt x="892" y="328"/>
                  </a:lnTo>
                  <a:lnTo>
                    <a:pt x="893" y="328"/>
                  </a:lnTo>
                  <a:lnTo>
                    <a:pt x="895" y="328"/>
                  </a:lnTo>
                  <a:lnTo>
                    <a:pt x="895" y="327"/>
                  </a:lnTo>
                  <a:lnTo>
                    <a:pt x="896" y="327"/>
                  </a:lnTo>
                  <a:lnTo>
                    <a:pt x="896" y="328"/>
                  </a:lnTo>
                  <a:lnTo>
                    <a:pt x="898" y="328"/>
                  </a:lnTo>
                  <a:lnTo>
                    <a:pt x="899" y="328"/>
                  </a:lnTo>
                  <a:lnTo>
                    <a:pt x="901" y="328"/>
                  </a:lnTo>
                  <a:lnTo>
                    <a:pt x="902" y="328"/>
                  </a:lnTo>
                  <a:lnTo>
                    <a:pt x="904" y="328"/>
                  </a:lnTo>
                  <a:lnTo>
                    <a:pt x="905" y="328"/>
                  </a:lnTo>
                  <a:lnTo>
                    <a:pt x="907" y="328"/>
                  </a:lnTo>
                  <a:lnTo>
                    <a:pt x="907" y="330"/>
                  </a:lnTo>
                  <a:lnTo>
                    <a:pt x="910" y="330"/>
                  </a:lnTo>
                  <a:lnTo>
                    <a:pt x="911" y="328"/>
                  </a:lnTo>
                  <a:lnTo>
                    <a:pt x="911" y="330"/>
                  </a:lnTo>
                  <a:lnTo>
                    <a:pt x="913" y="328"/>
                  </a:lnTo>
                  <a:lnTo>
                    <a:pt x="914" y="328"/>
                  </a:lnTo>
                  <a:lnTo>
                    <a:pt x="916" y="328"/>
                  </a:lnTo>
                  <a:lnTo>
                    <a:pt x="917" y="330"/>
                  </a:lnTo>
                  <a:lnTo>
                    <a:pt x="914" y="331"/>
                  </a:lnTo>
                  <a:lnTo>
                    <a:pt x="916" y="330"/>
                  </a:lnTo>
                  <a:lnTo>
                    <a:pt x="914" y="330"/>
                  </a:lnTo>
                  <a:lnTo>
                    <a:pt x="911" y="331"/>
                  </a:lnTo>
                  <a:lnTo>
                    <a:pt x="913" y="331"/>
                  </a:lnTo>
                  <a:lnTo>
                    <a:pt x="913" y="330"/>
                  </a:lnTo>
                  <a:lnTo>
                    <a:pt x="911" y="331"/>
                  </a:lnTo>
                  <a:lnTo>
                    <a:pt x="911" y="330"/>
                  </a:lnTo>
                  <a:lnTo>
                    <a:pt x="910" y="331"/>
                  </a:lnTo>
                  <a:lnTo>
                    <a:pt x="908" y="331"/>
                  </a:lnTo>
                  <a:lnTo>
                    <a:pt x="908" y="330"/>
                  </a:lnTo>
                  <a:lnTo>
                    <a:pt x="907" y="331"/>
                  </a:lnTo>
                  <a:lnTo>
                    <a:pt x="907" y="330"/>
                  </a:lnTo>
                  <a:lnTo>
                    <a:pt x="905" y="330"/>
                  </a:lnTo>
                  <a:lnTo>
                    <a:pt x="904" y="330"/>
                  </a:lnTo>
                  <a:lnTo>
                    <a:pt x="904" y="331"/>
                  </a:lnTo>
                  <a:lnTo>
                    <a:pt x="905" y="331"/>
                  </a:lnTo>
                  <a:lnTo>
                    <a:pt x="905" y="333"/>
                  </a:lnTo>
                  <a:lnTo>
                    <a:pt x="907" y="333"/>
                  </a:lnTo>
                  <a:lnTo>
                    <a:pt x="908" y="334"/>
                  </a:lnTo>
                  <a:lnTo>
                    <a:pt x="910" y="334"/>
                  </a:lnTo>
                  <a:lnTo>
                    <a:pt x="911" y="333"/>
                  </a:lnTo>
                  <a:lnTo>
                    <a:pt x="913" y="334"/>
                  </a:lnTo>
                  <a:lnTo>
                    <a:pt x="914" y="334"/>
                  </a:lnTo>
                  <a:lnTo>
                    <a:pt x="916" y="334"/>
                  </a:lnTo>
                  <a:lnTo>
                    <a:pt x="917" y="334"/>
                  </a:lnTo>
                  <a:lnTo>
                    <a:pt x="919" y="334"/>
                  </a:lnTo>
                  <a:lnTo>
                    <a:pt x="920" y="334"/>
                  </a:lnTo>
                  <a:lnTo>
                    <a:pt x="922" y="333"/>
                  </a:lnTo>
                  <a:lnTo>
                    <a:pt x="925" y="333"/>
                  </a:lnTo>
                  <a:lnTo>
                    <a:pt x="925" y="331"/>
                  </a:lnTo>
                  <a:lnTo>
                    <a:pt x="926" y="331"/>
                  </a:lnTo>
                  <a:lnTo>
                    <a:pt x="928" y="331"/>
                  </a:lnTo>
                  <a:lnTo>
                    <a:pt x="929" y="331"/>
                  </a:lnTo>
                  <a:lnTo>
                    <a:pt x="931" y="330"/>
                  </a:lnTo>
                  <a:lnTo>
                    <a:pt x="932" y="328"/>
                  </a:lnTo>
                  <a:lnTo>
                    <a:pt x="934" y="327"/>
                  </a:lnTo>
                  <a:lnTo>
                    <a:pt x="935" y="324"/>
                  </a:lnTo>
                  <a:lnTo>
                    <a:pt x="935" y="322"/>
                  </a:lnTo>
                  <a:lnTo>
                    <a:pt x="937" y="322"/>
                  </a:lnTo>
                  <a:lnTo>
                    <a:pt x="938" y="321"/>
                  </a:lnTo>
                  <a:lnTo>
                    <a:pt x="940" y="321"/>
                  </a:lnTo>
                  <a:lnTo>
                    <a:pt x="940" y="319"/>
                  </a:lnTo>
                  <a:lnTo>
                    <a:pt x="941" y="319"/>
                  </a:lnTo>
                  <a:lnTo>
                    <a:pt x="941" y="321"/>
                  </a:lnTo>
                  <a:lnTo>
                    <a:pt x="941" y="322"/>
                  </a:lnTo>
                  <a:lnTo>
                    <a:pt x="943" y="322"/>
                  </a:lnTo>
                  <a:lnTo>
                    <a:pt x="941" y="322"/>
                  </a:lnTo>
                  <a:lnTo>
                    <a:pt x="940" y="322"/>
                  </a:lnTo>
                  <a:lnTo>
                    <a:pt x="941" y="324"/>
                  </a:lnTo>
                  <a:lnTo>
                    <a:pt x="943" y="322"/>
                  </a:lnTo>
                  <a:lnTo>
                    <a:pt x="945" y="322"/>
                  </a:lnTo>
                  <a:lnTo>
                    <a:pt x="945" y="321"/>
                  </a:lnTo>
                  <a:lnTo>
                    <a:pt x="945" y="322"/>
                  </a:lnTo>
                  <a:lnTo>
                    <a:pt x="946" y="322"/>
                  </a:lnTo>
                  <a:lnTo>
                    <a:pt x="948" y="324"/>
                  </a:lnTo>
                  <a:lnTo>
                    <a:pt x="948" y="325"/>
                  </a:lnTo>
                  <a:lnTo>
                    <a:pt x="948" y="327"/>
                  </a:lnTo>
                  <a:lnTo>
                    <a:pt x="948" y="328"/>
                  </a:lnTo>
                  <a:lnTo>
                    <a:pt x="946" y="330"/>
                  </a:lnTo>
                  <a:lnTo>
                    <a:pt x="946" y="331"/>
                  </a:lnTo>
                  <a:lnTo>
                    <a:pt x="945" y="333"/>
                  </a:lnTo>
                  <a:lnTo>
                    <a:pt x="943" y="333"/>
                  </a:lnTo>
                  <a:lnTo>
                    <a:pt x="941" y="336"/>
                  </a:lnTo>
                  <a:lnTo>
                    <a:pt x="940" y="336"/>
                  </a:lnTo>
                  <a:lnTo>
                    <a:pt x="940" y="337"/>
                  </a:lnTo>
                  <a:lnTo>
                    <a:pt x="938" y="337"/>
                  </a:lnTo>
                  <a:lnTo>
                    <a:pt x="937" y="339"/>
                  </a:lnTo>
                  <a:lnTo>
                    <a:pt x="935" y="340"/>
                  </a:lnTo>
                  <a:lnTo>
                    <a:pt x="934" y="340"/>
                  </a:lnTo>
                  <a:lnTo>
                    <a:pt x="934" y="342"/>
                  </a:lnTo>
                  <a:lnTo>
                    <a:pt x="932" y="342"/>
                  </a:lnTo>
                  <a:lnTo>
                    <a:pt x="931" y="339"/>
                  </a:lnTo>
                  <a:lnTo>
                    <a:pt x="929" y="339"/>
                  </a:lnTo>
                  <a:lnTo>
                    <a:pt x="928" y="339"/>
                  </a:lnTo>
                  <a:lnTo>
                    <a:pt x="928" y="340"/>
                  </a:lnTo>
                  <a:lnTo>
                    <a:pt x="928" y="342"/>
                  </a:lnTo>
                  <a:lnTo>
                    <a:pt x="926" y="342"/>
                  </a:lnTo>
                  <a:lnTo>
                    <a:pt x="928" y="345"/>
                  </a:lnTo>
                  <a:lnTo>
                    <a:pt x="928" y="346"/>
                  </a:lnTo>
                  <a:lnTo>
                    <a:pt x="929" y="346"/>
                  </a:lnTo>
                  <a:lnTo>
                    <a:pt x="931" y="346"/>
                  </a:lnTo>
                  <a:lnTo>
                    <a:pt x="931" y="345"/>
                  </a:lnTo>
                  <a:lnTo>
                    <a:pt x="932" y="345"/>
                  </a:lnTo>
                  <a:lnTo>
                    <a:pt x="931" y="346"/>
                  </a:lnTo>
                  <a:lnTo>
                    <a:pt x="931" y="348"/>
                  </a:lnTo>
                  <a:lnTo>
                    <a:pt x="931" y="352"/>
                  </a:lnTo>
                  <a:lnTo>
                    <a:pt x="932" y="354"/>
                  </a:lnTo>
                  <a:lnTo>
                    <a:pt x="932" y="359"/>
                  </a:lnTo>
                  <a:lnTo>
                    <a:pt x="932" y="363"/>
                  </a:lnTo>
                  <a:lnTo>
                    <a:pt x="932" y="368"/>
                  </a:lnTo>
                  <a:lnTo>
                    <a:pt x="934" y="369"/>
                  </a:lnTo>
                  <a:lnTo>
                    <a:pt x="934" y="374"/>
                  </a:lnTo>
                  <a:lnTo>
                    <a:pt x="935" y="375"/>
                  </a:lnTo>
                  <a:lnTo>
                    <a:pt x="935" y="378"/>
                  </a:lnTo>
                  <a:lnTo>
                    <a:pt x="935" y="380"/>
                  </a:lnTo>
                  <a:lnTo>
                    <a:pt x="935" y="381"/>
                  </a:lnTo>
                  <a:lnTo>
                    <a:pt x="935" y="383"/>
                  </a:lnTo>
                  <a:lnTo>
                    <a:pt x="935" y="386"/>
                  </a:lnTo>
                  <a:lnTo>
                    <a:pt x="935" y="387"/>
                  </a:lnTo>
                  <a:lnTo>
                    <a:pt x="935" y="392"/>
                  </a:lnTo>
                  <a:lnTo>
                    <a:pt x="935" y="395"/>
                  </a:lnTo>
                  <a:lnTo>
                    <a:pt x="935" y="396"/>
                  </a:lnTo>
                  <a:lnTo>
                    <a:pt x="937" y="399"/>
                  </a:lnTo>
                  <a:lnTo>
                    <a:pt x="937" y="401"/>
                  </a:lnTo>
                  <a:lnTo>
                    <a:pt x="937" y="404"/>
                  </a:lnTo>
                  <a:lnTo>
                    <a:pt x="938" y="405"/>
                  </a:lnTo>
                  <a:lnTo>
                    <a:pt x="938" y="408"/>
                  </a:lnTo>
                  <a:lnTo>
                    <a:pt x="938" y="410"/>
                  </a:lnTo>
                  <a:lnTo>
                    <a:pt x="938" y="412"/>
                  </a:lnTo>
                  <a:lnTo>
                    <a:pt x="938" y="413"/>
                  </a:lnTo>
                  <a:lnTo>
                    <a:pt x="938" y="416"/>
                  </a:lnTo>
                  <a:lnTo>
                    <a:pt x="940" y="418"/>
                  </a:lnTo>
                  <a:lnTo>
                    <a:pt x="938" y="419"/>
                  </a:lnTo>
                  <a:lnTo>
                    <a:pt x="937" y="419"/>
                  </a:lnTo>
                  <a:lnTo>
                    <a:pt x="935" y="419"/>
                  </a:lnTo>
                  <a:lnTo>
                    <a:pt x="934" y="421"/>
                  </a:lnTo>
                  <a:lnTo>
                    <a:pt x="932" y="422"/>
                  </a:lnTo>
                  <a:lnTo>
                    <a:pt x="931" y="424"/>
                  </a:lnTo>
                  <a:lnTo>
                    <a:pt x="929" y="425"/>
                  </a:lnTo>
                  <a:lnTo>
                    <a:pt x="929" y="427"/>
                  </a:lnTo>
                  <a:lnTo>
                    <a:pt x="928" y="428"/>
                  </a:lnTo>
                  <a:lnTo>
                    <a:pt x="926" y="430"/>
                  </a:lnTo>
                  <a:lnTo>
                    <a:pt x="925" y="431"/>
                  </a:lnTo>
                  <a:lnTo>
                    <a:pt x="923" y="433"/>
                  </a:lnTo>
                  <a:lnTo>
                    <a:pt x="922" y="433"/>
                  </a:lnTo>
                  <a:lnTo>
                    <a:pt x="920" y="434"/>
                  </a:lnTo>
                  <a:lnTo>
                    <a:pt x="919" y="434"/>
                  </a:lnTo>
                  <a:lnTo>
                    <a:pt x="919" y="436"/>
                  </a:lnTo>
                  <a:lnTo>
                    <a:pt x="917" y="436"/>
                  </a:lnTo>
                  <a:lnTo>
                    <a:pt x="916" y="437"/>
                  </a:lnTo>
                  <a:lnTo>
                    <a:pt x="914" y="439"/>
                  </a:lnTo>
                  <a:lnTo>
                    <a:pt x="913" y="439"/>
                  </a:lnTo>
                  <a:lnTo>
                    <a:pt x="913" y="440"/>
                  </a:lnTo>
                  <a:lnTo>
                    <a:pt x="910" y="442"/>
                  </a:lnTo>
                  <a:lnTo>
                    <a:pt x="908" y="443"/>
                  </a:lnTo>
                  <a:lnTo>
                    <a:pt x="905" y="445"/>
                  </a:lnTo>
                  <a:lnTo>
                    <a:pt x="902" y="446"/>
                  </a:lnTo>
                  <a:lnTo>
                    <a:pt x="901" y="448"/>
                  </a:lnTo>
                  <a:lnTo>
                    <a:pt x="899" y="449"/>
                  </a:lnTo>
                  <a:lnTo>
                    <a:pt x="899" y="451"/>
                  </a:lnTo>
                  <a:lnTo>
                    <a:pt x="898" y="449"/>
                  </a:lnTo>
                  <a:lnTo>
                    <a:pt x="896" y="452"/>
                  </a:lnTo>
                  <a:lnTo>
                    <a:pt x="895" y="455"/>
                  </a:lnTo>
                  <a:lnTo>
                    <a:pt x="895" y="457"/>
                  </a:lnTo>
                  <a:lnTo>
                    <a:pt x="893" y="457"/>
                  </a:lnTo>
                  <a:lnTo>
                    <a:pt x="893" y="458"/>
                  </a:lnTo>
                  <a:lnTo>
                    <a:pt x="892" y="460"/>
                  </a:lnTo>
                  <a:lnTo>
                    <a:pt x="890" y="461"/>
                  </a:lnTo>
                  <a:lnTo>
                    <a:pt x="889" y="463"/>
                  </a:lnTo>
                  <a:lnTo>
                    <a:pt x="887" y="465"/>
                  </a:lnTo>
                  <a:lnTo>
                    <a:pt x="885" y="466"/>
                  </a:lnTo>
                  <a:lnTo>
                    <a:pt x="884" y="469"/>
                  </a:lnTo>
                  <a:lnTo>
                    <a:pt x="882" y="471"/>
                  </a:lnTo>
                  <a:lnTo>
                    <a:pt x="882" y="472"/>
                  </a:lnTo>
                  <a:lnTo>
                    <a:pt x="881" y="474"/>
                  </a:lnTo>
                  <a:lnTo>
                    <a:pt x="879" y="475"/>
                  </a:lnTo>
                  <a:lnTo>
                    <a:pt x="878" y="475"/>
                  </a:lnTo>
                  <a:lnTo>
                    <a:pt x="876" y="477"/>
                  </a:lnTo>
                  <a:lnTo>
                    <a:pt x="875" y="477"/>
                  </a:lnTo>
                  <a:lnTo>
                    <a:pt x="873" y="477"/>
                  </a:lnTo>
                  <a:lnTo>
                    <a:pt x="872" y="475"/>
                  </a:lnTo>
                  <a:lnTo>
                    <a:pt x="870" y="475"/>
                  </a:lnTo>
                  <a:lnTo>
                    <a:pt x="869" y="475"/>
                  </a:lnTo>
                  <a:lnTo>
                    <a:pt x="867" y="475"/>
                  </a:lnTo>
                  <a:lnTo>
                    <a:pt x="866" y="475"/>
                  </a:lnTo>
                  <a:lnTo>
                    <a:pt x="864" y="475"/>
                  </a:lnTo>
                  <a:lnTo>
                    <a:pt x="863" y="475"/>
                  </a:lnTo>
                  <a:lnTo>
                    <a:pt x="861" y="474"/>
                  </a:lnTo>
                  <a:lnTo>
                    <a:pt x="860" y="474"/>
                  </a:lnTo>
                  <a:lnTo>
                    <a:pt x="860" y="472"/>
                  </a:lnTo>
                  <a:lnTo>
                    <a:pt x="860" y="471"/>
                  </a:lnTo>
                  <a:lnTo>
                    <a:pt x="860" y="469"/>
                  </a:lnTo>
                  <a:lnTo>
                    <a:pt x="858" y="468"/>
                  </a:lnTo>
                  <a:lnTo>
                    <a:pt x="858" y="469"/>
                  </a:lnTo>
                  <a:lnTo>
                    <a:pt x="858" y="472"/>
                  </a:lnTo>
                  <a:lnTo>
                    <a:pt x="855" y="471"/>
                  </a:lnTo>
                  <a:lnTo>
                    <a:pt x="855" y="472"/>
                  </a:lnTo>
                  <a:lnTo>
                    <a:pt x="855" y="474"/>
                  </a:lnTo>
                  <a:lnTo>
                    <a:pt x="857" y="474"/>
                  </a:lnTo>
                  <a:lnTo>
                    <a:pt x="857" y="475"/>
                  </a:lnTo>
                  <a:lnTo>
                    <a:pt x="855" y="475"/>
                  </a:lnTo>
                  <a:lnTo>
                    <a:pt x="855" y="477"/>
                  </a:lnTo>
                  <a:lnTo>
                    <a:pt x="855" y="478"/>
                  </a:lnTo>
                  <a:lnTo>
                    <a:pt x="855" y="480"/>
                  </a:lnTo>
                  <a:lnTo>
                    <a:pt x="854" y="480"/>
                  </a:lnTo>
                  <a:lnTo>
                    <a:pt x="854" y="481"/>
                  </a:lnTo>
                  <a:lnTo>
                    <a:pt x="852" y="483"/>
                  </a:lnTo>
                  <a:lnTo>
                    <a:pt x="851" y="484"/>
                  </a:lnTo>
                  <a:lnTo>
                    <a:pt x="851" y="486"/>
                  </a:lnTo>
                  <a:lnTo>
                    <a:pt x="849" y="486"/>
                  </a:lnTo>
                  <a:lnTo>
                    <a:pt x="848" y="487"/>
                  </a:lnTo>
                  <a:lnTo>
                    <a:pt x="846" y="489"/>
                  </a:lnTo>
                  <a:lnTo>
                    <a:pt x="845" y="490"/>
                  </a:lnTo>
                  <a:lnTo>
                    <a:pt x="843" y="492"/>
                  </a:lnTo>
                  <a:lnTo>
                    <a:pt x="842" y="496"/>
                  </a:lnTo>
                  <a:lnTo>
                    <a:pt x="842" y="498"/>
                  </a:lnTo>
                  <a:lnTo>
                    <a:pt x="842" y="499"/>
                  </a:lnTo>
                  <a:lnTo>
                    <a:pt x="842" y="501"/>
                  </a:lnTo>
                  <a:lnTo>
                    <a:pt x="842" y="502"/>
                  </a:lnTo>
                  <a:lnTo>
                    <a:pt x="843" y="505"/>
                  </a:lnTo>
                  <a:lnTo>
                    <a:pt x="845" y="508"/>
                  </a:lnTo>
                  <a:lnTo>
                    <a:pt x="845" y="510"/>
                  </a:lnTo>
                  <a:lnTo>
                    <a:pt x="848" y="513"/>
                  </a:lnTo>
                  <a:lnTo>
                    <a:pt x="848" y="515"/>
                  </a:lnTo>
                  <a:lnTo>
                    <a:pt x="849" y="518"/>
                  </a:lnTo>
                  <a:lnTo>
                    <a:pt x="852" y="521"/>
                  </a:lnTo>
                  <a:lnTo>
                    <a:pt x="857" y="524"/>
                  </a:lnTo>
                  <a:lnTo>
                    <a:pt x="858" y="524"/>
                  </a:lnTo>
                  <a:lnTo>
                    <a:pt x="860" y="522"/>
                  </a:lnTo>
                  <a:lnTo>
                    <a:pt x="860" y="524"/>
                  </a:lnTo>
                  <a:lnTo>
                    <a:pt x="860" y="522"/>
                  </a:lnTo>
                  <a:lnTo>
                    <a:pt x="861" y="522"/>
                  </a:lnTo>
                  <a:lnTo>
                    <a:pt x="863" y="522"/>
                  </a:lnTo>
                  <a:lnTo>
                    <a:pt x="866" y="522"/>
                  </a:lnTo>
                  <a:lnTo>
                    <a:pt x="867" y="524"/>
                  </a:lnTo>
                  <a:lnTo>
                    <a:pt x="869" y="524"/>
                  </a:lnTo>
                  <a:lnTo>
                    <a:pt x="870" y="524"/>
                  </a:lnTo>
                  <a:lnTo>
                    <a:pt x="872" y="522"/>
                  </a:lnTo>
                  <a:lnTo>
                    <a:pt x="873" y="522"/>
                  </a:lnTo>
                  <a:lnTo>
                    <a:pt x="875" y="522"/>
                  </a:lnTo>
                  <a:lnTo>
                    <a:pt x="876" y="524"/>
                  </a:lnTo>
                  <a:lnTo>
                    <a:pt x="878" y="524"/>
                  </a:lnTo>
                  <a:lnTo>
                    <a:pt x="879" y="525"/>
                  </a:lnTo>
                  <a:lnTo>
                    <a:pt x="879" y="527"/>
                  </a:lnTo>
                  <a:lnTo>
                    <a:pt x="881" y="527"/>
                  </a:lnTo>
                  <a:lnTo>
                    <a:pt x="881" y="530"/>
                  </a:lnTo>
                  <a:lnTo>
                    <a:pt x="881" y="531"/>
                  </a:lnTo>
                  <a:lnTo>
                    <a:pt x="881" y="534"/>
                  </a:lnTo>
                  <a:lnTo>
                    <a:pt x="881" y="536"/>
                  </a:lnTo>
                  <a:lnTo>
                    <a:pt x="881" y="537"/>
                  </a:lnTo>
                  <a:lnTo>
                    <a:pt x="882" y="539"/>
                  </a:lnTo>
                  <a:lnTo>
                    <a:pt x="881" y="539"/>
                  </a:lnTo>
                  <a:lnTo>
                    <a:pt x="881" y="540"/>
                  </a:lnTo>
                  <a:lnTo>
                    <a:pt x="882" y="540"/>
                  </a:lnTo>
                  <a:lnTo>
                    <a:pt x="884" y="540"/>
                  </a:lnTo>
                  <a:lnTo>
                    <a:pt x="885" y="540"/>
                  </a:lnTo>
                  <a:lnTo>
                    <a:pt x="887" y="540"/>
                  </a:lnTo>
                  <a:close/>
                  <a:moveTo>
                    <a:pt x="932" y="254"/>
                  </a:moveTo>
                  <a:lnTo>
                    <a:pt x="934" y="254"/>
                  </a:lnTo>
                  <a:lnTo>
                    <a:pt x="935" y="254"/>
                  </a:lnTo>
                  <a:lnTo>
                    <a:pt x="940" y="254"/>
                  </a:lnTo>
                  <a:lnTo>
                    <a:pt x="941" y="254"/>
                  </a:lnTo>
                  <a:lnTo>
                    <a:pt x="941" y="256"/>
                  </a:lnTo>
                  <a:lnTo>
                    <a:pt x="943" y="256"/>
                  </a:lnTo>
                  <a:lnTo>
                    <a:pt x="945" y="256"/>
                  </a:lnTo>
                  <a:lnTo>
                    <a:pt x="946" y="256"/>
                  </a:lnTo>
                  <a:lnTo>
                    <a:pt x="948" y="256"/>
                  </a:lnTo>
                  <a:lnTo>
                    <a:pt x="949" y="257"/>
                  </a:lnTo>
                  <a:lnTo>
                    <a:pt x="951" y="257"/>
                  </a:lnTo>
                  <a:lnTo>
                    <a:pt x="952" y="257"/>
                  </a:lnTo>
                  <a:lnTo>
                    <a:pt x="954" y="257"/>
                  </a:lnTo>
                  <a:lnTo>
                    <a:pt x="955" y="257"/>
                  </a:lnTo>
                  <a:lnTo>
                    <a:pt x="958" y="257"/>
                  </a:lnTo>
                  <a:lnTo>
                    <a:pt x="958" y="259"/>
                  </a:lnTo>
                  <a:lnTo>
                    <a:pt x="960" y="259"/>
                  </a:lnTo>
                  <a:lnTo>
                    <a:pt x="961" y="260"/>
                  </a:lnTo>
                  <a:lnTo>
                    <a:pt x="963" y="260"/>
                  </a:lnTo>
                  <a:lnTo>
                    <a:pt x="963" y="262"/>
                  </a:lnTo>
                  <a:lnTo>
                    <a:pt x="964" y="263"/>
                  </a:lnTo>
                  <a:lnTo>
                    <a:pt x="967" y="263"/>
                  </a:lnTo>
                  <a:lnTo>
                    <a:pt x="967" y="265"/>
                  </a:lnTo>
                  <a:lnTo>
                    <a:pt x="969" y="265"/>
                  </a:lnTo>
                  <a:lnTo>
                    <a:pt x="970" y="265"/>
                  </a:lnTo>
                  <a:lnTo>
                    <a:pt x="972" y="265"/>
                  </a:lnTo>
                  <a:lnTo>
                    <a:pt x="973" y="265"/>
                  </a:lnTo>
                  <a:lnTo>
                    <a:pt x="973" y="266"/>
                  </a:lnTo>
                  <a:lnTo>
                    <a:pt x="975" y="266"/>
                  </a:lnTo>
                  <a:lnTo>
                    <a:pt x="976" y="268"/>
                  </a:lnTo>
                  <a:lnTo>
                    <a:pt x="976" y="269"/>
                  </a:lnTo>
                  <a:lnTo>
                    <a:pt x="978" y="269"/>
                  </a:lnTo>
                  <a:lnTo>
                    <a:pt x="978" y="271"/>
                  </a:lnTo>
                  <a:lnTo>
                    <a:pt x="979" y="272"/>
                  </a:lnTo>
                  <a:lnTo>
                    <a:pt x="979" y="274"/>
                  </a:lnTo>
                  <a:lnTo>
                    <a:pt x="979" y="277"/>
                  </a:lnTo>
                  <a:lnTo>
                    <a:pt x="981" y="280"/>
                  </a:lnTo>
                  <a:lnTo>
                    <a:pt x="981" y="281"/>
                  </a:lnTo>
                  <a:lnTo>
                    <a:pt x="982" y="281"/>
                  </a:lnTo>
                  <a:lnTo>
                    <a:pt x="984" y="283"/>
                  </a:lnTo>
                  <a:lnTo>
                    <a:pt x="985" y="284"/>
                  </a:lnTo>
                  <a:lnTo>
                    <a:pt x="987" y="286"/>
                  </a:lnTo>
                  <a:lnTo>
                    <a:pt x="987" y="287"/>
                  </a:lnTo>
                  <a:lnTo>
                    <a:pt x="988" y="287"/>
                  </a:lnTo>
                  <a:lnTo>
                    <a:pt x="988" y="289"/>
                  </a:lnTo>
                  <a:lnTo>
                    <a:pt x="988" y="292"/>
                  </a:lnTo>
                  <a:lnTo>
                    <a:pt x="990" y="293"/>
                  </a:lnTo>
                  <a:lnTo>
                    <a:pt x="991" y="295"/>
                  </a:lnTo>
                  <a:lnTo>
                    <a:pt x="991" y="296"/>
                  </a:lnTo>
                  <a:lnTo>
                    <a:pt x="993" y="298"/>
                  </a:lnTo>
                  <a:lnTo>
                    <a:pt x="994" y="299"/>
                  </a:lnTo>
                  <a:lnTo>
                    <a:pt x="996" y="301"/>
                  </a:lnTo>
                  <a:lnTo>
                    <a:pt x="996" y="302"/>
                  </a:lnTo>
                  <a:lnTo>
                    <a:pt x="996" y="307"/>
                  </a:lnTo>
                  <a:lnTo>
                    <a:pt x="997" y="307"/>
                  </a:lnTo>
                  <a:lnTo>
                    <a:pt x="997" y="309"/>
                  </a:lnTo>
                  <a:lnTo>
                    <a:pt x="997" y="310"/>
                  </a:lnTo>
                  <a:lnTo>
                    <a:pt x="999" y="310"/>
                  </a:lnTo>
                  <a:lnTo>
                    <a:pt x="1001" y="312"/>
                  </a:lnTo>
                  <a:lnTo>
                    <a:pt x="1001" y="313"/>
                  </a:lnTo>
                  <a:lnTo>
                    <a:pt x="1001" y="315"/>
                  </a:lnTo>
                  <a:lnTo>
                    <a:pt x="999" y="316"/>
                  </a:lnTo>
                  <a:lnTo>
                    <a:pt x="999" y="315"/>
                  </a:lnTo>
                  <a:lnTo>
                    <a:pt x="996" y="315"/>
                  </a:lnTo>
                  <a:lnTo>
                    <a:pt x="994" y="315"/>
                  </a:lnTo>
                  <a:lnTo>
                    <a:pt x="991" y="315"/>
                  </a:lnTo>
                  <a:lnTo>
                    <a:pt x="988" y="313"/>
                  </a:lnTo>
                  <a:lnTo>
                    <a:pt x="987" y="313"/>
                  </a:lnTo>
                  <a:lnTo>
                    <a:pt x="987" y="312"/>
                  </a:lnTo>
                  <a:lnTo>
                    <a:pt x="985" y="312"/>
                  </a:lnTo>
                  <a:lnTo>
                    <a:pt x="984" y="312"/>
                  </a:lnTo>
                  <a:lnTo>
                    <a:pt x="981" y="312"/>
                  </a:lnTo>
                  <a:lnTo>
                    <a:pt x="979" y="312"/>
                  </a:lnTo>
                  <a:lnTo>
                    <a:pt x="975" y="312"/>
                  </a:lnTo>
                  <a:lnTo>
                    <a:pt x="973" y="312"/>
                  </a:lnTo>
                  <a:lnTo>
                    <a:pt x="972" y="312"/>
                  </a:lnTo>
                  <a:lnTo>
                    <a:pt x="970" y="312"/>
                  </a:lnTo>
                  <a:lnTo>
                    <a:pt x="969" y="312"/>
                  </a:lnTo>
                  <a:lnTo>
                    <a:pt x="969" y="313"/>
                  </a:lnTo>
                  <a:lnTo>
                    <a:pt x="967" y="313"/>
                  </a:lnTo>
                  <a:lnTo>
                    <a:pt x="967" y="315"/>
                  </a:lnTo>
                  <a:lnTo>
                    <a:pt x="966" y="313"/>
                  </a:lnTo>
                  <a:lnTo>
                    <a:pt x="966" y="312"/>
                  </a:lnTo>
                  <a:lnTo>
                    <a:pt x="966" y="310"/>
                  </a:lnTo>
                  <a:lnTo>
                    <a:pt x="967" y="312"/>
                  </a:lnTo>
                  <a:lnTo>
                    <a:pt x="969" y="312"/>
                  </a:lnTo>
                  <a:lnTo>
                    <a:pt x="969" y="310"/>
                  </a:lnTo>
                  <a:lnTo>
                    <a:pt x="970" y="310"/>
                  </a:lnTo>
                  <a:lnTo>
                    <a:pt x="970" y="309"/>
                  </a:lnTo>
                  <a:lnTo>
                    <a:pt x="969" y="309"/>
                  </a:lnTo>
                  <a:lnTo>
                    <a:pt x="967" y="309"/>
                  </a:lnTo>
                  <a:lnTo>
                    <a:pt x="966" y="307"/>
                  </a:lnTo>
                  <a:lnTo>
                    <a:pt x="964" y="307"/>
                  </a:lnTo>
                  <a:lnTo>
                    <a:pt x="963" y="307"/>
                  </a:lnTo>
                  <a:lnTo>
                    <a:pt x="961" y="307"/>
                  </a:lnTo>
                  <a:lnTo>
                    <a:pt x="960" y="307"/>
                  </a:lnTo>
                  <a:lnTo>
                    <a:pt x="960" y="309"/>
                  </a:lnTo>
                  <a:lnTo>
                    <a:pt x="958" y="310"/>
                  </a:lnTo>
                  <a:lnTo>
                    <a:pt x="958" y="312"/>
                  </a:lnTo>
                  <a:lnTo>
                    <a:pt x="958" y="313"/>
                  </a:lnTo>
                  <a:lnTo>
                    <a:pt x="960" y="313"/>
                  </a:lnTo>
                  <a:lnTo>
                    <a:pt x="961" y="315"/>
                  </a:lnTo>
                  <a:lnTo>
                    <a:pt x="963" y="313"/>
                  </a:lnTo>
                  <a:lnTo>
                    <a:pt x="964" y="313"/>
                  </a:lnTo>
                  <a:lnTo>
                    <a:pt x="963" y="315"/>
                  </a:lnTo>
                  <a:lnTo>
                    <a:pt x="963" y="316"/>
                  </a:lnTo>
                  <a:lnTo>
                    <a:pt x="961" y="316"/>
                  </a:lnTo>
                  <a:lnTo>
                    <a:pt x="960" y="316"/>
                  </a:lnTo>
                  <a:lnTo>
                    <a:pt x="958" y="318"/>
                  </a:lnTo>
                  <a:lnTo>
                    <a:pt x="957" y="316"/>
                  </a:lnTo>
                  <a:lnTo>
                    <a:pt x="955" y="318"/>
                  </a:lnTo>
                  <a:lnTo>
                    <a:pt x="954" y="316"/>
                  </a:lnTo>
                  <a:lnTo>
                    <a:pt x="951" y="316"/>
                  </a:lnTo>
                  <a:lnTo>
                    <a:pt x="948" y="316"/>
                  </a:lnTo>
                  <a:lnTo>
                    <a:pt x="946" y="316"/>
                  </a:lnTo>
                  <a:lnTo>
                    <a:pt x="945" y="318"/>
                  </a:lnTo>
                  <a:lnTo>
                    <a:pt x="945" y="316"/>
                  </a:lnTo>
                  <a:lnTo>
                    <a:pt x="943" y="316"/>
                  </a:lnTo>
                  <a:lnTo>
                    <a:pt x="941" y="315"/>
                  </a:lnTo>
                  <a:lnTo>
                    <a:pt x="940" y="315"/>
                  </a:lnTo>
                  <a:lnTo>
                    <a:pt x="937" y="313"/>
                  </a:lnTo>
                  <a:lnTo>
                    <a:pt x="937" y="312"/>
                  </a:lnTo>
                  <a:lnTo>
                    <a:pt x="937" y="310"/>
                  </a:lnTo>
                  <a:lnTo>
                    <a:pt x="937" y="309"/>
                  </a:lnTo>
                  <a:lnTo>
                    <a:pt x="937" y="307"/>
                  </a:lnTo>
                  <a:lnTo>
                    <a:pt x="937" y="306"/>
                  </a:lnTo>
                  <a:lnTo>
                    <a:pt x="938" y="306"/>
                  </a:lnTo>
                  <a:lnTo>
                    <a:pt x="938" y="304"/>
                  </a:lnTo>
                  <a:lnTo>
                    <a:pt x="938" y="302"/>
                  </a:lnTo>
                  <a:lnTo>
                    <a:pt x="938" y="301"/>
                  </a:lnTo>
                  <a:lnTo>
                    <a:pt x="938" y="299"/>
                  </a:lnTo>
                  <a:lnTo>
                    <a:pt x="937" y="299"/>
                  </a:lnTo>
                  <a:lnTo>
                    <a:pt x="937" y="298"/>
                  </a:lnTo>
                  <a:lnTo>
                    <a:pt x="937" y="296"/>
                  </a:lnTo>
                  <a:lnTo>
                    <a:pt x="935" y="295"/>
                  </a:lnTo>
                  <a:lnTo>
                    <a:pt x="935" y="296"/>
                  </a:lnTo>
                  <a:lnTo>
                    <a:pt x="934" y="296"/>
                  </a:lnTo>
                  <a:lnTo>
                    <a:pt x="934" y="295"/>
                  </a:lnTo>
                  <a:lnTo>
                    <a:pt x="932" y="293"/>
                  </a:lnTo>
                  <a:lnTo>
                    <a:pt x="931" y="293"/>
                  </a:lnTo>
                  <a:lnTo>
                    <a:pt x="931" y="295"/>
                  </a:lnTo>
                  <a:lnTo>
                    <a:pt x="929" y="295"/>
                  </a:lnTo>
                  <a:lnTo>
                    <a:pt x="931" y="293"/>
                  </a:lnTo>
                  <a:lnTo>
                    <a:pt x="929" y="293"/>
                  </a:lnTo>
                  <a:lnTo>
                    <a:pt x="928" y="292"/>
                  </a:lnTo>
                  <a:lnTo>
                    <a:pt x="926" y="292"/>
                  </a:lnTo>
                  <a:lnTo>
                    <a:pt x="926" y="293"/>
                  </a:lnTo>
                  <a:lnTo>
                    <a:pt x="925" y="293"/>
                  </a:lnTo>
                  <a:lnTo>
                    <a:pt x="925" y="295"/>
                  </a:lnTo>
                  <a:lnTo>
                    <a:pt x="925" y="296"/>
                  </a:lnTo>
                  <a:lnTo>
                    <a:pt x="923" y="296"/>
                  </a:lnTo>
                  <a:lnTo>
                    <a:pt x="923" y="295"/>
                  </a:lnTo>
                  <a:lnTo>
                    <a:pt x="920" y="295"/>
                  </a:lnTo>
                  <a:lnTo>
                    <a:pt x="919" y="295"/>
                  </a:lnTo>
                  <a:lnTo>
                    <a:pt x="919" y="296"/>
                  </a:lnTo>
                  <a:lnTo>
                    <a:pt x="917" y="298"/>
                  </a:lnTo>
                  <a:lnTo>
                    <a:pt x="916" y="296"/>
                  </a:lnTo>
                  <a:lnTo>
                    <a:pt x="916" y="298"/>
                  </a:lnTo>
                  <a:lnTo>
                    <a:pt x="916" y="299"/>
                  </a:lnTo>
                  <a:lnTo>
                    <a:pt x="916" y="301"/>
                  </a:lnTo>
                  <a:lnTo>
                    <a:pt x="917" y="301"/>
                  </a:lnTo>
                  <a:lnTo>
                    <a:pt x="919" y="301"/>
                  </a:lnTo>
                  <a:lnTo>
                    <a:pt x="919" y="302"/>
                  </a:lnTo>
                  <a:lnTo>
                    <a:pt x="920" y="302"/>
                  </a:lnTo>
                  <a:lnTo>
                    <a:pt x="922" y="304"/>
                  </a:lnTo>
                  <a:lnTo>
                    <a:pt x="920" y="304"/>
                  </a:lnTo>
                  <a:lnTo>
                    <a:pt x="919" y="302"/>
                  </a:lnTo>
                  <a:lnTo>
                    <a:pt x="917" y="301"/>
                  </a:lnTo>
                  <a:lnTo>
                    <a:pt x="916" y="301"/>
                  </a:lnTo>
                  <a:lnTo>
                    <a:pt x="914" y="299"/>
                  </a:lnTo>
                  <a:lnTo>
                    <a:pt x="913" y="299"/>
                  </a:lnTo>
                  <a:lnTo>
                    <a:pt x="911" y="298"/>
                  </a:lnTo>
                  <a:lnTo>
                    <a:pt x="911" y="296"/>
                  </a:lnTo>
                  <a:lnTo>
                    <a:pt x="910" y="295"/>
                  </a:lnTo>
                  <a:lnTo>
                    <a:pt x="910" y="293"/>
                  </a:lnTo>
                  <a:lnTo>
                    <a:pt x="910" y="290"/>
                  </a:lnTo>
                  <a:lnTo>
                    <a:pt x="911" y="289"/>
                  </a:lnTo>
                  <a:lnTo>
                    <a:pt x="911" y="287"/>
                  </a:lnTo>
                  <a:lnTo>
                    <a:pt x="911" y="284"/>
                  </a:lnTo>
                  <a:lnTo>
                    <a:pt x="911" y="283"/>
                  </a:lnTo>
                  <a:lnTo>
                    <a:pt x="911" y="280"/>
                  </a:lnTo>
                  <a:lnTo>
                    <a:pt x="911" y="278"/>
                  </a:lnTo>
                  <a:lnTo>
                    <a:pt x="913" y="275"/>
                  </a:lnTo>
                  <a:lnTo>
                    <a:pt x="913" y="274"/>
                  </a:lnTo>
                  <a:lnTo>
                    <a:pt x="913" y="272"/>
                  </a:lnTo>
                  <a:lnTo>
                    <a:pt x="914" y="269"/>
                  </a:lnTo>
                  <a:lnTo>
                    <a:pt x="916" y="268"/>
                  </a:lnTo>
                  <a:lnTo>
                    <a:pt x="916" y="265"/>
                  </a:lnTo>
                  <a:lnTo>
                    <a:pt x="917" y="263"/>
                  </a:lnTo>
                  <a:lnTo>
                    <a:pt x="919" y="260"/>
                  </a:lnTo>
                  <a:lnTo>
                    <a:pt x="920" y="257"/>
                  </a:lnTo>
                  <a:lnTo>
                    <a:pt x="923" y="254"/>
                  </a:lnTo>
                  <a:lnTo>
                    <a:pt x="925" y="253"/>
                  </a:lnTo>
                  <a:lnTo>
                    <a:pt x="926" y="251"/>
                  </a:lnTo>
                  <a:lnTo>
                    <a:pt x="928" y="251"/>
                  </a:lnTo>
                  <a:lnTo>
                    <a:pt x="928" y="253"/>
                  </a:lnTo>
                  <a:lnTo>
                    <a:pt x="929" y="253"/>
                  </a:lnTo>
                  <a:lnTo>
                    <a:pt x="931" y="253"/>
                  </a:lnTo>
                  <a:lnTo>
                    <a:pt x="932" y="254"/>
                  </a:lnTo>
                  <a:close/>
                  <a:moveTo>
                    <a:pt x="203" y="151"/>
                  </a:moveTo>
                  <a:lnTo>
                    <a:pt x="206" y="153"/>
                  </a:lnTo>
                  <a:lnTo>
                    <a:pt x="209" y="154"/>
                  </a:lnTo>
                  <a:lnTo>
                    <a:pt x="210" y="156"/>
                  </a:lnTo>
                  <a:lnTo>
                    <a:pt x="210" y="157"/>
                  </a:lnTo>
                  <a:lnTo>
                    <a:pt x="210" y="159"/>
                  </a:lnTo>
                  <a:lnTo>
                    <a:pt x="210" y="163"/>
                  </a:lnTo>
                  <a:lnTo>
                    <a:pt x="209" y="163"/>
                  </a:lnTo>
                  <a:lnTo>
                    <a:pt x="210" y="165"/>
                  </a:lnTo>
                  <a:lnTo>
                    <a:pt x="212" y="166"/>
                  </a:lnTo>
                  <a:lnTo>
                    <a:pt x="212" y="168"/>
                  </a:lnTo>
                  <a:lnTo>
                    <a:pt x="214" y="168"/>
                  </a:lnTo>
                  <a:lnTo>
                    <a:pt x="214" y="169"/>
                  </a:lnTo>
                  <a:lnTo>
                    <a:pt x="212" y="169"/>
                  </a:lnTo>
                  <a:lnTo>
                    <a:pt x="210" y="171"/>
                  </a:lnTo>
                  <a:lnTo>
                    <a:pt x="209" y="172"/>
                  </a:lnTo>
                  <a:lnTo>
                    <a:pt x="207" y="175"/>
                  </a:lnTo>
                  <a:lnTo>
                    <a:pt x="207" y="177"/>
                  </a:lnTo>
                  <a:lnTo>
                    <a:pt x="207" y="180"/>
                  </a:lnTo>
                  <a:lnTo>
                    <a:pt x="206" y="181"/>
                  </a:lnTo>
                  <a:lnTo>
                    <a:pt x="207" y="181"/>
                  </a:lnTo>
                  <a:lnTo>
                    <a:pt x="206" y="183"/>
                  </a:lnTo>
                  <a:lnTo>
                    <a:pt x="206" y="184"/>
                  </a:lnTo>
                  <a:lnTo>
                    <a:pt x="204" y="186"/>
                  </a:lnTo>
                  <a:lnTo>
                    <a:pt x="204" y="187"/>
                  </a:lnTo>
                  <a:lnTo>
                    <a:pt x="203" y="187"/>
                  </a:lnTo>
                  <a:lnTo>
                    <a:pt x="201" y="187"/>
                  </a:lnTo>
                  <a:lnTo>
                    <a:pt x="200" y="187"/>
                  </a:lnTo>
                  <a:lnTo>
                    <a:pt x="197" y="187"/>
                  </a:lnTo>
                  <a:lnTo>
                    <a:pt x="195" y="187"/>
                  </a:lnTo>
                  <a:lnTo>
                    <a:pt x="194" y="187"/>
                  </a:lnTo>
                  <a:lnTo>
                    <a:pt x="192" y="187"/>
                  </a:lnTo>
                  <a:lnTo>
                    <a:pt x="191" y="187"/>
                  </a:lnTo>
                  <a:lnTo>
                    <a:pt x="189" y="187"/>
                  </a:lnTo>
                  <a:lnTo>
                    <a:pt x="188" y="187"/>
                  </a:lnTo>
                  <a:lnTo>
                    <a:pt x="186" y="187"/>
                  </a:lnTo>
                  <a:lnTo>
                    <a:pt x="185" y="187"/>
                  </a:lnTo>
                  <a:lnTo>
                    <a:pt x="182" y="187"/>
                  </a:lnTo>
                  <a:lnTo>
                    <a:pt x="180" y="187"/>
                  </a:lnTo>
                  <a:lnTo>
                    <a:pt x="179" y="186"/>
                  </a:lnTo>
                  <a:lnTo>
                    <a:pt x="177" y="186"/>
                  </a:lnTo>
                  <a:lnTo>
                    <a:pt x="176" y="186"/>
                  </a:lnTo>
                  <a:lnTo>
                    <a:pt x="174" y="184"/>
                  </a:lnTo>
                  <a:lnTo>
                    <a:pt x="173" y="183"/>
                  </a:lnTo>
                  <a:lnTo>
                    <a:pt x="171" y="181"/>
                  </a:lnTo>
                  <a:lnTo>
                    <a:pt x="170" y="181"/>
                  </a:lnTo>
                  <a:lnTo>
                    <a:pt x="168" y="181"/>
                  </a:lnTo>
                  <a:lnTo>
                    <a:pt x="165" y="180"/>
                  </a:lnTo>
                  <a:lnTo>
                    <a:pt x="164" y="180"/>
                  </a:lnTo>
                  <a:lnTo>
                    <a:pt x="162" y="180"/>
                  </a:lnTo>
                  <a:lnTo>
                    <a:pt x="162" y="178"/>
                  </a:lnTo>
                  <a:lnTo>
                    <a:pt x="159" y="178"/>
                  </a:lnTo>
                  <a:lnTo>
                    <a:pt x="158" y="177"/>
                  </a:lnTo>
                  <a:lnTo>
                    <a:pt x="156" y="177"/>
                  </a:lnTo>
                  <a:lnTo>
                    <a:pt x="156" y="175"/>
                  </a:lnTo>
                  <a:lnTo>
                    <a:pt x="154" y="172"/>
                  </a:lnTo>
                  <a:lnTo>
                    <a:pt x="154" y="171"/>
                  </a:lnTo>
                  <a:lnTo>
                    <a:pt x="156" y="169"/>
                  </a:lnTo>
                  <a:lnTo>
                    <a:pt x="156" y="168"/>
                  </a:lnTo>
                  <a:lnTo>
                    <a:pt x="156" y="166"/>
                  </a:lnTo>
                  <a:lnTo>
                    <a:pt x="158" y="163"/>
                  </a:lnTo>
                  <a:lnTo>
                    <a:pt x="158" y="162"/>
                  </a:lnTo>
                  <a:lnTo>
                    <a:pt x="159" y="160"/>
                  </a:lnTo>
                  <a:lnTo>
                    <a:pt x="159" y="159"/>
                  </a:lnTo>
                  <a:lnTo>
                    <a:pt x="162" y="156"/>
                  </a:lnTo>
                  <a:lnTo>
                    <a:pt x="164" y="156"/>
                  </a:lnTo>
                  <a:lnTo>
                    <a:pt x="165" y="154"/>
                  </a:lnTo>
                  <a:lnTo>
                    <a:pt x="167" y="154"/>
                  </a:lnTo>
                  <a:lnTo>
                    <a:pt x="170" y="153"/>
                  </a:lnTo>
                  <a:lnTo>
                    <a:pt x="171" y="153"/>
                  </a:lnTo>
                  <a:lnTo>
                    <a:pt x="174" y="153"/>
                  </a:lnTo>
                  <a:lnTo>
                    <a:pt x="176" y="153"/>
                  </a:lnTo>
                  <a:lnTo>
                    <a:pt x="177" y="151"/>
                  </a:lnTo>
                  <a:lnTo>
                    <a:pt x="179" y="151"/>
                  </a:lnTo>
                  <a:lnTo>
                    <a:pt x="180" y="153"/>
                  </a:lnTo>
                  <a:lnTo>
                    <a:pt x="182" y="153"/>
                  </a:lnTo>
                  <a:lnTo>
                    <a:pt x="183" y="153"/>
                  </a:lnTo>
                  <a:lnTo>
                    <a:pt x="185" y="153"/>
                  </a:lnTo>
                  <a:lnTo>
                    <a:pt x="186" y="153"/>
                  </a:lnTo>
                  <a:lnTo>
                    <a:pt x="188" y="151"/>
                  </a:lnTo>
                  <a:lnTo>
                    <a:pt x="189" y="151"/>
                  </a:lnTo>
                  <a:lnTo>
                    <a:pt x="191" y="151"/>
                  </a:lnTo>
                  <a:lnTo>
                    <a:pt x="189" y="153"/>
                  </a:lnTo>
                  <a:lnTo>
                    <a:pt x="191" y="153"/>
                  </a:lnTo>
                  <a:lnTo>
                    <a:pt x="191" y="151"/>
                  </a:lnTo>
                  <a:lnTo>
                    <a:pt x="192" y="151"/>
                  </a:lnTo>
                  <a:lnTo>
                    <a:pt x="191" y="153"/>
                  </a:lnTo>
                  <a:lnTo>
                    <a:pt x="195" y="151"/>
                  </a:lnTo>
                  <a:lnTo>
                    <a:pt x="195" y="150"/>
                  </a:lnTo>
                  <a:lnTo>
                    <a:pt x="197" y="150"/>
                  </a:lnTo>
                  <a:lnTo>
                    <a:pt x="200" y="151"/>
                  </a:lnTo>
                  <a:lnTo>
                    <a:pt x="201" y="151"/>
                  </a:lnTo>
                  <a:lnTo>
                    <a:pt x="203" y="151"/>
                  </a:lnTo>
                  <a:close/>
                  <a:moveTo>
                    <a:pt x="244" y="249"/>
                  </a:moveTo>
                  <a:lnTo>
                    <a:pt x="245" y="249"/>
                  </a:lnTo>
                  <a:lnTo>
                    <a:pt x="245" y="251"/>
                  </a:lnTo>
                  <a:lnTo>
                    <a:pt x="245" y="253"/>
                  </a:lnTo>
                  <a:lnTo>
                    <a:pt x="244" y="259"/>
                  </a:lnTo>
                  <a:lnTo>
                    <a:pt x="241" y="266"/>
                  </a:lnTo>
                  <a:lnTo>
                    <a:pt x="239" y="266"/>
                  </a:lnTo>
                  <a:lnTo>
                    <a:pt x="239" y="268"/>
                  </a:lnTo>
                  <a:lnTo>
                    <a:pt x="241" y="268"/>
                  </a:lnTo>
                  <a:lnTo>
                    <a:pt x="242" y="269"/>
                  </a:lnTo>
                  <a:lnTo>
                    <a:pt x="241" y="271"/>
                  </a:lnTo>
                  <a:lnTo>
                    <a:pt x="239" y="272"/>
                  </a:lnTo>
                  <a:lnTo>
                    <a:pt x="244" y="277"/>
                  </a:lnTo>
                  <a:lnTo>
                    <a:pt x="242" y="277"/>
                  </a:lnTo>
                  <a:lnTo>
                    <a:pt x="239" y="272"/>
                  </a:lnTo>
                  <a:lnTo>
                    <a:pt x="238" y="277"/>
                  </a:lnTo>
                  <a:lnTo>
                    <a:pt x="236" y="275"/>
                  </a:lnTo>
                  <a:lnTo>
                    <a:pt x="236" y="277"/>
                  </a:lnTo>
                  <a:lnTo>
                    <a:pt x="235" y="278"/>
                  </a:lnTo>
                  <a:lnTo>
                    <a:pt x="233" y="280"/>
                  </a:lnTo>
                  <a:lnTo>
                    <a:pt x="232" y="281"/>
                  </a:lnTo>
                  <a:lnTo>
                    <a:pt x="227" y="281"/>
                  </a:lnTo>
                  <a:lnTo>
                    <a:pt x="224" y="283"/>
                  </a:lnTo>
                  <a:lnTo>
                    <a:pt x="223" y="283"/>
                  </a:lnTo>
                  <a:lnTo>
                    <a:pt x="221" y="283"/>
                  </a:lnTo>
                  <a:lnTo>
                    <a:pt x="220" y="283"/>
                  </a:lnTo>
                  <a:lnTo>
                    <a:pt x="217" y="280"/>
                  </a:lnTo>
                  <a:lnTo>
                    <a:pt x="215" y="277"/>
                  </a:lnTo>
                  <a:lnTo>
                    <a:pt x="212" y="275"/>
                  </a:lnTo>
                  <a:lnTo>
                    <a:pt x="212" y="274"/>
                  </a:lnTo>
                  <a:lnTo>
                    <a:pt x="210" y="272"/>
                  </a:lnTo>
                  <a:lnTo>
                    <a:pt x="210" y="271"/>
                  </a:lnTo>
                  <a:lnTo>
                    <a:pt x="210" y="269"/>
                  </a:lnTo>
                  <a:lnTo>
                    <a:pt x="210" y="266"/>
                  </a:lnTo>
                  <a:lnTo>
                    <a:pt x="210" y="263"/>
                  </a:lnTo>
                  <a:lnTo>
                    <a:pt x="210" y="262"/>
                  </a:lnTo>
                  <a:lnTo>
                    <a:pt x="212" y="260"/>
                  </a:lnTo>
                  <a:lnTo>
                    <a:pt x="214" y="260"/>
                  </a:lnTo>
                  <a:lnTo>
                    <a:pt x="217" y="260"/>
                  </a:lnTo>
                  <a:lnTo>
                    <a:pt x="218" y="260"/>
                  </a:lnTo>
                  <a:lnTo>
                    <a:pt x="220" y="260"/>
                  </a:lnTo>
                  <a:lnTo>
                    <a:pt x="221" y="260"/>
                  </a:lnTo>
                  <a:lnTo>
                    <a:pt x="223" y="259"/>
                  </a:lnTo>
                  <a:lnTo>
                    <a:pt x="224" y="259"/>
                  </a:lnTo>
                  <a:lnTo>
                    <a:pt x="224" y="257"/>
                  </a:lnTo>
                  <a:lnTo>
                    <a:pt x="226" y="257"/>
                  </a:lnTo>
                  <a:lnTo>
                    <a:pt x="226" y="256"/>
                  </a:lnTo>
                  <a:lnTo>
                    <a:pt x="226" y="254"/>
                  </a:lnTo>
                  <a:lnTo>
                    <a:pt x="227" y="254"/>
                  </a:lnTo>
                  <a:lnTo>
                    <a:pt x="230" y="254"/>
                  </a:lnTo>
                  <a:lnTo>
                    <a:pt x="229" y="253"/>
                  </a:lnTo>
                  <a:lnTo>
                    <a:pt x="232" y="253"/>
                  </a:lnTo>
                  <a:lnTo>
                    <a:pt x="233" y="253"/>
                  </a:lnTo>
                  <a:lnTo>
                    <a:pt x="236" y="249"/>
                  </a:lnTo>
                  <a:lnTo>
                    <a:pt x="239" y="249"/>
                  </a:lnTo>
                  <a:lnTo>
                    <a:pt x="242" y="249"/>
                  </a:lnTo>
                  <a:lnTo>
                    <a:pt x="242" y="248"/>
                  </a:lnTo>
                  <a:lnTo>
                    <a:pt x="244" y="249"/>
                  </a:lnTo>
                  <a:close/>
                  <a:moveTo>
                    <a:pt x="139" y="180"/>
                  </a:moveTo>
                  <a:lnTo>
                    <a:pt x="139" y="183"/>
                  </a:lnTo>
                  <a:lnTo>
                    <a:pt x="139" y="184"/>
                  </a:lnTo>
                  <a:lnTo>
                    <a:pt x="141" y="186"/>
                  </a:lnTo>
                  <a:lnTo>
                    <a:pt x="141" y="187"/>
                  </a:lnTo>
                  <a:lnTo>
                    <a:pt x="142" y="189"/>
                  </a:lnTo>
                  <a:lnTo>
                    <a:pt x="142" y="192"/>
                  </a:lnTo>
                  <a:lnTo>
                    <a:pt x="142" y="195"/>
                  </a:lnTo>
                  <a:lnTo>
                    <a:pt x="144" y="195"/>
                  </a:lnTo>
                  <a:lnTo>
                    <a:pt x="144" y="196"/>
                  </a:lnTo>
                  <a:lnTo>
                    <a:pt x="144" y="198"/>
                  </a:lnTo>
                  <a:lnTo>
                    <a:pt x="144" y="200"/>
                  </a:lnTo>
                  <a:lnTo>
                    <a:pt x="145" y="201"/>
                  </a:lnTo>
                  <a:lnTo>
                    <a:pt x="145" y="203"/>
                  </a:lnTo>
                  <a:lnTo>
                    <a:pt x="147" y="204"/>
                  </a:lnTo>
                  <a:lnTo>
                    <a:pt x="148" y="204"/>
                  </a:lnTo>
                  <a:lnTo>
                    <a:pt x="150" y="206"/>
                  </a:lnTo>
                  <a:lnTo>
                    <a:pt x="151" y="207"/>
                  </a:lnTo>
                  <a:lnTo>
                    <a:pt x="150" y="207"/>
                  </a:lnTo>
                  <a:lnTo>
                    <a:pt x="150" y="209"/>
                  </a:lnTo>
                  <a:lnTo>
                    <a:pt x="150" y="210"/>
                  </a:lnTo>
                  <a:lnTo>
                    <a:pt x="150" y="212"/>
                  </a:lnTo>
                  <a:lnTo>
                    <a:pt x="151" y="212"/>
                  </a:lnTo>
                  <a:lnTo>
                    <a:pt x="151" y="213"/>
                  </a:lnTo>
                  <a:lnTo>
                    <a:pt x="153" y="213"/>
                  </a:lnTo>
                  <a:lnTo>
                    <a:pt x="154" y="213"/>
                  </a:lnTo>
                  <a:lnTo>
                    <a:pt x="156" y="213"/>
                  </a:lnTo>
                  <a:lnTo>
                    <a:pt x="156" y="215"/>
                  </a:lnTo>
                  <a:lnTo>
                    <a:pt x="153" y="215"/>
                  </a:lnTo>
                  <a:lnTo>
                    <a:pt x="154" y="216"/>
                  </a:lnTo>
                  <a:lnTo>
                    <a:pt x="154" y="218"/>
                  </a:lnTo>
                  <a:lnTo>
                    <a:pt x="156" y="218"/>
                  </a:lnTo>
                  <a:lnTo>
                    <a:pt x="156" y="216"/>
                  </a:lnTo>
                  <a:lnTo>
                    <a:pt x="158" y="216"/>
                  </a:lnTo>
                  <a:lnTo>
                    <a:pt x="158" y="218"/>
                  </a:lnTo>
                  <a:lnTo>
                    <a:pt x="156" y="219"/>
                  </a:lnTo>
                  <a:lnTo>
                    <a:pt x="154" y="221"/>
                  </a:lnTo>
                  <a:lnTo>
                    <a:pt x="153" y="221"/>
                  </a:lnTo>
                  <a:lnTo>
                    <a:pt x="151" y="222"/>
                  </a:lnTo>
                  <a:lnTo>
                    <a:pt x="150" y="222"/>
                  </a:lnTo>
                  <a:lnTo>
                    <a:pt x="150" y="224"/>
                  </a:lnTo>
                  <a:lnTo>
                    <a:pt x="148" y="224"/>
                  </a:lnTo>
                  <a:lnTo>
                    <a:pt x="147" y="224"/>
                  </a:lnTo>
                  <a:lnTo>
                    <a:pt x="147" y="222"/>
                  </a:lnTo>
                  <a:lnTo>
                    <a:pt x="145" y="222"/>
                  </a:lnTo>
                  <a:lnTo>
                    <a:pt x="145" y="221"/>
                  </a:lnTo>
                  <a:lnTo>
                    <a:pt x="144" y="219"/>
                  </a:lnTo>
                  <a:lnTo>
                    <a:pt x="142" y="218"/>
                  </a:lnTo>
                  <a:lnTo>
                    <a:pt x="141" y="216"/>
                  </a:lnTo>
                  <a:lnTo>
                    <a:pt x="139" y="215"/>
                  </a:lnTo>
                  <a:lnTo>
                    <a:pt x="139" y="213"/>
                  </a:lnTo>
                  <a:lnTo>
                    <a:pt x="138" y="212"/>
                  </a:lnTo>
                  <a:lnTo>
                    <a:pt x="136" y="210"/>
                  </a:lnTo>
                  <a:lnTo>
                    <a:pt x="135" y="207"/>
                  </a:lnTo>
                  <a:lnTo>
                    <a:pt x="133" y="206"/>
                  </a:lnTo>
                  <a:lnTo>
                    <a:pt x="133" y="204"/>
                  </a:lnTo>
                  <a:lnTo>
                    <a:pt x="132" y="204"/>
                  </a:lnTo>
                  <a:lnTo>
                    <a:pt x="129" y="201"/>
                  </a:lnTo>
                  <a:lnTo>
                    <a:pt x="127" y="198"/>
                  </a:lnTo>
                  <a:lnTo>
                    <a:pt x="126" y="195"/>
                  </a:lnTo>
                  <a:lnTo>
                    <a:pt x="126" y="193"/>
                  </a:lnTo>
                  <a:lnTo>
                    <a:pt x="126" y="192"/>
                  </a:lnTo>
                  <a:lnTo>
                    <a:pt x="127" y="190"/>
                  </a:lnTo>
                  <a:lnTo>
                    <a:pt x="127" y="189"/>
                  </a:lnTo>
                  <a:lnTo>
                    <a:pt x="129" y="187"/>
                  </a:lnTo>
                  <a:lnTo>
                    <a:pt x="129" y="186"/>
                  </a:lnTo>
                  <a:lnTo>
                    <a:pt x="132" y="183"/>
                  </a:lnTo>
                  <a:lnTo>
                    <a:pt x="133" y="181"/>
                  </a:lnTo>
                  <a:lnTo>
                    <a:pt x="135" y="180"/>
                  </a:lnTo>
                  <a:lnTo>
                    <a:pt x="135" y="181"/>
                  </a:lnTo>
                  <a:lnTo>
                    <a:pt x="136" y="180"/>
                  </a:lnTo>
                  <a:lnTo>
                    <a:pt x="136" y="178"/>
                  </a:lnTo>
                  <a:lnTo>
                    <a:pt x="138" y="177"/>
                  </a:lnTo>
                  <a:lnTo>
                    <a:pt x="139" y="175"/>
                  </a:lnTo>
                  <a:lnTo>
                    <a:pt x="141" y="174"/>
                  </a:lnTo>
                  <a:lnTo>
                    <a:pt x="142" y="172"/>
                  </a:lnTo>
                  <a:lnTo>
                    <a:pt x="144" y="172"/>
                  </a:lnTo>
                  <a:lnTo>
                    <a:pt x="145" y="172"/>
                  </a:lnTo>
                  <a:lnTo>
                    <a:pt x="144" y="174"/>
                  </a:lnTo>
                  <a:lnTo>
                    <a:pt x="142" y="175"/>
                  </a:lnTo>
                  <a:lnTo>
                    <a:pt x="141" y="177"/>
                  </a:lnTo>
                  <a:lnTo>
                    <a:pt x="139" y="178"/>
                  </a:lnTo>
                  <a:lnTo>
                    <a:pt x="139" y="180"/>
                  </a:lnTo>
                  <a:close/>
                  <a:moveTo>
                    <a:pt x="230" y="206"/>
                  </a:moveTo>
                  <a:lnTo>
                    <a:pt x="230" y="207"/>
                  </a:lnTo>
                  <a:lnTo>
                    <a:pt x="229" y="207"/>
                  </a:lnTo>
                  <a:lnTo>
                    <a:pt x="227" y="209"/>
                  </a:lnTo>
                  <a:lnTo>
                    <a:pt x="226" y="209"/>
                  </a:lnTo>
                  <a:lnTo>
                    <a:pt x="224" y="209"/>
                  </a:lnTo>
                  <a:lnTo>
                    <a:pt x="223" y="209"/>
                  </a:lnTo>
                  <a:lnTo>
                    <a:pt x="221" y="210"/>
                  </a:lnTo>
                  <a:lnTo>
                    <a:pt x="220" y="210"/>
                  </a:lnTo>
                  <a:lnTo>
                    <a:pt x="218" y="210"/>
                  </a:lnTo>
                  <a:lnTo>
                    <a:pt x="217" y="210"/>
                  </a:lnTo>
                  <a:lnTo>
                    <a:pt x="217" y="212"/>
                  </a:lnTo>
                  <a:lnTo>
                    <a:pt x="215" y="212"/>
                  </a:lnTo>
                  <a:lnTo>
                    <a:pt x="214" y="210"/>
                  </a:lnTo>
                  <a:lnTo>
                    <a:pt x="210" y="210"/>
                  </a:lnTo>
                  <a:lnTo>
                    <a:pt x="209" y="210"/>
                  </a:lnTo>
                  <a:lnTo>
                    <a:pt x="209" y="212"/>
                  </a:lnTo>
                  <a:lnTo>
                    <a:pt x="207" y="212"/>
                  </a:lnTo>
                  <a:lnTo>
                    <a:pt x="206" y="213"/>
                  </a:lnTo>
                  <a:lnTo>
                    <a:pt x="204" y="215"/>
                  </a:lnTo>
                  <a:lnTo>
                    <a:pt x="203" y="215"/>
                  </a:lnTo>
                  <a:lnTo>
                    <a:pt x="201" y="216"/>
                  </a:lnTo>
                  <a:lnTo>
                    <a:pt x="200" y="218"/>
                  </a:lnTo>
                  <a:lnTo>
                    <a:pt x="198" y="218"/>
                  </a:lnTo>
                  <a:lnTo>
                    <a:pt x="197" y="216"/>
                  </a:lnTo>
                  <a:lnTo>
                    <a:pt x="195" y="216"/>
                  </a:lnTo>
                  <a:lnTo>
                    <a:pt x="194" y="215"/>
                  </a:lnTo>
                  <a:lnTo>
                    <a:pt x="194" y="213"/>
                  </a:lnTo>
                  <a:lnTo>
                    <a:pt x="194" y="212"/>
                  </a:lnTo>
                  <a:lnTo>
                    <a:pt x="195" y="212"/>
                  </a:lnTo>
                  <a:lnTo>
                    <a:pt x="195" y="210"/>
                  </a:lnTo>
                  <a:lnTo>
                    <a:pt x="195" y="212"/>
                  </a:lnTo>
                  <a:lnTo>
                    <a:pt x="197" y="212"/>
                  </a:lnTo>
                  <a:lnTo>
                    <a:pt x="197" y="210"/>
                  </a:lnTo>
                  <a:lnTo>
                    <a:pt x="197" y="209"/>
                  </a:lnTo>
                  <a:lnTo>
                    <a:pt x="198" y="209"/>
                  </a:lnTo>
                  <a:lnTo>
                    <a:pt x="198" y="210"/>
                  </a:lnTo>
                  <a:lnTo>
                    <a:pt x="200" y="210"/>
                  </a:lnTo>
                  <a:lnTo>
                    <a:pt x="201" y="210"/>
                  </a:lnTo>
                  <a:lnTo>
                    <a:pt x="203" y="209"/>
                  </a:lnTo>
                  <a:lnTo>
                    <a:pt x="204" y="209"/>
                  </a:lnTo>
                  <a:lnTo>
                    <a:pt x="206" y="209"/>
                  </a:lnTo>
                  <a:lnTo>
                    <a:pt x="207" y="209"/>
                  </a:lnTo>
                  <a:lnTo>
                    <a:pt x="209" y="209"/>
                  </a:lnTo>
                  <a:lnTo>
                    <a:pt x="209" y="207"/>
                  </a:lnTo>
                  <a:lnTo>
                    <a:pt x="210" y="207"/>
                  </a:lnTo>
                  <a:lnTo>
                    <a:pt x="212" y="207"/>
                  </a:lnTo>
                  <a:lnTo>
                    <a:pt x="214" y="207"/>
                  </a:lnTo>
                  <a:lnTo>
                    <a:pt x="215" y="207"/>
                  </a:lnTo>
                  <a:lnTo>
                    <a:pt x="217" y="206"/>
                  </a:lnTo>
                  <a:lnTo>
                    <a:pt x="218" y="206"/>
                  </a:lnTo>
                  <a:lnTo>
                    <a:pt x="221" y="204"/>
                  </a:lnTo>
                  <a:lnTo>
                    <a:pt x="223" y="204"/>
                  </a:lnTo>
                  <a:lnTo>
                    <a:pt x="224" y="203"/>
                  </a:lnTo>
                  <a:lnTo>
                    <a:pt x="226" y="203"/>
                  </a:lnTo>
                  <a:lnTo>
                    <a:pt x="227" y="201"/>
                  </a:lnTo>
                  <a:lnTo>
                    <a:pt x="229" y="200"/>
                  </a:lnTo>
                  <a:lnTo>
                    <a:pt x="230" y="200"/>
                  </a:lnTo>
                  <a:lnTo>
                    <a:pt x="232" y="200"/>
                  </a:lnTo>
                  <a:lnTo>
                    <a:pt x="232" y="201"/>
                  </a:lnTo>
                  <a:lnTo>
                    <a:pt x="232" y="204"/>
                  </a:lnTo>
                  <a:lnTo>
                    <a:pt x="230" y="206"/>
                  </a:lnTo>
                  <a:close/>
                  <a:moveTo>
                    <a:pt x="189" y="237"/>
                  </a:moveTo>
                  <a:lnTo>
                    <a:pt x="192" y="239"/>
                  </a:lnTo>
                  <a:lnTo>
                    <a:pt x="194" y="240"/>
                  </a:lnTo>
                  <a:lnTo>
                    <a:pt x="195" y="239"/>
                  </a:lnTo>
                  <a:lnTo>
                    <a:pt x="197" y="239"/>
                  </a:lnTo>
                  <a:lnTo>
                    <a:pt x="198" y="239"/>
                  </a:lnTo>
                  <a:lnTo>
                    <a:pt x="198" y="237"/>
                  </a:lnTo>
                  <a:lnTo>
                    <a:pt x="200" y="237"/>
                  </a:lnTo>
                  <a:lnTo>
                    <a:pt x="201" y="237"/>
                  </a:lnTo>
                  <a:lnTo>
                    <a:pt x="201" y="239"/>
                  </a:lnTo>
                  <a:lnTo>
                    <a:pt x="203" y="240"/>
                  </a:lnTo>
                  <a:lnTo>
                    <a:pt x="203" y="242"/>
                  </a:lnTo>
                  <a:lnTo>
                    <a:pt x="204" y="242"/>
                  </a:lnTo>
                  <a:lnTo>
                    <a:pt x="204" y="243"/>
                  </a:lnTo>
                  <a:lnTo>
                    <a:pt x="206" y="243"/>
                  </a:lnTo>
                  <a:lnTo>
                    <a:pt x="206" y="245"/>
                  </a:lnTo>
                  <a:lnTo>
                    <a:pt x="206" y="246"/>
                  </a:lnTo>
                  <a:lnTo>
                    <a:pt x="206" y="248"/>
                  </a:lnTo>
                  <a:lnTo>
                    <a:pt x="203" y="249"/>
                  </a:lnTo>
                  <a:lnTo>
                    <a:pt x="201" y="249"/>
                  </a:lnTo>
                  <a:lnTo>
                    <a:pt x="200" y="249"/>
                  </a:lnTo>
                  <a:lnTo>
                    <a:pt x="198" y="249"/>
                  </a:lnTo>
                  <a:lnTo>
                    <a:pt x="197" y="248"/>
                  </a:lnTo>
                  <a:lnTo>
                    <a:pt x="197" y="246"/>
                  </a:lnTo>
                  <a:lnTo>
                    <a:pt x="195" y="245"/>
                  </a:lnTo>
                  <a:lnTo>
                    <a:pt x="194" y="245"/>
                  </a:lnTo>
                  <a:lnTo>
                    <a:pt x="192" y="243"/>
                  </a:lnTo>
                  <a:lnTo>
                    <a:pt x="191" y="242"/>
                  </a:lnTo>
                  <a:lnTo>
                    <a:pt x="189" y="242"/>
                  </a:lnTo>
                  <a:lnTo>
                    <a:pt x="188" y="242"/>
                  </a:lnTo>
                  <a:lnTo>
                    <a:pt x="188" y="240"/>
                  </a:lnTo>
                  <a:lnTo>
                    <a:pt x="188" y="239"/>
                  </a:lnTo>
                  <a:lnTo>
                    <a:pt x="188" y="237"/>
                  </a:lnTo>
                  <a:lnTo>
                    <a:pt x="189" y="237"/>
                  </a:lnTo>
                  <a:close/>
                  <a:moveTo>
                    <a:pt x="484" y="693"/>
                  </a:moveTo>
                  <a:lnTo>
                    <a:pt x="483" y="687"/>
                  </a:lnTo>
                  <a:lnTo>
                    <a:pt x="480" y="683"/>
                  </a:lnTo>
                  <a:lnTo>
                    <a:pt x="480" y="681"/>
                  </a:lnTo>
                  <a:lnTo>
                    <a:pt x="480" y="680"/>
                  </a:lnTo>
                  <a:lnTo>
                    <a:pt x="480" y="678"/>
                  </a:lnTo>
                  <a:lnTo>
                    <a:pt x="478" y="677"/>
                  </a:lnTo>
                  <a:lnTo>
                    <a:pt x="478" y="675"/>
                  </a:lnTo>
                  <a:lnTo>
                    <a:pt x="477" y="674"/>
                  </a:lnTo>
                  <a:lnTo>
                    <a:pt x="477" y="672"/>
                  </a:lnTo>
                  <a:lnTo>
                    <a:pt x="475" y="670"/>
                  </a:lnTo>
                  <a:lnTo>
                    <a:pt x="475" y="669"/>
                  </a:lnTo>
                  <a:lnTo>
                    <a:pt x="477" y="670"/>
                  </a:lnTo>
                  <a:lnTo>
                    <a:pt x="478" y="670"/>
                  </a:lnTo>
                  <a:lnTo>
                    <a:pt x="480" y="672"/>
                  </a:lnTo>
                  <a:lnTo>
                    <a:pt x="481" y="674"/>
                  </a:lnTo>
                  <a:lnTo>
                    <a:pt x="483" y="677"/>
                  </a:lnTo>
                  <a:lnTo>
                    <a:pt x="484" y="678"/>
                  </a:lnTo>
                  <a:lnTo>
                    <a:pt x="484" y="680"/>
                  </a:lnTo>
                  <a:lnTo>
                    <a:pt x="484" y="681"/>
                  </a:lnTo>
                  <a:lnTo>
                    <a:pt x="484" y="683"/>
                  </a:lnTo>
                  <a:lnTo>
                    <a:pt x="484" y="684"/>
                  </a:lnTo>
                  <a:lnTo>
                    <a:pt x="486" y="686"/>
                  </a:lnTo>
                  <a:lnTo>
                    <a:pt x="486" y="687"/>
                  </a:lnTo>
                  <a:lnTo>
                    <a:pt x="486" y="689"/>
                  </a:lnTo>
                  <a:lnTo>
                    <a:pt x="486" y="690"/>
                  </a:lnTo>
                  <a:lnTo>
                    <a:pt x="484" y="692"/>
                  </a:lnTo>
                  <a:lnTo>
                    <a:pt x="484" y="693"/>
                  </a:lnTo>
                  <a:close/>
                  <a:moveTo>
                    <a:pt x="490" y="696"/>
                  </a:moveTo>
                  <a:lnTo>
                    <a:pt x="490" y="699"/>
                  </a:lnTo>
                  <a:lnTo>
                    <a:pt x="490" y="701"/>
                  </a:lnTo>
                  <a:lnTo>
                    <a:pt x="490" y="702"/>
                  </a:lnTo>
                  <a:lnTo>
                    <a:pt x="492" y="704"/>
                  </a:lnTo>
                  <a:lnTo>
                    <a:pt x="492" y="705"/>
                  </a:lnTo>
                  <a:lnTo>
                    <a:pt x="494" y="707"/>
                  </a:lnTo>
                  <a:lnTo>
                    <a:pt x="495" y="707"/>
                  </a:lnTo>
                  <a:lnTo>
                    <a:pt x="497" y="708"/>
                  </a:lnTo>
                  <a:lnTo>
                    <a:pt x="495" y="711"/>
                  </a:lnTo>
                  <a:lnTo>
                    <a:pt x="494" y="711"/>
                  </a:lnTo>
                  <a:lnTo>
                    <a:pt x="492" y="710"/>
                  </a:lnTo>
                  <a:lnTo>
                    <a:pt x="490" y="708"/>
                  </a:lnTo>
                  <a:lnTo>
                    <a:pt x="490" y="707"/>
                  </a:lnTo>
                  <a:lnTo>
                    <a:pt x="489" y="704"/>
                  </a:lnTo>
                  <a:lnTo>
                    <a:pt x="487" y="702"/>
                  </a:lnTo>
                  <a:lnTo>
                    <a:pt x="487" y="701"/>
                  </a:lnTo>
                  <a:lnTo>
                    <a:pt x="487" y="699"/>
                  </a:lnTo>
                  <a:lnTo>
                    <a:pt x="487" y="698"/>
                  </a:lnTo>
                  <a:lnTo>
                    <a:pt x="489" y="698"/>
                  </a:lnTo>
                  <a:lnTo>
                    <a:pt x="489" y="696"/>
                  </a:lnTo>
                  <a:lnTo>
                    <a:pt x="489" y="695"/>
                  </a:lnTo>
                  <a:lnTo>
                    <a:pt x="489" y="693"/>
                  </a:lnTo>
                  <a:lnTo>
                    <a:pt x="489" y="692"/>
                  </a:lnTo>
                  <a:lnTo>
                    <a:pt x="490" y="693"/>
                  </a:lnTo>
                  <a:lnTo>
                    <a:pt x="490" y="696"/>
                  </a:lnTo>
                  <a:close/>
                  <a:moveTo>
                    <a:pt x="253" y="206"/>
                  </a:moveTo>
                  <a:lnTo>
                    <a:pt x="254" y="207"/>
                  </a:lnTo>
                  <a:lnTo>
                    <a:pt x="253" y="207"/>
                  </a:lnTo>
                  <a:lnTo>
                    <a:pt x="253" y="209"/>
                  </a:lnTo>
                  <a:lnTo>
                    <a:pt x="254" y="209"/>
                  </a:lnTo>
                  <a:lnTo>
                    <a:pt x="253" y="210"/>
                  </a:lnTo>
                  <a:lnTo>
                    <a:pt x="253" y="212"/>
                  </a:lnTo>
                  <a:lnTo>
                    <a:pt x="251" y="213"/>
                  </a:lnTo>
                  <a:lnTo>
                    <a:pt x="248" y="215"/>
                  </a:lnTo>
                  <a:lnTo>
                    <a:pt x="247" y="213"/>
                  </a:lnTo>
                  <a:lnTo>
                    <a:pt x="245" y="212"/>
                  </a:lnTo>
                  <a:lnTo>
                    <a:pt x="245" y="210"/>
                  </a:lnTo>
                  <a:lnTo>
                    <a:pt x="247" y="209"/>
                  </a:lnTo>
                  <a:lnTo>
                    <a:pt x="248" y="207"/>
                  </a:lnTo>
                  <a:lnTo>
                    <a:pt x="248" y="209"/>
                  </a:lnTo>
                  <a:lnTo>
                    <a:pt x="251" y="207"/>
                  </a:lnTo>
                  <a:lnTo>
                    <a:pt x="253" y="206"/>
                  </a:lnTo>
                  <a:lnTo>
                    <a:pt x="253" y="207"/>
                  </a:lnTo>
                  <a:lnTo>
                    <a:pt x="253" y="206"/>
                  </a:lnTo>
                  <a:close/>
                  <a:moveTo>
                    <a:pt x="239" y="496"/>
                  </a:moveTo>
                  <a:lnTo>
                    <a:pt x="241" y="496"/>
                  </a:lnTo>
                  <a:lnTo>
                    <a:pt x="242" y="496"/>
                  </a:lnTo>
                  <a:lnTo>
                    <a:pt x="241" y="498"/>
                  </a:lnTo>
                  <a:lnTo>
                    <a:pt x="239" y="498"/>
                  </a:lnTo>
                  <a:lnTo>
                    <a:pt x="239" y="499"/>
                  </a:lnTo>
                  <a:lnTo>
                    <a:pt x="238" y="501"/>
                  </a:lnTo>
                  <a:lnTo>
                    <a:pt x="236" y="499"/>
                  </a:lnTo>
                  <a:lnTo>
                    <a:pt x="238" y="501"/>
                  </a:lnTo>
                  <a:lnTo>
                    <a:pt x="238" y="502"/>
                  </a:lnTo>
                  <a:lnTo>
                    <a:pt x="239" y="502"/>
                  </a:lnTo>
                  <a:lnTo>
                    <a:pt x="241" y="502"/>
                  </a:lnTo>
                  <a:lnTo>
                    <a:pt x="242" y="502"/>
                  </a:lnTo>
                  <a:lnTo>
                    <a:pt x="241" y="502"/>
                  </a:lnTo>
                  <a:lnTo>
                    <a:pt x="241" y="504"/>
                  </a:lnTo>
                  <a:lnTo>
                    <a:pt x="239" y="504"/>
                  </a:lnTo>
                  <a:lnTo>
                    <a:pt x="238" y="502"/>
                  </a:lnTo>
                  <a:lnTo>
                    <a:pt x="236" y="502"/>
                  </a:lnTo>
                  <a:lnTo>
                    <a:pt x="236" y="501"/>
                  </a:lnTo>
                  <a:lnTo>
                    <a:pt x="235" y="499"/>
                  </a:lnTo>
                  <a:lnTo>
                    <a:pt x="235" y="498"/>
                  </a:lnTo>
                  <a:lnTo>
                    <a:pt x="236" y="496"/>
                  </a:lnTo>
                  <a:lnTo>
                    <a:pt x="236" y="495"/>
                  </a:lnTo>
                  <a:lnTo>
                    <a:pt x="238" y="493"/>
                  </a:lnTo>
                  <a:lnTo>
                    <a:pt x="239" y="492"/>
                  </a:lnTo>
                  <a:lnTo>
                    <a:pt x="241" y="492"/>
                  </a:lnTo>
                  <a:lnTo>
                    <a:pt x="241" y="493"/>
                  </a:lnTo>
                  <a:lnTo>
                    <a:pt x="239" y="493"/>
                  </a:lnTo>
                  <a:lnTo>
                    <a:pt x="239" y="495"/>
                  </a:lnTo>
                  <a:lnTo>
                    <a:pt x="239" y="496"/>
                  </a:lnTo>
                  <a:close/>
                  <a:moveTo>
                    <a:pt x="276" y="251"/>
                  </a:moveTo>
                  <a:lnTo>
                    <a:pt x="277" y="253"/>
                  </a:lnTo>
                  <a:lnTo>
                    <a:pt x="279" y="253"/>
                  </a:lnTo>
                  <a:lnTo>
                    <a:pt x="280" y="253"/>
                  </a:lnTo>
                  <a:lnTo>
                    <a:pt x="280" y="254"/>
                  </a:lnTo>
                  <a:lnTo>
                    <a:pt x="279" y="256"/>
                  </a:lnTo>
                  <a:lnTo>
                    <a:pt x="277" y="256"/>
                  </a:lnTo>
                  <a:lnTo>
                    <a:pt x="274" y="254"/>
                  </a:lnTo>
                  <a:lnTo>
                    <a:pt x="273" y="253"/>
                  </a:lnTo>
                  <a:lnTo>
                    <a:pt x="271" y="253"/>
                  </a:lnTo>
                  <a:lnTo>
                    <a:pt x="270" y="253"/>
                  </a:lnTo>
                  <a:lnTo>
                    <a:pt x="268" y="253"/>
                  </a:lnTo>
                  <a:lnTo>
                    <a:pt x="268" y="251"/>
                  </a:lnTo>
                  <a:lnTo>
                    <a:pt x="270" y="251"/>
                  </a:lnTo>
                  <a:lnTo>
                    <a:pt x="273" y="249"/>
                  </a:lnTo>
                  <a:lnTo>
                    <a:pt x="274" y="249"/>
                  </a:lnTo>
                  <a:lnTo>
                    <a:pt x="274" y="251"/>
                  </a:lnTo>
                  <a:lnTo>
                    <a:pt x="276" y="251"/>
                  </a:lnTo>
                  <a:close/>
                  <a:moveTo>
                    <a:pt x="453" y="646"/>
                  </a:moveTo>
                  <a:lnTo>
                    <a:pt x="451" y="646"/>
                  </a:lnTo>
                  <a:lnTo>
                    <a:pt x="451" y="645"/>
                  </a:lnTo>
                  <a:lnTo>
                    <a:pt x="450" y="642"/>
                  </a:lnTo>
                  <a:lnTo>
                    <a:pt x="448" y="640"/>
                  </a:lnTo>
                  <a:lnTo>
                    <a:pt x="447" y="636"/>
                  </a:lnTo>
                  <a:lnTo>
                    <a:pt x="445" y="630"/>
                  </a:lnTo>
                  <a:lnTo>
                    <a:pt x="444" y="627"/>
                  </a:lnTo>
                  <a:lnTo>
                    <a:pt x="444" y="625"/>
                  </a:lnTo>
                  <a:lnTo>
                    <a:pt x="445" y="627"/>
                  </a:lnTo>
                  <a:lnTo>
                    <a:pt x="448" y="636"/>
                  </a:lnTo>
                  <a:lnTo>
                    <a:pt x="450" y="637"/>
                  </a:lnTo>
                  <a:lnTo>
                    <a:pt x="451" y="640"/>
                  </a:lnTo>
                  <a:lnTo>
                    <a:pt x="451" y="642"/>
                  </a:lnTo>
                  <a:lnTo>
                    <a:pt x="453" y="645"/>
                  </a:lnTo>
                  <a:lnTo>
                    <a:pt x="453" y="646"/>
                  </a:lnTo>
                  <a:close/>
                  <a:moveTo>
                    <a:pt x="242" y="187"/>
                  </a:moveTo>
                  <a:lnTo>
                    <a:pt x="244" y="187"/>
                  </a:lnTo>
                  <a:lnTo>
                    <a:pt x="245" y="187"/>
                  </a:lnTo>
                  <a:lnTo>
                    <a:pt x="247" y="187"/>
                  </a:lnTo>
                  <a:lnTo>
                    <a:pt x="245" y="189"/>
                  </a:lnTo>
                  <a:lnTo>
                    <a:pt x="245" y="190"/>
                  </a:lnTo>
                  <a:lnTo>
                    <a:pt x="245" y="192"/>
                  </a:lnTo>
                  <a:lnTo>
                    <a:pt x="239" y="192"/>
                  </a:lnTo>
                  <a:lnTo>
                    <a:pt x="238" y="192"/>
                  </a:lnTo>
                  <a:lnTo>
                    <a:pt x="238" y="190"/>
                  </a:lnTo>
                  <a:lnTo>
                    <a:pt x="241" y="189"/>
                  </a:lnTo>
                  <a:lnTo>
                    <a:pt x="242" y="189"/>
                  </a:lnTo>
                  <a:lnTo>
                    <a:pt x="242" y="187"/>
                  </a:lnTo>
                  <a:close/>
                  <a:moveTo>
                    <a:pt x="3" y="430"/>
                  </a:moveTo>
                  <a:lnTo>
                    <a:pt x="6" y="431"/>
                  </a:lnTo>
                  <a:lnTo>
                    <a:pt x="5" y="433"/>
                  </a:lnTo>
                  <a:lnTo>
                    <a:pt x="6" y="433"/>
                  </a:lnTo>
                  <a:lnTo>
                    <a:pt x="6" y="434"/>
                  </a:lnTo>
                  <a:lnTo>
                    <a:pt x="5" y="434"/>
                  </a:lnTo>
                  <a:lnTo>
                    <a:pt x="5" y="436"/>
                  </a:lnTo>
                  <a:lnTo>
                    <a:pt x="6" y="434"/>
                  </a:lnTo>
                  <a:lnTo>
                    <a:pt x="6" y="436"/>
                  </a:lnTo>
                  <a:lnTo>
                    <a:pt x="6" y="437"/>
                  </a:lnTo>
                  <a:lnTo>
                    <a:pt x="5" y="439"/>
                  </a:lnTo>
                  <a:lnTo>
                    <a:pt x="5" y="436"/>
                  </a:lnTo>
                  <a:lnTo>
                    <a:pt x="3" y="436"/>
                  </a:lnTo>
                  <a:lnTo>
                    <a:pt x="3" y="434"/>
                  </a:lnTo>
                  <a:lnTo>
                    <a:pt x="3" y="433"/>
                  </a:lnTo>
                  <a:lnTo>
                    <a:pt x="2" y="433"/>
                  </a:lnTo>
                  <a:lnTo>
                    <a:pt x="2" y="431"/>
                  </a:lnTo>
                  <a:lnTo>
                    <a:pt x="0" y="431"/>
                  </a:lnTo>
                  <a:lnTo>
                    <a:pt x="0" y="430"/>
                  </a:lnTo>
                  <a:lnTo>
                    <a:pt x="2" y="430"/>
                  </a:lnTo>
                  <a:lnTo>
                    <a:pt x="3" y="430"/>
                  </a:lnTo>
                  <a:close/>
                  <a:moveTo>
                    <a:pt x="14" y="430"/>
                  </a:moveTo>
                  <a:lnTo>
                    <a:pt x="14" y="433"/>
                  </a:lnTo>
                  <a:lnTo>
                    <a:pt x="14" y="434"/>
                  </a:lnTo>
                  <a:lnTo>
                    <a:pt x="12" y="434"/>
                  </a:lnTo>
                  <a:lnTo>
                    <a:pt x="11" y="434"/>
                  </a:lnTo>
                  <a:lnTo>
                    <a:pt x="11" y="433"/>
                  </a:lnTo>
                  <a:lnTo>
                    <a:pt x="9" y="431"/>
                  </a:lnTo>
                  <a:lnTo>
                    <a:pt x="11" y="431"/>
                  </a:lnTo>
                  <a:lnTo>
                    <a:pt x="12" y="430"/>
                  </a:lnTo>
                  <a:lnTo>
                    <a:pt x="14" y="430"/>
                  </a:lnTo>
                  <a:close/>
                  <a:moveTo>
                    <a:pt x="279" y="225"/>
                  </a:moveTo>
                  <a:lnTo>
                    <a:pt x="280" y="225"/>
                  </a:lnTo>
                  <a:lnTo>
                    <a:pt x="282" y="227"/>
                  </a:lnTo>
                  <a:lnTo>
                    <a:pt x="279" y="228"/>
                  </a:lnTo>
                  <a:lnTo>
                    <a:pt x="277" y="230"/>
                  </a:lnTo>
                  <a:lnTo>
                    <a:pt x="276" y="230"/>
                  </a:lnTo>
                  <a:lnTo>
                    <a:pt x="276" y="228"/>
                  </a:lnTo>
                  <a:lnTo>
                    <a:pt x="274" y="225"/>
                  </a:lnTo>
                  <a:lnTo>
                    <a:pt x="274" y="227"/>
                  </a:lnTo>
                  <a:lnTo>
                    <a:pt x="276" y="227"/>
                  </a:lnTo>
                  <a:lnTo>
                    <a:pt x="277" y="227"/>
                  </a:lnTo>
                  <a:lnTo>
                    <a:pt x="277" y="225"/>
                  </a:lnTo>
                  <a:lnTo>
                    <a:pt x="279" y="225"/>
                  </a:lnTo>
                  <a:close/>
                  <a:moveTo>
                    <a:pt x="200" y="298"/>
                  </a:moveTo>
                  <a:lnTo>
                    <a:pt x="198" y="296"/>
                  </a:lnTo>
                  <a:lnTo>
                    <a:pt x="198" y="295"/>
                  </a:lnTo>
                  <a:lnTo>
                    <a:pt x="197" y="295"/>
                  </a:lnTo>
                  <a:lnTo>
                    <a:pt x="198" y="293"/>
                  </a:lnTo>
                  <a:lnTo>
                    <a:pt x="200" y="293"/>
                  </a:lnTo>
                  <a:lnTo>
                    <a:pt x="203" y="295"/>
                  </a:lnTo>
                  <a:lnTo>
                    <a:pt x="201" y="296"/>
                  </a:lnTo>
                  <a:lnTo>
                    <a:pt x="200" y="298"/>
                  </a:lnTo>
                  <a:close/>
                  <a:moveTo>
                    <a:pt x="251" y="293"/>
                  </a:moveTo>
                  <a:lnTo>
                    <a:pt x="251" y="295"/>
                  </a:lnTo>
                  <a:lnTo>
                    <a:pt x="251" y="296"/>
                  </a:lnTo>
                  <a:lnTo>
                    <a:pt x="250" y="296"/>
                  </a:lnTo>
                  <a:lnTo>
                    <a:pt x="248" y="295"/>
                  </a:lnTo>
                  <a:lnTo>
                    <a:pt x="248" y="293"/>
                  </a:lnTo>
                  <a:lnTo>
                    <a:pt x="250" y="293"/>
                  </a:lnTo>
                  <a:lnTo>
                    <a:pt x="251" y="293"/>
                  </a:lnTo>
                  <a:close/>
                  <a:moveTo>
                    <a:pt x="494" y="705"/>
                  </a:moveTo>
                  <a:lnTo>
                    <a:pt x="492" y="704"/>
                  </a:lnTo>
                  <a:lnTo>
                    <a:pt x="492" y="702"/>
                  </a:lnTo>
                  <a:lnTo>
                    <a:pt x="494" y="702"/>
                  </a:lnTo>
                  <a:lnTo>
                    <a:pt x="494" y="704"/>
                  </a:lnTo>
                  <a:lnTo>
                    <a:pt x="494" y="705"/>
                  </a:lnTo>
                  <a:close/>
                  <a:moveTo>
                    <a:pt x="263" y="209"/>
                  </a:moveTo>
                  <a:lnTo>
                    <a:pt x="263" y="210"/>
                  </a:lnTo>
                  <a:lnTo>
                    <a:pt x="262" y="210"/>
                  </a:lnTo>
                  <a:lnTo>
                    <a:pt x="260" y="210"/>
                  </a:lnTo>
                  <a:lnTo>
                    <a:pt x="262" y="209"/>
                  </a:lnTo>
                  <a:lnTo>
                    <a:pt x="263" y="209"/>
                  </a:lnTo>
                  <a:close/>
                  <a:moveTo>
                    <a:pt x="932" y="299"/>
                  </a:moveTo>
                  <a:lnTo>
                    <a:pt x="934" y="299"/>
                  </a:lnTo>
                  <a:lnTo>
                    <a:pt x="935" y="299"/>
                  </a:lnTo>
                  <a:lnTo>
                    <a:pt x="935" y="301"/>
                  </a:lnTo>
                  <a:lnTo>
                    <a:pt x="934" y="301"/>
                  </a:lnTo>
                  <a:lnTo>
                    <a:pt x="934" y="299"/>
                  </a:lnTo>
                  <a:lnTo>
                    <a:pt x="932" y="299"/>
                  </a:lnTo>
                  <a:close/>
                  <a:moveTo>
                    <a:pt x="188" y="263"/>
                  </a:moveTo>
                  <a:lnTo>
                    <a:pt x="186" y="263"/>
                  </a:lnTo>
                  <a:lnTo>
                    <a:pt x="188" y="263"/>
                  </a:lnTo>
                  <a:lnTo>
                    <a:pt x="189" y="263"/>
                  </a:lnTo>
                  <a:lnTo>
                    <a:pt x="188" y="263"/>
                  </a:lnTo>
                  <a:close/>
                  <a:moveTo>
                    <a:pt x="545" y="745"/>
                  </a:moveTo>
                  <a:lnTo>
                    <a:pt x="542" y="745"/>
                  </a:lnTo>
                  <a:lnTo>
                    <a:pt x="543" y="745"/>
                  </a:lnTo>
                  <a:lnTo>
                    <a:pt x="545" y="745"/>
                  </a:lnTo>
                  <a:close/>
                  <a:moveTo>
                    <a:pt x="147" y="94"/>
                  </a:moveTo>
                  <a:lnTo>
                    <a:pt x="145" y="94"/>
                  </a:lnTo>
                  <a:lnTo>
                    <a:pt x="147" y="94"/>
                  </a:lnTo>
                  <a:close/>
                  <a:moveTo>
                    <a:pt x="492" y="274"/>
                  </a:moveTo>
                  <a:lnTo>
                    <a:pt x="492" y="272"/>
                  </a:lnTo>
                  <a:lnTo>
                    <a:pt x="492" y="274"/>
                  </a:lnTo>
                  <a:close/>
                  <a:moveTo>
                    <a:pt x="970" y="310"/>
                  </a:moveTo>
                  <a:lnTo>
                    <a:pt x="969" y="310"/>
                  </a:lnTo>
                  <a:lnTo>
                    <a:pt x="969" y="309"/>
                  </a:lnTo>
                  <a:lnTo>
                    <a:pt x="970" y="310"/>
                  </a:lnTo>
                  <a:close/>
                  <a:moveTo>
                    <a:pt x="536" y="745"/>
                  </a:moveTo>
                  <a:lnTo>
                    <a:pt x="534" y="743"/>
                  </a:lnTo>
                  <a:lnTo>
                    <a:pt x="536" y="743"/>
                  </a:lnTo>
                  <a:lnTo>
                    <a:pt x="536" y="745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129">
              <a:extLst>
                <a:ext uri="{FF2B5EF4-FFF2-40B4-BE49-F238E27FC236}">
                  <a16:creationId xmlns:a16="http://schemas.microsoft.com/office/drawing/2014/main" id="{D1087B5A-4A5E-8186-E574-2D7F308BCC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3113" y="5145088"/>
              <a:ext cx="1573213" cy="1778000"/>
            </a:xfrm>
            <a:custGeom>
              <a:avLst/>
              <a:gdLst>
                <a:gd name="T0" fmla="*/ 599 w 991"/>
                <a:gd name="T1" fmla="*/ 70 h 1120"/>
                <a:gd name="T2" fmla="*/ 622 w 991"/>
                <a:gd name="T3" fmla="*/ 41 h 1120"/>
                <a:gd name="T4" fmla="*/ 620 w 991"/>
                <a:gd name="T5" fmla="*/ 7 h 1120"/>
                <a:gd name="T6" fmla="*/ 681 w 991"/>
                <a:gd name="T7" fmla="*/ 6 h 1120"/>
                <a:gd name="T8" fmla="*/ 708 w 991"/>
                <a:gd name="T9" fmla="*/ 50 h 1120"/>
                <a:gd name="T10" fmla="*/ 758 w 991"/>
                <a:gd name="T11" fmla="*/ 38 h 1120"/>
                <a:gd name="T12" fmla="*/ 773 w 991"/>
                <a:gd name="T13" fmla="*/ 97 h 1120"/>
                <a:gd name="T14" fmla="*/ 788 w 991"/>
                <a:gd name="T15" fmla="*/ 113 h 1120"/>
                <a:gd name="T16" fmla="*/ 832 w 991"/>
                <a:gd name="T17" fmla="*/ 142 h 1120"/>
                <a:gd name="T18" fmla="*/ 856 w 991"/>
                <a:gd name="T19" fmla="*/ 162 h 1120"/>
                <a:gd name="T20" fmla="*/ 859 w 991"/>
                <a:gd name="T21" fmla="*/ 210 h 1120"/>
                <a:gd name="T22" fmla="*/ 865 w 991"/>
                <a:gd name="T23" fmla="*/ 259 h 1120"/>
                <a:gd name="T24" fmla="*/ 877 w 991"/>
                <a:gd name="T25" fmla="*/ 303 h 1120"/>
                <a:gd name="T26" fmla="*/ 894 w 991"/>
                <a:gd name="T27" fmla="*/ 339 h 1120"/>
                <a:gd name="T28" fmla="*/ 924 w 991"/>
                <a:gd name="T29" fmla="*/ 374 h 1120"/>
                <a:gd name="T30" fmla="*/ 967 w 991"/>
                <a:gd name="T31" fmla="*/ 413 h 1120"/>
                <a:gd name="T32" fmla="*/ 968 w 991"/>
                <a:gd name="T33" fmla="*/ 471 h 1120"/>
                <a:gd name="T34" fmla="*/ 965 w 991"/>
                <a:gd name="T35" fmla="*/ 515 h 1120"/>
                <a:gd name="T36" fmla="*/ 983 w 991"/>
                <a:gd name="T37" fmla="*/ 551 h 1120"/>
                <a:gd name="T38" fmla="*/ 956 w 991"/>
                <a:gd name="T39" fmla="*/ 554 h 1120"/>
                <a:gd name="T40" fmla="*/ 915 w 991"/>
                <a:gd name="T41" fmla="*/ 560 h 1120"/>
                <a:gd name="T42" fmla="*/ 920 w 991"/>
                <a:gd name="T43" fmla="*/ 631 h 1120"/>
                <a:gd name="T44" fmla="*/ 852 w 991"/>
                <a:gd name="T45" fmla="*/ 662 h 1120"/>
                <a:gd name="T46" fmla="*/ 832 w 991"/>
                <a:gd name="T47" fmla="*/ 721 h 1120"/>
                <a:gd name="T48" fmla="*/ 865 w 991"/>
                <a:gd name="T49" fmla="*/ 816 h 1120"/>
                <a:gd name="T50" fmla="*/ 861 w 991"/>
                <a:gd name="T51" fmla="*/ 905 h 1120"/>
                <a:gd name="T52" fmla="*/ 865 w 991"/>
                <a:gd name="T53" fmla="*/ 961 h 1120"/>
                <a:gd name="T54" fmla="*/ 870 w 991"/>
                <a:gd name="T55" fmla="*/ 1007 h 1120"/>
                <a:gd name="T56" fmla="*/ 856 w 991"/>
                <a:gd name="T57" fmla="*/ 1055 h 1120"/>
                <a:gd name="T58" fmla="*/ 791 w 991"/>
                <a:gd name="T59" fmla="*/ 1052 h 1120"/>
                <a:gd name="T60" fmla="*/ 735 w 991"/>
                <a:gd name="T61" fmla="*/ 1089 h 1120"/>
                <a:gd name="T62" fmla="*/ 673 w 991"/>
                <a:gd name="T63" fmla="*/ 1081 h 1120"/>
                <a:gd name="T64" fmla="*/ 593 w 991"/>
                <a:gd name="T65" fmla="*/ 1046 h 1120"/>
                <a:gd name="T66" fmla="*/ 510 w 991"/>
                <a:gd name="T67" fmla="*/ 990 h 1120"/>
                <a:gd name="T68" fmla="*/ 569 w 991"/>
                <a:gd name="T69" fmla="*/ 1058 h 1120"/>
                <a:gd name="T70" fmla="*/ 523 w 991"/>
                <a:gd name="T71" fmla="*/ 1042 h 1120"/>
                <a:gd name="T72" fmla="*/ 487 w 991"/>
                <a:gd name="T73" fmla="*/ 1024 h 1120"/>
                <a:gd name="T74" fmla="*/ 451 w 991"/>
                <a:gd name="T75" fmla="*/ 1051 h 1120"/>
                <a:gd name="T76" fmla="*/ 420 w 991"/>
                <a:gd name="T77" fmla="*/ 1033 h 1120"/>
                <a:gd name="T78" fmla="*/ 410 w 991"/>
                <a:gd name="T79" fmla="*/ 1013 h 1120"/>
                <a:gd name="T80" fmla="*/ 370 w 991"/>
                <a:gd name="T81" fmla="*/ 996 h 1120"/>
                <a:gd name="T82" fmla="*/ 316 w 991"/>
                <a:gd name="T83" fmla="*/ 1016 h 1120"/>
                <a:gd name="T84" fmla="*/ 323 w 991"/>
                <a:gd name="T85" fmla="*/ 1066 h 1120"/>
                <a:gd name="T86" fmla="*/ 367 w 991"/>
                <a:gd name="T87" fmla="*/ 1069 h 1120"/>
                <a:gd name="T88" fmla="*/ 325 w 991"/>
                <a:gd name="T89" fmla="*/ 1083 h 1120"/>
                <a:gd name="T90" fmla="*/ 261 w 991"/>
                <a:gd name="T91" fmla="*/ 1092 h 1120"/>
                <a:gd name="T92" fmla="*/ 183 w 991"/>
                <a:gd name="T93" fmla="*/ 1107 h 1120"/>
                <a:gd name="T94" fmla="*/ 100 w 991"/>
                <a:gd name="T95" fmla="*/ 1098 h 1120"/>
                <a:gd name="T96" fmla="*/ 56 w 991"/>
                <a:gd name="T97" fmla="*/ 1098 h 1120"/>
                <a:gd name="T98" fmla="*/ 9 w 991"/>
                <a:gd name="T99" fmla="*/ 1010 h 1120"/>
                <a:gd name="T100" fmla="*/ 22 w 991"/>
                <a:gd name="T101" fmla="*/ 848 h 1120"/>
                <a:gd name="T102" fmla="*/ 100 w 991"/>
                <a:gd name="T103" fmla="*/ 640 h 1120"/>
                <a:gd name="T104" fmla="*/ 205 w 991"/>
                <a:gd name="T105" fmla="*/ 480 h 1120"/>
                <a:gd name="T106" fmla="*/ 305 w 991"/>
                <a:gd name="T107" fmla="*/ 285 h 1120"/>
                <a:gd name="T108" fmla="*/ 330 w 991"/>
                <a:gd name="T109" fmla="*/ 206 h 1120"/>
                <a:gd name="T110" fmla="*/ 311 w 991"/>
                <a:gd name="T111" fmla="*/ 110 h 1120"/>
                <a:gd name="T112" fmla="*/ 366 w 991"/>
                <a:gd name="T113" fmla="*/ 97 h 1120"/>
                <a:gd name="T114" fmla="*/ 399 w 991"/>
                <a:gd name="T115" fmla="*/ 120 h 1120"/>
                <a:gd name="T116" fmla="*/ 448 w 991"/>
                <a:gd name="T117" fmla="*/ 147 h 1120"/>
                <a:gd name="T118" fmla="*/ 435 w 991"/>
                <a:gd name="T119" fmla="*/ 191 h 1120"/>
                <a:gd name="T120" fmla="*/ 482 w 991"/>
                <a:gd name="T121" fmla="*/ 154 h 1120"/>
                <a:gd name="T122" fmla="*/ 528 w 991"/>
                <a:gd name="T123" fmla="*/ 126 h 1120"/>
                <a:gd name="T124" fmla="*/ 389 w 991"/>
                <a:gd name="T125" fmla="*/ 1043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91" h="1120">
                  <a:moveTo>
                    <a:pt x="531" y="107"/>
                  </a:moveTo>
                  <a:lnTo>
                    <a:pt x="534" y="107"/>
                  </a:lnTo>
                  <a:lnTo>
                    <a:pt x="535" y="109"/>
                  </a:lnTo>
                  <a:lnTo>
                    <a:pt x="537" y="109"/>
                  </a:lnTo>
                  <a:lnTo>
                    <a:pt x="537" y="110"/>
                  </a:lnTo>
                  <a:lnTo>
                    <a:pt x="538" y="109"/>
                  </a:lnTo>
                  <a:lnTo>
                    <a:pt x="540" y="109"/>
                  </a:lnTo>
                  <a:lnTo>
                    <a:pt x="541" y="109"/>
                  </a:lnTo>
                  <a:lnTo>
                    <a:pt x="543" y="109"/>
                  </a:lnTo>
                  <a:lnTo>
                    <a:pt x="544" y="107"/>
                  </a:lnTo>
                  <a:lnTo>
                    <a:pt x="546" y="107"/>
                  </a:lnTo>
                  <a:lnTo>
                    <a:pt x="549" y="107"/>
                  </a:lnTo>
                  <a:lnTo>
                    <a:pt x="551" y="107"/>
                  </a:lnTo>
                  <a:lnTo>
                    <a:pt x="552" y="109"/>
                  </a:lnTo>
                  <a:lnTo>
                    <a:pt x="554" y="107"/>
                  </a:lnTo>
                  <a:lnTo>
                    <a:pt x="555" y="109"/>
                  </a:lnTo>
                  <a:lnTo>
                    <a:pt x="557" y="109"/>
                  </a:lnTo>
                  <a:lnTo>
                    <a:pt x="558" y="109"/>
                  </a:lnTo>
                  <a:lnTo>
                    <a:pt x="558" y="107"/>
                  </a:lnTo>
                  <a:lnTo>
                    <a:pt x="560" y="109"/>
                  </a:lnTo>
                  <a:lnTo>
                    <a:pt x="561" y="109"/>
                  </a:lnTo>
                  <a:lnTo>
                    <a:pt x="563" y="109"/>
                  </a:lnTo>
                  <a:lnTo>
                    <a:pt x="564" y="107"/>
                  </a:lnTo>
                  <a:lnTo>
                    <a:pt x="566" y="109"/>
                  </a:lnTo>
                  <a:lnTo>
                    <a:pt x="566" y="107"/>
                  </a:lnTo>
                  <a:lnTo>
                    <a:pt x="567" y="109"/>
                  </a:lnTo>
                  <a:lnTo>
                    <a:pt x="567" y="107"/>
                  </a:lnTo>
                  <a:lnTo>
                    <a:pt x="569" y="107"/>
                  </a:lnTo>
                  <a:lnTo>
                    <a:pt x="570" y="107"/>
                  </a:lnTo>
                  <a:lnTo>
                    <a:pt x="572" y="107"/>
                  </a:lnTo>
                  <a:lnTo>
                    <a:pt x="572" y="106"/>
                  </a:lnTo>
                  <a:lnTo>
                    <a:pt x="573" y="106"/>
                  </a:lnTo>
                  <a:lnTo>
                    <a:pt x="575" y="106"/>
                  </a:lnTo>
                  <a:lnTo>
                    <a:pt x="576" y="106"/>
                  </a:lnTo>
                  <a:lnTo>
                    <a:pt x="576" y="104"/>
                  </a:lnTo>
                  <a:lnTo>
                    <a:pt x="578" y="104"/>
                  </a:lnTo>
                  <a:lnTo>
                    <a:pt x="579" y="104"/>
                  </a:lnTo>
                  <a:lnTo>
                    <a:pt x="579" y="103"/>
                  </a:lnTo>
                  <a:lnTo>
                    <a:pt x="578" y="101"/>
                  </a:lnTo>
                  <a:lnTo>
                    <a:pt x="579" y="100"/>
                  </a:lnTo>
                  <a:lnTo>
                    <a:pt x="581" y="100"/>
                  </a:lnTo>
                  <a:lnTo>
                    <a:pt x="582" y="100"/>
                  </a:lnTo>
                  <a:lnTo>
                    <a:pt x="582" y="97"/>
                  </a:lnTo>
                  <a:lnTo>
                    <a:pt x="584" y="95"/>
                  </a:lnTo>
                  <a:lnTo>
                    <a:pt x="584" y="94"/>
                  </a:lnTo>
                  <a:lnTo>
                    <a:pt x="585" y="92"/>
                  </a:lnTo>
                  <a:lnTo>
                    <a:pt x="588" y="89"/>
                  </a:lnTo>
                  <a:lnTo>
                    <a:pt x="590" y="89"/>
                  </a:lnTo>
                  <a:lnTo>
                    <a:pt x="590" y="88"/>
                  </a:lnTo>
                  <a:lnTo>
                    <a:pt x="588" y="86"/>
                  </a:lnTo>
                  <a:lnTo>
                    <a:pt x="587" y="85"/>
                  </a:lnTo>
                  <a:lnTo>
                    <a:pt x="585" y="83"/>
                  </a:lnTo>
                  <a:lnTo>
                    <a:pt x="587" y="82"/>
                  </a:lnTo>
                  <a:lnTo>
                    <a:pt x="585" y="80"/>
                  </a:lnTo>
                  <a:lnTo>
                    <a:pt x="587" y="79"/>
                  </a:lnTo>
                  <a:lnTo>
                    <a:pt x="588" y="77"/>
                  </a:lnTo>
                  <a:lnTo>
                    <a:pt x="590" y="79"/>
                  </a:lnTo>
                  <a:lnTo>
                    <a:pt x="591" y="77"/>
                  </a:lnTo>
                  <a:lnTo>
                    <a:pt x="591" y="76"/>
                  </a:lnTo>
                  <a:lnTo>
                    <a:pt x="591" y="74"/>
                  </a:lnTo>
                  <a:lnTo>
                    <a:pt x="593" y="74"/>
                  </a:lnTo>
                  <a:lnTo>
                    <a:pt x="594" y="74"/>
                  </a:lnTo>
                  <a:lnTo>
                    <a:pt x="594" y="73"/>
                  </a:lnTo>
                  <a:lnTo>
                    <a:pt x="597" y="71"/>
                  </a:lnTo>
                  <a:lnTo>
                    <a:pt x="596" y="70"/>
                  </a:lnTo>
                  <a:lnTo>
                    <a:pt x="599" y="70"/>
                  </a:lnTo>
                  <a:lnTo>
                    <a:pt x="600" y="71"/>
                  </a:lnTo>
                  <a:lnTo>
                    <a:pt x="602" y="71"/>
                  </a:lnTo>
                  <a:lnTo>
                    <a:pt x="603" y="73"/>
                  </a:lnTo>
                  <a:lnTo>
                    <a:pt x="605" y="73"/>
                  </a:lnTo>
                  <a:lnTo>
                    <a:pt x="607" y="74"/>
                  </a:lnTo>
                  <a:lnTo>
                    <a:pt x="610" y="74"/>
                  </a:lnTo>
                  <a:lnTo>
                    <a:pt x="610" y="73"/>
                  </a:lnTo>
                  <a:lnTo>
                    <a:pt x="611" y="71"/>
                  </a:lnTo>
                  <a:lnTo>
                    <a:pt x="613" y="71"/>
                  </a:lnTo>
                  <a:lnTo>
                    <a:pt x="616" y="70"/>
                  </a:lnTo>
                  <a:lnTo>
                    <a:pt x="616" y="68"/>
                  </a:lnTo>
                  <a:lnTo>
                    <a:pt x="617" y="68"/>
                  </a:lnTo>
                  <a:lnTo>
                    <a:pt x="617" y="70"/>
                  </a:lnTo>
                  <a:lnTo>
                    <a:pt x="619" y="71"/>
                  </a:lnTo>
                  <a:lnTo>
                    <a:pt x="620" y="73"/>
                  </a:lnTo>
                  <a:lnTo>
                    <a:pt x="622" y="74"/>
                  </a:lnTo>
                  <a:lnTo>
                    <a:pt x="622" y="76"/>
                  </a:lnTo>
                  <a:lnTo>
                    <a:pt x="623" y="74"/>
                  </a:lnTo>
                  <a:lnTo>
                    <a:pt x="625" y="73"/>
                  </a:lnTo>
                  <a:lnTo>
                    <a:pt x="628" y="74"/>
                  </a:lnTo>
                  <a:lnTo>
                    <a:pt x="629" y="74"/>
                  </a:lnTo>
                  <a:lnTo>
                    <a:pt x="629" y="73"/>
                  </a:lnTo>
                  <a:lnTo>
                    <a:pt x="631" y="71"/>
                  </a:lnTo>
                  <a:lnTo>
                    <a:pt x="632" y="70"/>
                  </a:lnTo>
                  <a:lnTo>
                    <a:pt x="632" y="68"/>
                  </a:lnTo>
                  <a:lnTo>
                    <a:pt x="634" y="67"/>
                  </a:lnTo>
                  <a:lnTo>
                    <a:pt x="632" y="67"/>
                  </a:lnTo>
                  <a:lnTo>
                    <a:pt x="631" y="67"/>
                  </a:lnTo>
                  <a:lnTo>
                    <a:pt x="631" y="65"/>
                  </a:lnTo>
                  <a:lnTo>
                    <a:pt x="629" y="63"/>
                  </a:lnTo>
                  <a:lnTo>
                    <a:pt x="628" y="62"/>
                  </a:lnTo>
                  <a:lnTo>
                    <a:pt x="626" y="60"/>
                  </a:lnTo>
                  <a:lnTo>
                    <a:pt x="628" y="59"/>
                  </a:lnTo>
                  <a:lnTo>
                    <a:pt x="629" y="59"/>
                  </a:lnTo>
                  <a:lnTo>
                    <a:pt x="631" y="59"/>
                  </a:lnTo>
                  <a:lnTo>
                    <a:pt x="631" y="57"/>
                  </a:lnTo>
                  <a:lnTo>
                    <a:pt x="629" y="57"/>
                  </a:lnTo>
                  <a:lnTo>
                    <a:pt x="631" y="56"/>
                  </a:lnTo>
                  <a:lnTo>
                    <a:pt x="632" y="54"/>
                  </a:lnTo>
                  <a:lnTo>
                    <a:pt x="631" y="54"/>
                  </a:lnTo>
                  <a:lnTo>
                    <a:pt x="632" y="54"/>
                  </a:lnTo>
                  <a:lnTo>
                    <a:pt x="632" y="53"/>
                  </a:lnTo>
                  <a:lnTo>
                    <a:pt x="634" y="53"/>
                  </a:lnTo>
                  <a:lnTo>
                    <a:pt x="634" y="51"/>
                  </a:lnTo>
                  <a:lnTo>
                    <a:pt x="634" y="50"/>
                  </a:lnTo>
                  <a:lnTo>
                    <a:pt x="634" y="48"/>
                  </a:lnTo>
                  <a:lnTo>
                    <a:pt x="632" y="45"/>
                  </a:lnTo>
                  <a:lnTo>
                    <a:pt x="632" y="44"/>
                  </a:lnTo>
                  <a:lnTo>
                    <a:pt x="634" y="44"/>
                  </a:lnTo>
                  <a:lnTo>
                    <a:pt x="634" y="42"/>
                  </a:lnTo>
                  <a:lnTo>
                    <a:pt x="634" y="41"/>
                  </a:lnTo>
                  <a:lnTo>
                    <a:pt x="632" y="41"/>
                  </a:lnTo>
                  <a:lnTo>
                    <a:pt x="631" y="38"/>
                  </a:lnTo>
                  <a:lnTo>
                    <a:pt x="629" y="36"/>
                  </a:lnTo>
                  <a:lnTo>
                    <a:pt x="628" y="36"/>
                  </a:lnTo>
                  <a:lnTo>
                    <a:pt x="628" y="35"/>
                  </a:lnTo>
                  <a:lnTo>
                    <a:pt x="628" y="32"/>
                  </a:lnTo>
                  <a:lnTo>
                    <a:pt x="625" y="32"/>
                  </a:lnTo>
                  <a:lnTo>
                    <a:pt x="623" y="32"/>
                  </a:lnTo>
                  <a:lnTo>
                    <a:pt x="623" y="33"/>
                  </a:lnTo>
                  <a:lnTo>
                    <a:pt x="622" y="33"/>
                  </a:lnTo>
                  <a:lnTo>
                    <a:pt x="620" y="33"/>
                  </a:lnTo>
                  <a:lnTo>
                    <a:pt x="622" y="35"/>
                  </a:lnTo>
                  <a:lnTo>
                    <a:pt x="622" y="36"/>
                  </a:lnTo>
                  <a:lnTo>
                    <a:pt x="622" y="38"/>
                  </a:lnTo>
                  <a:lnTo>
                    <a:pt x="622" y="41"/>
                  </a:lnTo>
                  <a:lnTo>
                    <a:pt x="622" y="42"/>
                  </a:lnTo>
                  <a:lnTo>
                    <a:pt x="620" y="44"/>
                  </a:lnTo>
                  <a:lnTo>
                    <a:pt x="619" y="45"/>
                  </a:lnTo>
                  <a:lnTo>
                    <a:pt x="616" y="45"/>
                  </a:lnTo>
                  <a:lnTo>
                    <a:pt x="614" y="44"/>
                  </a:lnTo>
                  <a:lnTo>
                    <a:pt x="613" y="44"/>
                  </a:lnTo>
                  <a:lnTo>
                    <a:pt x="613" y="42"/>
                  </a:lnTo>
                  <a:lnTo>
                    <a:pt x="613" y="41"/>
                  </a:lnTo>
                  <a:lnTo>
                    <a:pt x="611" y="41"/>
                  </a:lnTo>
                  <a:lnTo>
                    <a:pt x="611" y="38"/>
                  </a:lnTo>
                  <a:lnTo>
                    <a:pt x="611" y="39"/>
                  </a:lnTo>
                  <a:lnTo>
                    <a:pt x="610" y="39"/>
                  </a:lnTo>
                  <a:lnTo>
                    <a:pt x="610" y="38"/>
                  </a:lnTo>
                  <a:lnTo>
                    <a:pt x="611" y="36"/>
                  </a:lnTo>
                  <a:lnTo>
                    <a:pt x="614" y="35"/>
                  </a:lnTo>
                  <a:lnTo>
                    <a:pt x="616" y="35"/>
                  </a:lnTo>
                  <a:lnTo>
                    <a:pt x="616" y="33"/>
                  </a:lnTo>
                  <a:lnTo>
                    <a:pt x="617" y="33"/>
                  </a:lnTo>
                  <a:lnTo>
                    <a:pt x="619" y="33"/>
                  </a:lnTo>
                  <a:lnTo>
                    <a:pt x="619" y="32"/>
                  </a:lnTo>
                  <a:lnTo>
                    <a:pt x="616" y="32"/>
                  </a:lnTo>
                  <a:lnTo>
                    <a:pt x="616" y="30"/>
                  </a:lnTo>
                  <a:lnTo>
                    <a:pt x="614" y="32"/>
                  </a:lnTo>
                  <a:lnTo>
                    <a:pt x="611" y="30"/>
                  </a:lnTo>
                  <a:lnTo>
                    <a:pt x="610" y="30"/>
                  </a:lnTo>
                  <a:lnTo>
                    <a:pt x="608" y="30"/>
                  </a:lnTo>
                  <a:lnTo>
                    <a:pt x="607" y="30"/>
                  </a:lnTo>
                  <a:lnTo>
                    <a:pt x="605" y="30"/>
                  </a:lnTo>
                  <a:lnTo>
                    <a:pt x="603" y="30"/>
                  </a:lnTo>
                  <a:lnTo>
                    <a:pt x="602" y="32"/>
                  </a:lnTo>
                  <a:lnTo>
                    <a:pt x="602" y="30"/>
                  </a:lnTo>
                  <a:lnTo>
                    <a:pt x="600" y="30"/>
                  </a:lnTo>
                  <a:lnTo>
                    <a:pt x="600" y="29"/>
                  </a:lnTo>
                  <a:lnTo>
                    <a:pt x="599" y="30"/>
                  </a:lnTo>
                  <a:lnTo>
                    <a:pt x="597" y="29"/>
                  </a:lnTo>
                  <a:lnTo>
                    <a:pt x="596" y="29"/>
                  </a:lnTo>
                  <a:lnTo>
                    <a:pt x="594" y="27"/>
                  </a:lnTo>
                  <a:lnTo>
                    <a:pt x="593" y="27"/>
                  </a:lnTo>
                  <a:lnTo>
                    <a:pt x="594" y="26"/>
                  </a:lnTo>
                  <a:lnTo>
                    <a:pt x="596" y="27"/>
                  </a:lnTo>
                  <a:lnTo>
                    <a:pt x="597" y="27"/>
                  </a:lnTo>
                  <a:lnTo>
                    <a:pt x="599" y="27"/>
                  </a:lnTo>
                  <a:lnTo>
                    <a:pt x="600" y="27"/>
                  </a:lnTo>
                  <a:lnTo>
                    <a:pt x="600" y="26"/>
                  </a:lnTo>
                  <a:lnTo>
                    <a:pt x="602" y="26"/>
                  </a:lnTo>
                  <a:lnTo>
                    <a:pt x="602" y="24"/>
                  </a:lnTo>
                  <a:lnTo>
                    <a:pt x="602" y="23"/>
                  </a:lnTo>
                  <a:lnTo>
                    <a:pt x="602" y="21"/>
                  </a:lnTo>
                  <a:lnTo>
                    <a:pt x="600" y="20"/>
                  </a:lnTo>
                  <a:lnTo>
                    <a:pt x="600" y="18"/>
                  </a:lnTo>
                  <a:lnTo>
                    <a:pt x="599" y="18"/>
                  </a:lnTo>
                  <a:lnTo>
                    <a:pt x="599" y="17"/>
                  </a:lnTo>
                  <a:lnTo>
                    <a:pt x="599" y="15"/>
                  </a:lnTo>
                  <a:lnTo>
                    <a:pt x="599" y="14"/>
                  </a:lnTo>
                  <a:lnTo>
                    <a:pt x="600" y="12"/>
                  </a:lnTo>
                  <a:lnTo>
                    <a:pt x="602" y="12"/>
                  </a:lnTo>
                  <a:lnTo>
                    <a:pt x="605" y="12"/>
                  </a:lnTo>
                  <a:lnTo>
                    <a:pt x="608" y="12"/>
                  </a:lnTo>
                  <a:lnTo>
                    <a:pt x="610" y="12"/>
                  </a:lnTo>
                  <a:lnTo>
                    <a:pt x="611" y="12"/>
                  </a:lnTo>
                  <a:lnTo>
                    <a:pt x="614" y="12"/>
                  </a:lnTo>
                  <a:lnTo>
                    <a:pt x="614" y="10"/>
                  </a:lnTo>
                  <a:lnTo>
                    <a:pt x="616" y="9"/>
                  </a:lnTo>
                  <a:lnTo>
                    <a:pt x="617" y="7"/>
                  </a:lnTo>
                  <a:lnTo>
                    <a:pt x="619" y="7"/>
                  </a:lnTo>
                  <a:lnTo>
                    <a:pt x="620" y="7"/>
                  </a:lnTo>
                  <a:lnTo>
                    <a:pt x="620" y="9"/>
                  </a:lnTo>
                  <a:lnTo>
                    <a:pt x="622" y="10"/>
                  </a:lnTo>
                  <a:lnTo>
                    <a:pt x="623" y="12"/>
                  </a:lnTo>
                  <a:lnTo>
                    <a:pt x="625" y="12"/>
                  </a:lnTo>
                  <a:lnTo>
                    <a:pt x="626" y="10"/>
                  </a:lnTo>
                  <a:lnTo>
                    <a:pt x="626" y="9"/>
                  </a:lnTo>
                  <a:lnTo>
                    <a:pt x="628" y="9"/>
                  </a:lnTo>
                  <a:lnTo>
                    <a:pt x="629" y="7"/>
                  </a:lnTo>
                  <a:lnTo>
                    <a:pt x="632" y="4"/>
                  </a:lnTo>
                  <a:lnTo>
                    <a:pt x="634" y="3"/>
                  </a:lnTo>
                  <a:lnTo>
                    <a:pt x="634" y="1"/>
                  </a:lnTo>
                  <a:lnTo>
                    <a:pt x="635" y="1"/>
                  </a:lnTo>
                  <a:lnTo>
                    <a:pt x="637" y="1"/>
                  </a:lnTo>
                  <a:lnTo>
                    <a:pt x="637" y="3"/>
                  </a:lnTo>
                  <a:lnTo>
                    <a:pt x="638" y="3"/>
                  </a:lnTo>
                  <a:lnTo>
                    <a:pt x="638" y="4"/>
                  </a:lnTo>
                  <a:lnTo>
                    <a:pt x="640" y="6"/>
                  </a:lnTo>
                  <a:lnTo>
                    <a:pt x="641" y="9"/>
                  </a:lnTo>
                  <a:lnTo>
                    <a:pt x="641" y="10"/>
                  </a:lnTo>
                  <a:lnTo>
                    <a:pt x="643" y="10"/>
                  </a:lnTo>
                  <a:lnTo>
                    <a:pt x="644" y="12"/>
                  </a:lnTo>
                  <a:lnTo>
                    <a:pt x="646" y="12"/>
                  </a:lnTo>
                  <a:lnTo>
                    <a:pt x="647" y="10"/>
                  </a:lnTo>
                  <a:lnTo>
                    <a:pt x="649" y="10"/>
                  </a:lnTo>
                  <a:lnTo>
                    <a:pt x="649" y="9"/>
                  </a:lnTo>
                  <a:lnTo>
                    <a:pt x="650" y="7"/>
                  </a:lnTo>
                  <a:lnTo>
                    <a:pt x="650" y="6"/>
                  </a:lnTo>
                  <a:lnTo>
                    <a:pt x="652" y="3"/>
                  </a:lnTo>
                  <a:lnTo>
                    <a:pt x="653" y="3"/>
                  </a:lnTo>
                  <a:lnTo>
                    <a:pt x="659" y="3"/>
                  </a:lnTo>
                  <a:lnTo>
                    <a:pt x="661" y="3"/>
                  </a:lnTo>
                  <a:lnTo>
                    <a:pt x="663" y="4"/>
                  </a:lnTo>
                  <a:lnTo>
                    <a:pt x="663" y="6"/>
                  </a:lnTo>
                  <a:lnTo>
                    <a:pt x="664" y="6"/>
                  </a:lnTo>
                  <a:lnTo>
                    <a:pt x="663" y="7"/>
                  </a:lnTo>
                  <a:lnTo>
                    <a:pt x="663" y="9"/>
                  </a:lnTo>
                  <a:lnTo>
                    <a:pt x="663" y="10"/>
                  </a:lnTo>
                  <a:lnTo>
                    <a:pt x="663" y="12"/>
                  </a:lnTo>
                  <a:lnTo>
                    <a:pt x="663" y="14"/>
                  </a:lnTo>
                  <a:lnTo>
                    <a:pt x="664" y="15"/>
                  </a:lnTo>
                  <a:lnTo>
                    <a:pt x="666" y="17"/>
                  </a:lnTo>
                  <a:lnTo>
                    <a:pt x="667" y="15"/>
                  </a:lnTo>
                  <a:lnTo>
                    <a:pt x="669" y="15"/>
                  </a:lnTo>
                  <a:lnTo>
                    <a:pt x="670" y="14"/>
                  </a:lnTo>
                  <a:lnTo>
                    <a:pt x="672" y="12"/>
                  </a:lnTo>
                  <a:lnTo>
                    <a:pt x="673" y="12"/>
                  </a:lnTo>
                  <a:lnTo>
                    <a:pt x="673" y="14"/>
                  </a:lnTo>
                  <a:lnTo>
                    <a:pt x="675" y="14"/>
                  </a:lnTo>
                  <a:lnTo>
                    <a:pt x="675" y="15"/>
                  </a:lnTo>
                  <a:lnTo>
                    <a:pt x="676" y="17"/>
                  </a:lnTo>
                  <a:lnTo>
                    <a:pt x="676" y="20"/>
                  </a:lnTo>
                  <a:lnTo>
                    <a:pt x="676" y="21"/>
                  </a:lnTo>
                  <a:lnTo>
                    <a:pt x="676" y="23"/>
                  </a:lnTo>
                  <a:lnTo>
                    <a:pt x="678" y="23"/>
                  </a:lnTo>
                  <a:lnTo>
                    <a:pt x="679" y="24"/>
                  </a:lnTo>
                  <a:lnTo>
                    <a:pt x="681" y="24"/>
                  </a:lnTo>
                  <a:lnTo>
                    <a:pt x="681" y="23"/>
                  </a:lnTo>
                  <a:lnTo>
                    <a:pt x="681" y="21"/>
                  </a:lnTo>
                  <a:lnTo>
                    <a:pt x="681" y="20"/>
                  </a:lnTo>
                  <a:lnTo>
                    <a:pt x="679" y="17"/>
                  </a:lnTo>
                  <a:lnTo>
                    <a:pt x="678" y="15"/>
                  </a:lnTo>
                  <a:lnTo>
                    <a:pt x="678" y="14"/>
                  </a:lnTo>
                  <a:lnTo>
                    <a:pt x="678" y="9"/>
                  </a:lnTo>
                  <a:lnTo>
                    <a:pt x="678" y="7"/>
                  </a:lnTo>
                  <a:lnTo>
                    <a:pt x="679" y="6"/>
                  </a:lnTo>
                  <a:lnTo>
                    <a:pt x="681" y="6"/>
                  </a:lnTo>
                  <a:lnTo>
                    <a:pt x="681" y="4"/>
                  </a:lnTo>
                  <a:lnTo>
                    <a:pt x="684" y="4"/>
                  </a:lnTo>
                  <a:lnTo>
                    <a:pt x="685" y="4"/>
                  </a:lnTo>
                  <a:lnTo>
                    <a:pt x="684" y="4"/>
                  </a:lnTo>
                  <a:lnTo>
                    <a:pt x="684" y="6"/>
                  </a:lnTo>
                  <a:lnTo>
                    <a:pt x="684" y="7"/>
                  </a:lnTo>
                  <a:lnTo>
                    <a:pt x="685" y="7"/>
                  </a:lnTo>
                  <a:lnTo>
                    <a:pt x="687" y="6"/>
                  </a:lnTo>
                  <a:lnTo>
                    <a:pt x="688" y="6"/>
                  </a:lnTo>
                  <a:lnTo>
                    <a:pt x="691" y="6"/>
                  </a:lnTo>
                  <a:lnTo>
                    <a:pt x="694" y="4"/>
                  </a:lnTo>
                  <a:lnTo>
                    <a:pt x="697" y="4"/>
                  </a:lnTo>
                  <a:lnTo>
                    <a:pt x="702" y="3"/>
                  </a:lnTo>
                  <a:lnTo>
                    <a:pt x="706" y="1"/>
                  </a:lnTo>
                  <a:lnTo>
                    <a:pt x="706" y="0"/>
                  </a:lnTo>
                  <a:lnTo>
                    <a:pt x="706" y="1"/>
                  </a:lnTo>
                  <a:lnTo>
                    <a:pt x="708" y="3"/>
                  </a:lnTo>
                  <a:lnTo>
                    <a:pt x="708" y="4"/>
                  </a:lnTo>
                  <a:lnTo>
                    <a:pt x="708" y="6"/>
                  </a:lnTo>
                  <a:lnTo>
                    <a:pt x="706" y="7"/>
                  </a:lnTo>
                  <a:lnTo>
                    <a:pt x="706" y="6"/>
                  </a:lnTo>
                  <a:lnTo>
                    <a:pt x="705" y="7"/>
                  </a:lnTo>
                  <a:lnTo>
                    <a:pt x="706" y="7"/>
                  </a:lnTo>
                  <a:lnTo>
                    <a:pt x="706" y="9"/>
                  </a:lnTo>
                  <a:lnTo>
                    <a:pt x="706" y="10"/>
                  </a:lnTo>
                  <a:lnTo>
                    <a:pt x="706" y="12"/>
                  </a:lnTo>
                  <a:lnTo>
                    <a:pt x="708" y="12"/>
                  </a:lnTo>
                  <a:lnTo>
                    <a:pt x="708" y="14"/>
                  </a:lnTo>
                  <a:lnTo>
                    <a:pt x="706" y="15"/>
                  </a:lnTo>
                  <a:lnTo>
                    <a:pt x="705" y="17"/>
                  </a:lnTo>
                  <a:lnTo>
                    <a:pt x="705" y="18"/>
                  </a:lnTo>
                  <a:lnTo>
                    <a:pt x="703" y="20"/>
                  </a:lnTo>
                  <a:lnTo>
                    <a:pt x="705" y="21"/>
                  </a:lnTo>
                  <a:lnTo>
                    <a:pt x="705" y="23"/>
                  </a:lnTo>
                  <a:lnTo>
                    <a:pt x="706" y="23"/>
                  </a:lnTo>
                  <a:lnTo>
                    <a:pt x="706" y="24"/>
                  </a:lnTo>
                  <a:lnTo>
                    <a:pt x="703" y="26"/>
                  </a:lnTo>
                  <a:lnTo>
                    <a:pt x="705" y="26"/>
                  </a:lnTo>
                  <a:lnTo>
                    <a:pt x="706" y="26"/>
                  </a:lnTo>
                  <a:lnTo>
                    <a:pt x="706" y="27"/>
                  </a:lnTo>
                  <a:lnTo>
                    <a:pt x="703" y="27"/>
                  </a:lnTo>
                  <a:lnTo>
                    <a:pt x="703" y="29"/>
                  </a:lnTo>
                  <a:lnTo>
                    <a:pt x="703" y="30"/>
                  </a:lnTo>
                  <a:lnTo>
                    <a:pt x="702" y="30"/>
                  </a:lnTo>
                  <a:lnTo>
                    <a:pt x="700" y="30"/>
                  </a:lnTo>
                  <a:lnTo>
                    <a:pt x="702" y="32"/>
                  </a:lnTo>
                  <a:lnTo>
                    <a:pt x="703" y="32"/>
                  </a:lnTo>
                  <a:lnTo>
                    <a:pt x="703" y="33"/>
                  </a:lnTo>
                  <a:lnTo>
                    <a:pt x="705" y="35"/>
                  </a:lnTo>
                  <a:lnTo>
                    <a:pt x="703" y="35"/>
                  </a:lnTo>
                  <a:lnTo>
                    <a:pt x="705" y="36"/>
                  </a:lnTo>
                  <a:lnTo>
                    <a:pt x="703" y="36"/>
                  </a:lnTo>
                  <a:lnTo>
                    <a:pt x="702" y="38"/>
                  </a:lnTo>
                  <a:lnTo>
                    <a:pt x="702" y="39"/>
                  </a:lnTo>
                  <a:lnTo>
                    <a:pt x="702" y="41"/>
                  </a:lnTo>
                  <a:lnTo>
                    <a:pt x="700" y="42"/>
                  </a:lnTo>
                  <a:lnTo>
                    <a:pt x="700" y="44"/>
                  </a:lnTo>
                  <a:lnTo>
                    <a:pt x="700" y="45"/>
                  </a:lnTo>
                  <a:lnTo>
                    <a:pt x="702" y="45"/>
                  </a:lnTo>
                  <a:lnTo>
                    <a:pt x="702" y="47"/>
                  </a:lnTo>
                  <a:lnTo>
                    <a:pt x="702" y="48"/>
                  </a:lnTo>
                  <a:lnTo>
                    <a:pt x="702" y="50"/>
                  </a:lnTo>
                  <a:lnTo>
                    <a:pt x="703" y="50"/>
                  </a:lnTo>
                  <a:lnTo>
                    <a:pt x="705" y="50"/>
                  </a:lnTo>
                  <a:lnTo>
                    <a:pt x="706" y="50"/>
                  </a:lnTo>
                  <a:lnTo>
                    <a:pt x="708" y="50"/>
                  </a:lnTo>
                  <a:lnTo>
                    <a:pt x="708" y="51"/>
                  </a:lnTo>
                  <a:lnTo>
                    <a:pt x="709" y="53"/>
                  </a:lnTo>
                  <a:lnTo>
                    <a:pt x="709" y="51"/>
                  </a:lnTo>
                  <a:lnTo>
                    <a:pt x="712" y="51"/>
                  </a:lnTo>
                  <a:lnTo>
                    <a:pt x="715" y="50"/>
                  </a:lnTo>
                  <a:lnTo>
                    <a:pt x="715" y="47"/>
                  </a:lnTo>
                  <a:lnTo>
                    <a:pt x="715" y="45"/>
                  </a:lnTo>
                  <a:lnTo>
                    <a:pt x="715" y="44"/>
                  </a:lnTo>
                  <a:lnTo>
                    <a:pt x="717" y="42"/>
                  </a:lnTo>
                  <a:lnTo>
                    <a:pt x="717" y="41"/>
                  </a:lnTo>
                  <a:lnTo>
                    <a:pt x="717" y="39"/>
                  </a:lnTo>
                  <a:lnTo>
                    <a:pt x="717" y="38"/>
                  </a:lnTo>
                  <a:lnTo>
                    <a:pt x="718" y="38"/>
                  </a:lnTo>
                  <a:lnTo>
                    <a:pt x="720" y="36"/>
                  </a:lnTo>
                  <a:lnTo>
                    <a:pt x="722" y="36"/>
                  </a:lnTo>
                  <a:lnTo>
                    <a:pt x="723" y="36"/>
                  </a:lnTo>
                  <a:lnTo>
                    <a:pt x="723" y="38"/>
                  </a:lnTo>
                  <a:lnTo>
                    <a:pt x="725" y="38"/>
                  </a:lnTo>
                  <a:lnTo>
                    <a:pt x="725" y="36"/>
                  </a:lnTo>
                  <a:lnTo>
                    <a:pt x="725" y="35"/>
                  </a:lnTo>
                  <a:lnTo>
                    <a:pt x="725" y="33"/>
                  </a:lnTo>
                  <a:lnTo>
                    <a:pt x="726" y="33"/>
                  </a:lnTo>
                  <a:lnTo>
                    <a:pt x="726" y="32"/>
                  </a:lnTo>
                  <a:lnTo>
                    <a:pt x="728" y="32"/>
                  </a:lnTo>
                  <a:lnTo>
                    <a:pt x="728" y="33"/>
                  </a:lnTo>
                  <a:lnTo>
                    <a:pt x="728" y="35"/>
                  </a:lnTo>
                  <a:lnTo>
                    <a:pt x="728" y="36"/>
                  </a:lnTo>
                  <a:lnTo>
                    <a:pt x="728" y="38"/>
                  </a:lnTo>
                  <a:lnTo>
                    <a:pt x="729" y="38"/>
                  </a:lnTo>
                  <a:lnTo>
                    <a:pt x="728" y="39"/>
                  </a:lnTo>
                  <a:lnTo>
                    <a:pt x="729" y="41"/>
                  </a:lnTo>
                  <a:lnTo>
                    <a:pt x="729" y="42"/>
                  </a:lnTo>
                  <a:lnTo>
                    <a:pt x="731" y="44"/>
                  </a:lnTo>
                  <a:lnTo>
                    <a:pt x="731" y="45"/>
                  </a:lnTo>
                  <a:lnTo>
                    <a:pt x="732" y="45"/>
                  </a:lnTo>
                  <a:lnTo>
                    <a:pt x="734" y="47"/>
                  </a:lnTo>
                  <a:lnTo>
                    <a:pt x="732" y="50"/>
                  </a:lnTo>
                  <a:lnTo>
                    <a:pt x="732" y="51"/>
                  </a:lnTo>
                  <a:lnTo>
                    <a:pt x="734" y="51"/>
                  </a:lnTo>
                  <a:lnTo>
                    <a:pt x="735" y="51"/>
                  </a:lnTo>
                  <a:lnTo>
                    <a:pt x="737" y="51"/>
                  </a:lnTo>
                  <a:lnTo>
                    <a:pt x="737" y="50"/>
                  </a:lnTo>
                  <a:lnTo>
                    <a:pt x="738" y="50"/>
                  </a:lnTo>
                  <a:lnTo>
                    <a:pt x="738" y="48"/>
                  </a:lnTo>
                  <a:lnTo>
                    <a:pt x="740" y="48"/>
                  </a:lnTo>
                  <a:lnTo>
                    <a:pt x="740" y="47"/>
                  </a:lnTo>
                  <a:lnTo>
                    <a:pt x="740" y="44"/>
                  </a:lnTo>
                  <a:lnTo>
                    <a:pt x="740" y="42"/>
                  </a:lnTo>
                  <a:lnTo>
                    <a:pt x="741" y="41"/>
                  </a:lnTo>
                  <a:lnTo>
                    <a:pt x="743" y="39"/>
                  </a:lnTo>
                  <a:lnTo>
                    <a:pt x="744" y="38"/>
                  </a:lnTo>
                  <a:lnTo>
                    <a:pt x="746" y="36"/>
                  </a:lnTo>
                  <a:lnTo>
                    <a:pt x="747" y="36"/>
                  </a:lnTo>
                  <a:lnTo>
                    <a:pt x="749" y="35"/>
                  </a:lnTo>
                  <a:lnTo>
                    <a:pt x="752" y="35"/>
                  </a:lnTo>
                  <a:lnTo>
                    <a:pt x="752" y="33"/>
                  </a:lnTo>
                  <a:lnTo>
                    <a:pt x="753" y="32"/>
                  </a:lnTo>
                  <a:lnTo>
                    <a:pt x="753" y="30"/>
                  </a:lnTo>
                  <a:lnTo>
                    <a:pt x="756" y="30"/>
                  </a:lnTo>
                  <a:lnTo>
                    <a:pt x="755" y="32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5" y="36"/>
                  </a:lnTo>
                  <a:lnTo>
                    <a:pt x="756" y="36"/>
                  </a:lnTo>
                  <a:lnTo>
                    <a:pt x="758" y="36"/>
                  </a:lnTo>
                  <a:lnTo>
                    <a:pt x="758" y="38"/>
                  </a:lnTo>
                  <a:lnTo>
                    <a:pt x="759" y="39"/>
                  </a:lnTo>
                  <a:lnTo>
                    <a:pt x="761" y="39"/>
                  </a:lnTo>
                  <a:lnTo>
                    <a:pt x="762" y="41"/>
                  </a:lnTo>
                  <a:lnTo>
                    <a:pt x="764" y="42"/>
                  </a:lnTo>
                  <a:lnTo>
                    <a:pt x="764" y="44"/>
                  </a:lnTo>
                  <a:lnTo>
                    <a:pt x="764" y="42"/>
                  </a:lnTo>
                  <a:lnTo>
                    <a:pt x="765" y="42"/>
                  </a:lnTo>
                  <a:lnTo>
                    <a:pt x="767" y="44"/>
                  </a:lnTo>
                  <a:lnTo>
                    <a:pt x="767" y="45"/>
                  </a:lnTo>
                  <a:lnTo>
                    <a:pt x="767" y="47"/>
                  </a:lnTo>
                  <a:lnTo>
                    <a:pt x="767" y="48"/>
                  </a:lnTo>
                  <a:lnTo>
                    <a:pt x="768" y="50"/>
                  </a:lnTo>
                  <a:lnTo>
                    <a:pt x="767" y="50"/>
                  </a:lnTo>
                  <a:lnTo>
                    <a:pt x="767" y="51"/>
                  </a:lnTo>
                  <a:lnTo>
                    <a:pt x="765" y="51"/>
                  </a:lnTo>
                  <a:lnTo>
                    <a:pt x="767" y="51"/>
                  </a:lnTo>
                  <a:lnTo>
                    <a:pt x="768" y="53"/>
                  </a:lnTo>
                  <a:lnTo>
                    <a:pt x="768" y="54"/>
                  </a:lnTo>
                  <a:lnTo>
                    <a:pt x="770" y="53"/>
                  </a:lnTo>
                  <a:lnTo>
                    <a:pt x="770" y="54"/>
                  </a:lnTo>
                  <a:lnTo>
                    <a:pt x="765" y="54"/>
                  </a:lnTo>
                  <a:lnTo>
                    <a:pt x="765" y="56"/>
                  </a:lnTo>
                  <a:lnTo>
                    <a:pt x="765" y="57"/>
                  </a:lnTo>
                  <a:lnTo>
                    <a:pt x="764" y="57"/>
                  </a:lnTo>
                  <a:lnTo>
                    <a:pt x="764" y="59"/>
                  </a:lnTo>
                  <a:lnTo>
                    <a:pt x="764" y="60"/>
                  </a:lnTo>
                  <a:lnTo>
                    <a:pt x="764" y="62"/>
                  </a:lnTo>
                  <a:lnTo>
                    <a:pt x="764" y="63"/>
                  </a:lnTo>
                  <a:lnTo>
                    <a:pt x="765" y="65"/>
                  </a:lnTo>
                  <a:lnTo>
                    <a:pt x="767" y="65"/>
                  </a:lnTo>
                  <a:lnTo>
                    <a:pt x="765" y="65"/>
                  </a:lnTo>
                  <a:lnTo>
                    <a:pt x="767" y="67"/>
                  </a:lnTo>
                  <a:lnTo>
                    <a:pt x="767" y="68"/>
                  </a:lnTo>
                  <a:lnTo>
                    <a:pt x="765" y="68"/>
                  </a:lnTo>
                  <a:lnTo>
                    <a:pt x="765" y="70"/>
                  </a:lnTo>
                  <a:lnTo>
                    <a:pt x="767" y="70"/>
                  </a:lnTo>
                  <a:lnTo>
                    <a:pt x="767" y="71"/>
                  </a:lnTo>
                  <a:lnTo>
                    <a:pt x="768" y="71"/>
                  </a:lnTo>
                  <a:lnTo>
                    <a:pt x="767" y="73"/>
                  </a:lnTo>
                  <a:lnTo>
                    <a:pt x="768" y="73"/>
                  </a:lnTo>
                  <a:lnTo>
                    <a:pt x="770" y="73"/>
                  </a:lnTo>
                  <a:lnTo>
                    <a:pt x="771" y="73"/>
                  </a:lnTo>
                  <a:lnTo>
                    <a:pt x="773" y="73"/>
                  </a:lnTo>
                  <a:lnTo>
                    <a:pt x="773" y="74"/>
                  </a:lnTo>
                  <a:lnTo>
                    <a:pt x="774" y="74"/>
                  </a:lnTo>
                  <a:lnTo>
                    <a:pt x="774" y="76"/>
                  </a:lnTo>
                  <a:lnTo>
                    <a:pt x="774" y="77"/>
                  </a:lnTo>
                  <a:lnTo>
                    <a:pt x="776" y="79"/>
                  </a:lnTo>
                  <a:lnTo>
                    <a:pt x="774" y="79"/>
                  </a:lnTo>
                  <a:lnTo>
                    <a:pt x="776" y="79"/>
                  </a:lnTo>
                  <a:lnTo>
                    <a:pt x="778" y="82"/>
                  </a:lnTo>
                  <a:lnTo>
                    <a:pt x="778" y="83"/>
                  </a:lnTo>
                  <a:lnTo>
                    <a:pt x="778" y="85"/>
                  </a:lnTo>
                  <a:lnTo>
                    <a:pt x="779" y="86"/>
                  </a:lnTo>
                  <a:lnTo>
                    <a:pt x="778" y="86"/>
                  </a:lnTo>
                  <a:lnTo>
                    <a:pt x="779" y="89"/>
                  </a:lnTo>
                  <a:lnTo>
                    <a:pt x="781" y="89"/>
                  </a:lnTo>
                  <a:lnTo>
                    <a:pt x="779" y="91"/>
                  </a:lnTo>
                  <a:lnTo>
                    <a:pt x="778" y="91"/>
                  </a:lnTo>
                  <a:lnTo>
                    <a:pt x="776" y="91"/>
                  </a:lnTo>
                  <a:lnTo>
                    <a:pt x="776" y="92"/>
                  </a:lnTo>
                  <a:lnTo>
                    <a:pt x="774" y="91"/>
                  </a:lnTo>
                  <a:lnTo>
                    <a:pt x="776" y="92"/>
                  </a:lnTo>
                  <a:lnTo>
                    <a:pt x="776" y="94"/>
                  </a:lnTo>
                  <a:lnTo>
                    <a:pt x="774" y="95"/>
                  </a:lnTo>
                  <a:lnTo>
                    <a:pt x="773" y="97"/>
                  </a:lnTo>
                  <a:lnTo>
                    <a:pt x="771" y="97"/>
                  </a:lnTo>
                  <a:lnTo>
                    <a:pt x="770" y="97"/>
                  </a:lnTo>
                  <a:lnTo>
                    <a:pt x="770" y="98"/>
                  </a:lnTo>
                  <a:lnTo>
                    <a:pt x="770" y="100"/>
                  </a:lnTo>
                  <a:lnTo>
                    <a:pt x="770" y="101"/>
                  </a:lnTo>
                  <a:lnTo>
                    <a:pt x="771" y="101"/>
                  </a:lnTo>
                  <a:lnTo>
                    <a:pt x="771" y="103"/>
                  </a:lnTo>
                  <a:lnTo>
                    <a:pt x="771" y="104"/>
                  </a:lnTo>
                  <a:lnTo>
                    <a:pt x="773" y="104"/>
                  </a:lnTo>
                  <a:lnTo>
                    <a:pt x="771" y="104"/>
                  </a:lnTo>
                  <a:lnTo>
                    <a:pt x="773" y="106"/>
                  </a:lnTo>
                  <a:lnTo>
                    <a:pt x="771" y="106"/>
                  </a:lnTo>
                  <a:lnTo>
                    <a:pt x="771" y="107"/>
                  </a:lnTo>
                  <a:lnTo>
                    <a:pt x="770" y="107"/>
                  </a:lnTo>
                  <a:lnTo>
                    <a:pt x="770" y="109"/>
                  </a:lnTo>
                  <a:lnTo>
                    <a:pt x="768" y="110"/>
                  </a:lnTo>
                  <a:lnTo>
                    <a:pt x="767" y="112"/>
                  </a:lnTo>
                  <a:lnTo>
                    <a:pt x="765" y="113"/>
                  </a:lnTo>
                  <a:lnTo>
                    <a:pt x="762" y="115"/>
                  </a:lnTo>
                  <a:lnTo>
                    <a:pt x="759" y="116"/>
                  </a:lnTo>
                  <a:lnTo>
                    <a:pt x="761" y="116"/>
                  </a:lnTo>
                  <a:lnTo>
                    <a:pt x="762" y="116"/>
                  </a:lnTo>
                  <a:lnTo>
                    <a:pt x="762" y="118"/>
                  </a:lnTo>
                  <a:lnTo>
                    <a:pt x="764" y="118"/>
                  </a:lnTo>
                  <a:lnTo>
                    <a:pt x="765" y="118"/>
                  </a:lnTo>
                  <a:lnTo>
                    <a:pt x="765" y="120"/>
                  </a:lnTo>
                  <a:lnTo>
                    <a:pt x="767" y="120"/>
                  </a:lnTo>
                  <a:lnTo>
                    <a:pt x="770" y="120"/>
                  </a:lnTo>
                  <a:lnTo>
                    <a:pt x="771" y="121"/>
                  </a:lnTo>
                  <a:lnTo>
                    <a:pt x="773" y="121"/>
                  </a:lnTo>
                  <a:lnTo>
                    <a:pt x="773" y="123"/>
                  </a:lnTo>
                  <a:lnTo>
                    <a:pt x="774" y="123"/>
                  </a:lnTo>
                  <a:lnTo>
                    <a:pt x="774" y="121"/>
                  </a:lnTo>
                  <a:lnTo>
                    <a:pt x="774" y="123"/>
                  </a:lnTo>
                  <a:lnTo>
                    <a:pt x="776" y="123"/>
                  </a:lnTo>
                  <a:lnTo>
                    <a:pt x="776" y="121"/>
                  </a:lnTo>
                  <a:lnTo>
                    <a:pt x="776" y="120"/>
                  </a:lnTo>
                  <a:lnTo>
                    <a:pt x="776" y="118"/>
                  </a:lnTo>
                  <a:lnTo>
                    <a:pt x="778" y="118"/>
                  </a:lnTo>
                  <a:lnTo>
                    <a:pt x="778" y="116"/>
                  </a:lnTo>
                  <a:lnTo>
                    <a:pt x="779" y="116"/>
                  </a:lnTo>
                  <a:lnTo>
                    <a:pt x="778" y="115"/>
                  </a:lnTo>
                  <a:lnTo>
                    <a:pt x="778" y="113"/>
                  </a:lnTo>
                  <a:lnTo>
                    <a:pt x="778" y="112"/>
                  </a:lnTo>
                  <a:lnTo>
                    <a:pt x="778" y="110"/>
                  </a:lnTo>
                  <a:lnTo>
                    <a:pt x="779" y="110"/>
                  </a:lnTo>
                  <a:lnTo>
                    <a:pt x="779" y="109"/>
                  </a:lnTo>
                  <a:lnTo>
                    <a:pt x="781" y="109"/>
                  </a:lnTo>
                  <a:lnTo>
                    <a:pt x="781" y="107"/>
                  </a:lnTo>
                  <a:lnTo>
                    <a:pt x="781" y="106"/>
                  </a:lnTo>
                  <a:lnTo>
                    <a:pt x="785" y="104"/>
                  </a:lnTo>
                  <a:lnTo>
                    <a:pt x="787" y="103"/>
                  </a:lnTo>
                  <a:lnTo>
                    <a:pt x="788" y="103"/>
                  </a:lnTo>
                  <a:lnTo>
                    <a:pt x="788" y="101"/>
                  </a:lnTo>
                  <a:lnTo>
                    <a:pt x="790" y="101"/>
                  </a:lnTo>
                  <a:lnTo>
                    <a:pt x="791" y="103"/>
                  </a:lnTo>
                  <a:lnTo>
                    <a:pt x="791" y="101"/>
                  </a:lnTo>
                  <a:lnTo>
                    <a:pt x="793" y="101"/>
                  </a:lnTo>
                  <a:lnTo>
                    <a:pt x="793" y="103"/>
                  </a:lnTo>
                  <a:lnTo>
                    <a:pt x="794" y="104"/>
                  </a:lnTo>
                  <a:lnTo>
                    <a:pt x="793" y="104"/>
                  </a:lnTo>
                  <a:lnTo>
                    <a:pt x="791" y="106"/>
                  </a:lnTo>
                  <a:lnTo>
                    <a:pt x="790" y="109"/>
                  </a:lnTo>
                  <a:lnTo>
                    <a:pt x="790" y="110"/>
                  </a:lnTo>
                  <a:lnTo>
                    <a:pt x="788" y="112"/>
                  </a:lnTo>
                  <a:lnTo>
                    <a:pt x="788" y="113"/>
                  </a:lnTo>
                  <a:lnTo>
                    <a:pt x="788" y="115"/>
                  </a:lnTo>
                  <a:lnTo>
                    <a:pt x="791" y="113"/>
                  </a:lnTo>
                  <a:lnTo>
                    <a:pt x="793" y="113"/>
                  </a:lnTo>
                  <a:lnTo>
                    <a:pt x="794" y="113"/>
                  </a:lnTo>
                  <a:lnTo>
                    <a:pt x="796" y="113"/>
                  </a:lnTo>
                  <a:lnTo>
                    <a:pt x="797" y="113"/>
                  </a:lnTo>
                  <a:lnTo>
                    <a:pt x="797" y="115"/>
                  </a:lnTo>
                  <a:lnTo>
                    <a:pt x="797" y="116"/>
                  </a:lnTo>
                  <a:lnTo>
                    <a:pt x="796" y="118"/>
                  </a:lnTo>
                  <a:lnTo>
                    <a:pt x="797" y="118"/>
                  </a:lnTo>
                  <a:lnTo>
                    <a:pt x="797" y="120"/>
                  </a:lnTo>
                  <a:lnTo>
                    <a:pt x="796" y="120"/>
                  </a:lnTo>
                  <a:lnTo>
                    <a:pt x="797" y="121"/>
                  </a:lnTo>
                  <a:lnTo>
                    <a:pt x="796" y="123"/>
                  </a:lnTo>
                  <a:lnTo>
                    <a:pt x="797" y="124"/>
                  </a:lnTo>
                  <a:lnTo>
                    <a:pt x="796" y="124"/>
                  </a:lnTo>
                  <a:lnTo>
                    <a:pt x="797" y="124"/>
                  </a:lnTo>
                  <a:lnTo>
                    <a:pt x="797" y="126"/>
                  </a:lnTo>
                  <a:lnTo>
                    <a:pt x="799" y="127"/>
                  </a:lnTo>
                  <a:lnTo>
                    <a:pt x="797" y="127"/>
                  </a:lnTo>
                  <a:lnTo>
                    <a:pt x="797" y="129"/>
                  </a:lnTo>
                  <a:lnTo>
                    <a:pt x="797" y="130"/>
                  </a:lnTo>
                  <a:lnTo>
                    <a:pt x="797" y="132"/>
                  </a:lnTo>
                  <a:lnTo>
                    <a:pt x="797" y="133"/>
                  </a:lnTo>
                  <a:lnTo>
                    <a:pt x="796" y="133"/>
                  </a:lnTo>
                  <a:lnTo>
                    <a:pt x="794" y="135"/>
                  </a:lnTo>
                  <a:lnTo>
                    <a:pt x="794" y="136"/>
                  </a:lnTo>
                  <a:lnTo>
                    <a:pt x="796" y="138"/>
                  </a:lnTo>
                  <a:lnTo>
                    <a:pt x="797" y="139"/>
                  </a:lnTo>
                  <a:lnTo>
                    <a:pt x="797" y="141"/>
                  </a:lnTo>
                  <a:lnTo>
                    <a:pt x="797" y="142"/>
                  </a:lnTo>
                  <a:lnTo>
                    <a:pt x="796" y="144"/>
                  </a:lnTo>
                  <a:lnTo>
                    <a:pt x="796" y="145"/>
                  </a:lnTo>
                  <a:lnTo>
                    <a:pt x="794" y="145"/>
                  </a:lnTo>
                  <a:lnTo>
                    <a:pt x="794" y="147"/>
                  </a:lnTo>
                  <a:lnTo>
                    <a:pt x="794" y="148"/>
                  </a:lnTo>
                  <a:lnTo>
                    <a:pt x="799" y="151"/>
                  </a:lnTo>
                  <a:lnTo>
                    <a:pt x="800" y="153"/>
                  </a:lnTo>
                  <a:lnTo>
                    <a:pt x="803" y="153"/>
                  </a:lnTo>
                  <a:lnTo>
                    <a:pt x="803" y="154"/>
                  </a:lnTo>
                  <a:lnTo>
                    <a:pt x="805" y="153"/>
                  </a:lnTo>
                  <a:lnTo>
                    <a:pt x="806" y="154"/>
                  </a:lnTo>
                  <a:lnTo>
                    <a:pt x="808" y="154"/>
                  </a:lnTo>
                  <a:lnTo>
                    <a:pt x="809" y="153"/>
                  </a:lnTo>
                  <a:lnTo>
                    <a:pt x="811" y="153"/>
                  </a:lnTo>
                  <a:lnTo>
                    <a:pt x="812" y="151"/>
                  </a:lnTo>
                  <a:lnTo>
                    <a:pt x="814" y="151"/>
                  </a:lnTo>
                  <a:lnTo>
                    <a:pt x="814" y="153"/>
                  </a:lnTo>
                  <a:lnTo>
                    <a:pt x="814" y="154"/>
                  </a:lnTo>
                  <a:lnTo>
                    <a:pt x="814" y="153"/>
                  </a:lnTo>
                  <a:lnTo>
                    <a:pt x="815" y="153"/>
                  </a:lnTo>
                  <a:lnTo>
                    <a:pt x="817" y="153"/>
                  </a:lnTo>
                  <a:lnTo>
                    <a:pt x="817" y="151"/>
                  </a:lnTo>
                  <a:lnTo>
                    <a:pt x="820" y="151"/>
                  </a:lnTo>
                  <a:lnTo>
                    <a:pt x="821" y="151"/>
                  </a:lnTo>
                  <a:lnTo>
                    <a:pt x="823" y="151"/>
                  </a:lnTo>
                  <a:lnTo>
                    <a:pt x="824" y="153"/>
                  </a:lnTo>
                  <a:lnTo>
                    <a:pt x="826" y="153"/>
                  </a:lnTo>
                  <a:lnTo>
                    <a:pt x="826" y="151"/>
                  </a:lnTo>
                  <a:lnTo>
                    <a:pt x="827" y="151"/>
                  </a:lnTo>
                  <a:lnTo>
                    <a:pt x="829" y="151"/>
                  </a:lnTo>
                  <a:lnTo>
                    <a:pt x="829" y="150"/>
                  </a:lnTo>
                  <a:lnTo>
                    <a:pt x="830" y="147"/>
                  </a:lnTo>
                  <a:lnTo>
                    <a:pt x="830" y="145"/>
                  </a:lnTo>
                  <a:lnTo>
                    <a:pt x="830" y="142"/>
                  </a:lnTo>
                  <a:lnTo>
                    <a:pt x="832" y="142"/>
                  </a:lnTo>
                  <a:lnTo>
                    <a:pt x="834" y="142"/>
                  </a:lnTo>
                  <a:lnTo>
                    <a:pt x="835" y="141"/>
                  </a:lnTo>
                  <a:lnTo>
                    <a:pt x="837" y="141"/>
                  </a:lnTo>
                  <a:lnTo>
                    <a:pt x="838" y="139"/>
                  </a:lnTo>
                  <a:lnTo>
                    <a:pt x="838" y="136"/>
                  </a:lnTo>
                  <a:lnTo>
                    <a:pt x="840" y="136"/>
                  </a:lnTo>
                  <a:lnTo>
                    <a:pt x="840" y="135"/>
                  </a:lnTo>
                  <a:lnTo>
                    <a:pt x="840" y="133"/>
                  </a:lnTo>
                  <a:lnTo>
                    <a:pt x="838" y="133"/>
                  </a:lnTo>
                  <a:lnTo>
                    <a:pt x="837" y="132"/>
                  </a:lnTo>
                  <a:lnTo>
                    <a:pt x="835" y="130"/>
                  </a:lnTo>
                  <a:lnTo>
                    <a:pt x="837" y="129"/>
                  </a:lnTo>
                  <a:lnTo>
                    <a:pt x="838" y="127"/>
                  </a:lnTo>
                  <a:lnTo>
                    <a:pt x="841" y="126"/>
                  </a:lnTo>
                  <a:lnTo>
                    <a:pt x="841" y="124"/>
                  </a:lnTo>
                  <a:lnTo>
                    <a:pt x="840" y="124"/>
                  </a:lnTo>
                  <a:lnTo>
                    <a:pt x="841" y="123"/>
                  </a:lnTo>
                  <a:lnTo>
                    <a:pt x="841" y="121"/>
                  </a:lnTo>
                  <a:lnTo>
                    <a:pt x="843" y="121"/>
                  </a:lnTo>
                  <a:lnTo>
                    <a:pt x="844" y="121"/>
                  </a:lnTo>
                  <a:lnTo>
                    <a:pt x="846" y="121"/>
                  </a:lnTo>
                  <a:lnTo>
                    <a:pt x="846" y="123"/>
                  </a:lnTo>
                  <a:lnTo>
                    <a:pt x="847" y="123"/>
                  </a:lnTo>
                  <a:lnTo>
                    <a:pt x="849" y="123"/>
                  </a:lnTo>
                  <a:lnTo>
                    <a:pt x="850" y="124"/>
                  </a:lnTo>
                  <a:lnTo>
                    <a:pt x="850" y="127"/>
                  </a:lnTo>
                  <a:lnTo>
                    <a:pt x="850" y="129"/>
                  </a:lnTo>
                  <a:lnTo>
                    <a:pt x="850" y="130"/>
                  </a:lnTo>
                  <a:lnTo>
                    <a:pt x="847" y="130"/>
                  </a:lnTo>
                  <a:lnTo>
                    <a:pt x="847" y="132"/>
                  </a:lnTo>
                  <a:lnTo>
                    <a:pt x="847" y="133"/>
                  </a:lnTo>
                  <a:lnTo>
                    <a:pt x="847" y="135"/>
                  </a:lnTo>
                  <a:lnTo>
                    <a:pt x="849" y="136"/>
                  </a:lnTo>
                  <a:lnTo>
                    <a:pt x="849" y="138"/>
                  </a:lnTo>
                  <a:lnTo>
                    <a:pt x="850" y="138"/>
                  </a:lnTo>
                  <a:lnTo>
                    <a:pt x="852" y="138"/>
                  </a:lnTo>
                  <a:lnTo>
                    <a:pt x="853" y="136"/>
                  </a:lnTo>
                  <a:lnTo>
                    <a:pt x="855" y="136"/>
                  </a:lnTo>
                  <a:lnTo>
                    <a:pt x="856" y="136"/>
                  </a:lnTo>
                  <a:lnTo>
                    <a:pt x="856" y="138"/>
                  </a:lnTo>
                  <a:lnTo>
                    <a:pt x="858" y="138"/>
                  </a:lnTo>
                  <a:lnTo>
                    <a:pt x="859" y="139"/>
                  </a:lnTo>
                  <a:lnTo>
                    <a:pt x="861" y="138"/>
                  </a:lnTo>
                  <a:lnTo>
                    <a:pt x="861" y="139"/>
                  </a:lnTo>
                  <a:lnTo>
                    <a:pt x="861" y="141"/>
                  </a:lnTo>
                  <a:lnTo>
                    <a:pt x="859" y="141"/>
                  </a:lnTo>
                  <a:lnTo>
                    <a:pt x="859" y="142"/>
                  </a:lnTo>
                  <a:lnTo>
                    <a:pt x="858" y="142"/>
                  </a:lnTo>
                  <a:lnTo>
                    <a:pt x="855" y="145"/>
                  </a:lnTo>
                  <a:lnTo>
                    <a:pt x="856" y="145"/>
                  </a:lnTo>
                  <a:lnTo>
                    <a:pt x="855" y="147"/>
                  </a:lnTo>
                  <a:lnTo>
                    <a:pt x="855" y="148"/>
                  </a:lnTo>
                  <a:lnTo>
                    <a:pt x="855" y="151"/>
                  </a:lnTo>
                  <a:lnTo>
                    <a:pt x="856" y="153"/>
                  </a:lnTo>
                  <a:lnTo>
                    <a:pt x="858" y="153"/>
                  </a:lnTo>
                  <a:lnTo>
                    <a:pt x="858" y="154"/>
                  </a:lnTo>
                  <a:lnTo>
                    <a:pt x="859" y="154"/>
                  </a:lnTo>
                  <a:lnTo>
                    <a:pt x="859" y="156"/>
                  </a:lnTo>
                  <a:lnTo>
                    <a:pt x="861" y="157"/>
                  </a:lnTo>
                  <a:lnTo>
                    <a:pt x="861" y="159"/>
                  </a:lnTo>
                  <a:lnTo>
                    <a:pt x="861" y="160"/>
                  </a:lnTo>
                  <a:lnTo>
                    <a:pt x="862" y="162"/>
                  </a:lnTo>
                  <a:lnTo>
                    <a:pt x="859" y="163"/>
                  </a:lnTo>
                  <a:lnTo>
                    <a:pt x="859" y="162"/>
                  </a:lnTo>
                  <a:lnTo>
                    <a:pt x="858" y="162"/>
                  </a:lnTo>
                  <a:lnTo>
                    <a:pt x="856" y="162"/>
                  </a:lnTo>
                  <a:lnTo>
                    <a:pt x="856" y="163"/>
                  </a:lnTo>
                  <a:lnTo>
                    <a:pt x="858" y="163"/>
                  </a:lnTo>
                  <a:lnTo>
                    <a:pt x="856" y="165"/>
                  </a:lnTo>
                  <a:lnTo>
                    <a:pt x="855" y="165"/>
                  </a:lnTo>
                  <a:lnTo>
                    <a:pt x="853" y="165"/>
                  </a:lnTo>
                  <a:lnTo>
                    <a:pt x="853" y="166"/>
                  </a:lnTo>
                  <a:lnTo>
                    <a:pt x="853" y="168"/>
                  </a:lnTo>
                  <a:lnTo>
                    <a:pt x="853" y="169"/>
                  </a:lnTo>
                  <a:lnTo>
                    <a:pt x="855" y="171"/>
                  </a:lnTo>
                  <a:lnTo>
                    <a:pt x="856" y="171"/>
                  </a:lnTo>
                  <a:lnTo>
                    <a:pt x="856" y="173"/>
                  </a:lnTo>
                  <a:lnTo>
                    <a:pt x="858" y="174"/>
                  </a:lnTo>
                  <a:lnTo>
                    <a:pt x="859" y="174"/>
                  </a:lnTo>
                  <a:lnTo>
                    <a:pt x="858" y="173"/>
                  </a:lnTo>
                  <a:lnTo>
                    <a:pt x="859" y="171"/>
                  </a:lnTo>
                  <a:lnTo>
                    <a:pt x="861" y="173"/>
                  </a:lnTo>
                  <a:lnTo>
                    <a:pt x="861" y="171"/>
                  </a:lnTo>
                  <a:lnTo>
                    <a:pt x="862" y="173"/>
                  </a:lnTo>
                  <a:lnTo>
                    <a:pt x="862" y="174"/>
                  </a:lnTo>
                  <a:lnTo>
                    <a:pt x="864" y="174"/>
                  </a:lnTo>
                  <a:lnTo>
                    <a:pt x="865" y="174"/>
                  </a:lnTo>
                  <a:lnTo>
                    <a:pt x="865" y="176"/>
                  </a:lnTo>
                  <a:lnTo>
                    <a:pt x="867" y="177"/>
                  </a:lnTo>
                  <a:lnTo>
                    <a:pt x="865" y="177"/>
                  </a:lnTo>
                  <a:lnTo>
                    <a:pt x="867" y="179"/>
                  </a:lnTo>
                  <a:lnTo>
                    <a:pt x="867" y="180"/>
                  </a:lnTo>
                  <a:lnTo>
                    <a:pt x="867" y="182"/>
                  </a:lnTo>
                  <a:lnTo>
                    <a:pt x="868" y="182"/>
                  </a:lnTo>
                  <a:lnTo>
                    <a:pt x="868" y="183"/>
                  </a:lnTo>
                  <a:lnTo>
                    <a:pt x="870" y="185"/>
                  </a:lnTo>
                  <a:lnTo>
                    <a:pt x="870" y="186"/>
                  </a:lnTo>
                  <a:lnTo>
                    <a:pt x="871" y="188"/>
                  </a:lnTo>
                  <a:lnTo>
                    <a:pt x="870" y="188"/>
                  </a:lnTo>
                  <a:lnTo>
                    <a:pt x="871" y="188"/>
                  </a:lnTo>
                  <a:lnTo>
                    <a:pt x="871" y="189"/>
                  </a:lnTo>
                  <a:lnTo>
                    <a:pt x="871" y="191"/>
                  </a:lnTo>
                  <a:lnTo>
                    <a:pt x="871" y="192"/>
                  </a:lnTo>
                  <a:lnTo>
                    <a:pt x="868" y="191"/>
                  </a:lnTo>
                  <a:lnTo>
                    <a:pt x="867" y="192"/>
                  </a:lnTo>
                  <a:lnTo>
                    <a:pt x="868" y="192"/>
                  </a:lnTo>
                  <a:lnTo>
                    <a:pt x="870" y="192"/>
                  </a:lnTo>
                  <a:lnTo>
                    <a:pt x="871" y="194"/>
                  </a:lnTo>
                  <a:lnTo>
                    <a:pt x="873" y="194"/>
                  </a:lnTo>
                  <a:lnTo>
                    <a:pt x="873" y="195"/>
                  </a:lnTo>
                  <a:lnTo>
                    <a:pt x="874" y="195"/>
                  </a:lnTo>
                  <a:lnTo>
                    <a:pt x="874" y="197"/>
                  </a:lnTo>
                  <a:lnTo>
                    <a:pt x="874" y="198"/>
                  </a:lnTo>
                  <a:lnTo>
                    <a:pt x="873" y="198"/>
                  </a:lnTo>
                  <a:lnTo>
                    <a:pt x="871" y="198"/>
                  </a:lnTo>
                  <a:lnTo>
                    <a:pt x="871" y="200"/>
                  </a:lnTo>
                  <a:lnTo>
                    <a:pt x="870" y="200"/>
                  </a:lnTo>
                  <a:lnTo>
                    <a:pt x="870" y="201"/>
                  </a:lnTo>
                  <a:lnTo>
                    <a:pt x="868" y="201"/>
                  </a:lnTo>
                  <a:lnTo>
                    <a:pt x="868" y="200"/>
                  </a:lnTo>
                  <a:lnTo>
                    <a:pt x="867" y="200"/>
                  </a:lnTo>
                  <a:lnTo>
                    <a:pt x="864" y="200"/>
                  </a:lnTo>
                  <a:lnTo>
                    <a:pt x="862" y="200"/>
                  </a:lnTo>
                  <a:lnTo>
                    <a:pt x="861" y="200"/>
                  </a:lnTo>
                  <a:lnTo>
                    <a:pt x="859" y="201"/>
                  </a:lnTo>
                  <a:lnTo>
                    <a:pt x="858" y="203"/>
                  </a:lnTo>
                  <a:lnTo>
                    <a:pt x="858" y="204"/>
                  </a:lnTo>
                  <a:lnTo>
                    <a:pt x="859" y="206"/>
                  </a:lnTo>
                  <a:lnTo>
                    <a:pt x="859" y="207"/>
                  </a:lnTo>
                  <a:lnTo>
                    <a:pt x="861" y="209"/>
                  </a:lnTo>
                  <a:lnTo>
                    <a:pt x="861" y="210"/>
                  </a:lnTo>
                  <a:lnTo>
                    <a:pt x="859" y="210"/>
                  </a:lnTo>
                  <a:lnTo>
                    <a:pt x="859" y="212"/>
                  </a:lnTo>
                  <a:lnTo>
                    <a:pt x="859" y="213"/>
                  </a:lnTo>
                  <a:lnTo>
                    <a:pt x="861" y="213"/>
                  </a:lnTo>
                  <a:lnTo>
                    <a:pt x="864" y="215"/>
                  </a:lnTo>
                  <a:lnTo>
                    <a:pt x="862" y="215"/>
                  </a:lnTo>
                  <a:lnTo>
                    <a:pt x="862" y="218"/>
                  </a:lnTo>
                  <a:lnTo>
                    <a:pt x="861" y="218"/>
                  </a:lnTo>
                  <a:lnTo>
                    <a:pt x="859" y="216"/>
                  </a:lnTo>
                  <a:lnTo>
                    <a:pt x="858" y="218"/>
                  </a:lnTo>
                  <a:lnTo>
                    <a:pt x="858" y="219"/>
                  </a:lnTo>
                  <a:lnTo>
                    <a:pt x="856" y="219"/>
                  </a:lnTo>
                  <a:lnTo>
                    <a:pt x="856" y="221"/>
                  </a:lnTo>
                  <a:lnTo>
                    <a:pt x="856" y="222"/>
                  </a:lnTo>
                  <a:lnTo>
                    <a:pt x="856" y="224"/>
                  </a:lnTo>
                  <a:lnTo>
                    <a:pt x="858" y="224"/>
                  </a:lnTo>
                  <a:lnTo>
                    <a:pt x="858" y="226"/>
                  </a:lnTo>
                  <a:lnTo>
                    <a:pt x="859" y="226"/>
                  </a:lnTo>
                  <a:lnTo>
                    <a:pt x="859" y="227"/>
                  </a:lnTo>
                  <a:lnTo>
                    <a:pt x="858" y="227"/>
                  </a:lnTo>
                  <a:lnTo>
                    <a:pt x="859" y="229"/>
                  </a:lnTo>
                  <a:lnTo>
                    <a:pt x="861" y="229"/>
                  </a:lnTo>
                  <a:lnTo>
                    <a:pt x="862" y="230"/>
                  </a:lnTo>
                  <a:lnTo>
                    <a:pt x="864" y="230"/>
                  </a:lnTo>
                  <a:lnTo>
                    <a:pt x="865" y="230"/>
                  </a:lnTo>
                  <a:lnTo>
                    <a:pt x="865" y="229"/>
                  </a:lnTo>
                  <a:lnTo>
                    <a:pt x="867" y="230"/>
                  </a:lnTo>
                  <a:lnTo>
                    <a:pt x="868" y="230"/>
                  </a:lnTo>
                  <a:lnTo>
                    <a:pt x="868" y="232"/>
                  </a:lnTo>
                  <a:lnTo>
                    <a:pt x="870" y="232"/>
                  </a:lnTo>
                  <a:lnTo>
                    <a:pt x="870" y="233"/>
                  </a:lnTo>
                  <a:lnTo>
                    <a:pt x="870" y="235"/>
                  </a:lnTo>
                  <a:lnTo>
                    <a:pt x="870" y="236"/>
                  </a:lnTo>
                  <a:lnTo>
                    <a:pt x="868" y="238"/>
                  </a:lnTo>
                  <a:lnTo>
                    <a:pt x="867" y="238"/>
                  </a:lnTo>
                  <a:lnTo>
                    <a:pt x="867" y="239"/>
                  </a:lnTo>
                  <a:lnTo>
                    <a:pt x="865" y="241"/>
                  </a:lnTo>
                  <a:lnTo>
                    <a:pt x="867" y="242"/>
                  </a:lnTo>
                  <a:lnTo>
                    <a:pt x="865" y="242"/>
                  </a:lnTo>
                  <a:lnTo>
                    <a:pt x="867" y="242"/>
                  </a:lnTo>
                  <a:lnTo>
                    <a:pt x="867" y="244"/>
                  </a:lnTo>
                  <a:lnTo>
                    <a:pt x="867" y="245"/>
                  </a:lnTo>
                  <a:lnTo>
                    <a:pt x="868" y="247"/>
                  </a:lnTo>
                  <a:lnTo>
                    <a:pt x="870" y="247"/>
                  </a:lnTo>
                  <a:lnTo>
                    <a:pt x="870" y="248"/>
                  </a:lnTo>
                  <a:lnTo>
                    <a:pt x="870" y="250"/>
                  </a:lnTo>
                  <a:lnTo>
                    <a:pt x="871" y="250"/>
                  </a:lnTo>
                  <a:lnTo>
                    <a:pt x="871" y="248"/>
                  </a:lnTo>
                  <a:lnTo>
                    <a:pt x="871" y="250"/>
                  </a:lnTo>
                  <a:lnTo>
                    <a:pt x="871" y="251"/>
                  </a:lnTo>
                  <a:lnTo>
                    <a:pt x="873" y="250"/>
                  </a:lnTo>
                  <a:lnTo>
                    <a:pt x="874" y="251"/>
                  </a:lnTo>
                  <a:lnTo>
                    <a:pt x="874" y="253"/>
                  </a:lnTo>
                  <a:lnTo>
                    <a:pt x="873" y="251"/>
                  </a:lnTo>
                  <a:lnTo>
                    <a:pt x="873" y="253"/>
                  </a:lnTo>
                  <a:lnTo>
                    <a:pt x="871" y="254"/>
                  </a:lnTo>
                  <a:lnTo>
                    <a:pt x="871" y="256"/>
                  </a:lnTo>
                  <a:lnTo>
                    <a:pt x="870" y="256"/>
                  </a:lnTo>
                  <a:lnTo>
                    <a:pt x="871" y="257"/>
                  </a:lnTo>
                  <a:lnTo>
                    <a:pt x="871" y="259"/>
                  </a:lnTo>
                  <a:lnTo>
                    <a:pt x="870" y="259"/>
                  </a:lnTo>
                  <a:lnTo>
                    <a:pt x="868" y="260"/>
                  </a:lnTo>
                  <a:lnTo>
                    <a:pt x="867" y="262"/>
                  </a:lnTo>
                  <a:lnTo>
                    <a:pt x="867" y="260"/>
                  </a:lnTo>
                  <a:lnTo>
                    <a:pt x="865" y="262"/>
                  </a:lnTo>
                  <a:lnTo>
                    <a:pt x="864" y="260"/>
                  </a:lnTo>
                  <a:lnTo>
                    <a:pt x="865" y="259"/>
                  </a:lnTo>
                  <a:lnTo>
                    <a:pt x="864" y="259"/>
                  </a:lnTo>
                  <a:lnTo>
                    <a:pt x="864" y="257"/>
                  </a:lnTo>
                  <a:lnTo>
                    <a:pt x="865" y="256"/>
                  </a:lnTo>
                  <a:lnTo>
                    <a:pt x="865" y="254"/>
                  </a:lnTo>
                  <a:lnTo>
                    <a:pt x="864" y="256"/>
                  </a:lnTo>
                  <a:lnTo>
                    <a:pt x="862" y="256"/>
                  </a:lnTo>
                  <a:lnTo>
                    <a:pt x="862" y="257"/>
                  </a:lnTo>
                  <a:lnTo>
                    <a:pt x="862" y="259"/>
                  </a:lnTo>
                  <a:lnTo>
                    <a:pt x="861" y="259"/>
                  </a:lnTo>
                  <a:lnTo>
                    <a:pt x="861" y="260"/>
                  </a:lnTo>
                  <a:lnTo>
                    <a:pt x="861" y="263"/>
                  </a:lnTo>
                  <a:lnTo>
                    <a:pt x="862" y="263"/>
                  </a:lnTo>
                  <a:lnTo>
                    <a:pt x="862" y="265"/>
                  </a:lnTo>
                  <a:lnTo>
                    <a:pt x="861" y="265"/>
                  </a:lnTo>
                  <a:lnTo>
                    <a:pt x="861" y="263"/>
                  </a:lnTo>
                  <a:lnTo>
                    <a:pt x="859" y="263"/>
                  </a:lnTo>
                  <a:lnTo>
                    <a:pt x="859" y="265"/>
                  </a:lnTo>
                  <a:lnTo>
                    <a:pt x="861" y="265"/>
                  </a:lnTo>
                  <a:lnTo>
                    <a:pt x="862" y="265"/>
                  </a:lnTo>
                  <a:lnTo>
                    <a:pt x="864" y="265"/>
                  </a:lnTo>
                  <a:lnTo>
                    <a:pt x="865" y="266"/>
                  </a:lnTo>
                  <a:lnTo>
                    <a:pt x="867" y="265"/>
                  </a:lnTo>
                  <a:lnTo>
                    <a:pt x="867" y="266"/>
                  </a:lnTo>
                  <a:lnTo>
                    <a:pt x="867" y="268"/>
                  </a:lnTo>
                  <a:lnTo>
                    <a:pt x="864" y="268"/>
                  </a:lnTo>
                  <a:lnTo>
                    <a:pt x="862" y="269"/>
                  </a:lnTo>
                  <a:lnTo>
                    <a:pt x="864" y="269"/>
                  </a:lnTo>
                  <a:lnTo>
                    <a:pt x="864" y="271"/>
                  </a:lnTo>
                  <a:lnTo>
                    <a:pt x="864" y="272"/>
                  </a:lnTo>
                  <a:lnTo>
                    <a:pt x="864" y="274"/>
                  </a:lnTo>
                  <a:lnTo>
                    <a:pt x="865" y="274"/>
                  </a:lnTo>
                  <a:lnTo>
                    <a:pt x="865" y="277"/>
                  </a:lnTo>
                  <a:lnTo>
                    <a:pt x="865" y="279"/>
                  </a:lnTo>
                  <a:lnTo>
                    <a:pt x="865" y="282"/>
                  </a:lnTo>
                  <a:lnTo>
                    <a:pt x="865" y="283"/>
                  </a:lnTo>
                  <a:lnTo>
                    <a:pt x="867" y="285"/>
                  </a:lnTo>
                  <a:lnTo>
                    <a:pt x="868" y="285"/>
                  </a:lnTo>
                  <a:lnTo>
                    <a:pt x="868" y="286"/>
                  </a:lnTo>
                  <a:lnTo>
                    <a:pt x="870" y="288"/>
                  </a:lnTo>
                  <a:lnTo>
                    <a:pt x="868" y="288"/>
                  </a:lnTo>
                  <a:lnTo>
                    <a:pt x="867" y="288"/>
                  </a:lnTo>
                  <a:lnTo>
                    <a:pt x="865" y="288"/>
                  </a:lnTo>
                  <a:lnTo>
                    <a:pt x="864" y="288"/>
                  </a:lnTo>
                  <a:lnTo>
                    <a:pt x="865" y="288"/>
                  </a:lnTo>
                  <a:lnTo>
                    <a:pt x="865" y="289"/>
                  </a:lnTo>
                  <a:lnTo>
                    <a:pt x="865" y="291"/>
                  </a:lnTo>
                  <a:lnTo>
                    <a:pt x="867" y="291"/>
                  </a:lnTo>
                  <a:lnTo>
                    <a:pt x="865" y="291"/>
                  </a:lnTo>
                  <a:lnTo>
                    <a:pt x="865" y="292"/>
                  </a:lnTo>
                  <a:lnTo>
                    <a:pt x="864" y="292"/>
                  </a:lnTo>
                  <a:lnTo>
                    <a:pt x="867" y="294"/>
                  </a:lnTo>
                  <a:lnTo>
                    <a:pt x="865" y="294"/>
                  </a:lnTo>
                  <a:lnTo>
                    <a:pt x="865" y="295"/>
                  </a:lnTo>
                  <a:lnTo>
                    <a:pt x="867" y="294"/>
                  </a:lnTo>
                  <a:lnTo>
                    <a:pt x="868" y="292"/>
                  </a:lnTo>
                  <a:lnTo>
                    <a:pt x="868" y="294"/>
                  </a:lnTo>
                  <a:lnTo>
                    <a:pt x="870" y="294"/>
                  </a:lnTo>
                  <a:lnTo>
                    <a:pt x="870" y="295"/>
                  </a:lnTo>
                  <a:lnTo>
                    <a:pt x="873" y="297"/>
                  </a:lnTo>
                  <a:lnTo>
                    <a:pt x="874" y="297"/>
                  </a:lnTo>
                  <a:lnTo>
                    <a:pt x="874" y="298"/>
                  </a:lnTo>
                  <a:lnTo>
                    <a:pt x="876" y="300"/>
                  </a:lnTo>
                  <a:lnTo>
                    <a:pt x="876" y="301"/>
                  </a:lnTo>
                  <a:lnTo>
                    <a:pt x="877" y="301"/>
                  </a:lnTo>
                  <a:lnTo>
                    <a:pt x="879" y="301"/>
                  </a:lnTo>
                  <a:lnTo>
                    <a:pt x="877" y="303"/>
                  </a:lnTo>
                  <a:lnTo>
                    <a:pt x="879" y="303"/>
                  </a:lnTo>
                  <a:lnTo>
                    <a:pt x="880" y="303"/>
                  </a:lnTo>
                  <a:lnTo>
                    <a:pt x="882" y="301"/>
                  </a:lnTo>
                  <a:lnTo>
                    <a:pt x="883" y="301"/>
                  </a:lnTo>
                  <a:lnTo>
                    <a:pt x="883" y="303"/>
                  </a:lnTo>
                  <a:lnTo>
                    <a:pt x="883" y="304"/>
                  </a:lnTo>
                  <a:lnTo>
                    <a:pt x="882" y="304"/>
                  </a:lnTo>
                  <a:lnTo>
                    <a:pt x="882" y="306"/>
                  </a:lnTo>
                  <a:lnTo>
                    <a:pt x="883" y="306"/>
                  </a:lnTo>
                  <a:lnTo>
                    <a:pt x="885" y="306"/>
                  </a:lnTo>
                  <a:lnTo>
                    <a:pt x="883" y="307"/>
                  </a:lnTo>
                  <a:lnTo>
                    <a:pt x="885" y="307"/>
                  </a:lnTo>
                  <a:lnTo>
                    <a:pt x="885" y="306"/>
                  </a:lnTo>
                  <a:lnTo>
                    <a:pt x="886" y="306"/>
                  </a:lnTo>
                  <a:lnTo>
                    <a:pt x="885" y="307"/>
                  </a:lnTo>
                  <a:lnTo>
                    <a:pt x="886" y="307"/>
                  </a:lnTo>
                  <a:lnTo>
                    <a:pt x="888" y="307"/>
                  </a:lnTo>
                  <a:lnTo>
                    <a:pt x="886" y="307"/>
                  </a:lnTo>
                  <a:lnTo>
                    <a:pt x="886" y="309"/>
                  </a:lnTo>
                  <a:lnTo>
                    <a:pt x="888" y="310"/>
                  </a:lnTo>
                  <a:lnTo>
                    <a:pt x="890" y="312"/>
                  </a:lnTo>
                  <a:lnTo>
                    <a:pt x="890" y="313"/>
                  </a:lnTo>
                  <a:lnTo>
                    <a:pt x="888" y="313"/>
                  </a:lnTo>
                  <a:lnTo>
                    <a:pt x="888" y="315"/>
                  </a:lnTo>
                  <a:lnTo>
                    <a:pt x="890" y="315"/>
                  </a:lnTo>
                  <a:lnTo>
                    <a:pt x="891" y="315"/>
                  </a:lnTo>
                  <a:lnTo>
                    <a:pt x="891" y="313"/>
                  </a:lnTo>
                  <a:lnTo>
                    <a:pt x="893" y="312"/>
                  </a:lnTo>
                  <a:lnTo>
                    <a:pt x="894" y="310"/>
                  </a:lnTo>
                  <a:lnTo>
                    <a:pt x="896" y="310"/>
                  </a:lnTo>
                  <a:lnTo>
                    <a:pt x="896" y="312"/>
                  </a:lnTo>
                  <a:lnTo>
                    <a:pt x="897" y="312"/>
                  </a:lnTo>
                  <a:lnTo>
                    <a:pt x="899" y="312"/>
                  </a:lnTo>
                  <a:lnTo>
                    <a:pt x="899" y="313"/>
                  </a:lnTo>
                  <a:lnTo>
                    <a:pt x="900" y="313"/>
                  </a:lnTo>
                  <a:lnTo>
                    <a:pt x="900" y="315"/>
                  </a:lnTo>
                  <a:lnTo>
                    <a:pt x="900" y="316"/>
                  </a:lnTo>
                  <a:lnTo>
                    <a:pt x="902" y="318"/>
                  </a:lnTo>
                  <a:lnTo>
                    <a:pt x="903" y="318"/>
                  </a:lnTo>
                  <a:lnTo>
                    <a:pt x="905" y="318"/>
                  </a:lnTo>
                  <a:lnTo>
                    <a:pt x="905" y="319"/>
                  </a:lnTo>
                  <a:lnTo>
                    <a:pt x="906" y="319"/>
                  </a:lnTo>
                  <a:lnTo>
                    <a:pt x="906" y="321"/>
                  </a:lnTo>
                  <a:lnTo>
                    <a:pt x="908" y="321"/>
                  </a:lnTo>
                  <a:lnTo>
                    <a:pt x="906" y="322"/>
                  </a:lnTo>
                  <a:lnTo>
                    <a:pt x="908" y="322"/>
                  </a:lnTo>
                  <a:lnTo>
                    <a:pt x="908" y="324"/>
                  </a:lnTo>
                  <a:lnTo>
                    <a:pt x="906" y="325"/>
                  </a:lnTo>
                  <a:lnTo>
                    <a:pt x="908" y="325"/>
                  </a:lnTo>
                  <a:lnTo>
                    <a:pt x="908" y="327"/>
                  </a:lnTo>
                  <a:lnTo>
                    <a:pt x="906" y="327"/>
                  </a:lnTo>
                  <a:lnTo>
                    <a:pt x="906" y="328"/>
                  </a:lnTo>
                  <a:lnTo>
                    <a:pt x="905" y="328"/>
                  </a:lnTo>
                  <a:lnTo>
                    <a:pt x="903" y="330"/>
                  </a:lnTo>
                  <a:lnTo>
                    <a:pt x="902" y="332"/>
                  </a:lnTo>
                  <a:lnTo>
                    <a:pt x="900" y="332"/>
                  </a:lnTo>
                  <a:lnTo>
                    <a:pt x="900" y="333"/>
                  </a:lnTo>
                  <a:lnTo>
                    <a:pt x="897" y="332"/>
                  </a:lnTo>
                  <a:lnTo>
                    <a:pt x="897" y="333"/>
                  </a:lnTo>
                  <a:lnTo>
                    <a:pt x="899" y="333"/>
                  </a:lnTo>
                  <a:lnTo>
                    <a:pt x="899" y="335"/>
                  </a:lnTo>
                  <a:lnTo>
                    <a:pt x="899" y="336"/>
                  </a:lnTo>
                  <a:lnTo>
                    <a:pt x="897" y="336"/>
                  </a:lnTo>
                  <a:lnTo>
                    <a:pt x="896" y="336"/>
                  </a:lnTo>
                  <a:lnTo>
                    <a:pt x="894" y="336"/>
                  </a:lnTo>
                  <a:lnTo>
                    <a:pt x="894" y="339"/>
                  </a:lnTo>
                  <a:lnTo>
                    <a:pt x="894" y="341"/>
                  </a:lnTo>
                  <a:lnTo>
                    <a:pt x="893" y="342"/>
                  </a:lnTo>
                  <a:lnTo>
                    <a:pt x="893" y="344"/>
                  </a:lnTo>
                  <a:lnTo>
                    <a:pt x="891" y="342"/>
                  </a:lnTo>
                  <a:lnTo>
                    <a:pt x="891" y="344"/>
                  </a:lnTo>
                  <a:lnTo>
                    <a:pt x="893" y="344"/>
                  </a:lnTo>
                  <a:lnTo>
                    <a:pt x="894" y="345"/>
                  </a:lnTo>
                  <a:lnTo>
                    <a:pt x="894" y="344"/>
                  </a:lnTo>
                  <a:lnTo>
                    <a:pt x="897" y="344"/>
                  </a:lnTo>
                  <a:lnTo>
                    <a:pt x="899" y="347"/>
                  </a:lnTo>
                  <a:lnTo>
                    <a:pt x="900" y="347"/>
                  </a:lnTo>
                  <a:lnTo>
                    <a:pt x="902" y="345"/>
                  </a:lnTo>
                  <a:lnTo>
                    <a:pt x="902" y="347"/>
                  </a:lnTo>
                  <a:lnTo>
                    <a:pt x="902" y="345"/>
                  </a:lnTo>
                  <a:lnTo>
                    <a:pt x="903" y="345"/>
                  </a:lnTo>
                  <a:lnTo>
                    <a:pt x="905" y="345"/>
                  </a:lnTo>
                  <a:lnTo>
                    <a:pt x="905" y="347"/>
                  </a:lnTo>
                  <a:lnTo>
                    <a:pt x="905" y="345"/>
                  </a:lnTo>
                  <a:lnTo>
                    <a:pt x="906" y="347"/>
                  </a:lnTo>
                  <a:lnTo>
                    <a:pt x="906" y="348"/>
                  </a:lnTo>
                  <a:lnTo>
                    <a:pt x="905" y="351"/>
                  </a:lnTo>
                  <a:lnTo>
                    <a:pt x="905" y="353"/>
                  </a:lnTo>
                  <a:lnTo>
                    <a:pt x="903" y="353"/>
                  </a:lnTo>
                  <a:lnTo>
                    <a:pt x="903" y="351"/>
                  </a:lnTo>
                  <a:lnTo>
                    <a:pt x="903" y="353"/>
                  </a:lnTo>
                  <a:lnTo>
                    <a:pt x="902" y="353"/>
                  </a:lnTo>
                  <a:lnTo>
                    <a:pt x="902" y="354"/>
                  </a:lnTo>
                  <a:lnTo>
                    <a:pt x="903" y="354"/>
                  </a:lnTo>
                  <a:lnTo>
                    <a:pt x="903" y="356"/>
                  </a:lnTo>
                  <a:lnTo>
                    <a:pt x="905" y="356"/>
                  </a:lnTo>
                  <a:lnTo>
                    <a:pt x="905" y="354"/>
                  </a:lnTo>
                  <a:lnTo>
                    <a:pt x="906" y="356"/>
                  </a:lnTo>
                  <a:lnTo>
                    <a:pt x="908" y="356"/>
                  </a:lnTo>
                  <a:lnTo>
                    <a:pt x="909" y="357"/>
                  </a:lnTo>
                  <a:lnTo>
                    <a:pt x="909" y="359"/>
                  </a:lnTo>
                  <a:lnTo>
                    <a:pt x="909" y="360"/>
                  </a:lnTo>
                  <a:lnTo>
                    <a:pt x="911" y="360"/>
                  </a:lnTo>
                  <a:lnTo>
                    <a:pt x="909" y="362"/>
                  </a:lnTo>
                  <a:lnTo>
                    <a:pt x="909" y="360"/>
                  </a:lnTo>
                  <a:lnTo>
                    <a:pt x="908" y="360"/>
                  </a:lnTo>
                  <a:lnTo>
                    <a:pt x="909" y="363"/>
                  </a:lnTo>
                  <a:lnTo>
                    <a:pt x="909" y="365"/>
                  </a:lnTo>
                  <a:lnTo>
                    <a:pt x="908" y="365"/>
                  </a:lnTo>
                  <a:lnTo>
                    <a:pt x="908" y="366"/>
                  </a:lnTo>
                  <a:lnTo>
                    <a:pt x="908" y="369"/>
                  </a:lnTo>
                  <a:lnTo>
                    <a:pt x="906" y="369"/>
                  </a:lnTo>
                  <a:lnTo>
                    <a:pt x="906" y="371"/>
                  </a:lnTo>
                  <a:lnTo>
                    <a:pt x="908" y="371"/>
                  </a:lnTo>
                  <a:lnTo>
                    <a:pt x="908" y="372"/>
                  </a:lnTo>
                  <a:lnTo>
                    <a:pt x="908" y="371"/>
                  </a:lnTo>
                  <a:lnTo>
                    <a:pt x="909" y="371"/>
                  </a:lnTo>
                  <a:lnTo>
                    <a:pt x="911" y="371"/>
                  </a:lnTo>
                  <a:lnTo>
                    <a:pt x="911" y="369"/>
                  </a:lnTo>
                  <a:lnTo>
                    <a:pt x="912" y="369"/>
                  </a:lnTo>
                  <a:lnTo>
                    <a:pt x="914" y="371"/>
                  </a:lnTo>
                  <a:lnTo>
                    <a:pt x="915" y="371"/>
                  </a:lnTo>
                  <a:lnTo>
                    <a:pt x="915" y="372"/>
                  </a:lnTo>
                  <a:lnTo>
                    <a:pt x="918" y="372"/>
                  </a:lnTo>
                  <a:lnTo>
                    <a:pt x="918" y="371"/>
                  </a:lnTo>
                  <a:lnTo>
                    <a:pt x="918" y="369"/>
                  </a:lnTo>
                  <a:lnTo>
                    <a:pt x="918" y="371"/>
                  </a:lnTo>
                  <a:lnTo>
                    <a:pt x="920" y="371"/>
                  </a:lnTo>
                  <a:lnTo>
                    <a:pt x="921" y="369"/>
                  </a:lnTo>
                  <a:lnTo>
                    <a:pt x="923" y="371"/>
                  </a:lnTo>
                  <a:lnTo>
                    <a:pt x="923" y="372"/>
                  </a:lnTo>
                  <a:lnTo>
                    <a:pt x="924" y="374"/>
                  </a:lnTo>
                  <a:lnTo>
                    <a:pt x="924" y="375"/>
                  </a:lnTo>
                  <a:lnTo>
                    <a:pt x="926" y="375"/>
                  </a:lnTo>
                  <a:lnTo>
                    <a:pt x="927" y="377"/>
                  </a:lnTo>
                  <a:lnTo>
                    <a:pt x="929" y="377"/>
                  </a:lnTo>
                  <a:lnTo>
                    <a:pt x="930" y="378"/>
                  </a:lnTo>
                  <a:lnTo>
                    <a:pt x="932" y="378"/>
                  </a:lnTo>
                  <a:lnTo>
                    <a:pt x="932" y="375"/>
                  </a:lnTo>
                  <a:lnTo>
                    <a:pt x="932" y="377"/>
                  </a:lnTo>
                  <a:lnTo>
                    <a:pt x="933" y="378"/>
                  </a:lnTo>
                  <a:lnTo>
                    <a:pt x="933" y="375"/>
                  </a:lnTo>
                  <a:lnTo>
                    <a:pt x="935" y="375"/>
                  </a:lnTo>
                  <a:lnTo>
                    <a:pt x="935" y="377"/>
                  </a:lnTo>
                  <a:lnTo>
                    <a:pt x="936" y="377"/>
                  </a:lnTo>
                  <a:lnTo>
                    <a:pt x="939" y="377"/>
                  </a:lnTo>
                  <a:lnTo>
                    <a:pt x="939" y="378"/>
                  </a:lnTo>
                  <a:lnTo>
                    <a:pt x="939" y="380"/>
                  </a:lnTo>
                  <a:lnTo>
                    <a:pt x="938" y="381"/>
                  </a:lnTo>
                  <a:lnTo>
                    <a:pt x="938" y="383"/>
                  </a:lnTo>
                  <a:lnTo>
                    <a:pt x="939" y="383"/>
                  </a:lnTo>
                  <a:lnTo>
                    <a:pt x="941" y="383"/>
                  </a:lnTo>
                  <a:lnTo>
                    <a:pt x="941" y="385"/>
                  </a:lnTo>
                  <a:lnTo>
                    <a:pt x="941" y="386"/>
                  </a:lnTo>
                  <a:lnTo>
                    <a:pt x="939" y="388"/>
                  </a:lnTo>
                  <a:lnTo>
                    <a:pt x="941" y="388"/>
                  </a:lnTo>
                  <a:lnTo>
                    <a:pt x="941" y="389"/>
                  </a:lnTo>
                  <a:lnTo>
                    <a:pt x="942" y="389"/>
                  </a:lnTo>
                  <a:lnTo>
                    <a:pt x="947" y="389"/>
                  </a:lnTo>
                  <a:lnTo>
                    <a:pt x="949" y="391"/>
                  </a:lnTo>
                  <a:lnTo>
                    <a:pt x="950" y="391"/>
                  </a:lnTo>
                  <a:lnTo>
                    <a:pt x="950" y="392"/>
                  </a:lnTo>
                  <a:lnTo>
                    <a:pt x="950" y="394"/>
                  </a:lnTo>
                  <a:lnTo>
                    <a:pt x="950" y="395"/>
                  </a:lnTo>
                  <a:lnTo>
                    <a:pt x="949" y="395"/>
                  </a:lnTo>
                  <a:lnTo>
                    <a:pt x="950" y="397"/>
                  </a:lnTo>
                  <a:lnTo>
                    <a:pt x="952" y="397"/>
                  </a:lnTo>
                  <a:lnTo>
                    <a:pt x="953" y="397"/>
                  </a:lnTo>
                  <a:lnTo>
                    <a:pt x="953" y="395"/>
                  </a:lnTo>
                  <a:lnTo>
                    <a:pt x="955" y="395"/>
                  </a:lnTo>
                  <a:lnTo>
                    <a:pt x="955" y="397"/>
                  </a:lnTo>
                  <a:lnTo>
                    <a:pt x="956" y="397"/>
                  </a:lnTo>
                  <a:lnTo>
                    <a:pt x="956" y="398"/>
                  </a:lnTo>
                  <a:lnTo>
                    <a:pt x="956" y="400"/>
                  </a:lnTo>
                  <a:lnTo>
                    <a:pt x="958" y="400"/>
                  </a:lnTo>
                  <a:lnTo>
                    <a:pt x="958" y="401"/>
                  </a:lnTo>
                  <a:lnTo>
                    <a:pt x="959" y="401"/>
                  </a:lnTo>
                  <a:lnTo>
                    <a:pt x="961" y="401"/>
                  </a:lnTo>
                  <a:lnTo>
                    <a:pt x="959" y="401"/>
                  </a:lnTo>
                  <a:lnTo>
                    <a:pt x="959" y="403"/>
                  </a:lnTo>
                  <a:lnTo>
                    <a:pt x="958" y="403"/>
                  </a:lnTo>
                  <a:lnTo>
                    <a:pt x="956" y="403"/>
                  </a:lnTo>
                  <a:lnTo>
                    <a:pt x="958" y="404"/>
                  </a:lnTo>
                  <a:lnTo>
                    <a:pt x="958" y="406"/>
                  </a:lnTo>
                  <a:lnTo>
                    <a:pt x="958" y="407"/>
                  </a:lnTo>
                  <a:lnTo>
                    <a:pt x="959" y="407"/>
                  </a:lnTo>
                  <a:lnTo>
                    <a:pt x="961" y="406"/>
                  </a:lnTo>
                  <a:lnTo>
                    <a:pt x="962" y="406"/>
                  </a:lnTo>
                  <a:lnTo>
                    <a:pt x="962" y="407"/>
                  </a:lnTo>
                  <a:lnTo>
                    <a:pt x="964" y="407"/>
                  </a:lnTo>
                  <a:lnTo>
                    <a:pt x="964" y="409"/>
                  </a:lnTo>
                  <a:lnTo>
                    <a:pt x="964" y="410"/>
                  </a:lnTo>
                  <a:lnTo>
                    <a:pt x="962" y="410"/>
                  </a:lnTo>
                  <a:lnTo>
                    <a:pt x="964" y="412"/>
                  </a:lnTo>
                  <a:lnTo>
                    <a:pt x="964" y="410"/>
                  </a:lnTo>
                  <a:lnTo>
                    <a:pt x="964" y="412"/>
                  </a:lnTo>
                  <a:lnTo>
                    <a:pt x="965" y="412"/>
                  </a:lnTo>
                  <a:lnTo>
                    <a:pt x="967" y="413"/>
                  </a:lnTo>
                  <a:lnTo>
                    <a:pt x="967" y="415"/>
                  </a:lnTo>
                  <a:lnTo>
                    <a:pt x="967" y="416"/>
                  </a:lnTo>
                  <a:lnTo>
                    <a:pt x="967" y="418"/>
                  </a:lnTo>
                  <a:lnTo>
                    <a:pt x="968" y="418"/>
                  </a:lnTo>
                  <a:lnTo>
                    <a:pt x="971" y="418"/>
                  </a:lnTo>
                  <a:lnTo>
                    <a:pt x="971" y="419"/>
                  </a:lnTo>
                  <a:lnTo>
                    <a:pt x="973" y="421"/>
                  </a:lnTo>
                  <a:lnTo>
                    <a:pt x="973" y="422"/>
                  </a:lnTo>
                  <a:lnTo>
                    <a:pt x="971" y="422"/>
                  </a:lnTo>
                  <a:lnTo>
                    <a:pt x="973" y="422"/>
                  </a:lnTo>
                  <a:lnTo>
                    <a:pt x="971" y="422"/>
                  </a:lnTo>
                  <a:lnTo>
                    <a:pt x="970" y="422"/>
                  </a:lnTo>
                  <a:lnTo>
                    <a:pt x="968" y="424"/>
                  </a:lnTo>
                  <a:lnTo>
                    <a:pt x="970" y="424"/>
                  </a:lnTo>
                  <a:lnTo>
                    <a:pt x="971" y="425"/>
                  </a:lnTo>
                  <a:lnTo>
                    <a:pt x="973" y="425"/>
                  </a:lnTo>
                  <a:lnTo>
                    <a:pt x="973" y="427"/>
                  </a:lnTo>
                  <a:lnTo>
                    <a:pt x="974" y="427"/>
                  </a:lnTo>
                  <a:lnTo>
                    <a:pt x="974" y="428"/>
                  </a:lnTo>
                  <a:lnTo>
                    <a:pt x="976" y="430"/>
                  </a:lnTo>
                  <a:lnTo>
                    <a:pt x="976" y="431"/>
                  </a:lnTo>
                  <a:lnTo>
                    <a:pt x="974" y="431"/>
                  </a:lnTo>
                  <a:lnTo>
                    <a:pt x="974" y="433"/>
                  </a:lnTo>
                  <a:lnTo>
                    <a:pt x="973" y="433"/>
                  </a:lnTo>
                  <a:lnTo>
                    <a:pt x="973" y="434"/>
                  </a:lnTo>
                  <a:lnTo>
                    <a:pt x="971" y="434"/>
                  </a:lnTo>
                  <a:lnTo>
                    <a:pt x="971" y="436"/>
                  </a:lnTo>
                  <a:lnTo>
                    <a:pt x="970" y="436"/>
                  </a:lnTo>
                  <a:lnTo>
                    <a:pt x="968" y="436"/>
                  </a:lnTo>
                  <a:lnTo>
                    <a:pt x="967" y="436"/>
                  </a:lnTo>
                  <a:lnTo>
                    <a:pt x="967" y="438"/>
                  </a:lnTo>
                  <a:lnTo>
                    <a:pt x="965" y="436"/>
                  </a:lnTo>
                  <a:lnTo>
                    <a:pt x="965" y="438"/>
                  </a:lnTo>
                  <a:lnTo>
                    <a:pt x="964" y="438"/>
                  </a:lnTo>
                  <a:lnTo>
                    <a:pt x="965" y="438"/>
                  </a:lnTo>
                  <a:lnTo>
                    <a:pt x="965" y="439"/>
                  </a:lnTo>
                  <a:lnTo>
                    <a:pt x="967" y="439"/>
                  </a:lnTo>
                  <a:lnTo>
                    <a:pt x="970" y="441"/>
                  </a:lnTo>
                  <a:lnTo>
                    <a:pt x="970" y="442"/>
                  </a:lnTo>
                  <a:lnTo>
                    <a:pt x="971" y="442"/>
                  </a:lnTo>
                  <a:lnTo>
                    <a:pt x="971" y="444"/>
                  </a:lnTo>
                  <a:lnTo>
                    <a:pt x="973" y="444"/>
                  </a:lnTo>
                  <a:lnTo>
                    <a:pt x="973" y="445"/>
                  </a:lnTo>
                  <a:lnTo>
                    <a:pt x="974" y="445"/>
                  </a:lnTo>
                  <a:lnTo>
                    <a:pt x="974" y="447"/>
                  </a:lnTo>
                  <a:lnTo>
                    <a:pt x="974" y="448"/>
                  </a:lnTo>
                  <a:lnTo>
                    <a:pt x="973" y="448"/>
                  </a:lnTo>
                  <a:lnTo>
                    <a:pt x="973" y="450"/>
                  </a:lnTo>
                  <a:lnTo>
                    <a:pt x="971" y="450"/>
                  </a:lnTo>
                  <a:lnTo>
                    <a:pt x="973" y="451"/>
                  </a:lnTo>
                  <a:lnTo>
                    <a:pt x="974" y="453"/>
                  </a:lnTo>
                  <a:lnTo>
                    <a:pt x="974" y="454"/>
                  </a:lnTo>
                  <a:lnTo>
                    <a:pt x="974" y="456"/>
                  </a:lnTo>
                  <a:lnTo>
                    <a:pt x="973" y="457"/>
                  </a:lnTo>
                  <a:lnTo>
                    <a:pt x="974" y="457"/>
                  </a:lnTo>
                  <a:lnTo>
                    <a:pt x="973" y="459"/>
                  </a:lnTo>
                  <a:lnTo>
                    <a:pt x="974" y="460"/>
                  </a:lnTo>
                  <a:lnTo>
                    <a:pt x="974" y="462"/>
                  </a:lnTo>
                  <a:lnTo>
                    <a:pt x="974" y="463"/>
                  </a:lnTo>
                  <a:lnTo>
                    <a:pt x="973" y="465"/>
                  </a:lnTo>
                  <a:lnTo>
                    <a:pt x="971" y="465"/>
                  </a:lnTo>
                  <a:lnTo>
                    <a:pt x="970" y="466"/>
                  </a:lnTo>
                  <a:lnTo>
                    <a:pt x="968" y="468"/>
                  </a:lnTo>
                  <a:lnTo>
                    <a:pt x="967" y="468"/>
                  </a:lnTo>
                  <a:lnTo>
                    <a:pt x="967" y="471"/>
                  </a:lnTo>
                  <a:lnTo>
                    <a:pt x="968" y="471"/>
                  </a:lnTo>
                  <a:lnTo>
                    <a:pt x="970" y="472"/>
                  </a:lnTo>
                  <a:lnTo>
                    <a:pt x="971" y="472"/>
                  </a:lnTo>
                  <a:lnTo>
                    <a:pt x="971" y="474"/>
                  </a:lnTo>
                  <a:lnTo>
                    <a:pt x="973" y="474"/>
                  </a:lnTo>
                  <a:lnTo>
                    <a:pt x="973" y="475"/>
                  </a:lnTo>
                  <a:lnTo>
                    <a:pt x="974" y="477"/>
                  </a:lnTo>
                  <a:lnTo>
                    <a:pt x="973" y="478"/>
                  </a:lnTo>
                  <a:lnTo>
                    <a:pt x="973" y="480"/>
                  </a:lnTo>
                  <a:lnTo>
                    <a:pt x="974" y="481"/>
                  </a:lnTo>
                  <a:lnTo>
                    <a:pt x="973" y="481"/>
                  </a:lnTo>
                  <a:lnTo>
                    <a:pt x="973" y="483"/>
                  </a:lnTo>
                  <a:lnTo>
                    <a:pt x="974" y="484"/>
                  </a:lnTo>
                  <a:lnTo>
                    <a:pt x="973" y="484"/>
                  </a:lnTo>
                  <a:lnTo>
                    <a:pt x="971" y="484"/>
                  </a:lnTo>
                  <a:lnTo>
                    <a:pt x="971" y="486"/>
                  </a:lnTo>
                  <a:lnTo>
                    <a:pt x="971" y="487"/>
                  </a:lnTo>
                  <a:lnTo>
                    <a:pt x="970" y="487"/>
                  </a:lnTo>
                  <a:lnTo>
                    <a:pt x="968" y="489"/>
                  </a:lnTo>
                  <a:lnTo>
                    <a:pt x="967" y="491"/>
                  </a:lnTo>
                  <a:lnTo>
                    <a:pt x="965" y="489"/>
                  </a:lnTo>
                  <a:lnTo>
                    <a:pt x="965" y="491"/>
                  </a:lnTo>
                  <a:lnTo>
                    <a:pt x="964" y="492"/>
                  </a:lnTo>
                  <a:lnTo>
                    <a:pt x="965" y="492"/>
                  </a:lnTo>
                  <a:lnTo>
                    <a:pt x="967" y="492"/>
                  </a:lnTo>
                  <a:lnTo>
                    <a:pt x="967" y="494"/>
                  </a:lnTo>
                  <a:lnTo>
                    <a:pt x="968" y="494"/>
                  </a:lnTo>
                  <a:lnTo>
                    <a:pt x="967" y="494"/>
                  </a:lnTo>
                  <a:lnTo>
                    <a:pt x="967" y="495"/>
                  </a:lnTo>
                  <a:lnTo>
                    <a:pt x="968" y="495"/>
                  </a:lnTo>
                  <a:lnTo>
                    <a:pt x="970" y="495"/>
                  </a:lnTo>
                  <a:lnTo>
                    <a:pt x="970" y="497"/>
                  </a:lnTo>
                  <a:lnTo>
                    <a:pt x="968" y="497"/>
                  </a:lnTo>
                  <a:lnTo>
                    <a:pt x="968" y="495"/>
                  </a:lnTo>
                  <a:lnTo>
                    <a:pt x="967" y="497"/>
                  </a:lnTo>
                  <a:lnTo>
                    <a:pt x="967" y="498"/>
                  </a:lnTo>
                  <a:lnTo>
                    <a:pt x="967" y="500"/>
                  </a:lnTo>
                  <a:lnTo>
                    <a:pt x="967" y="501"/>
                  </a:lnTo>
                  <a:lnTo>
                    <a:pt x="968" y="501"/>
                  </a:lnTo>
                  <a:lnTo>
                    <a:pt x="970" y="501"/>
                  </a:lnTo>
                  <a:lnTo>
                    <a:pt x="968" y="503"/>
                  </a:lnTo>
                  <a:lnTo>
                    <a:pt x="968" y="501"/>
                  </a:lnTo>
                  <a:lnTo>
                    <a:pt x="968" y="503"/>
                  </a:lnTo>
                  <a:lnTo>
                    <a:pt x="967" y="503"/>
                  </a:lnTo>
                  <a:lnTo>
                    <a:pt x="968" y="504"/>
                  </a:lnTo>
                  <a:lnTo>
                    <a:pt x="967" y="506"/>
                  </a:lnTo>
                  <a:lnTo>
                    <a:pt x="967" y="503"/>
                  </a:lnTo>
                  <a:lnTo>
                    <a:pt x="965" y="504"/>
                  </a:lnTo>
                  <a:lnTo>
                    <a:pt x="965" y="503"/>
                  </a:lnTo>
                  <a:lnTo>
                    <a:pt x="965" y="504"/>
                  </a:lnTo>
                  <a:lnTo>
                    <a:pt x="964" y="504"/>
                  </a:lnTo>
                  <a:lnTo>
                    <a:pt x="965" y="503"/>
                  </a:lnTo>
                  <a:lnTo>
                    <a:pt x="965" y="501"/>
                  </a:lnTo>
                  <a:lnTo>
                    <a:pt x="964" y="501"/>
                  </a:lnTo>
                  <a:lnTo>
                    <a:pt x="964" y="503"/>
                  </a:lnTo>
                  <a:lnTo>
                    <a:pt x="964" y="504"/>
                  </a:lnTo>
                  <a:lnTo>
                    <a:pt x="962" y="504"/>
                  </a:lnTo>
                  <a:lnTo>
                    <a:pt x="964" y="506"/>
                  </a:lnTo>
                  <a:lnTo>
                    <a:pt x="964" y="507"/>
                  </a:lnTo>
                  <a:lnTo>
                    <a:pt x="964" y="509"/>
                  </a:lnTo>
                  <a:lnTo>
                    <a:pt x="965" y="510"/>
                  </a:lnTo>
                  <a:lnTo>
                    <a:pt x="967" y="510"/>
                  </a:lnTo>
                  <a:lnTo>
                    <a:pt x="967" y="512"/>
                  </a:lnTo>
                  <a:lnTo>
                    <a:pt x="965" y="513"/>
                  </a:lnTo>
                  <a:lnTo>
                    <a:pt x="964" y="513"/>
                  </a:lnTo>
                  <a:lnTo>
                    <a:pt x="964" y="515"/>
                  </a:lnTo>
                  <a:lnTo>
                    <a:pt x="965" y="515"/>
                  </a:lnTo>
                  <a:lnTo>
                    <a:pt x="965" y="516"/>
                  </a:lnTo>
                  <a:lnTo>
                    <a:pt x="964" y="516"/>
                  </a:lnTo>
                  <a:lnTo>
                    <a:pt x="965" y="516"/>
                  </a:lnTo>
                  <a:lnTo>
                    <a:pt x="967" y="516"/>
                  </a:lnTo>
                  <a:lnTo>
                    <a:pt x="967" y="518"/>
                  </a:lnTo>
                  <a:lnTo>
                    <a:pt x="968" y="518"/>
                  </a:lnTo>
                  <a:lnTo>
                    <a:pt x="970" y="519"/>
                  </a:lnTo>
                  <a:lnTo>
                    <a:pt x="968" y="519"/>
                  </a:lnTo>
                  <a:lnTo>
                    <a:pt x="968" y="521"/>
                  </a:lnTo>
                  <a:lnTo>
                    <a:pt x="970" y="521"/>
                  </a:lnTo>
                  <a:lnTo>
                    <a:pt x="970" y="519"/>
                  </a:lnTo>
                  <a:lnTo>
                    <a:pt x="971" y="521"/>
                  </a:lnTo>
                  <a:lnTo>
                    <a:pt x="971" y="522"/>
                  </a:lnTo>
                  <a:lnTo>
                    <a:pt x="971" y="524"/>
                  </a:lnTo>
                  <a:lnTo>
                    <a:pt x="973" y="524"/>
                  </a:lnTo>
                  <a:lnTo>
                    <a:pt x="973" y="525"/>
                  </a:lnTo>
                  <a:lnTo>
                    <a:pt x="974" y="525"/>
                  </a:lnTo>
                  <a:lnTo>
                    <a:pt x="974" y="524"/>
                  </a:lnTo>
                  <a:lnTo>
                    <a:pt x="974" y="522"/>
                  </a:lnTo>
                  <a:lnTo>
                    <a:pt x="976" y="522"/>
                  </a:lnTo>
                  <a:lnTo>
                    <a:pt x="977" y="522"/>
                  </a:lnTo>
                  <a:lnTo>
                    <a:pt x="977" y="521"/>
                  </a:lnTo>
                  <a:lnTo>
                    <a:pt x="979" y="521"/>
                  </a:lnTo>
                  <a:lnTo>
                    <a:pt x="979" y="522"/>
                  </a:lnTo>
                  <a:lnTo>
                    <a:pt x="979" y="524"/>
                  </a:lnTo>
                  <a:lnTo>
                    <a:pt x="977" y="524"/>
                  </a:lnTo>
                  <a:lnTo>
                    <a:pt x="977" y="525"/>
                  </a:lnTo>
                  <a:lnTo>
                    <a:pt x="979" y="525"/>
                  </a:lnTo>
                  <a:lnTo>
                    <a:pt x="980" y="525"/>
                  </a:lnTo>
                  <a:lnTo>
                    <a:pt x="980" y="527"/>
                  </a:lnTo>
                  <a:lnTo>
                    <a:pt x="979" y="527"/>
                  </a:lnTo>
                  <a:lnTo>
                    <a:pt x="979" y="528"/>
                  </a:lnTo>
                  <a:lnTo>
                    <a:pt x="980" y="528"/>
                  </a:lnTo>
                  <a:lnTo>
                    <a:pt x="980" y="530"/>
                  </a:lnTo>
                  <a:lnTo>
                    <a:pt x="980" y="531"/>
                  </a:lnTo>
                  <a:lnTo>
                    <a:pt x="982" y="531"/>
                  </a:lnTo>
                  <a:lnTo>
                    <a:pt x="983" y="533"/>
                  </a:lnTo>
                  <a:lnTo>
                    <a:pt x="985" y="533"/>
                  </a:lnTo>
                  <a:lnTo>
                    <a:pt x="985" y="534"/>
                  </a:lnTo>
                  <a:lnTo>
                    <a:pt x="986" y="536"/>
                  </a:lnTo>
                  <a:lnTo>
                    <a:pt x="985" y="536"/>
                  </a:lnTo>
                  <a:lnTo>
                    <a:pt x="986" y="536"/>
                  </a:lnTo>
                  <a:lnTo>
                    <a:pt x="985" y="537"/>
                  </a:lnTo>
                  <a:lnTo>
                    <a:pt x="985" y="536"/>
                  </a:lnTo>
                  <a:lnTo>
                    <a:pt x="985" y="537"/>
                  </a:lnTo>
                  <a:lnTo>
                    <a:pt x="983" y="536"/>
                  </a:lnTo>
                  <a:lnTo>
                    <a:pt x="982" y="537"/>
                  </a:lnTo>
                  <a:lnTo>
                    <a:pt x="983" y="537"/>
                  </a:lnTo>
                  <a:lnTo>
                    <a:pt x="983" y="539"/>
                  </a:lnTo>
                  <a:lnTo>
                    <a:pt x="985" y="539"/>
                  </a:lnTo>
                  <a:lnTo>
                    <a:pt x="985" y="542"/>
                  </a:lnTo>
                  <a:lnTo>
                    <a:pt x="986" y="540"/>
                  </a:lnTo>
                  <a:lnTo>
                    <a:pt x="988" y="540"/>
                  </a:lnTo>
                  <a:lnTo>
                    <a:pt x="988" y="542"/>
                  </a:lnTo>
                  <a:lnTo>
                    <a:pt x="986" y="544"/>
                  </a:lnTo>
                  <a:lnTo>
                    <a:pt x="988" y="544"/>
                  </a:lnTo>
                  <a:lnTo>
                    <a:pt x="991" y="545"/>
                  </a:lnTo>
                  <a:lnTo>
                    <a:pt x="989" y="545"/>
                  </a:lnTo>
                  <a:lnTo>
                    <a:pt x="989" y="547"/>
                  </a:lnTo>
                  <a:lnTo>
                    <a:pt x="989" y="545"/>
                  </a:lnTo>
                  <a:lnTo>
                    <a:pt x="988" y="547"/>
                  </a:lnTo>
                  <a:lnTo>
                    <a:pt x="986" y="545"/>
                  </a:lnTo>
                  <a:lnTo>
                    <a:pt x="985" y="547"/>
                  </a:lnTo>
                  <a:lnTo>
                    <a:pt x="985" y="548"/>
                  </a:lnTo>
                  <a:lnTo>
                    <a:pt x="985" y="550"/>
                  </a:lnTo>
                  <a:lnTo>
                    <a:pt x="983" y="551"/>
                  </a:lnTo>
                  <a:lnTo>
                    <a:pt x="982" y="553"/>
                  </a:lnTo>
                  <a:lnTo>
                    <a:pt x="980" y="554"/>
                  </a:lnTo>
                  <a:lnTo>
                    <a:pt x="977" y="554"/>
                  </a:lnTo>
                  <a:lnTo>
                    <a:pt x="976" y="554"/>
                  </a:lnTo>
                  <a:lnTo>
                    <a:pt x="977" y="556"/>
                  </a:lnTo>
                  <a:lnTo>
                    <a:pt x="976" y="556"/>
                  </a:lnTo>
                  <a:lnTo>
                    <a:pt x="976" y="557"/>
                  </a:lnTo>
                  <a:lnTo>
                    <a:pt x="974" y="557"/>
                  </a:lnTo>
                  <a:lnTo>
                    <a:pt x="973" y="556"/>
                  </a:lnTo>
                  <a:lnTo>
                    <a:pt x="973" y="557"/>
                  </a:lnTo>
                  <a:lnTo>
                    <a:pt x="971" y="557"/>
                  </a:lnTo>
                  <a:lnTo>
                    <a:pt x="970" y="557"/>
                  </a:lnTo>
                  <a:lnTo>
                    <a:pt x="970" y="559"/>
                  </a:lnTo>
                  <a:lnTo>
                    <a:pt x="968" y="559"/>
                  </a:lnTo>
                  <a:lnTo>
                    <a:pt x="968" y="557"/>
                  </a:lnTo>
                  <a:lnTo>
                    <a:pt x="967" y="559"/>
                  </a:lnTo>
                  <a:lnTo>
                    <a:pt x="965" y="559"/>
                  </a:lnTo>
                  <a:lnTo>
                    <a:pt x="965" y="557"/>
                  </a:lnTo>
                  <a:lnTo>
                    <a:pt x="964" y="557"/>
                  </a:lnTo>
                  <a:lnTo>
                    <a:pt x="964" y="559"/>
                  </a:lnTo>
                  <a:lnTo>
                    <a:pt x="962" y="559"/>
                  </a:lnTo>
                  <a:lnTo>
                    <a:pt x="962" y="557"/>
                  </a:lnTo>
                  <a:lnTo>
                    <a:pt x="961" y="556"/>
                  </a:lnTo>
                  <a:lnTo>
                    <a:pt x="962" y="556"/>
                  </a:lnTo>
                  <a:lnTo>
                    <a:pt x="964" y="554"/>
                  </a:lnTo>
                  <a:lnTo>
                    <a:pt x="965" y="554"/>
                  </a:lnTo>
                  <a:lnTo>
                    <a:pt x="965" y="553"/>
                  </a:lnTo>
                  <a:lnTo>
                    <a:pt x="965" y="554"/>
                  </a:lnTo>
                  <a:lnTo>
                    <a:pt x="967" y="554"/>
                  </a:lnTo>
                  <a:lnTo>
                    <a:pt x="967" y="553"/>
                  </a:lnTo>
                  <a:lnTo>
                    <a:pt x="968" y="553"/>
                  </a:lnTo>
                  <a:lnTo>
                    <a:pt x="967" y="553"/>
                  </a:lnTo>
                  <a:lnTo>
                    <a:pt x="967" y="551"/>
                  </a:lnTo>
                  <a:lnTo>
                    <a:pt x="967" y="550"/>
                  </a:lnTo>
                  <a:lnTo>
                    <a:pt x="965" y="548"/>
                  </a:lnTo>
                  <a:lnTo>
                    <a:pt x="967" y="548"/>
                  </a:lnTo>
                  <a:lnTo>
                    <a:pt x="967" y="545"/>
                  </a:lnTo>
                  <a:lnTo>
                    <a:pt x="967" y="544"/>
                  </a:lnTo>
                  <a:lnTo>
                    <a:pt x="968" y="545"/>
                  </a:lnTo>
                  <a:lnTo>
                    <a:pt x="967" y="545"/>
                  </a:lnTo>
                  <a:lnTo>
                    <a:pt x="968" y="547"/>
                  </a:lnTo>
                  <a:lnTo>
                    <a:pt x="970" y="545"/>
                  </a:lnTo>
                  <a:lnTo>
                    <a:pt x="970" y="544"/>
                  </a:lnTo>
                  <a:lnTo>
                    <a:pt x="971" y="544"/>
                  </a:lnTo>
                  <a:lnTo>
                    <a:pt x="971" y="542"/>
                  </a:lnTo>
                  <a:lnTo>
                    <a:pt x="970" y="542"/>
                  </a:lnTo>
                  <a:lnTo>
                    <a:pt x="970" y="540"/>
                  </a:lnTo>
                  <a:lnTo>
                    <a:pt x="968" y="540"/>
                  </a:lnTo>
                  <a:lnTo>
                    <a:pt x="968" y="542"/>
                  </a:lnTo>
                  <a:lnTo>
                    <a:pt x="967" y="542"/>
                  </a:lnTo>
                  <a:lnTo>
                    <a:pt x="965" y="542"/>
                  </a:lnTo>
                  <a:lnTo>
                    <a:pt x="964" y="540"/>
                  </a:lnTo>
                  <a:lnTo>
                    <a:pt x="962" y="540"/>
                  </a:lnTo>
                  <a:lnTo>
                    <a:pt x="961" y="542"/>
                  </a:lnTo>
                  <a:lnTo>
                    <a:pt x="959" y="542"/>
                  </a:lnTo>
                  <a:lnTo>
                    <a:pt x="958" y="544"/>
                  </a:lnTo>
                  <a:lnTo>
                    <a:pt x="959" y="545"/>
                  </a:lnTo>
                  <a:lnTo>
                    <a:pt x="956" y="545"/>
                  </a:lnTo>
                  <a:lnTo>
                    <a:pt x="956" y="547"/>
                  </a:lnTo>
                  <a:lnTo>
                    <a:pt x="956" y="548"/>
                  </a:lnTo>
                  <a:lnTo>
                    <a:pt x="956" y="550"/>
                  </a:lnTo>
                  <a:lnTo>
                    <a:pt x="956" y="551"/>
                  </a:lnTo>
                  <a:lnTo>
                    <a:pt x="956" y="553"/>
                  </a:lnTo>
                  <a:lnTo>
                    <a:pt x="955" y="553"/>
                  </a:lnTo>
                  <a:lnTo>
                    <a:pt x="955" y="554"/>
                  </a:lnTo>
                  <a:lnTo>
                    <a:pt x="956" y="554"/>
                  </a:lnTo>
                  <a:lnTo>
                    <a:pt x="956" y="556"/>
                  </a:lnTo>
                  <a:lnTo>
                    <a:pt x="955" y="556"/>
                  </a:lnTo>
                  <a:lnTo>
                    <a:pt x="953" y="556"/>
                  </a:lnTo>
                  <a:lnTo>
                    <a:pt x="953" y="557"/>
                  </a:lnTo>
                  <a:lnTo>
                    <a:pt x="952" y="556"/>
                  </a:lnTo>
                  <a:lnTo>
                    <a:pt x="952" y="557"/>
                  </a:lnTo>
                  <a:lnTo>
                    <a:pt x="950" y="559"/>
                  </a:lnTo>
                  <a:lnTo>
                    <a:pt x="949" y="559"/>
                  </a:lnTo>
                  <a:lnTo>
                    <a:pt x="949" y="560"/>
                  </a:lnTo>
                  <a:lnTo>
                    <a:pt x="947" y="562"/>
                  </a:lnTo>
                  <a:lnTo>
                    <a:pt x="947" y="563"/>
                  </a:lnTo>
                  <a:lnTo>
                    <a:pt x="946" y="563"/>
                  </a:lnTo>
                  <a:lnTo>
                    <a:pt x="944" y="563"/>
                  </a:lnTo>
                  <a:lnTo>
                    <a:pt x="942" y="563"/>
                  </a:lnTo>
                  <a:lnTo>
                    <a:pt x="942" y="562"/>
                  </a:lnTo>
                  <a:lnTo>
                    <a:pt x="944" y="560"/>
                  </a:lnTo>
                  <a:lnTo>
                    <a:pt x="942" y="560"/>
                  </a:lnTo>
                  <a:lnTo>
                    <a:pt x="942" y="559"/>
                  </a:lnTo>
                  <a:lnTo>
                    <a:pt x="941" y="557"/>
                  </a:lnTo>
                  <a:lnTo>
                    <a:pt x="942" y="557"/>
                  </a:lnTo>
                  <a:lnTo>
                    <a:pt x="942" y="556"/>
                  </a:lnTo>
                  <a:lnTo>
                    <a:pt x="942" y="554"/>
                  </a:lnTo>
                  <a:lnTo>
                    <a:pt x="942" y="553"/>
                  </a:lnTo>
                  <a:lnTo>
                    <a:pt x="941" y="553"/>
                  </a:lnTo>
                  <a:lnTo>
                    <a:pt x="941" y="551"/>
                  </a:lnTo>
                  <a:lnTo>
                    <a:pt x="939" y="548"/>
                  </a:lnTo>
                  <a:lnTo>
                    <a:pt x="938" y="547"/>
                  </a:lnTo>
                  <a:lnTo>
                    <a:pt x="938" y="545"/>
                  </a:lnTo>
                  <a:lnTo>
                    <a:pt x="936" y="545"/>
                  </a:lnTo>
                  <a:lnTo>
                    <a:pt x="935" y="545"/>
                  </a:lnTo>
                  <a:lnTo>
                    <a:pt x="933" y="545"/>
                  </a:lnTo>
                  <a:lnTo>
                    <a:pt x="933" y="547"/>
                  </a:lnTo>
                  <a:lnTo>
                    <a:pt x="932" y="547"/>
                  </a:lnTo>
                  <a:lnTo>
                    <a:pt x="932" y="548"/>
                  </a:lnTo>
                  <a:lnTo>
                    <a:pt x="930" y="548"/>
                  </a:lnTo>
                  <a:lnTo>
                    <a:pt x="929" y="547"/>
                  </a:lnTo>
                  <a:lnTo>
                    <a:pt x="927" y="548"/>
                  </a:lnTo>
                  <a:lnTo>
                    <a:pt x="926" y="547"/>
                  </a:lnTo>
                  <a:lnTo>
                    <a:pt x="927" y="547"/>
                  </a:lnTo>
                  <a:lnTo>
                    <a:pt x="926" y="545"/>
                  </a:lnTo>
                  <a:lnTo>
                    <a:pt x="924" y="545"/>
                  </a:lnTo>
                  <a:lnTo>
                    <a:pt x="923" y="545"/>
                  </a:lnTo>
                  <a:lnTo>
                    <a:pt x="923" y="544"/>
                  </a:lnTo>
                  <a:lnTo>
                    <a:pt x="921" y="542"/>
                  </a:lnTo>
                  <a:lnTo>
                    <a:pt x="920" y="540"/>
                  </a:lnTo>
                  <a:lnTo>
                    <a:pt x="918" y="539"/>
                  </a:lnTo>
                  <a:lnTo>
                    <a:pt x="915" y="539"/>
                  </a:lnTo>
                  <a:lnTo>
                    <a:pt x="915" y="540"/>
                  </a:lnTo>
                  <a:lnTo>
                    <a:pt x="917" y="545"/>
                  </a:lnTo>
                  <a:lnTo>
                    <a:pt x="917" y="548"/>
                  </a:lnTo>
                  <a:lnTo>
                    <a:pt x="915" y="548"/>
                  </a:lnTo>
                  <a:lnTo>
                    <a:pt x="914" y="550"/>
                  </a:lnTo>
                  <a:lnTo>
                    <a:pt x="915" y="551"/>
                  </a:lnTo>
                  <a:lnTo>
                    <a:pt x="914" y="551"/>
                  </a:lnTo>
                  <a:lnTo>
                    <a:pt x="914" y="550"/>
                  </a:lnTo>
                  <a:lnTo>
                    <a:pt x="912" y="550"/>
                  </a:lnTo>
                  <a:lnTo>
                    <a:pt x="911" y="551"/>
                  </a:lnTo>
                  <a:lnTo>
                    <a:pt x="912" y="553"/>
                  </a:lnTo>
                  <a:lnTo>
                    <a:pt x="912" y="554"/>
                  </a:lnTo>
                  <a:lnTo>
                    <a:pt x="914" y="554"/>
                  </a:lnTo>
                  <a:lnTo>
                    <a:pt x="912" y="556"/>
                  </a:lnTo>
                  <a:lnTo>
                    <a:pt x="911" y="557"/>
                  </a:lnTo>
                  <a:lnTo>
                    <a:pt x="911" y="559"/>
                  </a:lnTo>
                  <a:lnTo>
                    <a:pt x="912" y="560"/>
                  </a:lnTo>
                  <a:lnTo>
                    <a:pt x="914" y="560"/>
                  </a:lnTo>
                  <a:lnTo>
                    <a:pt x="915" y="560"/>
                  </a:lnTo>
                  <a:lnTo>
                    <a:pt x="915" y="562"/>
                  </a:lnTo>
                  <a:lnTo>
                    <a:pt x="914" y="562"/>
                  </a:lnTo>
                  <a:lnTo>
                    <a:pt x="914" y="563"/>
                  </a:lnTo>
                  <a:lnTo>
                    <a:pt x="912" y="563"/>
                  </a:lnTo>
                  <a:lnTo>
                    <a:pt x="914" y="563"/>
                  </a:lnTo>
                  <a:lnTo>
                    <a:pt x="915" y="563"/>
                  </a:lnTo>
                  <a:lnTo>
                    <a:pt x="915" y="565"/>
                  </a:lnTo>
                  <a:lnTo>
                    <a:pt x="917" y="565"/>
                  </a:lnTo>
                  <a:lnTo>
                    <a:pt x="915" y="566"/>
                  </a:lnTo>
                  <a:lnTo>
                    <a:pt x="915" y="568"/>
                  </a:lnTo>
                  <a:lnTo>
                    <a:pt x="917" y="566"/>
                  </a:lnTo>
                  <a:lnTo>
                    <a:pt x="918" y="568"/>
                  </a:lnTo>
                  <a:lnTo>
                    <a:pt x="920" y="568"/>
                  </a:lnTo>
                  <a:lnTo>
                    <a:pt x="920" y="566"/>
                  </a:lnTo>
                  <a:lnTo>
                    <a:pt x="920" y="569"/>
                  </a:lnTo>
                  <a:lnTo>
                    <a:pt x="921" y="571"/>
                  </a:lnTo>
                  <a:lnTo>
                    <a:pt x="921" y="572"/>
                  </a:lnTo>
                  <a:lnTo>
                    <a:pt x="923" y="572"/>
                  </a:lnTo>
                  <a:lnTo>
                    <a:pt x="926" y="574"/>
                  </a:lnTo>
                  <a:lnTo>
                    <a:pt x="924" y="575"/>
                  </a:lnTo>
                  <a:lnTo>
                    <a:pt x="926" y="577"/>
                  </a:lnTo>
                  <a:lnTo>
                    <a:pt x="926" y="578"/>
                  </a:lnTo>
                  <a:lnTo>
                    <a:pt x="929" y="581"/>
                  </a:lnTo>
                  <a:lnTo>
                    <a:pt x="930" y="583"/>
                  </a:lnTo>
                  <a:lnTo>
                    <a:pt x="933" y="586"/>
                  </a:lnTo>
                  <a:lnTo>
                    <a:pt x="932" y="587"/>
                  </a:lnTo>
                  <a:lnTo>
                    <a:pt x="933" y="587"/>
                  </a:lnTo>
                  <a:lnTo>
                    <a:pt x="930" y="587"/>
                  </a:lnTo>
                  <a:lnTo>
                    <a:pt x="929" y="587"/>
                  </a:lnTo>
                  <a:lnTo>
                    <a:pt x="929" y="589"/>
                  </a:lnTo>
                  <a:lnTo>
                    <a:pt x="929" y="587"/>
                  </a:lnTo>
                  <a:lnTo>
                    <a:pt x="927" y="587"/>
                  </a:lnTo>
                  <a:lnTo>
                    <a:pt x="926" y="587"/>
                  </a:lnTo>
                  <a:lnTo>
                    <a:pt x="926" y="590"/>
                  </a:lnTo>
                  <a:lnTo>
                    <a:pt x="924" y="590"/>
                  </a:lnTo>
                  <a:lnTo>
                    <a:pt x="926" y="592"/>
                  </a:lnTo>
                  <a:lnTo>
                    <a:pt x="924" y="593"/>
                  </a:lnTo>
                  <a:lnTo>
                    <a:pt x="924" y="595"/>
                  </a:lnTo>
                  <a:lnTo>
                    <a:pt x="926" y="595"/>
                  </a:lnTo>
                  <a:lnTo>
                    <a:pt x="927" y="598"/>
                  </a:lnTo>
                  <a:lnTo>
                    <a:pt x="929" y="598"/>
                  </a:lnTo>
                  <a:lnTo>
                    <a:pt x="929" y="600"/>
                  </a:lnTo>
                  <a:lnTo>
                    <a:pt x="930" y="601"/>
                  </a:lnTo>
                  <a:lnTo>
                    <a:pt x="929" y="603"/>
                  </a:lnTo>
                  <a:lnTo>
                    <a:pt x="930" y="604"/>
                  </a:lnTo>
                  <a:lnTo>
                    <a:pt x="930" y="606"/>
                  </a:lnTo>
                  <a:lnTo>
                    <a:pt x="932" y="607"/>
                  </a:lnTo>
                  <a:lnTo>
                    <a:pt x="932" y="610"/>
                  </a:lnTo>
                  <a:lnTo>
                    <a:pt x="932" y="612"/>
                  </a:lnTo>
                  <a:lnTo>
                    <a:pt x="930" y="613"/>
                  </a:lnTo>
                  <a:lnTo>
                    <a:pt x="929" y="615"/>
                  </a:lnTo>
                  <a:lnTo>
                    <a:pt x="927" y="616"/>
                  </a:lnTo>
                  <a:lnTo>
                    <a:pt x="929" y="618"/>
                  </a:lnTo>
                  <a:lnTo>
                    <a:pt x="927" y="618"/>
                  </a:lnTo>
                  <a:lnTo>
                    <a:pt x="927" y="619"/>
                  </a:lnTo>
                  <a:lnTo>
                    <a:pt x="929" y="621"/>
                  </a:lnTo>
                  <a:lnTo>
                    <a:pt x="927" y="621"/>
                  </a:lnTo>
                  <a:lnTo>
                    <a:pt x="929" y="625"/>
                  </a:lnTo>
                  <a:lnTo>
                    <a:pt x="930" y="625"/>
                  </a:lnTo>
                  <a:lnTo>
                    <a:pt x="932" y="625"/>
                  </a:lnTo>
                  <a:lnTo>
                    <a:pt x="932" y="627"/>
                  </a:lnTo>
                  <a:lnTo>
                    <a:pt x="930" y="627"/>
                  </a:lnTo>
                  <a:lnTo>
                    <a:pt x="932" y="628"/>
                  </a:lnTo>
                  <a:lnTo>
                    <a:pt x="926" y="631"/>
                  </a:lnTo>
                  <a:lnTo>
                    <a:pt x="923" y="631"/>
                  </a:lnTo>
                  <a:lnTo>
                    <a:pt x="920" y="631"/>
                  </a:lnTo>
                  <a:lnTo>
                    <a:pt x="918" y="631"/>
                  </a:lnTo>
                  <a:lnTo>
                    <a:pt x="917" y="631"/>
                  </a:lnTo>
                  <a:lnTo>
                    <a:pt x="915" y="630"/>
                  </a:lnTo>
                  <a:lnTo>
                    <a:pt x="914" y="630"/>
                  </a:lnTo>
                  <a:lnTo>
                    <a:pt x="912" y="631"/>
                  </a:lnTo>
                  <a:lnTo>
                    <a:pt x="912" y="633"/>
                  </a:lnTo>
                  <a:lnTo>
                    <a:pt x="911" y="631"/>
                  </a:lnTo>
                  <a:lnTo>
                    <a:pt x="911" y="633"/>
                  </a:lnTo>
                  <a:lnTo>
                    <a:pt x="909" y="633"/>
                  </a:lnTo>
                  <a:lnTo>
                    <a:pt x="911" y="634"/>
                  </a:lnTo>
                  <a:lnTo>
                    <a:pt x="909" y="634"/>
                  </a:lnTo>
                  <a:lnTo>
                    <a:pt x="908" y="634"/>
                  </a:lnTo>
                  <a:lnTo>
                    <a:pt x="906" y="634"/>
                  </a:lnTo>
                  <a:lnTo>
                    <a:pt x="905" y="634"/>
                  </a:lnTo>
                  <a:lnTo>
                    <a:pt x="906" y="636"/>
                  </a:lnTo>
                  <a:lnTo>
                    <a:pt x="905" y="636"/>
                  </a:lnTo>
                  <a:lnTo>
                    <a:pt x="903" y="637"/>
                  </a:lnTo>
                  <a:lnTo>
                    <a:pt x="905" y="637"/>
                  </a:lnTo>
                  <a:lnTo>
                    <a:pt x="906" y="637"/>
                  </a:lnTo>
                  <a:lnTo>
                    <a:pt x="908" y="637"/>
                  </a:lnTo>
                  <a:lnTo>
                    <a:pt x="908" y="640"/>
                  </a:lnTo>
                  <a:lnTo>
                    <a:pt x="906" y="640"/>
                  </a:lnTo>
                  <a:lnTo>
                    <a:pt x="908" y="643"/>
                  </a:lnTo>
                  <a:lnTo>
                    <a:pt x="906" y="645"/>
                  </a:lnTo>
                  <a:lnTo>
                    <a:pt x="903" y="646"/>
                  </a:lnTo>
                  <a:lnTo>
                    <a:pt x="900" y="646"/>
                  </a:lnTo>
                  <a:lnTo>
                    <a:pt x="894" y="650"/>
                  </a:lnTo>
                  <a:lnTo>
                    <a:pt x="890" y="653"/>
                  </a:lnTo>
                  <a:lnTo>
                    <a:pt x="888" y="653"/>
                  </a:lnTo>
                  <a:lnTo>
                    <a:pt x="890" y="654"/>
                  </a:lnTo>
                  <a:lnTo>
                    <a:pt x="886" y="654"/>
                  </a:lnTo>
                  <a:lnTo>
                    <a:pt x="888" y="656"/>
                  </a:lnTo>
                  <a:lnTo>
                    <a:pt x="890" y="654"/>
                  </a:lnTo>
                  <a:lnTo>
                    <a:pt x="888" y="656"/>
                  </a:lnTo>
                  <a:lnTo>
                    <a:pt x="890" y="657"/>
                  </a:lnTo>
                  <a:lnTo>
                    <a:pt x="886" y="656"/>
                  </a:lnTo>
                  <a:lnTo>
                    <a:pt x="886" y="657"/>
                  </a:lnTo>
                  <a:lnTo>
                    <a:pt x="888" y="659"/>
                  </a:lnTo>
                  <a:lnTo>
                    <a:pt x="885" y="659"/>
                  </a:lnTo>
                  <a:lnTo>
                    <a:pt x="886" y="660"/>
                  </a:lnTo>
                  <a:lnTo>
                    <a:pt x="885" y="662"/>
                  </a:lnTo>
                  <a:lnTo>
                    <a:pt x="883" y="662"/>
                  </a:lnTo>
                  <a:lnTo>
                    <a:pt x="882" y="662"/>
                  </a:lnTo>
                  <a:lnTo>
                    <a:pt x="880" y="662"/>
                  </a:lnTo>
                  <a:lnTo>
                    <a:pt x="879" y="662"/>
                  </a:lnTo>
                  <a:lnTo>
                    <a:pt x="876" y="662"/>
                  </a:lnTo>
                  <a:lnTo>
                    <a:pt x="873" y="663"/>
                  </a:lnTo>
                  <a:lnTo>
                    <a:pt x="871" y="662"/>
                  </a:lnTo>
                  <a:lnTo>
                    <a:pt x="870" y="660"/>
                  </a:lnTo>
                  <a:lnTo>
                    <a:pt x="868" y="657"/>
                  </a:lnTo>
                  <a:lnTo>
                    <a:pt x="867" y="657"/>
                  </a:lnTo>
                  <a:lnTo>
                    <a:pt x="868" y="654"/>
                  </a:lnTo>
                  <a:lnTo>
                    <a:pt x="867" y="654"/>
                  </a:lnTo>
                  <a:lnTo>
                    <a:pt x="867" y="653"/>
                  </a:lnTo>
                  <a:lnTo>
                    <a:pt x="864" y="653"/>
                  </a:lnTo>
                  <a:lnTo>
                    <a:pt x="862" y="653"/>
                  </a:lnTo>
                  <a:lnTo>
                    <a:pt x="862" y="654"/>
                  </a:lnTo>
                  <a:lnTo>
                    <a:pt x="862" y="656"/>
                  </a:lnTo>
                  <a:lnTo>
                    <a:pt x="861" y="656"/>
                  </a:lnTo>
                  <a:lnTo>
                    <a:pt x="859" y="656"/>
                  </a:lnTo>
                  <a:lnTo>
                    <a:pt x="859" y="657"/>
                  </a:lnTo>
                  <a:lnTo>
                    <a:pt x="858" y="657"/>
                  </a:lnTo>
                  <a:lnTo>
                    <a:pt x="858" y="659"/>
                  </a:lnTo>
                  <a:lnTo>
                    <a:pt x="856" y="660"/>
                  </a:lnTo>
                  <a:lnTo>
                    <a:pt x="853" y="660"/>
                  </a:lnTo>
                  <a:lnTo>
                    <a:pt x="852" y="662"/>
                  </a:lnTo>
                  <a:lnTo>
                    <a:pt x="850" y="662"/>
                  </a:lnTo>
                  <a:lnTo>
                    <a:pt x="850" y="663"/>
                  </a:lnTo>
                  <a:lnTo>
                    <a:pt x="849" y="663"/>
                  </a:lnTo>
                  <a:lnTo>
                    <a:pt x="849" y="662"/>
                  </a:lnTo>
                  <a:lnTo>
                    <a:pt x="847" y="662"/>
                  </a:lnTo>
                  <a:lnTo>
                    <a:pt x="844" y="662"/>
                  </a:lnTo>
                  <a:lnTo>
                    <a:pt x="843" y="662"/>
                  </a:lnTo>
                  <a:lnTo>
                    <a:pt x="841" y="662"/>
                  </a:lnTo>
                  <a:lnTo>
                    <a:pt x="840" y="662"/>
                  </a:lnTo>
                  <a:lnTo>
                    <a:pt x="840" y="663"/>
                  </a:lnTo>
                  <a:lnTo>
                    <a:pt x="840" y="665"/>
                  </a:lnTo>
                  <a:lnTo>
                    <a:pt x="841" y="665"/>
                  </a:lnTo>
                  <a:lnTo>
                    <a:pt x="841" y="666"/>
                  </a:lnTo>
                  <a:lnTo>
                    <a:pt x="841" y="668"/>
                  </a:lnTo>
                  <a:lnTo>
                    <a:pt x="841" y="669"/>
                  </a:lnTo>
                  <a:lnTo>
                    <a:pt x="840" y="669"/>
                  </a:lnTo>
                  <a:lnTo>
                    <a:pt x="838" y="669"/>
                  </a:lnTo>
                  <a:lnTo>
                    <a:pt x="838" y="672"/>
                  </a:lnTo>
                  <a:lnTo>
                    <a:pt x="840" y="672"/>
                  </a:lnTo>
                  <a:lnTo>
                    <a:pt x="840" y="674"/>
                  </a:lnTo>
                  <a:lnTo>
                    <a:pt x="841" y="674"/>
                  </a:lnTo>
                  <a:lnTo>
                    <a:pt x="843" y="674"/>
                  </a:lnTo>
                  <a:lnTo>
                    <a:pt x="841" y="674"/>
                  </a:lnTo>
                  <a:lnTo>
                    <a:pt x="843" y="675"/>
                  </a:lnTo>
                  <a:lnTo>
                    <a:pt x="841" y="677"/>
                  </a:lnTo>
                  <a:lnTo>
                    <a:pt x="840" y="677"/>
                  </a:lnTo>
                  <a:lnTo>
                    <a:pt x="838" y="678"/>
                  </a:lnTo>
                  <a:lnTo>
                    <a:pt x="837" y="680"/>
                  </a:lnTo>
                  <a:lnTo>
                    <a:pt x="835" y="681"/>
                  </a:lnTo>
                  <a:lnTo>
                    <a:pt x="835" y="683"/>
                  </a:lnTo>
                  <a:lnTo>
                    <a:pt x="835" y="686"/>
                  </a:lnTo>
                  <a:lnTo>
                    <a:pt x="835" y="687"/>
                  </a:lnTo>
                  <a:lnTo>
                    <a:pt x="834" y="689"/>
                  </a:lnTo>
                  <a:lnTo>
                    <a:pt x="832" y="690"/>
                  </a:lnTo>
                  <a:lnTo>
                    <a:pt x="830" y="692"/>
                  </a:lnTo>
                  <a:lnTo>
                    <a:pt x="827" y="693"/>
                  </a:lnTo>
                  <a:lnTo>
                    <a:pt x="826" y="693"/>
                  </a:lnTo>
                  <a:lnTo>
                    <a:pt x="824" y="695"/>
                  </a:lnTo>
                  <a:lnTo>
                    <a:pt x="824" y="698"/>
                  </a:lnTo>
                  <a:lnTo>
                    <a:pt x="823" y="699"/>
                  </a:lnTo>
                  <a:lnTo>
                    <a:pt x="820" y="701"/>
                  </a:lnTo>
                  <a:lnTo>
                    <a:pt x="818" y="701"/>
                  </a:lnTo>
                  <a:lnTo>
                    <a:pt x="820" y="703"/>
                  </a:lnTo>
                  <a:lnTo>
                    <a:pt x="818" y="704"/>
                  </a:lnTo>
                  <a:lnTo>
                    <a:pt x="818" y="706"/>
                  </a:lnTo>
                  <a:lnTo>
                    <a:pt x="820" y="707"/>
                  </a:lnTo>
                  <a:lnTo>
                    <a:pt x="821" y="709"/>
                  </a:lnTo>
                  <a:lnTo>
                    <a:pt x="821" y="710"/>
                  </a:lnTo>
                  <a:lnTo>
                    <a:pt x="823" y="710"/>
                  </a:lnTo>
                  <a:lnTo>
                    <a:pt x="824" y="709"/>
                  </a:lnTo>
                  <a:lnTo>
                    <a:pt x="823" y="707"/>
                  </a:lnTo>
                  <a:lnTo>
                    <a:pt x="824" y="706"/>
                  </a:lnTo>
                  <a:lnTo>
                    <a:pt x="826" y="706"/>
                  </a:lnTo>
                  <a:lnTo>
                    <a:pt x="827" y="707"/>
                  </a:lnTo>
                  <a:lnTo>
                    <a:pt x="827" y="709"/>
                  </a:lnTo>
                  <a:lnTo>
                    <a:pt x="829" y="709"/>
                  </a:lnTo>
                  <a:lnTo>
                    <a:pt x="829" y="710"/>
                  </a:lnTo>
                  <a:lnTo>
                    <a:pt x="827" y="712"/>
                  </a:lnTo>
                  <a:lnTo>
                    <a:pt x="827" y="713"/>
                  </a:lnTo>
                  <a:lnTo>
                    <a:pt x="829" y="716"/>
                  </a:lnTo>
                  <a:lnTo>
                    <a:pt x="829" y="718"/>
                  </a:lnTo>
                  <a:lnTo>
                    <a:pt x="830" y="718"/>
                  </a:lnTo>
                  <a:lnTo>
                    <a:pt x="830" y="719"/>
                  </a:lnTo>
                  <a:lnTo>
                    <a:pt x="832" y="719"/>
                  </a:lnTo>
                  <a:lnTo>
                    <a:pt x="834" y="719"/>
                  </a:lnTo>
                  <a:lnTo>
                    <a:pt x="832" y="721"/>
                  </a:lnTo>
                  <a:lnTo>
                    <a:pt x="832" y="724"/>
                  </a:lnTo>
                  <a:lnTo>
                    <a:pt x="834" y="725"/>
                  </a:lnTo>
                  <a:lnTo>
                    <a:pt x="835" y="727"/>
                  </a:lnTo>
                  <a:lnTo>
                    <a:pt x="837" y="728"/>
                  </a:lnTo>
                  <a:lnTo>
                    <a:pt x="838" y="730"/>
                  </a:lnTo>
                  <a:lnTo>
                    <a:pt x="840" y="733"/>
                  </a:lnTo>
                  <a:lnTo>
                    <a:pt x="840" y="734"/>
                  </a:lnTo>
                  <a:lnTo>
                    <a:pt x="841" y="736"/>
                  </a:lnTo>
                  <a:lnTo>
                    <a:pt x="843" y="737"/>
                  </a:lnTo>
                  <a:lnTo>
                    <a:pt x="843" y="739"/>
                  </a:lnTo>
                  <a:lnTo>
                    <a:pt x="844" y="740"/>
                  </a:lnTo>
                  <a:lnTo>
                    <a:pt x="844" y="742"/>
                  </a:lnTo>
                  <a:lnTo>
                    <a:pt x="844" y="743"/>
                  </a:lnTo>
                  <a:lnTo>
                    <a:pt x="846" y="745"/>
                  </a:lnTo>
                  <a:lnTo>
                    <a:pt x="847" y="745"/>
                  </a:lnTo>
                  <a:lnTo>
                    <a:pt x="847" y="746"/>
                  </a:lnTo>
                  <a:lnTo>
                    <a:pt x="849" y="746"/>
                  </a:lnTo>
                  <a:lnTo>
                    <a:pt x="849" y="748"/>
                  </a:lnTo>
                  <a:lnTo>
                    <a:pt x="850" y="748"/>
                  </a:lnTo>
                  <a:lnTo>
                    <a:pt x="852" y="749"/>
                  </a:lnTo>
                  <a:lnTo>
                    <a:pt x="852" y="751"/>
                  </a:lnTo>
                  <a:lnTo>
                    <a:pt x="852" y="752"/>
                  </a:lnTo>
                  <a:lnTo>
                    <a:pt x="850" y="754"/>
                  </a:lnTo>
                  <a:lnTo>
                    <a:pt x="852" y="756"/>
                  </a:lnTo>
                  <a:lnTo>
                    <a:pt x="850" y="757"/>
                  </a:lnTo>
                  <a:lnTo>
                    <a:pt x="852" y="759"/>
                  </a:lnTo>
                  <a:lnTo>
                    <a:pt x="850" y="762"/>
                  </a:lnTo>
                  <a:lnTo>
                    <a:pt x="852" y="763"/>
                  </a:lnTo>
                  <a:lnTo>
                    <a:pt x="853" y="763"/>
                  </a:lnTo>
                  <a:lnTo>
                    <a:pt x="852" y="765"/>
                  </a:lnTo>
                  <a:lnTo>
                    <a:pt x="852" y="766"/>
                  </a:lnTo>
                  <a:lnTo>
                    <a:pt x="850" y="768"/>
                  </a:lnTo>
                  <a:lnTo>
                    <a:pt x="850" y="771"/>
                  </a:lnTo>
                  <a:lnTo>
                    <a:pt x="852" y="771"/>
                  </a:lnTo>
                  <a:lnTo>
                    <a:pt x="852" y="772"/>
                  </a:lnTo>
                  <a:lnTo>
                    <a:pt x="852" y="774"/>
                  </a:lnTo>
                  <a:lnTo>
                    <a:pt x="853" y="775"/>
                  </a:lnTo>
                  <a:lnTo>
                    <a:pt x="853" y="777"/>
                  </a:lnTo>
                  <a:lnTo>
                    <a:pt x="853" y="778"/>
                  </a:lnTo>
                  <a:lnTo>
                    <a:pt x="856" y="778"/>
                  </a:lnTo>
                  <a:lnTo>
                    <a:pt x="856" y="780"/>
                  </a:lnTo>
                  <a:lnTo>
                    <a:pt x="856" y="781"/>
                  </a:lnTo>
                  <a:lnTo>
                    <a:pt x="856" y="783"/>
                  </a:lnTo>
                  <a:lnTo>
                    <a:pt x="856" y="784"/>
                  </a:lnTo>
                  <a:lnTo>
                    <a:pt x="856" y="786"/>
                  </a:lnTo>
                  <a:lnTo>
                    <a:pt x="858" y="786"/>
                  </a:lnTo>
                  <a:lnTo>
                    <a:pt x="858" y="787"/>
                  </a:lnTo>
                  <a:lnTo>
                    <a:pt x="859" y="787"/>
                  </a:lnTo>
                  <a:lnTo>
                    <a:pt x="858" y="787"/>
                  </a:lnTo>
                  <a:lnTo>
                    <a:pt x="859" y="790"/>
                  </a:lnTo>
                  <a:lnTo>
                    <a:pt x="858" y="790"/>
                  </a:lnTo>
                  <a:lnTo>
                    <a:pt x="858" y="795"/>
                  </a:lnTo>
                  <a:lnTo>
                    <a:pt x="859" y="796"/>
                  </a:lnTo>
                  <a:lnTo>
                    <a:pt x="859" y="798"/>
                  </a:lnTo>
                  <a:lnTo>
                    <a:pt x="859" y="799"/>
                  </a:lnTo>
                  <a:lnTo>
                    <a:pt x="861" y="801"/>
                  </a:lnTo>
                  <a:lnTo>
                    <a:pt x="861" y="804"/>
                  </a:lnTo>
                  <a:lnTo>
                    <a:pt x="861" y="807"/>
                  </a:lnTo>
                  <a:lnTo>
                    <a:pt x="862" y="807"/>
                  </a:lnTo>
                  <a:lnTo>
                    <a:pt x="862" y="809"/>
                  </a:lnTo>
                  <a:lnTo>
                    <a:pt x="862" y="810"/>
                  </a:lnTo>
                  <a:lnTo>
                    <a:pt x="862" y="812"/>
                  </a:lnTo>
                  <a:lnTo>
                    <a:pt x="864" y="812"/>
                  </a:lnTo>
                  <a:lnTo>
                    <a:pt x="864" y="813"/>
                  </a:lnTo>
                  <a:lnTo>
                    <a:pt x="864" y="815"/>
                  </a:lnTo>
                  <a:lnTo>
                    <a:pt x="865" y="816"/>
                  </a:lnTo>
                  <a:lnTo>
                    <a:pt x="865" y="818"/>
                  </a:lnTo>
                  <a:lnTo>
                    <a:pt x="865" y="819"/>
                  </a:lnTo>
                  <a:lnTo>
                    <a:pt x="867" y="821"/>
                  </a:lnTo>
                  <a:lnTo>
                    <a:pt x="867" y="822"/>
                  </a:lnTo>
                  <a:lnTo>
                    <a:pt x="867" y="824"/>
                  </a:lnTo>
                  <a:lnTo>
                    <a:pt x="868" y="825"/>
                  </a:lnTo>
                  <a:lnTo>
                    <a:pt x="868" y="827"/>
                  </a:lnTo>
                  <a:lnTo>
                    <a:pt x="868" y="828"/>
                  </a:lnTo>
                  <a:lnTo>
                    <a:pt x="870" y="828"/>
                  </a:lnTo>
                  <a:lnTo>
                    <a:pt x="871" y="830"/>
                  </a:lnTo>
                  <a:lnTo>
                    <a:pt x="871" y="831"/>
                  </a:lnTo>
                  <a:lnTo>
                    <a:pt x="873" y="831"/>
                  </a:lnTo>
                  <a:lnTo>
                    <a:pt x="874" y="833"/>
                  </a:lnTo>
                  <a:lnTo>
                    <a:pt x="876" y="834"/>
                  </a:lnTo>
                  <a:lnTo>
                    <a:pt x="876" y="836"/>
                  </a:lnTo>
                  <a:lnTo>
                    <a:pt x="877" y="836"/>
                  </a:lnTo>
                  <a:lnTo>
                    <a:pt x="876" y="837"/>
                  </a:lnTo>
                  <a:lnTo>
                    <a:pt x="876" y="839"/>
                  </a:lnTo>
                  <a:lnTo>
                    <a:pt x="877" y="840"/>
                  </a:lnTo>
                  <a:lnTo>
                    <a:pt x="877" y="842"/>
                  </a:lnTo>
                  <a:lnTo>
                    <a:pt x="877" y="843"/>
                  </a:lnTo>
                  <a:lnTo>
                    <a:pt x="877" y="846"/>
                  </a:lnTo>
                  <a:lnTo>
                    <a:pt x="876" y="848"/>
                  </a:lnTo>
                  <a:lnTo>
                    <a:pt x="876" y="849"/>
                  </a:lnTo>
                  <a:lnTo>
                    <a:pt x="876" y="851"/>
                  </a:lnTo>
                  <a:lnTo>
                    <a:pt x="877" y="851"/>
                  </a:lnTo>
                  <a:lnTo>
                    <a:pt x="879" y="852"/>
                  </a:lnTo>
                  <a:lnTo>
                    <a:pt x="879" y="854"/>
                  </a:lnTo>
                  <a:lnTo>
                    <a:pt x="877" y="855"/>
                  </a:lnTo>
                  <a:lnTo>
                    <a:pt x="877" y="857"/>
                  </a:lnTo>
                  <a:lnTo>
                    <a:pt x="879" y="857"/>
                  </a:lnTo>
                  <a:lnTo>
                    <a:pt x="879" y="860"/>
                  </a:lnTo>
                  <a:lnTo>
                    <a:pt x="879" y="862"/>
                  </a:lnTo>
                  <a:lnTo>
                    <a:pt x="877" y="863"/>
                  </a:lnTo>
                  <a:lnTo>
                    <a:pt x="879" y="865"/>
                  </a:lnTo>
                  <a:lnTo>
                    <a:pt x="877" y="865"/>
                  </a:lnTo>
                  <a:lnTo>
                    <a:pt x="879" y="866"/>
                  </a:lnTo>
                  <a:lnTo>
                    <a:pt x="877" y="866"/>
                  </a:lnTo>
                  <a:lnTo>
                    <a:pt x="877" y="868"/>
                  </a:lnTo>
                  <a:lnTo>
                    <a:pt x="876" y="871"/>
                  </a:lnTo>
                  <a:lnTo>
                    <a:pt x="874" y="872"/>
                  </a:lnTo>
                  <a:lnTo>
                    <a:pt x="874" y="874"/>
                  </a:lnTo>
                  <a:lnTo>
                    <a:pt x="876" y="877"/>
                  </a:lnTo>
                  <a:lnTo>
                    <a:pt x="877" y="877"/>
                  </a:lnTo>
                  <a:lnTo>
                    <a:pt x="876" y="880"/>
                  </a:lnTo>
                  <a:lnTo>
                    <a:pt x="876" y="881"/>
                  </a:lnTo>
                  <a:lnTo>
                    <a:pt x="874" y="883"/>
                  </a:lnTo>
                  <a:lnTo>
                    <a:pt x="873" y="884"/>
                  </a:lnTo>
                  <a:lnTo>
                    <a:pt x="873" y="886"/>
                  </a:lnTo>
                  <a:lnTo>
                    <a:pt x="871" y="887"/>
                  </a:lnTo>
                  <a:lnTo>
                    <a:pt x="871" y="889"/>
                  </a:lnTo>
                  <a:lnTo>
                    <a:pt x="871" y="890"/>
                  </a:lnTo>
                  <a:lnTo>
                    <a:pt x="873" y="890"/>
                  </a:lnTo>
                  <a:lnTo>
                    <a:pt x="871" y="892"/>
                  </a:lnTo>
                  <a:lnTo>
                    <a:pt x="871" y="893"/>
                  </a:lnTo>
                  <a:lnTo>
                    <a:pt x="870" y="895"/>
                  </a:lnTo>
                  <a:lnTo>
                    <a:pt x="870" y="896"/>
                  </a:lnTo>
                  <a:lnTo>
                    <a:pt x="870" y="898"/>
                  </a:lnTo>
                  <a:lnTo>
                    <a:pt x="870" y="899"/>
                  </a:lnTo>
                  <a:lnTo>
                    <a:pt x="870" y="901"/>
                  </a:lnTo>
                  <a:lnTo>
                    <a:pt x="868" y="902"/>
                  </a:lnTo>
                  <a:lnTo>
                    <a:pt x="867" y="902"/>
                  </a:lnTo>
                  <a:lnTo>
                    <a:pt x="864" y="902"/>
                  </a:lnTo>
                  <a:lnTo>
                    <a:pt x="862" y="902"/>
                  </a:lnTo>
                  <a:lnTo>
                    <a:pt x="862" y="904"/>
                  </a:lnTo>
                  <a:lnTo>
                    <a:pt x="861" y="905"/>
                  </a:lnTo>
                  <a:lnTo>
                    <a:pt x="861" y="907"/>
                  </a:lnTo>
                  <a:lnTo>
                    <a:pt x="861" y="908"/>
                  </a:lnTo>
                  <a:lnTo>
                    <a:pt x="861" y="910"/>
                  </a:lnTo>
                  <a:lnTo>
                    <a:pt x="861" y="911"/>
                  </a:lnTo>
                  <a:lnTo>
                    <a:pt x="861" y="913"/>
                  </a:lnTo>
                  <a:lnTo>
                    <a:pt x="861" y="915"/>
                  </a:lnTo>
                  <a:lnTo>
                    <a:pt x="862" y="915"/>
                  </a:lnTo>
                  <a:lnTo>
                    <a:pt x="862" y="916"/>
                  </a:lnTo>
                  <a:lnTo>
                    <a:pt x="864" y="918"/>
                  </a:lnTo>
                  <a:lnTo>
                    <a:pt x="865" y="919"/>
                  </a:lnTo>
                  <a:lnTo>
                    <a:pt x="867" y="919"/>
                  </a:lnTo>
                  <a:lnTo>
                    <a:pt x="868" y="919"/>
                  </a:lnTo>
                  <a:lnTo>
                    <a:pt x="868" y="921"/>
                  </a:lnTo>
                  <a:lnTo>
                    <a:pt x="868" y="922"/>
                  </a:lnTo>
                  <a:lnTo>
                    <a:pt x="868" y="924"/>
                  </a:lnTo>
                  <a:lnTo>
                    <a:pt x="868" y="925"/>
                  </a:lnTo>
                  <a:lnTo>
                    <a:pt x="867" y="927"/>
                  </a:lnTo>
                  <a:lnTo>
                    <a:pt x="867" y="928"/>
                  </a:lnTo>
                  <a:lnTo>
                    <a:pt x="868" y="928"/>
                  </a:lnTo>
                  <a:lnTo>
                    <a:pt x="868" y="930"/>
                  </a:lnTo>
                  <a:lnTo>
                    <a:pt x="868" y="931"/>
                  </a:lnTo>
                  <a:lnTo>
                    <a:pt x="870" y="931"/>
                  </a:lnTo>
                  <a:lnTo>
                    <a:pt x="868" y="931"/>
                  </a:lnTo>
                  <a:lnTo>
                    <a:pt x="868" y="933"/>
                  </a:lnTo>
                  <a:lnTo>
                    <a:pt x="868" y="934"/>
                  </a:lnTo>
                  <a:lnTo>
                    <a:pt x="867" y="934"/>
                  </a:lnTo>
                  <a:lnTo>
                    <a:pt x="867" y="936"/>
                  </a:lnTo>
                  <a:lnTo>
                    <a:pt x="867" y="937"/>
                  </a:lnTo>
                  <a:lnTo>
                    <a:pt x="867" y="939"/>
                  </a:lnTo>
                  <a:lnTo>
                    <a:pt x="867" y="940"/>
                  </a:lnTo>
                  <a:lnTo>
                    <a:pt x="867" y="942"/>
                  </a:lnTo>
                  <a:lnTo>
                    <a:pt x="867" y="943"/>
                  </a:lnTo>
                  <a:lnTo>
                    <a:pt x="867" y="945"/>
                  </a:lnTo>
                  <a:lnTo>
                    <a:pt x="865" y="946"/>
                  </a:lnTo>
                  <a:lnTo>
                    <a:pt x="864" y="946"/>
                  </a:lnTo>
                  <a:lnTo>
                    <a:pt x="865" y="946"/>
                  </a:lnTo>
                  <a:lnTo>
                    <a:pt x="865" y="948"/>
                  </a:lnTo>
                  <a:lnTo>
                    <a:pt x="867" y="946"/>
                  </a:lnTo>
                  <a:lnTo>
                    <a:pt x="867" y="948"/>
                  </a:lnTo>
                  <a:lnTo>
                    <a:pt x="868" y="948"/>
                  </a:lnTo>
                  <a:lnTo>
                    <a:pt x="868" y="949"/>
                  </a:lnTo>
                  <a:lnTo>
                    <a:pt x="867" y="949"/>
                  </a:lnTo>
                  <a:lnTo>
                    <a:pt x="867" y="951"/>
                  </a:lnTo>
                  <a:lnTo>
                    <a:pt x="865" y="951"/>
                  </a:lnTo>
                  <a:lnTo>
                    <a:pt x="865" y="952"/>
                  </a:lnTo>
                  <a:lnTo>
                    <a:pt x="864" y="955"/>
                  </a:lnTo>
                  <a:lnTo>
                    <a:pt x="862" y="955"/>
                  </a:lnTo>
                  <a:lnTo>
                    <a:pt x="861" y="955"/>
                  </a:lnTo>
                  <a:lnTo>
                    <a:pt x="861" y="954"/>
                  </a:lnTo>
                  <a:lnTo>
                    <a:pt x="859" y="954"/>
                  </a:lnTo>
                  <a:lnTo>
                    <a:pt x="859" y="955"/>
                  </a:lnTo>
                  <a:lnTo>
                    <a:pt x="858" y="955"/>
                  </a:lnTo>
                  <a:lnTo>
                    <a:pt x="859" y="957"/>
                  </a:lnTo>
                  <a:lnTo>
                    <a:pt x="859" y="958"/>
                  </a:lnTo>
                  <a:lnTo>
                    <a:pt x="861" y="961"/>
                  </a:lnTo>
                  <a:lnTo>
                    <a:pt x="861" y="960"/>
                  </a:lnTo>
                  <a:lnTo>
                    <a:pt x="862" y="960"/>
                  </a:lnTo>
                  <a:lnTo>
                    <a:pt x="864" y="958"/>
                  </a:lnTo>
                  <a:lnTo>
                    <a:pt x="865" y="958"/>
                  </a:lnTo>
                  <a:lnTo>
                    <a:pt x="865" y="957"/>
                  </a:lnTo>
                  <a:lnTo>
                    <a:pt x="867" y="955"/>
                  </a:lnTo>
                  <a:lnTo>
                    <a:pt x="867" y="957"/>
                  </a:lnTo>
                  <a:lnTo>
                    <a:pt x="867" y="958"/>
                  </a:lnTo>
                  <a:lnTo>
                    <a:pt x="868" y="960"/>
                  </a:lnTo>
                  <a:lnTo>
                    <a:pt x="867" y="961"/>
                  </a:lnTo>
                  <a:lnTo>
                    <a:pt x="865" y="961"/>
                  </a:lnTo>
                  <a:lnTo>
                    <a:pt x="865" y="963"/>
                  </a:lnTo>
                  <a:lnTo>
                    <a:pt x="864" y="963"/>
                  </a:lnTo>
                  <a:lnTo>
                    <a:pt x="864" y="964"/>
                  </a:lnTo>
                  <a:lnTo>
                    <a:pt x="864" y="966"/>
                  </a:lnTo>
                  <a:lnTo>
                    <a:pt x="864" y="968"/>
                  </a:lnTo>
                  <a:lnTo>
                    <a:pt x="864" y="966"/>
                  </a:lnTo>
                  <a:lnTo>
                    <a:pt x="865" y="964"/>
                  </a:lnTo>
                  <a:lnTo>
                    <a:pt x="865" y="966"/>
                  </a:lnTo>
                  <a:lnTo>
                    <a:pt x="867" y="964"/>
                  </a:lnTo>
                  <a:lnTo>
                    <a:pt x="867" y="963"/>
                  </a:lnTo>
                  <a:lnTo>
                    <a:pt x="868" y="963"/>
                  </a:lnTo>
                  <a:lnTo>
                    <a:pt x="868" y="964"/>
                  </a:lnTo>
                  <a:lnTo>
                    <a:pt x="870" y="966"/>
                  </a:lnTo>
                  <a:lnTo>
                    <a:pt x="868" y="966"/>
                  </a:lnTo>
                  <a:lnTo>
                    <a:pt x="867" y="968"/>
                  </a:lnTo>
                  <a:lnTo>
                    <a:pt x="868" y="969"/>
                  </a:lnTo>
                  <a:lnTo>
                    <a:pt x="870" y="969"/>
                  </a:lnTo>
                  <a:lnTo>
                    <a:pt x="870" y="971"/>
                  </a:lnTo>
                  <a:lnTo>
                    <a:pt x="871" y="971"/>
                  </a:lnTo>
                  <a:lnTo>
                    <a:pt x="871" y="972"/>
                  </a:lnTo>
                  <a:lnTo>
                    <a:pt x="873" y="975"/>
                  </a:lnTo>
                  <a:lnTo>
                    <a:pt x="874" y="975"/>
                  </a:lnTo>
                  <a:lnTo>
                    <a:pt x="874" y="977"/>
                  </a:lnTo>
                  <a:lnTo>
                    <a:pt x="877" y="977"/>
                  </a:lnTo>
                  <a:lnTo>
                    <a:pt x="877" y="978"/>
                  </a:lnTo>
                  <a:lnTo>
                    <a:pt x="877" y="981"/>
                  </a:lnTo>
                  <a:lnTo>
                    <a:pt x="879" y="983"/>
                  </a:lnTo>
                  <a:lnTo>
                    <a:pt x="879" y="984"/>
                  </a:lnTo>
                  <a:lnTo>
                    <a:pt x="877" y="984"/>
                  </a:lnTo>
                  <a:lnTo>
                    <a:pt x="877" y="983"/>
                  </a:lnTo>
                  <a:lnTo>
                    <a:pt x="876" y="983"/>
                  </a:lnTo>
                  <a:lnTo>
                    <a:pt x="873" y="983"/>
                  </a:lnTo>
                  <a:lnTo>
                    <a:pt x="871" y="983"/>
                  </a:lnTo>
                  <a:lnTo>
                    <a:pt x="871" y="984"/>
                  </a:lnTo>
                  <a:lnTo>
                    <a:pt x="870" y="984"/>
                  </a:lnTo>
                  <a:lnTo>
                    <a:pt x="870" y="986"/>
                  </a:lnTo>
                  <a:lnTo>
                    <a:pt x="871" y="986"/>
                  </a:lnTo>
                  <a:lnTo>
                    <a:pt x="871" y="987"/>
                  </a:lnTo>
                  <a:lnTo>
                    <a:pt x="873" y="987"/>
                  </a:lnTo>
                  <a:lnTo>
                    <a:pt x="871" y="989"/>
                  </a:lnTo>
                  <a:lnTo>
                    <a:pt x="870" y="987"/>
                  </a:lnTo>
                  <a:lnTo>
                    <a:pt x="868" y="989"/>
                  </a:lnTo>
                  <a:lnTo>
                    <a:pt x="867" y="989"/>
                  </a:lnTo>
                  <a:lnTo>
                    <a:pt x="865" y="987"/>
                  </a:lnTo>
                  <a:lnTo>
                    <a:pt x="865" y="986"/>
                  </a:lnTo>
                  <a:lnTo>
                    <a:pt x="864" y="987"/>
                  </a:lnTo>
                  <a:lnTo>
                    <a:pt x="862" y="987"/>
                  </a:lnTo>
                  <a:lnTo>
                    <a:pt x="864" y="989"/>
                  </a:lnTo>
                  <a:lnTo>
                    <a:pt x="862" y="990"/>
                  </a:lnTo>
                  <a:lnTo>
                    <a:pt x="862" y="992"/>
                  </a:lnTo>
                  <a:lnTo>
                    <a:pt x="859" y="992"/>
                  </a:lnTo>
                  <a:lnTo>
                    <a:pt x="858" y="993"/>
                  </a:lnTo>
                  <a:lnTo>
                    <a:pt x="858" y="995"/>
                  </a:lnTo>
                  <a:lnTo>
                    <a:pt x="856" y="995"/>
                  </a:lnTo>
                  <a:lnTo>
                    <a:pt x="855" y="996"/>
                  </a:lnTo>
                  <a:lnTo>
                    <a:pt x="856" y="996"/>
                  </a:lnTo>
                  <a:lnTo>
                    <a:pt x="855" y="996"/>
                  </a:lnTo>
                  <a:lnTo>
                    <a:pt x="856" y="998"/>
                  </a:lnTo>
                  <a:lnTo>
                    <a:pt x="859" y="999"/>
                  </a:lnTo>
                  <a:lnTo>
                    <a:pt x="859" y="998"/>
                  </a:lnTo>
                  <a:lnTo>
                    <a:pt x="861" y="1001"/>
                  </a:lnTo>
                  <a:lnTo>
                    <a:pt x="861" y="1002"/>
                  </a:lnTo>
                  <a:lnTo>
                    <a:pt x="862" y="1004"/>
                  </a:lnTo>
                  <a:lnTo>
                    <a:pt x="867" y="1005"/>
                  </a:lnTo>
                  <a:lnTo>
                    <a:pt x="868" y="1007"/>
                  </a:lnTo>
                  <a:lnTo>
                    <a:pt x="870" y="1007"/>
                  </a:lnTo>
                  <a:lnTo>
                    <a:pt x="871" y="1008"/>
                  </a:lnTo>
                  <a:lnTo>
                    <a:pt x="873" y="1008"/>
                  </a:lnTo>
                  <a:lnTo>
                    <a:pt x="871" y="1010"/>
                  </a:lnTo>
                  <a:lnTo>
                    <a:pt x="871" y="1011"/>
                  </a:lnTo>
                  <a:lnTo>
                    <a:pt x="873" y="1013"/>
                  </a:lnTo>
                  <a:lnTo>
                    <a:pt x="873" y="1014"/>
                  </a:lnTo>
                  <a:lnTo>
                    <a:pt x="871" y="1014"/>
                  </a:lnTo>
                  <a:lnTo>
                    <a:pt x="873" y="1014"/>
                  </a:lnTo>
                  <a:lnTo>
                    <a:pt x="871" y="1017"/>
                  </a:lnTo>
                  <a:lnTo>
                    <a:pt x="871" y="1019"/>
                  </a:lnTo>
                  <a:lnTo>
                    <a:pt x="871" y="1021"/>
                  </a:lnTo>
                  <a:lnTo>
                    <a:pt x="873" y="1021"/>
                  </a:lnTo>
                  <a:lnTo>
                    <a:pt x="873" y="1022"/>
                  </a:lnTo>
                  <a:lnTo>
                    <a:pt x="873" y="1024"/>
                  </a:lnTo>
                  <a:lnTo>
                    <a:pt x="873" y="1025"/>
                  </a:lnTo>
                  <a:lnTo>
                    <a:pt x="873" y="1028"/>
                  </a:lnTo>
                  <a:lnTo>
                    <a:pt x="873" y="1030"/>
                  </a:lnTo>
                  <a:lnTo>
                    <a:pt x="874" y="1031"/>
                  </a:lnTo>
                  <a:lnTo>
                    <a:pt x="874" y="1033"/>
                  </a:lnTo>
                  <a:lnTo>
                    <a:pt x="877" y="1034"/>
                  </a:lnTo>
                  <a:lnTo>
                    <a:pt x="879" y="1036"/>
                  </a:lnTo>
                  <a:lnTo>
                    <a:pt x="880" y="1037"/>
                  </a:lnTo>
                  <a:lnTo>
                    <a:pt x="880" y="1039"/>
                  </a:lnTo>
                  <a:lnTo>
                    <a:pt x="877" y="1042"/>
                  </a:lnTo>
                  <a:lnTo>
                    <a:pt x="876" y="1043"/>
                  </a:lnTo>
                  <a:lnTo>
                    <a:pt x="877" y="1043"/>
                  </a:lnTo>
                  <a:lnTo>
                    <a:pt x="877" y="1045"/>
                  </a:lnTo>
                  <a:lnTo>
                    <a:pt x="877" y="1046"/>
                  </a:lnTo>
                  <a:lnTo>
                    <a:pt x="877" y="1048"/>
                  </a:lnTo>
                  <a:lnTo>
                    <a:pt x="877" y="1051"/>
                  </a:lnTo>
                  <a:lnTo>
                    <a:pt x="876" y="1051"/>
                  </a:lnTo>
                  <a:lnTo>
                    <a:pt x="874" y="1052"/>
                  </a:lnTo>
                  <a:lnTo>
                    <a:pt x="873" y="1052"/>
                  </a:lnTo>
                  <a:lnTo>
                    <a:pt x="873" y="1054"/>
                  </a:lnTo>
                  <a:lnTo>
                    <a:pt x="871" y="1054"/>
                  </a:lnTo>
                  <a:lnTo>
                    <a:pt x="871" y="1055"/>
                  </a:lnTo>
                  <a:lnTo>
                    <a:pt x="868" y="1054"/>
                  </a:lnTo>
                  <a:lnTo>
                    <a:pt x="867" y="1054"/>
                  </a:lnTo>
                  <a:lnTo>
                    <a:pt x="865" y="1052"/>
                  </a:lnTo>
                  <a:lnTo>
                    <a:pt x="864" y="1051"/>
                  </a:lnTo>
                  <a:lnTo>
                    <a:pt x="864" y="1052"/>
                  </a:lnTo>
                  <a:lnTo>
                    <a:pt x="865" y="1052"/>
                  </a:lnTo>
                  <a:lnTo>
                    <a:pt x="865" y="1054"/>
                  </a:lnTo>
                  <a:lnTo>
                    <a:pt x="865" y="1055"/>
                  </a:lnTo>
                  <a:lnTo>
                    <a:pt x="865" y="1057"/>
                  </a:lnTo>
                  <a:lnTo>
                    <a:pt x="864" y="1057"/>
                  </a:lnTo>
                  <a:lnTo>
                    <a:pt x="864" y="1058"/>
                  </a:lnTo>
                  <a:lnTo>
                    <a:pt x="862" y="1060"/>
                  </a:lnTo>
                  <a:lnTo>
                    <a:pt x="861" y="1061"/>
                  </a:lnTo>
                  <a:lnTo>
                    <a:pt x="861" y="1063"/>
                  </a:lnTo>
                  <a:lnTo>
                    <a:pt x="862" y="1063"/>
                  </a:lnTo>
                  <a:lnTo>
                    <a:pt x="861" y="1064"/>
                  </a:lnTo>
                  <a:lnTo>
                    <a:pt x="861" y="1063"/>
                  </a:lnTo>
                  <a:lnTo>
                    <a:pt x="861" y="1064"/>
                  </a:lnTo>
                  <a:lnTo>
                    <a:pt x="859" y="1067"/>
                  </a:lnTo>
                  <a:lnTo>
                    <a:pt x="861" y="1067"/>
                  </a:lnTo>
                  <a:lnTo>
                    <a:pt x="859" y="1069"/>
                  </a:lnTo>
                  <a:lnTo>
                    <a:pt x="858" y="1066"/>
                  </a:lnTo>
                  <a:lnTo>
                    <a:pt x="859" y="1066"/>
                  </a:lnTo>
                  <a:lnTo>
                    <a:pt x="859" y="1064"/>
                  </a:lnTo>
                  <a:lnTo>
                    <a:pt x="858" y="1063"/>
                  </a:lnTo>
                  <a:lnTo>
                    <a:pt x="859" y="1060"/>
                  </a:lnTo>
                  <a:lnTo>
                    <a:pt x="858" y="1058"/>
                  </a:lnTo>
                  <a:lnTo>
                    <a:pt x="858" y="1057"/>
                  </a:lnTo>
                  <a:lnTo>
                    <a:pt x="856" y="1057"/>
                  </a:lnTo>
                  <a:lnTo>
                    <a:pt x="856" y="1055"/>
                  </a:lnTo>
                  <a:lnTo>
                    <a:pt x="855" y="1052"/>
                  </a:lnTo>
                  <a:lnTo>
                    <a:pt x="855" y="1051"/>
                  </a:lnTo>
                  <a:lnTo>
                    <a:pt x="855" y="1049"/>
                  </a:lnTo>
                  <a:lnTo>
                    <a:pt x="853" y="1048"/>
                  </a:lnTo>
                  <a:lnTo>
                    <a:pt x="852" y="1049"/>
                  </a:lnTo>
                  <a:lnTo>
                    <a:pt x="850" y="1049"/>
                  </a:lnTo>
                  <a:lnTo>
                    <a:pt x="850" y="1048"/>
                  </a:lnTo>
                  <a:lnTo>
                    <a:pt x="850" y="1049"/>
                  </a:lnTo>
                  <a:lnTo>
                    <a:pt x="849" y="1049"/>
                  </a:lnTo>
                  <a:lnTo>
                    <a:pt x="850" y="1051"/>
                  </a:lnTo>
                  <a:lnTo>
                    <a:pt x="849" y="1051"/>
                  </a:lnTo>
                  <a:lnTo>
                    <a:pt x="847" y="1051"/>
                  </a:lnTo>
                  <a:lnTo>
                    <a:pt x="849" y="1049"/>
                  </a:lnTo>
                  <a:lnTo>
                    <a:pt x="847" y="1051"/>
                  </a:lnTo>
                  <a:lnTo>
                    <a:pt x="847" y="1049"/>
                  </a:lnTo>
                  <a:lnTo>
                    <a:pt x="846" y="1049"/>
                  </a:lnTo>
                  <a:lnTo>
                    <a:pt x="846" y="1051"/>
                  </a:lnTo>
                  <a:lnTo>
                    <a:pt x="844" y="1051"/>
                  </a:lnTo>
                  <a:lnTo>
                    <a:pt x="844" y="1049"/>
                  </a:lnTo>
                  <a:lnTo>
                    <a:pt x="843" y="1049"/>
                  </a:lnTo>
                  <a:lnTo>
                    <a:pt x="844" y="1048"/>
                  </a:lnTo>
                  <a:lnTo>
                    <a:pt x="843" y="1046"/>
                  </a:lnTo>
                  <a:lnTo>
                    <a:pt x="844" y="1046"/>
                  </a:lnTo>
                  <a:lnTo>
                    <a:pt x="843" y="1045"/>
                  </a:lnTo>
                  <a:lnTo>
                    <a:pt x="843" y="1046"/>
                  </a:lnTo>
                  <a:lnTo>
                    <a:pt x="841" y="1046"/>
                  </a:lnTo>
                  <a:lnTo>
                    <a:pt x="838" y="1046"/>
                  </a:lnTo>
                  <a:lnTo>
                    <a:pt x="838" y="1048"/>
                  </a:lnTo>
                  <a:lnTo>
                    <a:pt x="837" y="1048"/>
                  </a:lnTo>
                  <a:lnTo>
                    <a:pt x="835" y="1048"/>
                  </a:lnTo>
                  <a:lnTo>
                    <a:pt x="832" y="1049"/>
                  </a:lnTo>
                  <a:lnTo>
                    <a:pt x="832" y="1051"/>
                  </a:lnTo>
                  <a:lnTo>
                    <a:pt x="830" y="1051"/>
                  </a:lnTo>
                  <a:lnTo>
                    <a:pt x="829" y="1052"/>
                  </a:lnTo>
                  <a:lnTo>
                    <a:pt x="827" y="1055"/>
                  </a:lnTo>
                  <a:lnTo>
                    <a:pt x="826" y="1057"/>
                  </a:lnTo>
                  <a:lnTo>
                    <a:pt x="826" y="1058"/>
                  </a:lnTo>
                  <a:lnTo>
                    <a:pt x="826" y="1060"/>
                  </a:lnTo>
                  <a:lnTo>
                    <a:pt x="824" y="1061"/>
                  </a:lnTo>
                  <a:lnTo>
                    <a:pt x="823" y="1061"/>
                  </a:lnTo>
                  <a:lnTo>
                    <a:pt x="821" y="1061"/>
                  </a:lnTo>
                  <a:lnTo>
                    <a:pt x="820" y="1063"/>
                  </a:lnTo>
                  <a:lnTo>
                    <a:pt x="820" y="1061"/>
                  </a:lnTo>
                  <a:lnTo>
                    <a:pt x="818" y="1061"/>
                  </a:lnTo>
                  <a:lnTo>
                    <a:pt x="817" y="1061"/>
                  </a:lnTo>
                  <a:lnTo>
                    <a:pt x="815" y="1061"/>
                  </a:lnTo>
                  <a:lnTo>
                    <a:pt x="814" y="1061"/>
                  </a:lnTo>
                  <a:lnTo>
                    <a:pt x="814" y="1060"/>
                  </a:lnTo>
                  <a:lnTo>
                    <a:pt x="814" y="1061"/>
                  </a:lnTo>
                  <a:lnTo>
                    <a:pt x="812" y="1061"/>
                  </a:lnTo>
                  <a:lnTo>
                    <a:pt x="811" y="1061"/>
                  </a:lnTo>
                  <a:lnTo>
                    <a:pt x="809" y="1061"/>
                  </a:lnTo>
                  <a:lnTo>
                    <a:pt x="808" y="1060"/>
                  </a:lnTo>
                  <a:lnTo>
                    <a:pt x="806" y="1058"/>
                  </a:lnTo>
                  <a:lnTo>
                    <a:pt x="805" y="1058"/>
                  </a:lnTo>
                  <a:lnTo>
                    <a:pt x="803" y="1058"/>
                  </a:lnTo>
                  <a:lnTo>
                    <a:pt x="802" y="1058"/>
                  </a:lnTo>
                  <a:lnTo>
                    <a:pt x="800" y="1058"/>
                  </a:lnTo>
                  <a:lnTo>
                    <a:pt x="799" y="1058"/>
                  </a:lnTo>
                  <a:lnTo>
                    <a:pt x="797" y="1057"/>
                  </a:lnTo>
                  <a:lnTo>
                    <a:pt x="796" y="1057"/>
                  </a:lnTo>
                  <a:lnTo>
                    <a:pt x="796" y="1055"/>
                  </a:lnTo>
                  <a:lnTo>
                    <a:pt x="794" y="1054"/>
                  </a:lnTo>
                  <a:lnTo>
                    <a:pt x="794" y="1052"/>
                  </a:lnTo>
                  <a:lnTo>
                    <a:pt x="793" y="1052"/>
                  </a:lnTo>
                  <a:lnTo>
                    <a:pt x="791" y="1052"/>
                  </a:lnTo>
                  <a:lnTo>
                    <a:pt x="790" y="1052"/>
                  </a:lnTo>
                  <a:lnTo>
                    <a:pt x="788" y="1051"/>
                  </a:lnTo>
                  <a:lnTo>
                    <a:pt x="787" y="1051"/>
                  </a:lnTo>
                  <a:lnTo>
                    <a:pt x="785" y="1051"/>
                  </a:lnTo>
                  <a:lnTo>
                    <a:pt x="784" y="1051"/>
                  </a:lnTo>
                  <a:lnTo>
                    <a:pt x="784" y="1049"/>
                  </a:lnTo>
                  <a:lnTo>
                    <a:pt x="784" y="1051"/>
                  </a:lnTo>
                  <a:lnTo>
                    <a:pt x="782" y="1051"/>
                  </a:lnTo>
                  <a:lnTo>
                    <a:pt x="781" y="1051"/>
                  </a:lnTo>
                  <a:lnTo>
                    <a:pt x="781" y="1052"/>
                  </a:lnTo>
                  <a:lnTo>
                    <a:pt x="779" y="1052"/>
                  </a:lnTo>
                  <a:lnTo>
                    <a:pt x="779" y="1055"/>
                  </a:lnTo>
                  <a:lnTo>
                    <a:pt x="779" y="1054"/>
                  </a:lnTo>
                  <a:lnTo>
                    <a:pt x="779" y="1052"/>
                  </a:lnTo>
                  <a:lnTo>
                    <a:pt x="778" y="1052"/>
                  </a:lnTo>
                  <a:lnTo>
                    <a:pt x="778" y="1054"/>
                  </a:lnTo>
                  <a:lnTo>
                    <a:pt x="778" y="1055"/>
                  </a:lnTo>
                  <a:lnTo>
                    <a:pt x="778" y="1057"/>
                  </a:lnTo>
                  <a:lnTo>
                    <a:pt x="776" y="1058"/>
                  </a:lnTo>
                  <a:lnTo>
                    <a:pt x="776" y="1060"/>
                  </a:lnTo>
                  <a:lnTo>
                    <a:pt x="776" y="1061"/>
                  </a:lnTo>
                  <a:lnTo>
                    <a:pt x="774" y="1061"/>
                  </a:lnTo>
                  <a:lnTo>
                    <a:pt x="773" y="1063"/>
                  </a:lnTo>
                  <a:lnTo>
                    <a:pt x="773" y="1064"/>
                  </a:lnTo>
                  <a:lnTo>
                    <a:pt x="771" y="1064"/>
                  </a:lnTo>
                  <a:lnTo>
                    <a:pt x="770" y="1064"/>
                  </a:lnTo>
                  <a:lnTo>
                    <a:pt x="768" y="1064"/>
                  </a:lnTo>
                  <a:lnTo>
                    <a:pt x="767" y="1064"/>
                  </a:lnTo>
                  <a:lnTo>
                    <a:pt x="765" y="1066"/>
                  </a:lnTo>
                  <a:lnTo>
                    <a:pt x="767" y="1067"/>
                  </a:lnTo>
                  <a:lnTo>
                    <a:pt x="765" y="1072"/>
                  </a:lnTo>
                  <a:lnTo>
                    <a:pt x="764" y="1072"/>
                  </a:lnTo>
                  <a:lnTo>
                    <a:pt x="762" y="1074"/>
                  </a:lnTo>
                  <a:lnTo>
                    <a:pt x="759" y="1074"/>
                  </a:lnTo>
                  <a:lnTo>
                    <a:pt x="759" y="1075"/>
                  </a:lnTo>
                  <a:lnTo>
                    <a:pt x="759" y="1077"/>
                  </a:lnTo>
                  <a:lnTo>
                    <a:pt x="758" y="1077"/>
                  </a:lnTo>
                  <a:lnTo>
                    <a:pt x="758" y="1078"/>
                  </a:lnTo>
                  <a:lnTo>
                    <a:pt x="756" y="1080"/>
                  </a:lnTo>
                  <a:lnTo>
                    <a:pt x="755" y="1080"/>
                  </a:lnTo>
                  <a:lnTo>
                    <a:pt x="755" y="1081"/>
                  </a:lnTo>
                  <a:lnTo>
                    <a:pt x="753" y="1081"/>
                  </a:lnTo>
                  <a:lnTo>
                    <a:pt x="752" y="1083"/>
                  </a:lnTo>
                  <a:lnTo>
                    <a:pt x="752" y="1084"/>
                  </a:lnTo>
                  <a:lnTo>
                    <a:pt x="752" y="1086"/>
                  </a:lnTo>
                  <a:lnTo>
                    <a:pt x="750" y="1086"/>
                  </a:lnTo>
                  <a:lnTo>
                    <a:pt x="749" y="1087"/>
                  </a:lnTo>
                  <a:lnTo>
                    <a:pt x="747" y="1087"/>
                  </a:lnTo>
                  <a:lnTo>
                    <a:pt x="747" y="1086"/>
                  </a:lnTo>
                  <a:lnTo>
                    <a:pt x="749" y="1086"/>
                  </a:lnTo>
                  <a:lnTo>
                    <a:pt x="747" y="1084"/>
                  </a:lnTo>
                  <a:lnTo>
                    <a:pt x="749" y="1083"/>
                  </a:lnTo>
                  <a:lnTo>
                    <a:pt x="749" y="1081"/>
                  </a:lnTo>
                  <a:lnTo>
                    <a:pt x="747" y="1083"/>
                  </a:lnTo>
                  <a:lnTo>
                    <a:pt x="746" y="1084"/>
                  </a:lnTo>
                  <a:lnTo>
                    <a:pt x="746" y="1083"/>
                  </a:lnTo>
                  <a:lnTo>
                    <a:pt x="744" y="1081"/>
                  </a:lnTo>
                  <a:lnTo>
                    <a:pt x="743" y="1084"/>
                  </a:lnTo>
                  <a:lnTo>
                    <a:pt x="743" y="1086"/>
                  </a:lnTo>
                  <a:lnTo>
                    <a:pt x="741" y="1086"/>
                  </a:lnTo>
                  <a:lnTo>
                    <a:pt x="740" y="1086"/>
                  </a:lnTo>
                  <a:lnTo>
                    <a:pt x="738" y="1087"/>
                  </a:lnTo>
                  <a:lnTo>
                    <a:pt x="737" y="1086"/>
                  </a:lnTo>
                  <a:lnTo>
                    <a:pt x="737" y="1087"/>
                  </a:lnTo>
                  <a:lnTo>
                    <a:pt x="737" y="1089"/>
                  </a:lnTo>
                  <a:lnTo>
                    <a:pt x="735" y="1089"/>
                  </a:lnTo>
                  <a:lnTo>
                    <a:pt x="734" y="1089"/>
                  </a:lnTo>
                  <a:lnTo>
                    <a:pt x="732" y="1087"/>
                  </a:lnTo>
                  <a:lnTo>
                    <a:pt x="731" y="1086"/>
                  </a:lnTo>
                  <a:lnTo>
                    <a:pt x="731" y="1084"/>
                  </a:lnTo>
                  <a:lnTo>
                    <a:pt x="729" y="1086"/>
                  </a:lnTo>
                  <a:lnTo>
                    <a:pt x="729" y="1087"/>
                  </a:lnTo>
                  <a:lnTo>
                    <a:pt x="728" y="1087"/>
                  </a:lnTo>
                  <a:lnTo>
                    <a:pt x="726" y="1087"/>
                  </a:lnTo>
                  <a:lnTo>
                    <a:pt x="726" y="1086"/>
                  </a:lnTo>
                  <a:lnTo>
                    <a:pt x="723" y="1084"/>
                  </a:lnTo>
                  <a:lnTo>
                    <a:pt x="718" y="1084"/>
                  </a:lnTo>
                  <a:lnTo>
                    <a:pt x="718" y="1086"/>
                  </a:lnTo>
                  <a:lnTo>
                    <a:pt x="717" y="1086"/>
                  </a:lnTo>
                  <a:lnTo>
                    <a:pt x="718" y="1087"/>
                  </a:lnTo>
                  <a:lnTo>
                    <a:pt x="715" y="1087"/>
                  </a:lnTo>
                  <a:lnTo>
                    <a:pt x="714" y="1089"/>
                  </a:lnTo>
                  <a:lnTo>
                    <a:pt x="712" y="1087"/>
                  </a:lnTo>
                  <a:lnTo>
                    <a:pt x="712" y="1089"/>
                  </a:lnTo>
                  <a:lnTo>
                    <a:pt x="714" y="1089"/>
                  </a:lnTo>
                  <a:lnTo>
                    <a:pt x="714" y="1090"/>
                  </a:lnTo>
                  <a:lnTo>
                    <a:pt x="714" y="1092"/>
                  </a:lnTo>
                  <a:lnTo>
                    <a:pt x="714" y="1093"/>
                  </a:lnTo>
                  <a:lnTo>
                    <a:pt x="715" y="1093"/>
                  </a:lnTo>
                  <a:lnTo>
                    <a:pt x="714" y="1095"/>
                  </a:lnTo>
                  <a:lnTo>
                    <a:pt x="712" y="1095"/>
                  </a:lnTo>
                  <a:lnTo>
                    <a:pt x="712" y="1093"/>
                  </a:lnTo>
                  <a:lnTo>
                    <a:pt x="711" y="1093"/>
                  </a:lnTo>
                  <a:lnTo>
                    <a:pt x="709" y="1093"/>
                  </a:lnTo>
                  <a:lnTo>
                    <a:pt x="706" y="1096"/>
                  </a:lnTo>
                  <a:lnTo>
                    <a:pt x="706" y="1098"/>
                  </a:lnTo>
                  <a:lnTo>
                    <a:pt x="705" y="1099"/>
                  </a:lnTo>
                  <a:lnTo>
                    <a:pt x="703" y="1098"/>
                  </a:lnTo>
                  <a:lnTo>
                    <a:pt x="702" y="1099"/>
                  </a:lnTo>
                  <a:lnTo>
                    <a:pt x="702" y="1098"/>
                  </a:lnTo>
                  <a:lnTo>
                    <a:pt x="700" y="1098"/>
                  </a:lnTo>
                  <a:lnTo>
                    <a:pt x="699" y="1096"/>
                  </a:lnTo>
                  <a:lnTo>
                    <a:pt x="697" y="1096"/>
                  </a:lnTo>
                  <a:lnTo>
                    <a:pt x="696" y="1096"/>
                  </a:lnTo>
                  <a:lnTo>
                    <a:pt x="694" y="1096"/>
                  </a:lnTo>
                  <a:lnTo>
                    <a:pt x="693" y="1096"/>
                  </a:lnTo>
                  <a:lnTo>
                    <a:pt x="691" y="1098"/>
                  </a:lnTo>
                  <a:lnTo>
                    <a:pt x="690" y="1098"/>
                  </a:lnTo>
                  <a:lnTo>
                    <a:pt x="688" y="1098"/>
                  </a:lnTo>
                  <a:lnTo>
                    <a:pt x="687" y="1098"/>
                  </a:lnTo>
                  <a:lnTo>
                    <a:pt x="687" y="1096"/>
                  </a:lnTo>
                  <a:lnTo>
                    <a:pt x="687" y="1095"/>
                  </a:lnTo>
                  <a:lnTo>
                    <a:pt x="685" y="1095"/>
                  </a:lnTo>
                  <a:lnTo>
                    <a:pt x="685" y="1096"/>
                  </a:lnTo>
                  <a:lnTo>
                    <a:pt x="684" y="1096"/>
                  </a:lnTo>
                  <a:lnTo>
                    <a:pt x="685" y="1095"/>
                  </a:lnTo>
                  <a:lnTo>
                    <a:pt x="684" y="1095"/>
                  </a:lnTo>
                  <a:lnTo>
                    <a:pt x="684" y="1096"/>
                  </a:lnTo>
                  <a:lnTo>
                    <a:pt x="684" y="1095"/>
                  </a:lnTo>
                  <a:lnTo>
                    <a:pt x="684" y="1096"/>
                  </a:lnTo>
                  <a:lnTo>
                    <a:pt x="682" y="1095"/>
                  </a:lnTo>
                  <a:lnTo>
                    <a:pt x="681" y="1093"/>
                  </a:lnTo>
                  <a:lnTo>
                    <a:pt x="679" y="1092"/>
                  </a:lnTo>
                  <a:lnTo>
                    <a:pt x="678" y="1090"/>
                  </a:lnTo>
                  <a:lnTo>
                    <a:pt x="678" y="1089"/>
                  </a:lnTo>
                  <a:lnTo>
                    <a:pt x="676" y="1089"/>
                  </a:lnTo>
                  <a:lnTo>
                    <a:pt x="676" y="1087"/>
                  </a:lnTo>
                  <a:lnTo>
                    <a:pt x="676" y="1086"/>
                  </a:lnTo>
                  <a:lnTo>
                    <a:pt x="675" y="1084"/>
                  </a:lnTo>
                  <a:lnTo>
                    <a:pt x="676" y="1083"/>
                  </a:lnTo>
                  <a:lnTo>
                    <a:pt x="675" y="1083"/>
                  </a:lnTo>
                  <a:lnTo>
                    <a:pt x="673" y="1081"/>
                  </a:lnTo>
                  <a:lnTo>
                    <a:pt x="672" y="1080"/>
                  </a:lnTo>
                  <a:lnTo>
                    <a:pt x="672" y="1078"/>
                  </a:lnTo>
                  <a:lnTo>
                    <a:pt x="672" y="1077"/>
                  </a:lnTo>
                  <a:lnTo>
                    <a:pt x="672" y="1075"/>
                  </a:lnTo>
                  <a:lnTo>
                    <a:pt x="672" y="1074"/>
                  </a:lnTo>
                  <a:lnTo>
                    <a:pt x="672" y="1072"/>
                  </a:lnTo>
                  <a:lnTo>
                    <a:pt x="670" y="1072"/>
                  </a:lnTo>
                  <a:lnTo>
                    <a:pt x="669" y="1072"/>
                  </a:lnTo>
                  <a:lnTo>
                    <a:pt x="669" y="1070"/>
                  </a:lnTo>
                  <a:lnTo>
                    <a:pt x="667" y="1069"/>
                  </a:lnTo>
                  <a:lnTo>
                    <a:pt x="667" y="1067"/>
                  </a:lnTo>
                  <a:lnTo>
                    <a:pt x="666" y="1066"/>
                  </a:lnTo>
                  <a:lnTo>
                    <a:pt x="664" y="1066"/>
                  </a:lnTo>
                  <a:lnTo>
                    <a:pt x="664" y="1064"/>
                  </a:lnTo>
                  <a:lnTo>
                    <a:pt x="663" y="1064"/>
                  </a:lnTo>
                  <a:lnTo>
                    <a:pt x="661" y="1064"/>
                  </a:lnTo>
                  <a:lnTo>
                    <a:pt x="659" y="1066"/>
                  </a:lnTo>
                  <a:lnTo>
                    <a:pt x="658" y="1064"/>
                  </a:lnTo>
                  <a:lnTo>
                    <a:pt x="656" y="1064"/>
                  </a:lnTo>
                  <a:lnTo>
                    <a:pt x="655" y="1066"/>
                  </a:lnTo>
                  <a:lnTo>
                    <a:pt x="653" y="1066"/>
                  </a:lnTo>
                  <a:lnTo>
                    <a:pt x="653" y="1064"/>
                  </a:lnTo>
                  <a:lnTo>
                    <a:pt x="652" y="1064"/>
                  </a:lnTo>
                  <a:lnTo>
                    <a:pt x="650" y="1063"/>
                  </a:lnTo>
                  <a:lnTo>
                    <a:pt x="649" y="1063"/>
                  </a:lnTo>
                  <a:lnTo>
                    <a:pt x="647" y="1061"/>
                  </a:lnTo>
                  <a:lnTo>
                    <a:pt x="646" y="1061"/>
                  </a:lnTo>
                  <a:lnTo>
                    <a:pt x="644" y="1063"/>
                  </a:lnTo>
                  <a:lnTo>
                    <a:pt x="644" y="1061"/>
                  </a:lnTo>
                  <a:lnTo>
                    <a:pt x="643" y="1061"/>
                  </a:lnTo>
                  <a:lnTo>
                    <a:pt x="643" y="1060"/>
                  </a:lnTo>
                  <a:lnTo>
                    <a:pt x="641" y="1060"/>
                  </a:lnTo>
                  <a:lnTo>
                    <a:pt x="640" y="1058"/>
                  </a:lnTo>
                  <a:lnTo>
                    <a:pt x="637" y="1057"/>
                  </a:lnTo>
                  <a:lnTo>
                    <a:pt x="635" y="1057"/>
                  </a:lnTo>
                  <a:lnTo>
                    <a:pt x="634" y="1057"/>
                  </a:lnTo>
                  <a:lnTo>
                    <a:pt x="632" y="1057"/>
                  </a:lnTo>
                  <a:lnTo>
                    <a:pt x="631" y="1057"/>
                  </a:lnTo>
                  <a:lnTo>
                    <a:pt x="629" y="1057"/>
                  </a:lnTo>
                  <a:lnTo>
                    <a:pt x="628" y="1058"/>
                  </a:lnTo>
                  <a:lnTo>
                    <a:pt x="626" y="1058"/>
                  </a:lnTo>
                  <a:lnTo>
                    <a:pt x="625" y="1058"/>
                  </a:lnTo>
                  <a:lnTo>
                    <a:pt x="623" y="1058"/>
                  </a:lnTo>
                  <a:lnTo>
                    <a:pt x="622" y="1058"/>
                  </a:lnTo>
                  <a:lnTo>
                    <a:pt x="620" y="1058"/>
                  </a:lnTo>
                  <a:lnTo>
                    <a:pt x="620" y="1060"/>
                  </a:lnTo>
                  <a:lnTo>
                    <a:pt x="619" y="1060"/>
                  </a:lnTo>
                  <a:lnTo>
                    <a:pt x="616" y="1060"/>
                  </a:lnTo>
                  <a:lnTo>
                    <a:pt x="613" y="1058"/>
                  </a:lnTo>
                  <a:lnTo>
                    <a:pt x="611" y="1058"/>
                  </a:lnTo>
                  <a:lnTo>
                    <a:pt x="611" y="1057"/>
                  </a:lnTo>
                  <a:lnTo>
                    <a:pt x="610" y="1057"/>
                  </a:lnTo>
                  <a:lnTo>
                    <a:pt x="608" y="1055"/>
                  </a:lnTo>
                  <a:lnTo>
                    <a:pt x="607" y="1055"/>
                  </a:lnTo>
                  <a:lnTo>
                    <a:pt x="607" y="1054"/>
                  </a:lnTo>
                  <a:lnTo>
                    <a:pt x="605" y="1054"/>
                  </a:lnTo>
                  <a:lnTo>
                    <a:pt x="603" y="1054"/>
                  </a:lnTo>
                  <a:lnTo>
                    <a:pt x="602" y="1054"/>
                  </a:lnTo>
                  <a:lnTo>
                    <a:pt x="600" y="1052"/>
                  </a:lnTo>
                  <a:lnTo>
                    <a:pt x="599" y="1052"/>
                  </a:lnTo>
                  <a:lnTo>
                    <a:pt x="599" y="1051"/>
                  </a:lnTo>
                  <a:lnTo>
                    <a:pt x="597" y="1051"/>
                  </a:lnTo>
                  <a:lnTo>
                    <a:pt x="596" y="1049"/>
                  </a:lnTo>
                  <a:lnTo>
                    <a:pt x="594" y="1048"/>
                  </a:lnTo>
                  <a:lnTo>
                    <a:pt x="593" y="1048"/>
                  </a:lnTo>
                  <a:lnTo>
                    <a:pt x="593" y="1046"/>
                  </a:lnTo>
                  <a:lnTo>
                    <a:pt x="591" y="1046"/>
                  </a:lnTo>
                  <a:lnTo>
                    <a:pt x="590" y="1045"/>
                  </a:lnTo>
                  <a:lnTo>
                    <a:pt x="588" y="1045"/>
                  </a:lnTo>
                  <a:lnTo>
                    <a:pt x="587" y="1043"/>
                  </a:lnTo>
                  <a:lnTo>
                    <a:pt x="584" y="1042"/>
                  </a:lnTo>
                  <a:lnTo>
                    <a:pt x="581" y="1039"/>
                  </a:lnTo>
                  <a:lnTo>
                    <a:pt x="581" y="1037"/>
                  </a:lnTo>
                  <a:lnTo>
                    <a:pt x="578" y="1036"/>
                  </a:lnTo>
                  <a:lnTo>
                    <a:pt x="578" y="1034"/>
                  </a:lnTo>
                  <a:lnTo>
                    <a:pt x="578" y="1033"/>
                  </a:lnTo>
                  <a:lnTo>
                    <a:pt x="576" y="1033"/>
                  </a:lnTo>
                  <a:lnTo>
                    <a:pt x="575" y="1031"/>
                  </a:lnTo>
                  <a:lnTo>
                    <a:pt x="575" y="1030"/>
                  </a:lnTo>
                  <a:lnTo>
                    <a:pt x="575" y="1028"/>
                  </a:lnTo>
                  <a:lnTo>
                    <a:pt x="575" y="1027"/>
                  </a:lnTo>
                  <a:lnTo>
                    <a:pt x="573" y="1025"/>
                  </a:lnTo>
                  <a:lnTo>
                    <a:pt x="575" y="1024"/>
                  </a:lnTo>
                  <a:lnTo>
                    <a:pt x="573" y="1022"/>
                  </a:lnTo>
                  <a:lnTo>
                    <a:pt x="573" y="1021"/>
                  </a:lnTo>
                  <a:lnTo>
                    <a:pt x="572" y="1019"/>
                  </a:lnTo>
                  <a:lnTo>
                    <a:pt x="570" y="1019"/>
                  </a:lnTo>
                  <a:lnTo>
                    <a:pt x="567" y="1017"/>
                  </a:lnTo>
                  <a:lnTo>
                    <a:pt x="566" y="1016"/>
                  </a:lnTo>
                  <a:lnTo>
                    <a:pt x="564" y="1016"/>
                  </a:lnTo>
                  <a:lnTo>
                    <a:pt x="563" y="1016"/>
                  </a:lnTo>
                  <a:lnTo>
                    <a:pt x="563" y="1014"/>
                  </a:lnTo>
                  <a:lnTo>
                    <a:pt x="561" y="1014"/>
                  </a:lnTo>
                  <a:lnTo>
                    <a:pt x="560" y="1013"/>
                  </a:lnTo>
                  <a:lnTo>
                    <a:pt x="558" y="1011"/>
                  </a:lnTo>
                  <a:lnTo>
                    <a:pt x="557" y="1011"/>
                  </a:lnTo>
                  <a:lnTo>
                    <a:pt x="554" y="1010"/>
                  </a:lnTo>
                  <a:lnTo>
                    <a:pt x="552" y="1008"/>
                  </a:lnTo>
                  <a:lnTo>
                    <a:pt x="551" y="1008"/>
                  </a:lnTo>
                  <a:lnTo>
                    <a:pt x="549" y="1007"/>
                  </a:lnTo>
                  <a:lnTo>
                    <a:pt x="547" y="1007"/>
                  </a:lnTo>
                  <a:lnTo>
                    <a:pt x="546" y="1007"/>
                  </a:lnTo>
                  <a:lnTo>
                    <a:pt x="544" y="1007"/>
                  </a:lnTo>
                  <a:lnTo>
                    <a:pt x="543" y="1005"/>
                  </a:lnTo>
                  <a:lnTo>
                    <a:pt x="541" y="1002"/>
                  </a:lnTo>
                  <a:lnTo>
                    <a:pt x="541" y="1001"/>
                  </a:lnTo>
                  <a:lnTo>
                    <a:pt x="540" y="1001"/>
                  </a:lnTo>
                  <a:lnTo>
                    <a:pt x="540" y="999"/>
                  </a:lnTo>
                  <a:lnTo>
                    <a:pt x="538" y="999"/>
                  </a:lnTo>
                  <a:lnTo>
                    <a:pt x="537" y="998"/>
                  </a:lnTo>
                  <a:lnTo>
                    <a:pt x="535" y="996"/>
                  </a:lnTo>
                  <a:lnTo>
                    <a:pt x="534" y="995"/>
                  </a:lnTo>
                  <a:lnTo>
                    <a:pt x="532" y="995"/>
                  </a:lnTo>
                  <a:lnTo>
                    <a:pt x="531" y="993"/>
                  </a:lnTo>
                  <a:lnTo>
                    <a:pt x="529" y="993"/>
                  </a:lnTo>
                  <a:lnTo>
                    <a:pt x="528" y="993"/>
                  </a:lnTo>
                  <a:lnTo>
                    <a:pt x="528" y="992"/>
                  </a:lnTo>
                  <a:lnTo>
                    <a:pt x="523" y="989"/>
                  </a:lnTo>
                  <a:lnTo>
                    <a:pt x="522" y="987"/>
                  </a:lnTo>
                  <a:lnTo>
                    <a:pt x="520" y="987"/>
                  </a:lnTo>
                  <a:lnTo>
                    <a:pt x="520" y="984"/>
                  </a:lnTo>
                  <a:lnTo>
                    <a:pt x="519" y="984"/>
                  </a:lnTo>
                  <a:lnTo>
                    <a:pt x="517" y="984"/>
                  </a:lnTo>
                  <a:lnTo>
                    <a:pt x="516" y="984"/>
                  </a:lnTo>
                  <a:lnTo>
                    <a:pt x="514" y="983"/>
                  </a:lnTo>
                  <a:lnTo>
                    <a:pt x="511" y="983"/>
                  </a:lnTo>
                  <a:lnTo>
                    <a:pt x="511" y="984"/>
                  </a:lnTo>
                  <a:lnTo>
                    <a:pt x="510" y="986"/>
                  </a:lnTo>
                  <a:lnTo>
                    <a:pt x="510" y="987"/>
                  </a:lnTo>
                  <a:lnTo>
                    <a:pt x="508" y="987"/>
                  </a:lnTo>
                  <a:lnTo>
                    <a:pt x="508" y="989"/>
                  </a:lnTo>
                  <a:lnTo>
                    <a:pt x="510" y="990"/>
                  </a:lnTo>
                  <a:lnTo>
                    <a:pt x="511" y="990"/>
                  </a:lnTo>
                  <a:lnTo>
                    <a:pt x="513" y="992"/>
                  </a:lnTo>
                  <a:lnTo>
                    <a:pt x="513" y="993"/>
                  </a:lnTo>
                  <a:lnTo>
                    <a:pt x="514" y="993"/>
                  </a:lnTo>
                  <a:lnTo>
                    <a:pt x="514" y="995"/>
                  </a:lnTo>
                  <a:lnTo>
                    <a:pt x="516" y="995"/>
                  </a:lnTo>
                  <a:lnTo>
                    <a:pt x="516" y="996"/>
                  </a:lnTo>
                  <a:lnTo>
                    <a:pt x="517" y="996"/>
                  </a:lnTo>
                  <a:lnTo>
                    <a:pt x="517" y="998"/>
                  </a:lnTo>
                  <a:lnTo>
                    <a:pt x="519" y="999"/>
                  </a:lnTo>
                  <a:lnTo>
                    <a:pt x="520" y="999"/>
                  </a:lnTo>
                  <a:lnTo>
                    <a:pt x="520" y="1001"/>
                  </a:lnTo>
                  <a:lnTo>
                    <a:pt x="522" y="1002"/>
                  </a:lnTo>
                  <a:lnTo>
                    <a:pt x="523" y="1004"/>
                  </a:lnTo>
                  <a:lnTo>
                    <a:pt x="525" y="1004"/>
                  </a:lnTo>
                  <a:lnTo>
                    <a:pt x="525" y="1005"/>
                  </a:lnTo>
                  <a:lnTo>
                    <a:pt x="526" y="1005"/>
                  </a:lnTo>
                  <a:lnTo>
                    <a:pt x="528" y="1007"/>
                  </a:lnTo>
                  <a:lnTo>
                    <a:pt x="529" y="1008"/>
                  </a:lnTo>
                  <a:lnTo>
                    <a:pt x="531" y="1008"/>
                  </a:lnTo>
                  <a:lnTo>
                    <a:pt x="532" y="1008"/>
                  </a:lnTo>
                  <a:lnTo>
                    <a:pt x="532" y="1010"/>
                  </a:lnTo>
                  <a:lnTo>
                    <a:pt x="535" y="1010"/>
                  </a:lnTo>
                  <a:lnTo>
                    <a:pt x="535" y="1011"/>
                  </a:lnTo>
                  <a:lnTo>
                    <a:pt x="537" y="1011"/>
                  </a:lnTo>
                  <a:lnTo>
                    <a:pt x="538" y="1011"/>
                  </a:lnTo>
                  <a:lnTo>
                    <a:pt x="540" y="1014"/>
                  </a:lnTo>
                  <a:lnTo>
                    <a:pt x="541" y="1016"/>
                  </a:lnTo>
                  <a:lnTo>
                    <a:pt x="543" y="1016"/>
                  </a:lnTo>
                  <a:lnTo>
                    <a:pt x="544" y="1017"/>
                  </a:lnTo>
                  <a:lnTo>
                    <a:pt x="547" y="1017"/>
                  </a:lnTo>
                  <a:lnTo>
                    <a:pt x="547" y="1016"/>
                  </a:lnTo>
                  <a:lnTo>
                    <a:pt x="547" y="1017"/>
                  </a:lnTo>
                  <a:lnTo>
                    <a:pt x="549" y="1017"/>
                  </a:lnTo>
                  <a:lnTo>
                    <a:pt x="549" y="1019"/>
                  </a:lnTo>
                  <a:lnTo>
                    <a:pt x="551" y="1021"/>
                  </a:lnTo>
                  <a:lnTo>
                    <a:pt x="552" y="1022"/>
                  </a:lnTo>
                  <a:lnTo>
                    <a:pt x="554" y="1022"/>
                  </a:lnTo>
                  <a:lnTo>
                    <a:pt x="555" y="1024"/>
                  </a:lnTo>
                  <a:lnTo>
                    <a:pt x="557" y="1024"/>
                  </a:lnTo>
                  <a:lnTo>
                    <a:pt x="557" y="1025"/>
                  </a:lnTo>
                  <a:lnTo>
                    <a:pt x="557" y="1027"/>
                  </a:lnTo>
                  <a:lnTo>
                    <a:pt x="558" y="1028"/>
                  </a:lnTo>
                  <a:lnTo>
                    <a:pt x="558" y="1030"/>
                  </a:lnTo>
                  <a:lnTo>
                    <a:pt x="558" y="1031"/>
                  </a:lnTo>
                  <a:lnTo>
                    <a:pt x="558" y="1033"/>
                  </a:lnTo>
                  <a:lnTo>
                    <a:pt x="560" y="1036"/>
                  </a:lnTo>
                  <a:lnTo>
                    <a:pt x="558" y="1036"/>
                  </a:lnTo>
                  <a:lnTo>
                    <a:pt x="558" y="1037"/>
                  </a:lnTo>
                  <a:lnTo>
                    <a:pt x="558" y="1039"/>
                  </a:lnTo>
                  <a:lnTo>
                    <a:pt x="560" y="1039"/>
                  </a:lnTo>
                  <a:lnTo>
                    <a:pt x="561" y="1040"/>
                  </a:lnTo>
                  <a:lnTo>
                    <a:pt x="561" y="1042"/>
                  </a:lnTo>
                  <a:lnTo>
                    <a:pt x="563" y="1043"/>
                  </a:lnTo>
                  <a:lnTo>
                    <a:pt x="564" y="1043"/>
                  </a:lnTo>
                  <a:lnTo>
                    <a:pt x="566" y="1045"/>
                  </a:lnTo>
                  <a:lnTo>
                    <a:pt x="567" y="1048"/>
                  </a:lnTo>
                  <a:lnTo>
                    <a:pt x="569" y="1049"/>
                  </a:lnTo>
                  <a:lnTo>
                    <a:pt x="569" y="1051"/>
                  </a:lnTo>
                  <a:lnTo>
                    <a:pt x="569" y="1052"/>
                  </a:lnTo>
                  <a:lnTo>
                    <a:pt x="570" y="1055"/>
                  </a:lnTo>
                  <a:lnTo>
                    <a:pt x="570" y="1057"/>
                  </a:lnTo>
                  <a:lnTo>
                    <a:pt x="572" y="1057"/>
                  </a:lnTo>
                  <a:lnTo>
                    <a:pt x="572" y="1058"/>
                  </a:lnTo>
                  <a:lnTo>
                    <a:pt x="570" y="1058"/>
                  </a:lnTo>
                  <a:lnTo>
                    <a:pt x="569" y="1058"/>
                  </a:lnTo>
                  <a:lnTo>
                    <a:pt x="567" y="1060"/>
                  </a:lnTo>
                  <a:lnTo>
                    <a:pt x="566" y="1058"/>
                  </a:lnTo>
                  <a:lnTo>
                    <a:pt x="563" y="1058"/>
                  </a:lnTo>
                  <a:lnTo>
                    <a:pt x="561" y="1057"/>
                  </a:lnTo>
                  <a:lnTo>
                    <a:pt x="560" y="1058"/>
                  </a:lnTo>
                  <a:lnTo>
                    <a:pt x="558" y="1057"/>
                  </a:lnTo>
                  <a:lnTo>
                    <a:pt x="558" y="1058"/>
                  </a:lnTo>
                  <a:lnTo>
                    <a:pt x="558" y="1060"/>
                  </a:lnTo>
                  <a:lnTo>
                    <a:pt x="558" y="1061"/>
                  </a:lnTo>
                  <a:lnTo>
                    <a:pt x="558" y="1063"/>
                  </a:lnTo>
                  <a:lnTo>
                    <a:pt x="560" y="1061"/>
                  </a:lnTo>
                  <a:lnTo>
                    <a:pt x="560" y="1063"/>
                  </a:lnTo>
                  <a:lnTo>
                    <a:pt x="558" y="1063"/>
                  </a:lnTo>
                  <a:lnTo>
                    <a:pt x="557" y="1064"/>
                  </a:lnTo>
                  <a:lnTo>
                    <a:pt x="557" y="1063"/>
                  </a:lnTo>
                  <a:lnTo>
                    <a:pt x="555" y="1063"/>
                  </a:lnTo>
                  <a:lnTo>
                    <a:pt x="554" y="1061"/>
                  </a:lnTo>
                  <a:lnTo>
                    <a:pt x="552" y="1060"/>
                  </a:lnTo>
                  <a:lnTo>
                    <a:pt x="552" y="1058"/>
                  </a:lnTo>
                  <a:lnTo>
                    <a:pt x="551" y="1058"/>
                  </a:lnTo>
                  <a:lnTo>
                    <a:pt x="549" y="1057"/>
                  </a:lnTo>
                  <a:lnTo>
                    <a:pt x="547" y="1057"/>
                  </a:lnTo>
                  <a:lnTo>
                    <a:pt x="546" y="1058"/>
                  </a:lnTo>
                  <a:lnTo>
                    <a:pt x="544" y="1058"/>
                  </a:lnTo>
                  <a:lnTo>
                    <a:pt x="543" y="1058"/>
                  </a:lnTo>
                  <a:lnTo>
                    <a:pt x="541" y="1058"/>
                  </a:lnTo>
                  <a:lnTo>
                    <a:pt x="541" y="1057"/>
                  </a:lnTo>
                  <a:lnTo>
                    <a:pt x="541" y="1055"/>
                  </a:lnTo>
                  <a:lnTo>
                    <a:pt x="540" y="1054"/>
                  </a:lnTo>
                  <a:lnTo>
                    <a:pt x="538" y="1052"/>
                  </a:lnTo>
                  <a:lnTo>
                    <a:pt x="538" y="1051"/>
                  </a:lnTo>
                  <a:lnTo>
                    <a:pt x="537" y="1051"/>
                  </a:lnTo>
                  <a:lnTo>
                    <a:pt x="537" y="1049"/>
                  </a:lnTo>
                  <a:lnTo>
                    <a:pt x="535" y="1048"/>
                  </a:lnTo>
                  <a:lnTo>
                    <a:pt x="534" y="1048"/>
                  </a:lnTo>
                  <a:lnTo>
                    <a:pt x="531" y="1048"/>
                  </a:lnTo>
                  <a:lnTo>
                    <a:pt x="529" y="1048"/>
                  </a:lnTo>
                  <a:lnTo>
                    <a:pt x="528" y="1048"/>
                  </a:lnTo>
                  <a:lnTo>
                    <a:pt x="526" y="1048"/>
                  </a:lnTo>
                  <a:lnTo>
                    <a:pt x="526" y="1049"/>
                  </a:lnTo>
                  <a:lnTo>
                    <a:pt x="525" y="1049"/>
                  </a:lnTo>
                  <a:lnTo>
                    <a:pt x="523" y="1048"/>
                  </a:lnTo>
                  <a:lnTo>
                    <a:pt x="522" y="1048"/>
                  </a:lnTo>
                  <a:lnTo>
                    <a:pt x="520" y="1048"/>
                  </a:lnTo>
                  <a:lnTo>
                    <a:pt x="519" y="1046"/>
                  </a:lnTo>
                  <a:lnTo>
                    <a:pt x="517" y="1046"/>
                  </a:lnTo>
                  <a:lnTo>
                    <a:pt x="516" y="1046"/>
                  </a:lnTo>
                  <a:lnTo>
                    <a:pt x="514" y="1045"/>
                  </a:lnTo>
                  <a:lnTo>
                    <a:pt x="513" y="1045"/>
                  </a:lnTo>
                  <a:lnTo>
                    <a:pt x="513" y="1043"/>
                  </a:lnTo>
                  <a:lnTo>
                    <a:pt x="513" y="1042"/>
                  </a:lnTo>
                  <a:lnTo>
                    <a:pt x="513" y="1040"/>
                  </a:lnTo>
                  <a:lnTo>
                    <a:pt x="513" y="1039"/>
                  </a:lnTo>
                  <a:lnTo>
                    <a:pt x="513" y="1037"/>
                  </a:lnTo>
                  <a:lnTo>
                    <a:pt x="511" y="1037"/>
                  </a:lnTo>
                  <a:lnTo>
                    <a:pt x="513" y="1037"/>
                  </a:lnTo>
                  <a:lnTo>
                    <a:pt x="514" y="1037"/>
                  </a:lnTo>
                  <a:lnTo>
                    <a:pt x="516" y="1039"/>
                  </a:lnTo>
                  <a:lnTo>
                    <a:pt x="516" y="1040"/>
                  </a:lnTo>
                  <a:lnTo>
                    <a:pt x="517" y="1040"/>
                  </a:lnTo>
                  <a:lnTo>
                    <a:pt x="517" y="1039"/>
                  </a:lnTo>
                  <a:lnTo>
                    <a:pt x="519" y="1039"/>
                  </a:lnTo>
                  <a:lnTo>
                    <a:pt x="519" y="1040"/>
                  </a:lnTo>
                  <a:lnTo>
                    <a:pt x="520" y="1042"/>
                  </a:lnTo>
                  <a:lnTo>
                    <a:pt x="522" y="1042"/>
                  </a:lnTo>
                  <a:lnTo>
                    <a:pt x="523" y="1042"/>
                  </a:lnTo>
                  <a:lnTo>
                    <a:pt x="523" y="1043"/>
                  </a:lnTo>
                  <a:lnTo>
                    <a:pt x="525" y="1043"/>
                  </a:lnTo>
                  <a:lnTo>
                    <a:pt x="526" y="1046"/>
                  </a:lnTo>
                  <a:lnTo>
                    <a:pt x="528" y="1046"/>
                  </a:lnTo>
                  <a:lnTo>
                    <a:pt x="529" y="1046"/>
                  </a:lnTo>
                  <a:lnTo>
                    <a:pt x="531" y="1046"/>
                  </a:lnTo>
                  <a:lnTo>
                    <a:pt x="531" y="1048"/>
                  </a:lnTo>
                  <a:lnTo>
                    <a:pt x="532" y="1048"/>
                  </a:lnTo>
                  <a:lnTo>
                    <a:pt x="532" y="1046"/>
                  </a:lnTo>
                  <a:lnTo>
                    <a:pt x="534" y="1046"/>
                  </a:lnTo>
                  <a:lnTo>
                    <a:pt x="534" y="1045"/>
                  </a:lnTo>
                  <a:lnTo>
                    <a:pt x="534" y="1043"/>
                  </a:lnTo>
                  <a:lnTo>
                    <a:pt x="534" y="1042"/>
                  </a:lnTo>
                  <a:lnTo>
                    <a:pt x="532" y="1042"/>
                  </a:lnTo>
                  <a:lnTo>
                    <a:pt x="532" y="1040"/>
                  </a:lnTo>
                  <a:lnTo>
                    <a:pt x="531" y="1039"/>
                  </a:lnTo>
                  <a:lnTo>
                    <a:pt x="529" y="1039"/>
                  </a:lnTo>
                  <a:lnTo>
                    <a:pt x="529" y="1037"/>
                  </a:lnTo>
                  <a:lnTo>
                    <a:pt x="528" y="1037"/>
                  </a:lnTo>
                  <a:lnTo>
                    <a:pt x="526" y="1037"/>
                  </a:lnTo>
                  <a:lnTo>
                    <a:pt x="523" y="1036"/>
                  </a:lnTo>
                  <a:lnTo>
                    <a:pt x="522" y="1034"/>
                  </a:lnTo>
                  <a:lnTo>
                    <a:pt x="520" y="1034"/>
                  </a:lnTo>
                  <a:lnTo>
                    <a:pt x="517" y="1033"/>
                  </a:lnTo>
                  <a:lnTo>
                    <a:pt x="516" y="1031"/>
                  </a:lnTo>
                  <a:lnTo>
                    <a:pt x="514" y="1030"/>
                  </a:lnTo>
                  <a:lnTo>
                    <a:pt x="513" y="1030"/>
                  </a:lnTo>
                  <a:lnTo>
                    <a:pt x="511" y="1030"/>
                  </a:lnTo>
                  <a:lnTo>
                    <a:pt x="510" y="1028"/>
                  </a:lnTo>
                  <a:lnTo>
                    <a:pt x="508" y="1028"/>
                  </a:lnTo>
                  <a:lnTo>
                    <a:pt x="507" y="1027"/>
                  </a:lnTo>
                  <a:lnTo>
                    <a:pt x="505" y="1027"/>
                  </a:lnTo>
                  <a:lnTo>
                    <a:pt x="505" y="1025"/>
                  </a:lnTo>
                  <a:lnTo>
                    <a:pt x="504" y="1025"/>
                  </a:lnTo>
                  <a:lnTo>
                    <a:pt x="502" y="1024"/>
                  </a:lnTo>
                  <a:lnTo>
                    <a:pt x="501" y="1024"/>
                  </a:lnTo>
                  <a:lnTo>
                    <a:pt x="499" y="1022"/>
                  </a:lnTo>
                  <a:lnTo>
                    <a:pt x="498" y="1021"/>
                  </a:lnTo>
                  <a:lnTo>
                    <a:pt x="496" y="1019"/>
                  </a:lnTo>
                  <a:lnTo>
                    <a:pt x="495" y="1019"/>
                  </a:lnTo>
                  <a:lnTo>
                    <a:pt x="493" y="1021"/>
                  </a:lnTo>
                  <a:lnTo>
                    <a:pt x="493" y="1022"/>
                  </a:lnTo>
                  <a:lnTo>
                    <a:pt x="493" y="1024"/>
                  </a:lnTo>
                  <a:lnTo>
                    <a:pt x="495" y="1024"/>
                  </a:lnTo>
                  <a:lnTo>
                    <a:pt x="498" y="1024"/>
                  </a:lnTo>
                  <a:lnTo>
                    <a:pt x="499" y="1025"/>
                  </a:lnTo>
                  <a:lnTo>
                    <a:pt x="499" y="1027"/>
                  </a:lnTo>
                  <a:lnTo>
                    <a:pt x="501" y="1028"/>
                  </a:lnTo>
                  <a:lnTo>
                    <a:pt x="502" y="1028"/>
                  </a:lnTo>
                  <a:lnTo>
                    <a:pt x="502" y="1030"/>
                  </a:lnTo>
                  <a:lnTo>
                    <a:pt x="504" y="1030"/>
                  </a:lnTo>
                  <a:lnTo>
                    <a:pt x="504" y="1031"/>
                  </a:lnTo>
                  <a:lnTo>
                    <a:pt x="502" y="1031"/>
                  </a:lnTo>
                  <a:lnTo>
                    <a:pt x="502" y="1030"/>
                  </a:lnTo>
                  <a:lnTo>
                    <a:pt x="501" y="1030"/>
                  </a:lnTo>
                  <a:lnTo>
                    <a:pt x="501" y="1028"/>
                  </a:lnTo>
                  <a:lnTo>
                    <a:pt x="499" y="1028"/>
                  </a:lnTo>
                  <a:lnTo>
                    <a:pt x="498" y="1028"/>
                  </a:lnTo>
                  <a:lnTo>
                    <a:pt x="496" y="1028"/>
                  </a:lnTo>
                  <a:lnTo>
                    <a:pt x="496" y="1027"/>
                  </a:lnTo>
                  <a:lnTo>
                    <a:pt x="495" y="1027"/>
                  </a:lnTo>
                  <a:lnTo>
                    <a:pt x="493" y="1025"/>
                  </a:lnTo>
                  <a:lnTo>
                    <a:pt x="491" y="1024"/>
                  </a:lnTo>
                  <a:lnTo>
                    <a:pt x="490" y="1024"/>
                  </a:lnTo>
                  <a:lnTo>
                    <a:pt x="488" y="1024"/>
                  </a:lnTo>
                  <a:lnTo>
                    <a:pt x="487" y="1024"/>
                  </a:lnTo>
                  <a:lnTo>
                    <a:pt x="485" y="1024"/>
                  </a:lnTo>
                  <a:lnTo>
                    <a:pt x="485" y="1022"/>
                  </a:lnTo>
                  <a:lnTo>
                    <a:pt x="484" y="1022"/>
                  </a:lnTo>
                  <a:lnTo>
                    <a:pt x="484" y="1024"/>
                  </a:lnTo>
                  <a:lnTo>
                    <a:pt x="482" y="1024"/>
                  </a:lnTo>
                  <a:lnTo>
                    <a:pt x="481" y="1024"/>
                  </a:lnTo>
                  <a:lnTo>
                    <a:pt x="479" y="1024"/>
                  </a:lnTo>
                  <a:lnTo>
                    <a:pt x="478" y="1025"/>
                  </a:lnTo>
                  <a:lnTo>
                    <a:pt x="478" y="1027"/>
                  </a:lnTo>
                  <a:lnTo>
                    <a:pt x="478" y="1028"/>
                  </a:lnTo>
                  <a:lnTo>
                    <a:pt x="479" y="1030"/>
                  </a:lnTo>
                  <a:lnTo>
                    <a:pt x="481" y="1030"/>
                  </a:lnTo>
                  <a:lnTo>
                    <a:pt x="481" y="1031"/>
                  </a:lnTo>
                  <a:lnTo>
                    <a:pt x="482" y="1031"/>
                  </a:lnTo>
                  <a:lnTo>
                    <a:pt x="484" y="1031"/>
                  </a:lnTo>
                  <a:lnTo>
                    <a:pt x="485" y="1033"/>
                  </a:lnTo>
                  <a:lnTo>
                    <a:pt x="487" y="1033"/>
                  </a:lnTo>
                  <a:lnTo>
                    <a:pt x="487" y="1034"/>
                  </a:lnTo>
                  <a:lnTo>
                    <a:pt x="488" y="1036"/>
                  </a:lnTo>
                  <a:lnTo>
                    <a:pt x="490" y="1036"/>
                  </a:lnTo>
                  <a:lnTo>
                    <a:pt x="491" y="1036"/>
                  </a:lnTo>
                  <a:lnTo>
                    <a:pt x="495" y="1037"/>
                  </a:lnTo>
                  <a:lnTo>
                    <a:pt x="496" y="1037"/>
                  </a:lnTo>
                  <a:lnTo>
                    <a:pt x="498" y="1039"/>
                  </a:lnTo>
                  <a:lnTo>
                    <a:pt x="499" y="1040"/>
                  </a:lnTo>
                  <a:lnTo>
                    <a:pt x="501" y="1043"/>
                  </a:lnTo>
                  <a:lnTo>
                    <a:pt x="499" y="1045"/>
                  </a:lnTo>
                  <a:lnTo>
                    <a:pt x="499" y="1046"/>
                  </a:lnTo>
                  <a:lnTo>
                    <a:pt x="498" y="1048"/>
                  </a:lnTo>
                  <a:lnTo>
                    <a:pt x="496" y="1049"/>
                  </a:lnTo>
                  <a:lnTo>
                    <a:pt x="495" y="1049"/>
                  </a:lnTo>
                  <a:lnTo>
                    <a:pt x="493" y="1051"/>
                  </a:lnTo>
                  <a:lnTo>
                    <a:pt x="490" y="1052"/>
                  </a:lnTo>
                  <a:lnTo>
                    <a:pt x="488" y="1054"/>
                  </a:lnTo>
                  <a:lnTo>
                    <a:pt x="488" y="1055"/>
                  </a:lnTo>
                  <a:lnTo>
                    <a:pt x="487" y="1055"/>
                  </a:lnTo>
                  <a:lnTo>
                    <a:pt x="485" y="1055"/>
                  </a:lnTo>
                  <a:lnTo>
                    <a:pt x="484" y="1055"/>
                  </a:lnTo>
                  <a:lnTo>
                    <a:pt x="482" y="1057"/>
                  </a:lnTo>
                  <a:lnTo>
                    <a:pt x="481" y="1057"/>
                  </a:lnTo>
                  <a:lnTo>
                    <a:pt x="481" y="1058"/>
                  </a:lnTo>
                  <a:lnTo>
                    <a:pt x="479" y="1058"/>
                  </a:lnTo>
                  <a:lnTo>
                    <a:pt x="478" y="1060"/>
                  </a:lnTo>
                  <a:lnTo>
                    <a:pt x="478" y="1061"/>
                  </a:lnTo>
                  <a:lnTo>
                    <a:pt x="476" y="1061"/>
                  </a:lnTo>
                  <a:lnTo>
                    <a:pt x="475" y="1061"/>
                  </a:lnTo>
                  <a:lnTo>
                    <a:pt x="473" y="1061"/>
                  </a:lnTo>
                  <a:lnTo>
                    <a:pt x="472" y="1061"/>
                  </a:lnTo>
                  <a:lnTo>
                    <a:pt x="470" y="1063"/>
                  </a:lnTo>
                  <a:lnTo>
                    <a:pt x="469" y="1063"/>
                  </a:lnTo>
                  <a:lnTo>
                    <a:pt x="467" y="1063"/>
                  </a:lnTo>
                  <a:lnTo>
                    <a:pt x="466" y="1063"/>
                  </a:lnTo>
                  <a:lnTo>
                    <a:pt x="464" y="1064"/>
                  </a:lnTo>
                  <a:lnTo>
                    <a:pt x="463" y="1064"/>
                  </a:lnTo>
                  <a:lnTo>
                    <a:pt x="461" y="1064"/>
                  </a:lnTo>
                  <a:lnTo>
                    <a:pt x="460" y="1063"/>
                  </a:lnTo>
                  <a:lnTo>
                    <a:pt x="458" y="1063"/>
                  </a:lnTo>
                  <a:lnTo>
                    <a:pt x="457" y="1063"/>
                  </a:lnTo>
                  <a:lnTo>
                    <a:pt x="457" y="1061"/>
                  </a:lnTo>
                  <a:lnTo>
                    <a:pt x="457" y="1060"/>
                  </a:lnTo>
                  <a:lnTo>
                    <a:pt x="457" y="1057"/>
                  </a:lnTo>
                  <a:lnTo>
                    <a:pt x="455" y="1055"/>
                  </a:lnTo>
                  <a:lnTo>
                    <a:pt x="454" y="1052"/>
                  </a:lnTo>
                  <a:lnTo>
                    <a:pt x="452" y="1052"/>
                  </a:lnTo>
                  <a:lnTo>
                    <a:pt x="452" y="1051"/>
                  </a:lnTo>
                  <a:lnTo>
                    <a:pt x="451" y="1051"/>
                  </a:lnTo>
                  <a:lnTo>
                    <a:pt x="449" y="1051"/>
                  </a:lnTo>
                  <a:lnTo>
                    <a:pt x="448" y="1051"/>
                  </a:lnTo>
                  <a:lnTo>
                    <a:pt x="448" y="1049"/>
                  </a:lnTo>
                  <a:lnTo>
                    <a:pt x="448" y="1048"/>
                  </a:lnTo>
                  <a:lnTo>
                    <a:pt x="449" y="1048"/>
                  </a:lnTo>
                  <a:lnTo>
                    <a:pt x="449" y="1046"/>
                  </a:lnTo>
                  <a:lnTo>
                    <a:pt x="451" y="1046"/>
                  </a:lnTo>
                  <a:lnTo>
                    <a:pt x="451" y="1045"/>
                  </a:lnTo>
                  <a:lnTo>
                    <a:pt x="449" y="1043"/>
                  </a:lnTo>
                  <a:lnTo>
                    <a:pt x="448" y="1043"/>
                  </a:lnTo>
                  <a:lnTo>
                    <a:pt x="449" y="1042"/>
                  </a:lnTo>
                  <a:lnTo>
                    <a:pt x="451" y="1042"/>
                  </a:lnTo>
                  <a:lnTo>
                    <a:pt x="451" y="1043"/>
                  </a:lnTo>
                  <a:lnTo>
                    <a:pt x="452" y="1042"/>
                  </a:lnTo>
                  <a:lnTo>
                    <a:pt x="454" y="1043"/>
                  </a:lnTo>
                  <a:lnTo>
                    <a:pt x="452" y="1045"/>
                  </a:lnTo>
                  <a:lnTo>
                    <a:pt x="454" y="1045"/>
                  </a:lnTo>
                  <a:lnTo>
                    <a:pt x="454" y="1043"/>
                  </a:lnTo>
                  <a:lnTo>
                    <a:pt x="455" y="1043"/>
                  </a:lnTo>
                  <a:lnTo>
                    <a:pt x="455" y="1045"/>
                  </a:lnTo>
                  <a:lnTo>
                    <a:pt x="457" y="1043"/>
                  </a:lnTo>
                  <a:lnTo>
                    <a:pt x="455" y="1042"/>
                  </a:lnTo>
                  <a:lnTo>
                    <a:pt x="455" y="1040"/>
                  </a:lnTo>
                  <a:lnTo>
                    <a:pt x="455" y="1039"/>
                  </a:lnTo>
                  <a:lnTo>
                    <a:pt x="454" y="1039"/>
                  </a:lnTo>
                  <a:lnTo>
                    <a:pt x="452" y="1039"/>
                  </a:lnTo>
                  <a:lnTo>
                    <a:pt x="449" y="1039"/>
                  </a:lnTo>
                  <a:lnTo>
                    <a:pt x="448" y="1039"/>
                  </a:lnTo>
                  <a:lnTo>
                    <a:pt x="446" y="1037"/>
                  </a:lnTo>
                  <a:lnTo>
                    <a:pt x="446" y="1036"/>
                  </a:lnTo>
                  <a:lnTo>
                    <a:pt x="445" y="1036"/>
                  </a:lnTo>
                  <a:lnTo>
                    <a:pt x="445" y="1034"/>
                  </a:lnTo>
                  <a:lnTo>
                    <a:pt x="443" y="1034"/>
                  </a:lnTo>
                  <a:lnTo>
                    <a:pt x="442" y="1034"/>
                  </a:lnTo>
                  <a:lnTo>
                    <a:pt x="442" y="1036"/>
                  </a:lnTo>
                  <a:lnTo>
                    <a:pt x="440" y="1036"/>
                  </a:lnTo>
                  <a:lnTo>
                    <a:pt x="439" y="1036"/>
                  </a:lnTo>
                  <a:lnTo>
                    <a:pt x="439" y="1034"/>
                  </a:lnTo>
                  <a:lnTo>
                    <a:pt x="437" y="1034"/>
                  </a:lnTo>
                  <a:lnTo>
                    <a:pt x="439" y="1034"/>
                  </a:lnTo>
                  <a:lnTo>
                    <a:pt x="440" y="1033"/>
                  </a:lnTo>
                  <a:lnTo>
                    <a:pt x="440" y="1031"/>
                  </a:lnTo>
                  <a:lnTo>
                    <a:pt x="437" y="1033"/>
                  </a:lnTo>
                  <a:lnTo>
                    <a:pt x="435" y="1030"/>
                  </a:lnTo>
                  <a:lnTo>
                    <a:pt x="434" y="1028"/>
                  </a:lnTo>
                  <a:lnTo>
                    <a:pt x="432" y="1028"/>
                  </a:lnTo>
                  <a:lnTo>
                    <a:pt x="434" y="1027"/>
                  </a:lnTo>
                  <a:lnTo>
                    <a:pt x="435" y="1027"/>
                  </a:lnTo>
                  <a:lnTo>
                    <a:pt x="435" y="1025"/>
                  </a:lnTo>
                  <a:lnTo>
                    <a:pt x="434" y="1025"/>
                  </a:lnTo>
                  <a:lnTo>
                    <a:pt x="434" y="1024"/>
                  </a:lnTo>
                  <a:lnTo>
                    <a:pt x="434" y="1022"/>
                  </a:lnTo>
                  <a:lnTo>
                    <a:pt x="432" y="1022"/>
                  </a:lnTo>
                  <a:lnTo>
                    <a:pt x="431" y="1024"/>
                  </a:lnTo>
                  <a:lnTo>
                    <a:pt x="429" y="1024"/>
                  </a:lnTo>
                  <a:lnTo>
                    <a:pt x="431" y="1027"/>
                  </a:lnTo>
                  <a:lnTo>
                    <a:pt x="431" y="1028"/>
                  </a:lnTo>
                  <a:lnTo>
                    <a:pt x="428" y="1027"/>
                  </a:lnTo>
                  <a:lnTo>
                    <a:pt x="428" y="1028"/>
                  </a:lnTo>
                  <a:lnTo>
                    <a:pt x="428" y="1027"/>
                  </a:lnTo>
                  <a:lnTo>
                    <a:pt x="426" y="1028"/>
                  </a:lnTo>
                  <a:lnTo>
                    <a:pt x="425" y="1030"/>
                  </a:lnTo>
                  <a:lnTo>
                    <a:pt x="423" y="1030"/>
                  </a:lnTo>
                  <a:lnTo>
                    <a:pt x="423" y="1031"/>
                  </a:lnTo>
                  <a:lnTo>
                    <a:pt x="422" y="1031"/>
                  </a:lnTo>
                  <a:lnTo>
                    <a:pt x="420" y="1033"/>
                  </a:lnTo>
                  <a:lnTo>
                    <a:pt x="422" y="1034"/>
                  </a:lnTo>
                  <a:lnTo>
                    <a:pt x="422" y="1036"/>
                  </a:lnTo>
                  <a:lnTo>
                    <a:pt x="420" y="1036"/>
                  </a:lnTo>
                  <a:lnTo>
                    <a:pt x="420" y="1037"/>
                  </a:lnTo>
                  <a:lnTo>
                    <a:pt x="422" y="1037"/>
                  </a:lnTo>
                  <a:lnTo>
                    <a:pt x="423" y="1039"/>
                  </a:lnTo>
                  <a:lnTo>
                    <a:pt x="423" y="1037"/>
                  </a:lnTo>
                  <a:lnTo>
                    <a:pt x="425" y="1039"/>
                  </a:lnTo>
                  <a:lnTo>
                    <a:pt x="426" y="1039"/>
                  </a:lnTo>
                  <a:lnTo>
                    <a:pt x="428" y="1039"/>
                  </a:lnTo>
                  <a:lnTo>
                    <a:pt x="429" y="1040"/>
                  </a:lnTo>
                  <a:lnTo>
                    <a:pt x="431" y="1040"/>
                  </a:lnTo>
                  <a:lnTo>
                    <a:pt x="431" y="1042"/>
                  </a:lnTo>
                  <a:lnTo>
                    <a:pt x="432" y="1043"/>
                  </a:lnTo>
                  <a:lnTo>
                    <a:pt x="434" y="1043"/>
                  </a:lnTo>
                  <a:lnTo>
                    <a:pt x="434" y="1045"/>
                  </a:lnTo>
                  <a:lnTo>
                    <a:pt x="432" y="1045"/>
                  </a:lnTo>
                  <a:lnTo>
                    <a:pt x="431" y="1045"/>
                  </a:lnTo>
                  <a:lnTo>
                    <a:pt x="431" y="1046"/>
                  </a:lnTo>
                  <a:lnTo>
                    <a:pt x="429" y="1046"/>
                  </a:lnTo>
                  <a:lnTo>
                    <a:pt x="429" y="1048"/>
                  </a:lnTo>
                  <a:lnTo>
                    <a:pt x="429" y="1051"/>
                  </a:lnTo>
                  <a:lnTo>
                    <a:pt x="429" y="1054"/>
                  </a:lnTo>
                  <a:lnTo>
                    <a:pt x="428" y="1054"/>
                  </a:lnTo>
                  <a:lnTo>
                    <a:pt x="426" y="1052"/>
                  </a:lnTo>
                  <a:lnTo>
                    <a:pt x="423" y="1051"/>
                  </a:lnTo>
                  <a:lnTo>
                    <a:pt x="422" y="1051"/>
                  </a:lnTo>
                  <a:lnTo>
                    <a:pt x="422" y="1049"/>
                  </a:lnTo>
                  <a:lnTo>
                    <a:pt x="420" y="1049"/>
                  </a:lnTo>
                  <a:lnTo>
                    <a:pt x="420" y="1048"/>
                  </a:lnTo>
                  <a:lnTo>
                    <a:pt x="417" y="1046"/>
                  </a:lnTo>
                  <a:lnTo>
                    <a:pt x="416" y="1046"/>
                  </a:lnTo>
                  <a:lnTo>
                    <a:pt x="414" y="1045"/>
                  </a:lnTo>
                  <a:lnTo>
                    <a:pt x="413" y="1045"/>
                  </a:lnTo>
                  <a:lnTo>
                    <a:pt x="411" y="1045"/>
                  </a:lnTo>
                  <a:lnTo>
                    <a:pt x="410" y="1045"/>
                  </a:lnTo>
                  <a:lnTo>
                    <a:pt x="408" y="1045"/>
                  </a:lnTo>
                  <a:lnTo>
                    <a:pt x="407" y="1045"/>
                  </a:lnTo>
                  <a:lnTo>
                    <a:pt x="407" y="1043"/>
                  </a:lnTo>
                  <a:lnTo>
                    <a:pt x="407" y="1040"/>
                  </a:lnTo>
                  <a:lnTo>
                    <a:pt x="408" y="1037"/>
                  </a:lnTo>
                  <a:lnTo>
                    <a:pt x="408" y="1036"/>
                  </a:lnTo>
                  <a:lnTo>
                    <a:pt x="410" y="1033"/>
                  </a:lnTo>
                  <a:lnTo>
                    <a:pt x="408" y="1031"/>
                  </a:lnTo>
                  <a:lnTo>
                    <a:pt x="407" y="1031"/>
                  </a:lnTo>
                  <a:lnTo>
                    <a:pt x="405" y="1031"/>
                  </a:lnTo>
                  <a:lnTo>
                    <a:pt x="407" y="1030"/>
                  </a:lnTo>
                  <a:lnTo>
                    <a:pt x="405" y="1030"/>
                  </a:lnTo>
                  <a:lnTo>
                    <a:pt x="404" y="1030"/>
                  </a:lnTo>
                  <a:lnTo>
                    <a:pt x="402" y="1027"/>
                  </a:lnTo>
                  <a:lnTo>
                    <a:pt x="402" y="1025"/>
                  </a:lnTo>
                  <a:lnTo>
                    <a:pt x="402" y="1024"/>
                  </a:lnTo>
                  <a:lnTo>
                    <a:pt x="402" y="1022"/>
                  </a:lnTo>
                  <a:lnTo>
                    <a:pt x="404" y="1022"/>
                  </a:lnTo>
                  <a:lnTo>
                    <a:pt x="405" y="1021"/>
                  </a:lnTo>
                  <a:lnTo>
                    <a:pt x="405" y="1019"/>
                  </a:lnTo>
                  <a:lnTo>
                    <a:pt x="405" y="1017"/>
                  </a:lnTo>
                  <a:lnTo>
                    <a:pt x="407" y="1019"/>
                  </a:lnTo>
                  <a:lnTo>
                    <a:pt x="407" y="1017"/>
                  </a:lnTo>
                  <a:lnTo>
                    <a:pt x="408" y="1017"/>
                  </a:lnTo>
                  <a:lnTo>
                    <a:pt x="410" y="1017"/>
                  </a:lnTo>
                  <a:lnTo>
                    <a:pt x="411" y="1017"/>
                  </a:lnTo>
                  <a:lnTo>
                    <a:pt x="411" y="1016"/>
                  </a:lnTo>
                  <a:lnTo>
                    <a:pt x="411" y="1014"/>
                  </a:lnTo>
                  <a:lnTo>
                    <a:pt x="410" y="1014"/>
                  </a:lnTo>
                  <a:lnTo>
                    <a:pt x="410" y="1013"/>
                  </a:lnTo>
                  <a:lnTo>
                    <a:pt x="408" y="1011"/>
                  </a:lnTo>
                  <a:lnTo>
                    <a:pt x="407" y="1010"/>
                  </a:lnTo>
                  <a:lnTo>
                    <a:pt x="405" y="1010"/>
                  </a:lnTo>
                  <a:lnTo>
                    <a:pt x="405" y="1008"/>
                  </a:lnTo>
                  <a:lnTo>
                    <a:pt x="405" y="1010"/>
                  </a:lnTo>
                  <a:lnTo>
                    <a:pt x="404" y="1008"/>
                  </a:lnTo>
                  <a:lnTo>
                    <a:pt x="402" y="1008"/>
                  </a:lnTo>
                  <a:lnTo>
                    <a:pt x="401" y="1010"/>
                  </a:lnTo>
                  <a:lnTo>
                    <a:pt x="399" y="1010"/>
                  </a:lnTo>
                  <a:lnTo>
                    <a:pt x="398" y="1010"/>
                  </a:lnTo>
                  <a:lnTo>
                    <a:pt x="398" y="1011"/>
                  </a:lnTo>
                  <a:lnTo>
                    <a:pt x="398" y="1013"/>
                  </a:lnTo>
                  <a:lnTo>
                    <a:pt x="396" y="1013"/>
                  </a:lnTo>
                  <a:lnTo>
                    <a:pt x="395" y="1013"/>
                  </a:lnTo>
                  <a:lnTo>
                    <a:pt x="395" y="1011"/>
                  </a:lnTo>
                  <a:lnTo>
                    <a:pt x="393" y="1011"/>
                  </a:lnTo>
                  <a:lnTo>
                    <a:pt x="395" y="1010"/>
                  </a:lnTo>
                  <a:lnTo>
                    <a:pt x="393" y="1010"/>
                  </a:lnTo>
                  <a:lnTo>
                    <a:pt x="393" y="1008"/>
                  </a:lnTo>
                  <a:lnTo>
                    <a:pt x="393" y="1007"/>
                  </a:lnTo>
                  <a:lnTo>
                    <a:pt x="392" y="1005"/>
                  </a:lnTo>
                  <a:lnTo>
                    <a:pt x="393" y="1005"/>
                  </a:lnTo>
                  <a:lnTo>
                    <a:pt x="393" y="1004"/>
                  </a:lnTo>
                  <a:lnTo>
                    <a:pt x="392" y="1002"/>
                  </a:lnTo>
                  <a:lnTo>
                    <a:pt x="392" y="1001"/>
                  </a:lnTo>
                  <a:lnTo>
                    <a:pt x="392" y="999"/>
                  </a:lnTo>
                  <a:lnTo>
                    <a:pt x="392" y="998"/>
                  </a:lnTo>
                  <a:lnTo>
                    <a:pt x="390" y="998"/>
                  </a:lnTo>
                  <a:lnTo>
                    <a:pt x="389" y="998"/>
                  </a:lnTo>
                  <a:lnTo>
                    <a:pt x="387" y="998"/>
                  </a:lnTo>
                  <a:lnTo>
                    <a:pt x="386" y="996"/>
                  </a:lnTo>
                  <a:lnTo>
                    <a:pt x="386" y="995"/>
                  </a:lnTo>
                  <a:lnTo>
                    <a:pt x="384" y="995"/>
                  </a:lnTo>
                  <a:lnTo>
                    <a:pt x="384" y="993"/>
                  </a:lnTo>
                  <a:lnTo>
                    <a:pt x="384" y="990"/>
                  </a:lnTo>
                  <a:lnTo>
                    <a:pt x="383" y="992"/>
                  </a:lnTo>
                  <a:lnTo>
                    <a:pt x="381" y="992"/>
                  </a:lnTo>
                  <a:lnTo>
                    <a:pt x="381" y="993"/>
                  </a:lnTo>
                  <a:lnTo>
                    <a:pt x="379" y="993"/>
                  </a:lnTo>
                  <a:lnTo>
                    <a:pt x="379" y="995"/>
                  </a:lnTo>
                  <a:lnTo>
                    <a:pt x="379" y="996"/>
                  </a:lnTo>
                  <a:lnTo>
                    <a:pt x="379" y="998"/>
                  </a:lnTo>
                  <a:lnTo>
                    <a:pt x="381" y="999"/>
                  </a:lnTo>
                  <a:lnTo>
                    <a:pt x="381" y="1001"/>
                  </a:lnTo>
                  <a:lnTo>
                    <a:pt x="381" y="1002"/>
                  </a:lnTo>
                  <a:lnTo>
                    <a:pt x="381" y="1004"/>
                  </a:lnTo>
                  <a:lnTo>
                    <a:pt x="383" y="1004"/>
                  </a:lnTo>
                  <a:lnTo>
                    <a:pt x="381" y="1005"/>
                  </a:lnTo>
                  <a:lnTo>
                    <a:pt x="379" y="1007"/>
                  </a:lnTo>
                  <a:lnTo>
                    <a:pt x="379" y="1008"/>
                  </a:lnTo>
                  <a:lnTo>
                    <a:pt x="378" y="1008"/>
                  </a:lnTo>
                  <a:lnTo>
                    <a:pt x="376" y="1010"/>
                  </a:lnTo>
                  <a:lnTo>
                    <a:pt x="375" y="1011"/>
                  </a:lnTo>
                  <a:lnTo>
                    <a:pt x="373" y="1011"/>
                  </a:lnTo>
                  <a:lnTo>
                    <a:pt x="373" y="1010"/>
                  </a:lnTo>
                  <a:lnTo>
                    <a:pt x="372" y="1008"/>
                  </a:lnTo>
                  <a:lnTo>
                    <a:pt x="370" y="1007"/>
                  </a:lnTo>
                  <a:lnTo>
                    <a:pt x="370" y="1005"/>
                  </a:lnTo>
                  <a:lnTo>
                    <a:pt x="372" y="1005"/>
                  </a:lnTo>
                  <a:lnTo>
                    <a:pt x="372" y="1002"/>
                  </a:lnTo>
                  <a:lnTo>
                    <a:pt x="370" y="1002"/>
                  </a:lnTo>
                  <a:lnTo>
                    <a:pt x="370" y="1001"/>
                  </a:lnTo>
                  <a:lnTo>
                    <a:pt x="369" y="999"/>
                  </a:lnTo>
                  <a:lnTo>
                    <a:pt x="369" y="998"/>
                  </a:lnTo>
                  <a:lnTo>
                    <a:pt x="370" y="998"/>
                  </a:lnTo>
                  <a:lnTo>
                    <a:pt x="370" y="996"/>
                  </a:lnTo>
                  <a:lnTo>
                    <a:pt x="372" y="996"/>
                  </a:lnTo>
                  <a:lnTo>
                    <a:pt x="372" y="993"/>
                  </a:lnTo>
                  <a:lnTo>
                    <a:pt x="370" y="993"/>
                  </a:lnTo>
                  <a:lnTo>
                    <a:pt x="370" y="992"/>
                  </a:lnTo>
                  <a:lnTo>
                    <a:pt x="369" y="992"/>
                  </a:lnTo>
                  <a:lnTo>
                    <a:pt x="369" y="990"/>
                  </a:lnTo>
                  <a:lnTo>
                    <a:pt x="367" y="990"/>
                  </a:lnTo>
                  <a:lnTo>
                    <a:pt x="366" y="990"/>
                  </a:lnTo>
                  <a:lnTo>
                    <a:pt x="364" y="990"/>
                  </a:lnTo>
                  <a:lnTo>
                    <a:pt x="361" y="992"/>
                  </a:lnTo>
                  <a:lnTo>
                    <a:pt x="361" y="990"/>
                  </a:lnTo>
                  <a:lnTo>
                    <a:pt x="360" y="990"/>
                  </a:lnTo>
                  <a:lnTo>
                    <a:pt x="358" y="990"/>
                  </a:lnTo>
                  <a:lnTo>
                    <a:pt x="357" y="992"/>
                  </a:lnTo>
                  <a:lnTo>
                    <a:pt x="357" y="990"/>
                  </a:lnTo>
                  <a:lnTo>
                    <a:pt x="355" y="989"/>
                  </a:lnTo>
                  <a:lnTo>
                    <a:pt x="355" y="987"/>
                  </a:lnTo>
                  <a:lnTo>
                    <a:pt x="354" y="987"/>
                  </a:lnTo>
                  <a:lnTo>
                    <a:pt x="352" y="987"/>
                  </a:lnTo>
                  <a:lnTo>
                    <a:pt x="352" y="989"/>
                  </a:lnTo>
                  <a:lnTo>
                    <a:pt x="352" y="990"/>
                  </a:lnTo>
                  <a:lnTo>
                    <a:pt x="352" y="993"/>
                  </a:lnTo>
                  <a:lnTo>
                    <a:pt x="352" y="995"/>
                  </a:lnTo>
                  <a:lnTo>
                    <a:pt x="354" y="995"/>
                  </a:lnTo>
                  <a:lnTo>
                    <a:pt x="355" y="996"/>
                  </a:lnTo>
                  <a:lnTo>
                    <a:pt x="355" y="998"/>
                  </a:lnTo>
                  <a:lnTo>
                    <a:pt x="357" y="998"/>
                  </a:lnTo>
                  <a:lnTo>
                    <a:pt x="357" y="999"/>
                  </a:lnTo>
                  <a:lnTo>
                    <a:pt x="355" y="1001"/>
                  </a:lnTo>
                  <a:lnTo>
                    <a:pt x="354" y="1001"/>
                  </a:lnTo>
                  <a:lnTo>
                    <a:pt x="352" y="1002"/>
                  </a:lnTo>
                  <a:lnTo>
                    <a:pt x="352" y="1001"/>
                  </a:lnTo>
                  <a:lnTo>
                    <a:pt x="349" y="999"/>
                  </a:lnTo>
                  <a:lnTo>
                    <a:pt x="349" y="998"/>
                  </a:lnTo>
                  <a:lnTo>
                    <a:pt x="348" y="999"/>
                  </a:lnTo>
                  <a:lnTo>
                    <a:pt x="346" y="999"/>
                  </a:lnTo>
                  <a:lnTo>
                    <a:pt x="345" y="999"/>
                  </a:lnTo>
                  <a:lnTo>
                    <a:pt x="343" y="1001"/>
                  </a:lnTo>
                  <a:lnTo>
                    <a:pt x="342" y="1002"/>
                  </a:lnTo>
                  <a:lnTo>
                    <a:pt x="340" y="1002"/>
                  </a:lnTo>
                  <a:lnTo>
                    <a:pt x="339" y="1002"/>
                  </a:lnTo>
                  <a:lnTo>
                    <a:pt x="339" y="1004"/>
                  </a:lnTo>
                  <a:lnTo>
                    <a:pt x="337" y="1004"/>
                  </a:lnTo>
                  <a:lnTo>
                    <a:pt x="337" y="1005"/>
                  </a:lnTo>
                  <a:lnTo>
                    <a:pt x="336" y="1004"/>
                  </a:lnTo>
                  <a:lnTo>
                    <a:pt x="334" y="1002"/>
                  </a:lnTo>
                  <a:lnTo>
                    <a:pt x="334" y="1004"/>
                  </a:lnTo>
                  <a:lnTo>
                    <a:pt x="333" y="1004"/>
                  </a:lnTo>
                  <a:lnTo>
                    <a:pt x="331" y="1004"/>
                  </a:lnTo>
                  <a:lnTo>
                    <a:pt x="330" y="1004"/>
                  </a:lnTo>
                  <a:lnTo>
                    <a:pt x="330" y="1005"/>
                  </a:lnTo>
                  <a:lnTo>
                    <a:pt x="328" y="1005"/>
                  </a:lnTo>
                  <a:lnTo>
                    <a:pt x="327" y="1004"/>
                  </a:lnTo>
                  <a:lnTo>
                    <a:pt x="325" y="1005"/>
                  </a:lnTo>
                  <a:lnTo>
                    <a:pt x="325" y="1007"/>
                  </a:lnTo>
                  <a:lnTo>
                    <a:pt x="323" y="1007"/>
                  </a:lnTo>
                  <a:lnTo>
                    <a:pt x="323" y="1008"/>
                  </a:lnTo>
                  <a:lnTo>
                    <a:pt x="322" y="1008"/>
                  </a:lnTo>
                  <a:lnTo>
                    <a:pt x="320" y="1010"/>
                  </a:lnTo>
                  <a:lnTo>
                    <a:pt x="320" y="1011"/>
                  </a:lnTo>
                  <a:lnTo>
                    <a:pt x="320" y="1013"/>
                  </a:lnTo>
                  <a:lnTo>
                    <a:pt x="319" y="1013"/>
                  </a:lnTo>
                  <a:lnTo>
                    <a:pt x="319" y="1014"/>
                  </a:lnTo>
                  <a:lnTo>
                    <a:pt x="317" y="1014"/>
                  </a:lnTo>
                  <a:lnTo>
                    <a:pt x="317" y="1016"/>
                  </a:lnTo>
                  <a:lnTo>
                    <a:pt x="316" y="1016"/>
                  </a:lnTo>
                  <a:lnTo>
                    <a:pt x="316" y="1017"/>
                  </a:lnTo>
                  <a:lnTo>
                    <a:pt x="316" y="1019"/>
                  </a:lnTo>
                  <a:lnTo>
                    <a:pt x="314" y="1019"/>
                  </a:lnTo>
                  <a:lnTo>
                    <a:pt x="314" y="1021"/>
                  </a:lnTo>
                  <a:lnTo>
                    <a:pt x="314" y="1022"/>
                  </a:lnTo>
                  <a:lnTo>
                    <a:pt x="314" y="1024"/>
                  </a:lnTo>
                  <a:lnTo>
                    <a:pt x="314" y="1025"/>
                  </a:lnTo>
                  <a:lnTo>
                    <a:pt x="316" y="1025"/>
                  </a:lnTo>
                  <a:lnTo>
                    <a:pt x="316" y="1027"/>
                  </a:lnTo>
                  <a:lnTo>
                    <a:pt x="316" y="1028"/>
                  </a:lnTo>
                  <a:lnTo>
                    <a:pt x="316" y="1030"/>
                  </a:lnTo>
                  <a:lnTo>
                    <a:pt x="313" y="1030"/>
                  </a:lnTo>
                  <a:lnTo>
                    <a:pt x="311" y="1030"/>
                  </a:lnTo>
                  <a:lnTo>
                    <a:pt x="310" y="1031"/>
                  </a:lnTo>
                  <a:lnTo>
                    <a:pt x="311" y="1031"/>
                  </a:lnTo>
                  <a:lnTo>
                    <a:pt x="310" y="1031"/>
                  </a:lnTo>
                  <a:lnTo>
                    <a:pt x="308" y="1031"/>
                  </a:lnTo>
                  <a:lnTo>
                    <a:pt x="308" y="1033"/>
                  </a:lnTo>
                  <a:lnTo>
                    <a:pt x="307" y="1033"/>
                  </a:lnTo>
                  <a:lnTo>
                    <a:pt x="305" y="1034"/>
                  </a:lnTo>
                  <a:lnTo>
                    <a:pt x="304" y="1036"/>
                  </a:lnTo>
                  <a:lnTo>
                    <a:pt x="302" y="1036"/>
                  </a:lnTo>
                  <a:lnTo>
                    <a:pt x="302" y="1037"/>
                  </a:lnTo>
                  <a:lnTo>
                    <a:pt x="301" y="1039"/>
                  </a:lnTo>
                  <a:lnTo>
                    <a:pt x="299" y="1040"/>
                  </a:lnTo>
                  <a:lnTo>
                    <a:pt x="299" y="1042"/>
                  </a:lnTo>
                  <a:lnTo>
                    <a:pt x="299" y="1043"/>
                  </a:lnTo>
                  <a:lnTo>
                    <a:pt x="301" y="1043"/>
                  </a:lnTo>
                  <a:lnTo>
                    <a:pt x="304" y="1046"/>
                  </a:lnTo>
                  <a:lnTo>
                    <a:pt x="304" y="1048"/>
                  </a:lnTo>
                  <a:lnTo>
                    <a:pt x="304" y="1049"/>
                  </a:lnTo>
                  <a:lnTo>
                    <a:pt x="302" y="1049"/>
                  </a:lnTo>
                  <a:lnTo>
                    <a:pt x="302" y="1051"/>
                  </a:lnTo>
                  <a:lnTo>
                    <a:pt x="301" y="1051"/>
                  </a:lnTo>
                  <a:lnTo>
                    <a:pt x="299" y="1051"/>
                  </a:lnTo>
                  <a:lnTo>
                    <a:pt x="299" y="1052"/>
                  </a:lnTo>
                  <a:lnTo>
                    <a:pt x="299" y="1054"/>
                  </a:lnTo>
                  <a:lnTo>
                    <a:pt x="301" y="1057"/>
                  </a:lnTo>
                  <a:lnTo>
                    <a:pt x="302" y="1057"/>
                  </a:lnTo>
                  <a:lnTo>
                    <a:pt x="305" y="1057"/>
                  </a:lnTo>
                  <a:lnTo>
                    <a:pt x="305" y="1058"/>
                  </a:lnTo>
                  <a:lnTo>
                    <a:pt x="308" y="1060"/>
                  </a:lnTo>
                  <a:lnTo>
                    <a:pt x="310" y="1061"/>
                  </a:lnTo>
                  <a:lnTo>
                    <a:pt x="311" y="1063"/>
                  </a:lnTo>
                  <a:lnTo>
                    <a:pt x="314" y="1063"/>
                  </a:lnTo>
                  <a:lnTo>
                    <a:pt x="316" y="1063"/>
                  </a:lnTo>
                  <a:lnTo>
                    <a:pt x="316" y="1064"/>
                  </a:lnTo>
                  <a:lnTo>
                    <a:pt x="317" y="1063"/>
                  </a:lnTo>
                  <a:lnTo>
                    <a:pt x="317" y="1061"/>
                  </a:lnTo>
                  <a:lnTo>
                    <a:pt x="319" y="1061"/>
                  </a:lnTo>
                  <a:lnTo>
                    <a:pt x="319" y="1063"/>
                  </a:lnTo>
                  <a:lnTo>
                    <a:pt x="319" y="1064"/>
                  </a:lnTo>
                  <a:lnTo>
                    <a:pt x="319" y="1066"/>
                  </a:lnTo>
                  <a:lnTo>
                    <a:pt x="319" y="1067"/>
                  </a:lnTo>
                  <a:lnTo>
                    <a:pt x="319" y="1069"/>
                  </a:lnTo>
                  <a:lnTo>
                    <a:pt x="320" y="1070"/>
                  </a:lnTo>
                  <a:lnTo>
                    <a:pt x="322" y="1070"/>
                  </a:lnTo>
                  <a:lnTo>
                    <a:pt x="323" y="1070"/>
                  </a:lnTo>
                  <a:lnTo>
                    <a:pt x="322" y="1070"/>
                  </a:lnTo>
                  <a:lnTo>
                    <a:pt x="320" y="1070"/>
                  </a:lnTo>
                  <a:lnTo>
                    <a:pt x="320" y="1069"/>
                  </a:lnTo>
                  <a:lnTo>
                    <a:pt x="322" y="1069"/>
                  </a:lnTo>
                  <a:lnTo>
                    <a:pt x="323" y="1067"/>
                  </a:lnTo>
                  <a:lnTo>
                    <a:pt x="322" y="1067"/>
                  </a:lnTo>
                  <a:lnTo>
                    <a:pt x="322" y="1066"/>
                  </a:lnTo>
                  <a:lnTo>
                    <a:pt x="323" y="1066"/>
                  </a:lnTo>
                  <a:lnTo>
                    <a:pt x="325" y="1066"/>
                  </a:lnTo>
                  <a:lnTo>
                    <a:pt x="323" y="1067"/>
                  </a:lnTo>
                  <a:lnTo>
                    <a:pt x="325" y="1067"/>
                  </a:lnTo>
                  <a:lnTo>
                    <a:pt x="325" y="1069"/>
                  </a:lnTo>
                  <a:lnTo>
                    <a:pt x="327" y="1067"/>
                  </a:lnTo>
                  <a:lnTo>
                    <a:pt x="327" y="1069"/>
                  </a:lnTo>
                  <a:lnTo>
                    <a:pt x="328" y="1069"/>
                  </a:lnTo>
                  <a:lnTo>
                    <a:pt x="328" y="1067"/>
                  </a:lnTo>
                  <a:lnTo>
                    <a:pt x="330" y="1067"/>
                  </a:lnTo>
                  <a:lnTo>
                    <a:pt x="330" y="1066"/>
                  </a:lnTo>
                  <a:lnTo>
                    <a:pt x="331" y="1066"/>
                  </a:lnTo>
                  <a:lnTo>
                    <a:pt x="334" y="1067"/>
                  </a:lnTo>
                  <a:lnTo>
                    <a:pt x="334" y="1066"/>
                  </a:lnTo>
                  <a:lnTo>
                    <a:pt x="336" y="1067"/>
                  </a:lnTo>
                  <a:lnTo>
                    <a:pt x="337" y="1067"/>
                  </a:lnTo>
                  <a:lnTo>
                    <a:pt x="339" y="1067"/>
                  </a:lnTo>
                  <a:lnTo>
                    <a:pt x="340" y="1067"/>
                  </a:lnTo>
                  <a:lnTo>
                    <a:pt x="342" y="1067"/>
                  </a:lnTo>
                  <a:lnTo>
                    <a:pt x="342" y="1066"/>
                  </a:lnTo>
                  <a:lnTo>
                    <a:pt x="342" y="1064"/>
                  </a:lnTo>
                  <a:lnTo>
                    <a:pt x="340" y="1063"/>
                  </a:lnTo>
                  <a:lnTo>
                    <a:pt x="340" y="1061"/>
                  </a:lnTo>
                  <a:lnTo>
                    <a:pt x="340" y="1060"/>
                  </a:lnTo>
                  <a:lnTo>
                    <a:pt x="342" y="1058"/>
                  </a:lnTo>
                  <a:lnTo>
                    <a:pt x="342" y="1060"/>
                  </a:lnTo>
                  <a:lnTo>
                    <a:pt x="342" y="1061"/>
                  </a:lnTo>
                  <a:lnTo>
                    <a:pt x="343" y="1061"/>
                  </a:lnTo>
                  <a:lnTo>
                    <a:pt x="345" y="1061"/>
                  </a:lnTo>
                  <a:lnTo>
                    <a:pt x="343" y="1058"/>
                  </a:lnTo>
                  <a:lnTo>
                    <a:pt x="345" y="1058"/>
                  </a:lnTo>
                  <a:lnTo>
                    <a:pt x="346" y="1057"/>
                  </a:lnTo>
                  <a:lnTo>
                    <a:pt x="348" y="1057"/>
                  </a:lnTo>
                  <a:lnTo>
                    <a:pt x="348" y="1055"/>
                  </a:lnTo>
                  <a:lnTo>
                    <a:pt x="349" y="1055"/>
                  </a:lnTo>
                  <a:lnTo>
                    <a:pt x="351" y="1055"/>
                  </a:lnTo>
                  <a:lnTo>
                    <a:pt x="352" y="1055"/>
                  </a:lnTo>
                  <a:lnTo>
                    <a:pt x="352" y="1057"/>
                  </a:lnTo>
                  <a:lnTo>
                    <a:pt x="352" y="1058"/>
                  </a:lnTo>
                  <a:lnTo>
                    <a:pt x="354" y="1058"/>
                  </a:lnTo>
                  <a:lnTo>
                    <a:pt x="355" y="1058"/>
                  </a:lnTo>
                  <a:lnTo>
                    <a:pt x="355" y="1060"/>
                  </a:lnTo>
                  <a:lnTo>
                    <a:pt x="357" y="1060"/>
                  </a:lnTo>
                  <a:lnTo>
                    <a:pt x="360" y="1058"/>
                  </a:lnTo>
                  <a:lnTo>
                    <a:pt x="360" y="1057"/>
                  </a:lnTo>
                  <a:lnTo>
                    <a:pt x="361" y="1057"/>
                  </a:lnTo>
                  <a:lnTo>
                    <a:pt x="363" y="1055"/>
                  </a:lnTo>
                  <a:lnTo>
                    <a:pt x="363" y="1054"/>
                  </a:lnTo>
                  <a:lnTo>
                    <a:pt x="364" y="1054"/>
                  </a:lnTo>
                  <a:lnTo>
                    <a:pt x="366" y="1054"/>
                  </a:lnTo>
                  <a:lnTo>
                    <a:pt x="366" y="1055"/>
                  </a:lnTo>
                  <a:lnTo>
                    <a:pt x="367" y="1058"/>
                  </a:lnTo>
                  <a:lnTo>
                    <a:pt x="369" y="1060"/>
                  </a:lnTo>
                  <a:lnTo>
                    <a:pt x="370" y="1061"/>
                  </a:lnTo>
                  <a:lnTo>
                    <a:pt x="372" y="1063"/>
                  </a:lnTo>
                  <a:lnTo>
                    <a:pt x="373" y="1064"/>
                  </a:lnTo>
                  <a:lnTo>
                    <a:pt x="373" y="1066"/>
                  </a:lnTo>
                  <a:lnTo>
                    <a:pt x="373" y="1067"/>
                  </a:lnTo>
                  <a:lnTo>
                    <a:pt x="372" y="1069"/>
                  </a:lnTo>
                  <a:lnTo>
                    <a:pt x="372" y="1070"/>
                  </a:lnTo>
                  <a:lnTo>
                    <a:pt x="370" y="1070"/>
                  </a:lnTo>
                  <a:lnTo>
                    <a:pt x="369" y="1072"/>
                  </a:lnTo>
                  <a:lnTo>
                    <a:pt x="367" y="1072"/>
                  </a:lnTo>
                  <a:lnTo>
                    <a:pt x="366" y="1072"/>
                  </a:lnTo>
                  <a:lnTo>
                    <a:pt x="364" y="1070"/>
                  </a:lnTo>
                  <a:lnTo>
                    <a:pt x="366" y="1069"/>
                  </a:lnTo>
                  <a:lnTo>
                    <a:pt x="367" y="1069"/>
                  </a:lnTo>
                  <a:lnTo>
                    <a:pt x="369" y="1069"/>
                  </a:lnTo>
                  <a:lnTo>
                    <a:pt x="369" y="1067"/>
                  </a:lnTo>
                  <a:lnTo>
                    <a:pt x="369" y="1066"/>
                  </a:lnTo>
                  <a:lnTo>
                    <a:pt x="367" y="1066"/>
                  </a:lnTo>
                  <a:lnTo>
                    <a:pt x="367" y="1064"/>
                  </a:lnTo>
                  <a:lnTo>
                    <a:pt x="366" y="1064"/>
                  </a:lnTo>
                  <a:lnTo>
                    <a:pt x="364" y="1066"/>
                  </a:lnTo>
                  <a:lnTo>
                    <a:pt x="364" y="1067"/>
                  </a:lnTo>
                  <a:lnTo>
                    <a:pt x="363" y="1069"/>
                  </a:lnTo>
                  <a:lnTo>
                    <a:pt x="363" y="1070"/>
                  </a:lnTo>
                  <a:lnTo>
                    <a:pt x="363" y="1072"/>
                  </a:lnTo>
                  <a:lnTo>
                    <a:pt x="363" y="1075"/>
                  </a:lnTo>
                  <a:lnTo>
                    <a:pt x="363" y="1077"/>
                  </a:lnTo>
                  <a:lnTo>
                    <a:pt x="364" y="1078"/>
                  </a:lnTo>
                  <a:lnTo>
                    <a:pt x="364" y="1080"/>
                  </a:lnTo>
                  <a:lnTo>
                    <a:pt x="366" y="1083"/>
                  </a:lnTo>
                  <a:lnTo>
                    <a:pt x="366" y="1084"/>
                  </a:lnTo>
                  <a:lnTo>
                    <a:pt x="364" y="1086"/>
                  </a:lnTo>
                  <a:lnTo>
                    <a:pt x="363" y="1087"/>
                  </a:lnTo>
                  <a:lnTo>
                    <a:pt x="361" y="1087"/>
                  </a:lnTo>
                  <a:lnTo>
                    <a:pt x="361" y="1089"/>
                  </a:lnTo>
                  <a:lnTo>
                    <a:pt x="361" y="1090"/>
                  </a:lnTo>
                  <a:lnTo>
                    <a:pt x="360" y="1090"/>
                  </a:lnTo>
                  <a:lnTo>
                    <a:pt x="358" y="1090"/>
                  </a:lnTo>
                  <a:lnTo>
                    <a:pt x="358" y="1092"/>
                  </a:lnTo>
                  <a:lnTo>
                    <a:pt x="357" y="1092"/>
                  </a:lnTo>
                  <a:lnTo>
                    <a:pt x="355" y="1093"/>
                  </a:lnTo>
                  <a:lnTo>
                    <a:pt x="355" y="1092"/>
                  </a:lnTo>
                  <a:lnTo>
                    <a:pt x="354" y="1092"/>
                  </a:lnTo>
                  <a:lnTo>
                    <a:pt x="352" y="1092"/>
                  </a:lnTo>
                  <a:lnTo>
                    <a:pt x="351" y="1090"/>
                  </a:lnTo>
                  <a:lnTo>
                    <a:pt x="352" y="1089"/>
                  </a:lnTo>
                  <a:lnTo>
                    <a:pt x="352" y="1087"/>
                  </a:lnTo>
                  <a:lnTo>
                    <a:pt x="352" y="1086"/>
                  </a:lnTo>
                  <a:lnTo>
                    <a:pt x="354" y="1084"/>
                  </a:lnTo>
                  <a:lnTo>
                    <a:pt x="355" y="1084"/>
                  </a:lnTo>
                  <a:lnTo>
                    <a:pt x="354" y="1084"/>
                  </a:lnTo>
                  <a:lnTo>
                    <a:pt x="354" y="1083"/>
                  </a:lnTo>
                  <a:lnTo>
                    <a:pt x="354" y="1081"/>
                  </a:lnTo>
                  <a:lnTo>
                    <a:pt x="351" y="1083"/>
                  </a:lnTo>
                  <a:lnTo>
                    <a:pt x="351" y="1081"/>
                  </a:lnTo>
                  <a:lnTo>
                    <a:pt x="351" y="1080"/>
                  </a:lnTo>
                  <a:lnTo>
                    <a:pt x="349" y="1078"/>
                  </a:lnTo>
                  <a:lnTo>
                    <a:pt x="348" y="1078"/>
                  </a:lnTo>
                  <a:lnTo>
                    <a:pt x="346" y="1078"/>
                  </a:lnTo>
                  <a:lnTo>
                    <a:pt x="345" y="1078"/>
                  </a:lnTo>
                  <a:lnTo>
                    <a:pt x="345" y="1077"/>
                  </a:lnTo>
                  <a:lnTo>
                    <a:pt x="343" y="1077"/>
                  </a:lnTo>
                  <a:lnTo>
                    <a:pt x="343" y="1075"/>
                  </a:lnTo>
                  <a:lnTo>
                    <a:pt x="342" y="1075"/>
                  </a:lnTo>
                  <a:lnTo>
                    <a:pt x="339" y="1075"/>
                  </a:lnTo>
                  <a:lnTo>
                    <a:pt x="337" y="1074"/>
                  </a:lnTo>
                  <a:lnTo>
                    <a:pt x="336" y="1074"/>
                  </a:lnTo>
                  <a:lnTo>
                    <a:pt x="336" y="1075"/>
                  </a:lnTo>
                  <a:lnTo>
                    <a:pt x="336" y="1077"/>
                  </a:lnTo>
                  <a:lnTo>
                    <a:pt x="334" y="1078"/>
                  </a:lnTo>
                  <a:lnTo>
                    <a:pt x="336" y="1078"/>
                  </a:lnTo>
                  <a:lnTo>
                    <a:pt x="334" y="1078"/>
                  </a:lnTo>
                  <a:lnTo>
                    <a:pt x="333" y="1078"/>
                  </a:lnTo>
                  <a:lnTo>
                    <a:pt x="333" y="1080"/>
                  </a:lnTo>
                  <a:lnTo>
                    <a:pt x="333" y="1081"/>
                  </a:lnTo>
                  <a:lnTo>
                    <a:pt x="331" y="1081"/>
                  </a:lnTo>
                  <a:lnTo>
                    <a:pt x="331" y="1083"/>
                  </a:lnTo>
                  <a:lnTo>
                    <a:pt x="328" y="1083"/>
                  </a:lnTo>
                  <a:lnTo>
                    <a:pt x="327" y="1083"/>
                  </a:lnTo>
                  <a:lnTo>
                    <a:pt x="325" y="1083"/>
                  </a:lnTo>
                  <a:lnTo>
                    <a:pt x="323" y="1083"/>
                  </a:lnTo>
                  <a:lnTo>
                    <a:pt x="323" y="1084"/>
                  </a:lnTo>
                  <a:lnTo>
                    <a:pt x="322" y="1086"/>
                  </a:lnTo>
                  <a:lnTo>
                    <a:pt x="320" y="1086"/>
                  </a:lnTo>
                  <a:lnTo>
                    <a:pt x="320" y="1087"/>
                  </a:lnTo>
                  <a:lnTo>
                    <a:pt x="319" y="1087"/>
                  </a:lnTo>
                  <a:lnTo>
                    <a:pt x="319" y="1089"/>
                  </a:lnTo>
                  <a:lnTo>
                    <a:pt x="317" y="1089"/>
                  </a:lnTo>
                  <a:lnTo>
                    <a:pt x="316" y="1089"/>
                  </a:lnTo>
                  <a:lnTo>
                    <a:pt x="316" y="1090"/>
                  </a:lnTo>
                  <a:lnTo>
                    <a:pt x="316" y="1092"/>
                  </a:lnTo>
                  <a:lnTo>
                    <a:pt x="317" y="1093"/>
                  </a:lnTo>
                  <a:lnTo>
                    <a:pt x="317" y="1096"/>
                  </a:lnTo>
                  <a:lnTo>
                    <a:pt x="319" y="1096"/>
                  </a:lnTo>
                  <a:lnTo>
                    <a:pt x="319" y="1098"/>
                  </a:lnTo>
                  <a:lnTo>
                    <a:pt x="320" y="1098"/>
                  </a:lnTo>
                  <a:lnTo>
                    <a:pt x="322" y="1098"/>
                  </a:lnTo>
                  <a:lnTo>
                    <a:pt x="323" y="1098"/>
                  </a:lnTo>
                  <a:lnTo>
                    <a:pt x="323" y="1096"/>
                  </a:lnTo>
                  <a:lnTo>
                    <a:pt x="325" y="1096"/>
                  </a:lnTo>
                  <a:lnTo>
                    <a:pt x="327" y="1096"/>
                  </a:lnTo>
                  <a:lnTo>
                    <a:pt x="328" y="1099"/>
                  </a:lnTo>
                  <a:lnTo>
                    <a:pt x="325" y="1101"/>
                  </a:lnTo>
                  <a:lnTo>
                    <a:pt x="323" y="1101"/>
                  </a:lnTo>
                  <a:lnTo>
                    <a:pt x="322" y="1101"/>
                  </a:lnTo>
                  <a:lnTo>
                    <a:pt x="320" y="1102"/>
                  </a:lnTo>
                  <a:lnTo>
                    <a:pt x="319" y="1104"/>
                  </a:lnTo>
                  <a:lnTo>
                    <a:pt x="317" y="1104"/>
                  </a:lnTo>
                  <a:lnTo>
                    <a:pt x="316" y="1104"/>
                  </a:lnTo>
                  <a:lnTo>
                    <a:pt x="314" y="1104"/>
                  </a:lnTo>
                  <a:lnTo>
                    <a:pt x="313" y="1105"/>
                  </a:lnTo>
                  <a:lnTo>
                    <a:pt x="310" y="1105"/>
                  </a:lnTo>
                  <a:lnTo>
                    <a:pt x="310" y="1107"/>
                  </a:lnTo>
                  <a:lnTo>
                    <a:pt x="308" y="1107"/>
                  </a:lnTo>
                  <a:lnTo>
                    <a:pt x="307" y="1107"/>
                  </a:lnTo>
                  <a:lnTo>
                    <a:pt x="304" y="1105"/>
                  </a:lnTo>
                  <a:lnTo>
                    <a:pt x="302" y="1105"/>
                  </a:lnTo>
                  <a:lnTo>
                    <a:pt x="301" y="1104"/>
                  </a:lnTo>
                  <a:lnTo>
                    <a:pt x="299" y="1102"/>
                  </a:lnTo>
                  <a:lnTo>
                    <a:pt x="296" y="1101"/>
                  </a:lnTo>
                  <a:lnTo>
                    <a:pt x="295" y="1101"/>
                  </a:lnTo>
                  <a:lnTo>
                    <a:pt x="295" y="1102"/>
                  </a:lnTo>
                  <a:lnTo>
                    <a:pt x="293" y="1102"/>
                  </a:lnTo>
                  <a:lnTo>
                    <a:pt x="293" y="1104"/>
                  </a:lnTo>
                  <a:lnTo>
                    <a:pt x="292" y="1105"/>
                  </a:lnTo>
                  <a:lnTo>
                    <a:pt x="292" y="1107"/>
                  </a:lnTo>
                  <a:lnTo>
                    <a:pt x="290" y="1107"/>
                  </a:lnTo>
                  <a:lnTo>
                    <a:pt x="289" y="1107"/>
                  </a:lnTo>
                  <a:lnTo>
                    <a:pt x="289" y="1105"/>
                  </a:lnTo>
                  <a:lnTo>
                    <a:pt x="287" y="1105"/>
                  </a:lnTo>
                  <a:lnTo>
                    <a:pt x="284" y="1105"/>
                  </a:lnTo>
                  <a:lnTo>
                    <a:pt x="283" y="1105"/>
                  </a:lnTo>
                  <a:lnTo>
                    <a:pt x="281" y="1105"/>
                  </a:lnTo>
                  <a:lnTo>
                    <a:pt x="280" y="1104"/>
                  </a:lnTo>
                  <a:lnTo>
                    <a:pt x="277" y="1104"/>
                  </a:lnTo>
                  <a:lnTo>
                    <a:pt x="274" y="1104"/>
                  </a:lnTo>
                  <a:lnTo>
                    <a:pt x="272" y="1104"/>
                  </a:lnTo>
                  <a:lnTo>
                    <a:pt x="271" y="1104"/>
                  </a:lnTo>
                  <a:lnTo>
                    <a:pt x="271" y="1102"/>
                  </a:lnTo>
                  <a:lnTo>
                    <a:pt x="267" y="1099"/>
                  </a:lnTo>
                  <a:lnTo>
                    <a:pt x="266" y="1098"/>
                  </a:lnTo>
                  <a:lnTo>
                    <a:pt x="264" y="1096"/>
                  </a:lnTo>
                  <a:lnTo>
                    <a:pt x="263" y="1096"/>
                  </a:lnTo>
                  <a:lnTo>
                    <a:pt x="263" y="1095"/>
                  </a:lnTo>
                  <a:lnTo>
                    <a:pt x="261" y="1093"/>
                  </a:lnTo>
                  <a:lnTo>
                    <a:pt x="261" y="1092"/>
                  </a:lnTo>
                  <a:lnTo>
                    <a:pt x="261" y="1090"/>
                  </a:lnTo>
                  <a:lnTo>
                    <a:pt x="263" y="1087"/>
                  </a:lnTo>
                  <a:lnTo>
                    <a:pt x="261" y="1086"/>
                  </a:lnTo>
                  <a:lnTo>
                    <a:pt x="260" y="1084"/>
                  </a:lnTo>
                  <a:lnTo>
                    <a:pt x="258" y="1084"/>
                  </a:lnTo>
                  <a:lnTo>
                    <a:pt x="257" y="1084"/>
                  </a:lnTo>
                  <a:lnTo>
                    <a:pt x="255" y="1084"/>
                  </a:lnTo>
                  <a:lnTo>
                    <a:pt x="254" y="1084"/>
                  </a:lnTo>
                  <a:lnTo>
                    <a:pt x="252" y="1084"/>
                  </a:lnTo>
                  <a:lnTo>
                    <a:pt x="251" y="1084"/>
                  </a:lnTo>
                  <a:lnTo>
                    <a:pt x="249" y="1083"/>
                  </a:lnTo>
                  <a:lnTo>
                    <a:pt x="248" y="1083"/>
                  </a:lnTo>
                  <a:lnTo>
                    <a:pt x="246" y="1083"/>
                  </a:lnTo>
                  <a:lnTo>
                    <a:pt x="245" y="1083"/>
                  </a:lnTo>
                  <a:lnTo>
                    <a:pt x="242" y="1083"/>
                  </a:lnTo>
                  <a:lnTo>
                    <a:pt x="240" y="1087"/>
                  </a:lnTo>
                  <a:lnTo>
                    <a:pt x="239" y="1087"/>
                  </a:lnTo>
                  <a:lnTo>
                    <a:pt x="237" y="1087"/>
                  </a:lnTo>
                  <a:lnTo>
                    <a:pt x="237" y="1086"/>
                  </a:lnTo>
                  <a:lnTo>
                    <a:pt x="237" y="1084"/>
                  </a:lnTo>
                  <a:lnTo>
                    <a:pt x="237" y="1081"/>
                  </a:lnTo>
                  <a:lnTo>
                    <a:pt x="236" y="1081"/>
                  </a:lnTo>
                  <a:lnTo>
                    <a:pt x="236" y="1080"/>
                  </a:lnTo>
                  <a:lnTo>
                    <a:pt x="234" y="1080"/>
                  </a:lnTo>
                  <a:lnTo>
                    <a:pt x="233" y="1080"/>
                  </a:lnTo>
                  <a:lnTo>
                    <a:pt x="231" y="1080"/>
                  </a:lnTo>
                  <a:lnTo>
                    <a:pt x="230" y="1080"/>
                  </a:lnTo>
                  <a:lnTo>
                    <a:pt x="228" y="1080"/>
                  </a:lnTo>
                  <a:lnTo>
                    <a:pt x="227" y="1081"/>
                  </a:lnTo>
                  <a:lnTo>
                    <a:pt x="227" y="1083"/>
                  </a:lnTo>
                  <a:lnTo>
                    <a:pt x="225" y="1086"/>
                  </a:lnTo>
                  <a:lnTo>
                    <a:pt x="224" y="1087"/>
                  </a:lnTo>
                  <a:lnTo>
                    <a:pt x="222" y="1089"/>
                  </a:lnTo>
                  <a:lnTo>
                    <a:pt x="221" y="1089"/>
                  </a:lnTo>
                  <a:lnTo>
                    <a:pt x="219" y="1090"/>
                  </a:lnTo>
                  <a:lnTo>
                    <a:pt x="218" y="1092"/>
                  </a:lnTo>
                  <a:lnTo>
                    <a:pt x="216" y="1092"/>
                  </a:lnTo>
                  <a:lnTo>
                    <a:pt x="215" y="1092"/>
                  </a:lnTo>
                  <a:lnTo>
                    <a:pt x="213" y="1092"/>
                  </a:lnTo>
                  <a:lnTo>
                    <a:pt x="211" y="1092"/>
                  </a:lnTo>
                  <a:lnTo>
                    <a:pt x="210" y="1093"/>
                  </a:lnTo>
                  <a:lnTo>
                    <a:pt x="208" y="1093"/>
                  </a:lnTo>
                  <a:lnTo>
                    <a:pt x="208" y="1095"/>
                  </a:lnTo>
                  <a:lnTo>
                    <a:pt x="208" y="1096"/>
                  </a:lnTo>
                  <a:lnTo>
                    <a:pt x="208" y="1098"/>
                  </a:lnTo>
                  <a:lnTo>
                    <a:pt x="207" y="1098"/>
                  </a:lnTo>
                  <a:lnTo>
                    <a:pt x="205" y="1098"/>
                  </a:lnTo>
                  <a:lnTo>
                    <a:pt x="204" y="1098"/>
                  </a:lnTo>
                  <a:lnTo>
                    <a:pt x="202" y="1098"/>
                  </a:lnTo>
                  <a:lnTo>
                    <a:pt x="201" y="1098"/>
                  </a:lnTo>
                  <a:lnTo>
                    <a:pt x="199" y="1098"/>
                  </a:lnTo>
                  <a:lnTo>
                    <a:pt x="198" y="1099"/>
                  </a:lnTo>
                  <a:lnTo>
                    <a:pt x="196" y="1101"/>
                  </a:lnTo>
                  <a:lnTo>
                    <a:pt x="196" y="1102"/>
                  </a:lnTo>
                  <a:lnTo>
                    <a:pt x="196" y="1104"/>
                  </a:lnTo>
                  <a:lnTo>
                    <a:pt x="196" y="1105"/>
                  </a:lnTo>
                  <a:lnTo>
                    <a:pt x="196" y="1107"/>
                  </a:lnTo>
                  <a:lnTo>
                    <a:pt x="195" y="1108"/>
                  </a:lnTo>
                  <a:lnTo>
                    <a:pt x="193" y="1110"/>
                  </a:lnTo>
                  <a:lnTo>
                    <a:pt x="192" y="1110"/>
                  </a:lnTo>
                  <a:lnTo>
                    <a:pt x="190" y="1110"/>
                  </a:lnTo>
                  <a:lnTo>
                    <a:pt x="189" y="1110"/>
                  </a:lnTo>
                  <a:lnTo>
                    <a:pt x="187" y="1108"/>
                  </a:lnTo>
                  <a:lnTo>
                    <a:pt x="186" y="1107"/>
                  </a:lnTo>
                  <a:lnTo>
                    <a:pt x="184" y="1107"/>
                  </a:lnTo>
                  <a:lnTo>
                    <a:pt x="183" y="1107"/>
                  </a:lnTo>
                  <a:lnTo>
                    <a:pt x="181" y="1107"/>
                  </a:lnTo>
                  <a:lnTo>
                    <a:pt x="181" y="1108"/>
                  </a:lnTo>
                  <a:lnTo>
                    <a:pt x="180" y="1110"/>
                  </a:lnTo>
                  <a:lnTo>
                    <a:pt x="178" y="1110"/>
                  </a:lnTo>
                  <a:lnTo>
                    <a:pt x="178" y="1111"/>
                  </a:lnTo>
                  <a:lnTo>
                    <a:pt x="177" y="1111"/>
                  </a:lnTo>
                  <a:lnTo>
                    <a:pt x="175" y="1111"/>
                  </a:lnTo>
                  <a:lnTo>
                    <a:pt x="174" y="1111"/>
                  </a:lnTo>
                  <a:lnTo>
                    <a:pt x="171" y="1113"/>
                  </a:lnTo>
                  <a:lnTo>
                    <a:pt x="169" y="1113"/>
                  </a:lnTo>
                  <a:lnTo>
                    <a:pt x="168" y="1113"/>
                  </a:lnTo>
                  <a:lnTo>
                    <a:pt x="166" y="1111"/>
                  </a:lnTo>
                  <a:lnTo>
                    <a:pt x="165" y="1111"/>
                  </a:lnTo>
                  <a:lnTo>
                    <a:pt x="163" y="1110"/>
                  </a:lnTo>
                  <a:lnTo>
                    <a:pt x="162" y="1110"/>
                  </a:lnTo>
                  <a:lnTo>
                    <a:pt x="160" y="1110"/>
                  </a:lnTo>
                  <a:lnTo>
                    <a:pt x="159" y="1110"/>
                  </a:lnTo>
                  <a:lnTo>
                    <a:pt x="157" y="1110"/>
                  </a:lnTo>
                  <a:lnTo>
                    <a:pt x="156" y="1111"/>
                  </a:lnTo>
                  <a:lnTo>
                    <a:pt x="154" y="1111"/>
                  </a:lnTo>
                  <a:lnTo>
                    <a:pt x="152" y="1110"/>
                  </a:lnTo>
                  <a:lnTo>
                    <a:pt x="151" y="1110"/>
                  </a:lnTo>
                  <a:lnTo>
                    <a:pt x="149" y="1110"/>
                  </a:lnTo>
                  <a:lnTo>
                    <a:pt x="148" y="1108"/>
                  </a:lnTo>
                  <a:lnTo>
                    <a:pt x="148" y="1110"/>
                  </a:lnTo>
                  <a:lnTo>
                    <a:pt x="146" y="1110"/>
                  </a:lnTo>
                  <a:lnTo>
                    <a:pt x="146" y="1111"/>
                  </a:lnTo>
                  <a:lnTo>
                    <a:pt x="145" y="1113"/>
                  </a:lnTo>
                  <a:lnTo>
                    <a:pt x="145" y="1114"/>
                  </a:lnTo>
                  <a:lnTo>
                    <a:pt x="145" y="1116"/>
                  </a:lnTo>
                  <a:lnTo>
                    <a:pt x="143" y="1116"/>
                  </a:lnTo>
                  <a:lnTo>
                    <a:pt x="142" y="1116"/>
                  </a:lnTo>
                  <a:lnTo>
                    <a:pt x="140" y="1114"/>
                  </a:lnTo>
                  <a:lnTo>
                    <a:pt x="137" y="1114"/>
                  </a:lnTo>
                  <a:lnTo>
                    <a:pt x="136" y="1114"/>
                  </a:lnTo>
                  <a:lnTo>
                    <a:pt x="134" y="1114"/>
                  </a:lnTo>
                  <a:lnTo>
                    <a:pt x="133" y="1113"/>
                  </a:lnTo>
                  <a:lnTo>
                    <a:pt x="131" y="1111"/>
                  </a:lnTo>
                  <a:lnTo>
                    <a:pt x="131" y="1110"/>
                  </a:lnTo>
                  <a:lnTo>
                    <a:pt x="131" y="1108"/>
                  </a:lnTo>
                  <a:lnTo>
                    <a:pt x="131" y="1107"/>
                  </a:lnTo>
                  <a:lnTo>
                    <a:pt x="133" y="1105"/>
                  </a:lnTo>
                  <a:lnTo>
                    <a:pt x="133" y="1104"/>
                  </a:lnTo>
                  <a:lnTo>
                    <a:pt x="133" y="1102"/>
                  </a:lnTo>
                  <a:lnTo>
                    <a:pt x="131" y="1101"/>
                  </a:lnTo>
                  <a:lnTo>
                    <a:pt x="130" y="1098"/>
                  </a:lnTo>
                  <a:lnTo>
                    <a:pt x="128" y="1096"/>
                  </a:lnTo>
                  <a:lnTo>
                    <a:pt x="127" y="1095"/>
                  </a:lnTo>
                  <a:lnTo>
                    <a:pt x="125" y="1095"/>
                  </a:lnTo>
                  <a:lnTo>
                    <a:pt x="124" y="1093"/>
                  </a:lnTo>
                  <a:lnTo>
                    <a:pt x="122" y="1093"/>
                  </a:lnTo>
                  <a:lnTo>
                    <a:pt x="121" y="1093"/>
                  </a:lnTo>
                  <a:lnTo>
                    <a:pt x="118" y="1093"/>
                  </a:lnTo>
                  <a:lnTo>
                    <a:pt x="116" y="1093"/>
                  </a:lnTo>
                  <a:lnTo>
                    <a:pt x="115" y="1095"/>
                  </a:lnTo>
                  <a:lnTo>
                    <a:pt x="113" y="1096"/>
                  </a:lnTo>
                  <a:lnTo>
                    <a:pt x="112" y="1096"/>
                  </a:lnTo>
                  <a:lnTo>
                    <a:pt x="110" y="1096"/>
                  </a:lnTo>
                  <a:lnTo>
                    <a:pt x="109" y="1096"/>
                  </a:lnTo>
                  <a:lnTo>
                    <a:pt x="107" y="1096"/>
                  </a:lnTo>
                  <a:lnTo>
                    <a:pt x="107" y="1095"/>
                  </a:lnTo>
                  <a:lnTo>
                    <a:pt x="106" y="1095"/>
                  </a:lnTo>
                  <a:lnTo>
                    <a:pt x="103" y="1093"/>
                  </a:lnTo>
                  <a:lnTo>
                    <a:pt x="101" y="1095"/>
                  </a:lnTo>
                  <a:lnTo>
                    <a:pt x="101" y="1096"/>
                  </a:lnTo>
                  <a:lnTo>
                    <a:pt x="100" y="1098"/>
                  </a:lnTo>
                  <a:lnTo>
                    <a:pt x="100" y="1099"/>
                  </a:lnTo>
                  <a:lnTo>
                    <a:pt x="100" y="1101"/>
                  </a:lnTo>
                  <a:lnTo>
                    <a:pt x="100" y="1102"/>
                  </a:lnTo>
                  <a:lnTo>
                    <a:pt x="98" y="1102"/>
                  </a:lnTo>
                  <a:lnTo>
                    <a:pt x="98" y="1104"/>
                  </a:lnTo>
                  <a:lnTo>
                    <a:pt x="96" y="1105"/>
                  </a:lnTo>
                  <a:lnTo>
                    <a:pt x="95" y="1105"/>
                  </a:lnTo>
                  <a:lnTo>
                    <a:pt x="95" y="1107"/>
                  </a:lnTo>
                  <a:lnTo>
                    <a:pt x="93" y="1108"/>
                  </a:lnTo>
                  <a:lnTo>
                    <a:pt x="92" y="1110"/>
                  </a:lnTo>
                  <a:lnTo>
                    <a:pt x="90" y="1110"/>
                  </a:lnTo>
                  <a:lnTo>
                    <a:pt x="89" y="1111"/>
                  </a:lnTo>
                  <a:lnTo>
                    <a:pt x="87" y="1111"/>
                  </a:lnTo>
                  <a:lnTo>
                    <a:pt x="86" y="1111"/>
                  </a:lnTo>
                  <a:lnTo>
                    <a:pt x="84" y="1111"/>
                  </a:lnTo>
                  <a:lnTo>
                    <a:pt x="83" y="1111"/>
                  </a:lnTo>
                  <a:lnTo>
                    <a:pt x="80" y="1113"/>
                  </a:lnTo>
                  <a:lnTo>
                    <a:pt x="80" y="1114"/>
                  </a:lnTo>
                  <a:lnTo>
                    <a:pt x="78" y="1114"/>
                  </a:lnTo>
                  <a:lnTo>
                    <a:pt x="77" y="1116"/>
                  </a:lnTo>
                  <a:lnTo>
                    <a:pt x="72" y="1116"/>
                  </a:lnTo>
                  <a:lnTo>
                    <a:pt x="71" y="1116"/>
                  </a:lnTo>
                  <a:lnTo>
                    <a:pt x="69" y="1116"/>
                  </a:lnTo>
                  <a:lnTo>
                    <a:pt x="68" y="1116"/>
                  </a:lnTo>
                  <a:lnTo>
                    <a:pt x="66" y="1117"/>
                  </a:lnTo>
                  <a:lnTo>
                    <a:pt x="65" y="1117"/>
                  </a:lnTo>
                  <a:lnTo>
                    <a:pt x="63" y="1119"/>
                  </a:lnTo>
                  <a:lnTo>
                    <a:pt x="60" y="1120"/>
                  </a:lnTo>
                  <a:lnTo>
                    <a:pt x="59" y="1120"/>
                  </a:lnTo>
                  <a:lnTo>
                    <a:pt x="57" y="1120"/>
                  </a:lnTo>
                  <a:lnTo>
                    <a:pt x="54" y="1120"/>
                  </a:lnTo>
                  <a:lnTo>
                    <a:pt x="53" y="1120"/>
                  </a:lnTo>
                  <a:lnTo>
                    <a:pt x="51" y="1119"/>
                  </a:lnTo>
                  <a:lnTo>
                    <a:pt x="50" y="1119"/>
                  </a:lnTo>
                  <a:lnTo>
                    <a:pt x="50" y="1117"/>
                  </a:lnTo>
                  <a:lnTo>
                    <a:pt x="50" y="1116"/>
                  </a:lnTo>
                  <a:lnTo>
                    <a:pt x="48" y="1114"/>
                  </a:lnTo>
                  <a:lnTo>
                    <a:pt x="47" y="1114"/>
                  </a:lnTo>
                  <a:lnTo>
                    <a:pt x="45" y="1113"/>
                  </a:lnTo>
                  <a:lnTo>
                    <a:pt x="44" y="1113"/>
                  </a:lnTo>
                  <a:lnTo>
                    <a:pt x="44" y="1111"/>
                  </a:lnTo>
                  <a:lnTo>
                    <a:pt x="42" y="1110"/>
                  </a:lnTo>
                  <a:lnTo>
                    <a:pt x="40" y="1108"/>
                  </a:lnTo>
                  <a:lnTo>
                    <a:pt x="40" y="1107"/>
                  </a:lnTo>
                  <a:lnTo>
                    <a:pt x="39" y="1105"/>
                  </a:lnTo>
                  <a:lnTo>
                    <a:pt x="40" y="1104"/>
                  </a:lnTo>
                  <a:lnTo>
                    <a:pt x="40" y="1105"/>
                  </a:lnTo>
                  <a:lnTo>
                    <a:pt x="42" y="1105"/>
                  </a:lnTo>
                  <a:lnTo>
                    <a:pt x="44" y="1107"/>
                  </a:lnTo>
                  <a:lnTo>
                    <a:pt x="47" y="1105"/>
                  </a:lnTo>
                  <a:lnTo>
                    <a:pt x="48" y="1104"/>
                  </a:lnTo>
                  <a:lnTo>
                    <a:pt x="50" y="1104"/>
                  </a:lnTo>
                  <a:lnTo>
                    <a:pt x="51" y="1104"/>
                  </a:lnTo>
                  <a:lnTo>
                    <a:pt x="53" y="1104"/>
                  </a:lnTo>
                  <a:lnTo>
                    <a:pt x="53" y="1105"/>
                  </a:lnTo>
                  <a:lnTo>
                    <a:pt x="54" y="1105"/>
                  </a:lnTo>
                  <a:lnTo>
                    <a:pt x="54" y="1104"/>
                  </a:lnTo>
                  <a:lnTo>
                    <a:pt x="53" y="1104"/>
                  </a:lnTo>
                  <a:lnTo>
                    <a:pt x="54" y="1102"/>
                  </a:lnTo>
                  <a:lnTo>
                    <a:pt x="56" y="1101"/>
                  </a:lnTo>
                  <a:lnTo>
                    <a:pt x="56" y="1102"/>
                  </a:lnTo>
                  <a:lnTo>
                    <a:pt x="57" y="1104"/>
                  </a:lnTo>
                  <a:lnTo>
                    <a:pt x="57" y="1102"/>
                  </a:lnTo>
                  <a:lnTo>
                    <a:pt x="57" y="1101"/>
                  </a:lnTo>
                  <a:lnTo>
                    <a:pt x="56" y="1099"/>
                  </a:lnTo>
                  <a:lnTo>
                    <a:pt x="56" y="1098"/>
                  </a:lnTo>
                  <a:lnTo>
                    <a:pt x="56" y="1096"/>
                  </a:lnTo>
                  <a:lnTo>
                    <a:pt x="53" y="1095"/>
                  </a:lnTo>
                  <a:lnTo>
                    <a:pt x="53" y="1093"/>
                  </a:lnTo>
                  <a:lnTo>
                    <a:pt x="54" y="1092"/>
                  </a:lnTo>
                  <a:lnTo>
                    <a:pt x="54" y="1090"/>
                  </a:lnTo>
                  <a:lnTo>
                    <a:pt x="56" y="1089"/>
                  </a:lnTo>
                  <a:lnTo>
                    <a:pt x="59" y="1089"/>
                  </a:lnTo>
                  <a:lnTo>
                    <a:pt x="59" y="1087"/>
                  </a:lnTo>
                  <a:lnTo>
                    <a:pt x="57" y="1087"/>
                  </a:lnTo>
                  <a:lnTo>
                    <a:pt x="56" y="1087"/>
                  </a:lnTo>
                  <a:lnTo>
                    <a:pt x="56" y="1089"/>
                  </a:lnTo>
                  <a:lnTo>
                    <a:pt x="54" y="1089"/>
                  </a:lnTo>
                  <a:lnTo>
                    <a:pt x="53" y="1090"/>
                  </a:lnTo>
                  <a:lnTo>
                    <a:pt x="51" y="1090"/>
                  </a:lnTo>
                  <a:lnTo>
                    <a:pt x="48" y="1090"/>
                  </a:lnTo>
                  <a:lnTo>
                    <a:pt x="47" y="1089"/>
                  </a:lnTo>
                  <a:lnTo>
                    <a:pt x="45" y="1089"/>
                  </a:lnTo>
                  <a:lnTo>
                    <a:pt x="44" y="1089"/>
                  </a:lnTo>
                  <a:lnTo>
                    <a:pt x="42" y="1090"/>
                  </a:lnTo>
                  <a:lnTo>
                    <a:pt x="42" y="1092"/>
                  </a:lnTo>
                  <a:lnTo>
                    <a:pt x="40" y="1092"/>
                  </a:lnTo>
                  <a:lnTo>
                    <a:pt x="39" y="1093"/>
                  </a:lnTo>
                  <a:lnTo>
                    <a:pt x="37" y="1096"/>
                  </a:lnTo>
                  <a:lnTo>
                    <a:pt x="34" y="1098"/>
                  </a:lnTo>
                  <a:lnTo>
                    <a:pt x="33" y="1098"/>
                  </a:lnTo>
                  <a:lnTo>
                    <a:pt x="31" y="1098"/>
                  </a:lnTo>
                  <a:lnTo>
                    <a:pt x="30" y="1098"/>
                  </a:lnTo>
                  <a:lnTo>
                    <a:pt x="30" y="1096"/>
                  </a:lnTo>
                  <a:lnTo>
                    <a:pt x="28" y="1096"/>
                  </a:lnTo>
                  <a:lnTo>
                    <a:pt x="30" y="1095"/>
                  </a:lnTo>
                  <a:lnTo>
                    <a:pt x="27" y="1093"/>
                  </a:lnTo>
                  <a:lnTo>
                    <a:pt x="24" y="1092"/>
                  </a:lnTo>
                  <a:lnTo>
                    <a:pt x="25" y="1089"/>
                  </a:lnTo>
                  <a:lnTo>
                    <a:pt x="25" y="1086"/>
                  </a:lnTo>
                  <a:lnTo>
                    <a:pt x="25" y="1084"/>
                  </a:lnTo>
                  <a:lnTo>
                    <a:pt x="24" y="1083"/>
                  </a:lnTo>
                  <a:lnTo>
                    <a:pt x="19" y="1078"/>
                  </a:lnTo>
                  <a:lnTo>
                    <a:pt x="19" y="1077"/>
                  </a:lnTo>
                  <a:lnTo>
                    <a:pt x="18" y="1074"/>
                  </a:lnTo>
                  <a:lnTo>
                    <a:pt x="18" y="1070"/>
                  </a:lnTo>
                  <a:lnTo>
                    <a:pt x="16" y="1069"/>
                  </a:lnTo>
                  <a:lnTo>
                    <a:pt x="15" y="1067"/>
                  </a:lnTo>
                  <a:lnTo>
                    <a:pt x="10" y="1064"/>
                  </a:lnTo>
                  <a:lnTo>
                    <a:pt x="7" y="1061"/>
                  </a:lnTo>
                  <a:lnTo>
                    <a:pt x="6" y="1058"/>
                  </a:lnTo>
                  <a:lnTo>
                    <a:pt x="3" y="1055"/>
                  </a:lnTo>
                  <a:lnTo>
                    <a:pt x="3" y="1054"/>
                  </a:lnTo>
                  <a:lnTo>
                    <a:pt x="1" y="1052"/>
                  </a:lnTo>
                  <a:lnTo>
                    <a:pt x="1" y="1049"/>
                  </a:lnTo>
                  <a:lnTo>
                    <a:pt x="1" y="1046"/>
                  </a:lnTo>
                  <a:lnTo>
                    <a:pt x="1" y="1043"/>
                  </a:lnTo>
                  <a:lnTo>
                    <a:pt x="1" y="1042"/>
                  </a:lnTo>
                  <a:lnTo>
                    <a:pt x="0" y="1039"/>
                  </a:lnTo>
                  <a:lnTo>
                    <a:pt x="0" y="1037"/>
                  </a:lnTo>
                  <a:lnTo>
                    <a:pt x="0" y="1036"/>
                  </a:lnTo>
                  <a:lnTo>
                    <a:pt x="3" y="1033"/>
                  </a:lnTo>
                  <a:lnTo>
                    <a:pt x="7" y="1030"/>
                  </a:lnTo>
                  <a:lnTo>
                    <a:pt x="9" y="1028"/>
                  </a:lnTo>
                  <a:lnTo>
                    <a:pt x="9" y="1027"/>
                  </a:lnTo>
                  <a:lnTo>
                    <a:pt x="10" y="1025"/>
                  </a:lnTo>
                  <a:lnTo>
                    <a:pt x="10" y="1024"/>
                  </a:lnTo>
                  <a:lnTo>
                    <a:pt x="12" y="1022"/>
                  </a:lnTo>
                  <a:lnTo>
                    <a:pt x="12" y="1019"/>
                  </a:lnTo>
                  <a:lnTo>
                    <a:pt x="12" y="1017"/>
                  </a:lnTo>
                  <a:lnTo>
                    <a:pt x="12" y="1014"/>
                  </a:lnTo>
                  <a:lnTo>
                    <a:pt x="9" y="1010"/>
                  </a:lnTo>
                  <a:lnTo>
                    <a:pt x="7" y="1004"/>
                  </a:lnTo>
                  <a:lnTo>
                    <a:pt x="6" y="1001"/>
                  </a:lnTo>
                  <a:lnTo>
                    <a:pt x="6" y="999"/>
                  </a:lnTo>
                  <a:lnTo>
                    <a:pt x="6" y="998"/>
                  </a:lnTo>
                  <a:lnTo>
                    <a:pt x="6" y="996"/>
                  </a:lnTo>
                  <a:lnTo>
                    <a:pt x="6" y="995"/>
                  </a:lnTo>
                  <a:lnTo>
                    <a:pt x="7" y="993"/>
                  </a:lnTo>
                  <a:lnTo>
                    <a:pt x="10" y="986"/>
                  </a:lnTo>
                  <a:lnTo>
                    <a:pt x="12" y="981"/>
                  </a:lnTo>
                  <a:lnTo>
                    <a:pt x="12" y="980"/>
                  </a:lnTo>
                  <a:lnTo>
                    <a:pt x="12" y="978"/>
                  </a:lnTo>
                  <a:lnTo>
                    <a:pt x="13" y="977"/>
                  </a:lnTo>
                  <a:lnTo>
                    <a:pt x="13" y="974"/>
                  </a:lnTo>
                  <a:lnTo>
                    <a:pt x="15" y="974"/>
                  </a:lnTo>
                  <a:lnTo>
                    <a:pt x="16" y="971"/>
                  </a:lnTo>
                  <a:lnTo>
                    <a:pt x="16" y="969"/>
                  </a:lnTo>
                  <a:lnTo>
                    <a:pt x="18" y="966"/>
                  </a:lnTo>
                  <a:lnTo>
                    <a:pt x="18" y="963"/>
                  </a:lnTo>
                  <a:lnTo>
                    <a:pt x="18" y="961"/>
                  </a:lnTo>
                  <a:lnTo>
                    <a:pt x="18" y="960"/>
                  </a:lnTo>
                  <a:lnTo>
                    <a:pt x="18" y="958"/>
                  </a:lnTo>
                  <a:lnTo>
                    <a:pt x="16" y="955"/>
                  </a:lnTo>
                  <a:lnTo>
                    <a:pt x="16" y="954"/>
                  </a:lnTo>
                  <a:lnTo>
                    <a:pt x="15" y="952"/>
                  </a:lnTo>
                  <a:lnTo>
                    <a:pt x="16" y="949"/>
                  </a:lnTo>
                  <a:lnTo>
                    <a:pt x="16" y="948"/>
                  </a:lnTo>
                  <a:lnTo>
                    <a:pt x="16" y="946"/>
                  </a:lnTo>
                  <a:lnTo>
                    <a:pt x="18" y="945"/>
                  </a:lnTo>
                  <a:lnTo>
                    <a:pt x="19" y="943"/>
                  </a:lnTo>
                  <a:lnTo>
                    <a:pt x="21" y="942"/>
                  </a:lnTo>
                  <a:lnTo>
                    <a:pt x="22" y="942"/>
                  </a:lnTo>
                  <a:lnTo>
                    <a:pt x="24" y="940"/>
                  </a:lnTo>
                  <a:lnTo>
                    <a:pt x="25" y="937"/>
                  </a:lnTo>
                  <a:lnTo>
                    <a:pt x="25" y="936"/>
                  </a:lnTo>
                  <a:lnTo>
                    <a:pt x="25" y="933"/>
                  </a:lnTo>
                  <a:lnTo>
                    <a:pt x="24" y="928"/>
                  </a:lnTo>
                  <a:lnTo>
                    <a:pt x="24" y="925"/>
                  </a:lnTo>
                  <a:lnTo>
                    <a:pt x="24" y="924"/>
                  </a:lnTo>
                  <a:lnTo>
                    <a:pt x="25" y="922"/>
                  </a:lnTo>
                  <a:lnTo>
                    <a:pt x="25" y="921"/>
                  </a:lnTo>
                  <a:lnTo>
                    <a:pt x="27" y="921"/>
                  </a:lnTo>
                  <a:lnTo>
                    <a:pt x="27" y="919"/>
                  </a:lnTo>
                  <a:lnTo>
                    <a:pt x="28" y="918"/>
                  </a:lnTo>
                  <a:lnTo>
                    <a:pt x="33" y="913"/>
                  </a:lnTo>
                  <a:lnTo>
                    <a:pt x="34" y="910"/>
                  </a:lnTo>
                  <a:lnTo>
                    <a:pt x="37" y="905"/>
                  </a:lnTo>
                  <a:lnTo>
                    <a:pt x="39" y="904"/>
                  </a:lnTo>
                  <a:lnTo>
                    <a:pt x="39" y="901"/>
                  </a:lnTo>
                  <a:lnTo>
                    <a:pt x="39" y="899"/>
                  </a:lnTo>
                  <a:lnTo>
                    <a:pt x="37" y="895"/>
                  </a:lnTo>
                  <a:lnTo>
                    <a:pt x="37" y="892"/>
                  </a:lnTo>
                  <a:lnTo>
                    <a:pt x="36" y="890"/>
                  </a:lnTo>
                  <a:lnTo>
                    <a:pt x="34" y="889"/>
                  </a:lnTo>
                  <a:lnTo>
                    <a:pt x="34" y="887"/>
                  </a:lnTo>
                  <a:lnTo>
                    <a:pt x="33" y="886"/>
                  </a:lnTo>
                  <a:lnTo>
                    <a:pt x="28" y="880"/>
                  </a:lnTo>
                  <a:lnTo>
                    <a:pt x="24" y="875"/>
                  </a:lnTo>
                  <a:lnTo>
                    <a:pt x="22" y="872"/>
                  </a:lnTo>
                  <a:lnTo>
                    <a:pt x="21" y="871"/>
                  </a:lnTo>
                  <a:lnTo>
                    <a:pt x="21" y="869"/>
                  </a:lnTo>
                  <a:lnTo>
                    <a:pt x="22" y="865"/>
                  </a:lnTo>
                  <a:lnTo>
                    <a:pt x="24" y="863"/>
                  </a:lnTo>
                  <a:lnTo>
                    <a:pt x="24" y="860"/>
                  </a:lnTo>
                  <a:lnTo>
                    <a:pt x="24" y="858"/>
                  </a:lnTo>
                  <a:lnTo>
                    <a:pt x="22" y="849"/>
                  </a:lnTo>
                  <a:lnTo>
                    <a:pt x="22" y="848"/>
                  </a:lnTo>
                  <a:lnTo>
                    <a:pt x="22" y="845"/>
                  </a:lnTo>
                  <a:lnTo>
                    <a:pt x="22" y="843"/>
                  </a:lnTo>
                  <a:lnTo>
                    <a:pt x="24" y="840"/>
                  </a:lnTo>
                  <a:lnTo>
                    <a:pt x="25" y="837"/>
                  </a:lnTo>
                  <a:lnTo>
                    <a:pt x="25" y="836"/>
                  </a:lnTo>
                  <a:lnTo>
                    <a:pt x="25" y="834"/>
                  </a:lnTo>
                  <a:lnTo>
                    <a:pt x="25" y="831"/>
                  </a:lnTo>
                  <a:lnTo>
                    <a:pt x="25" y="828"/>
                  </a:lnTo>
                  <a:lnTo>
                    <a:pt x="25" y="827"/>
                  </a:lnTo>
                  <a:lnTo>
                    <a:pt x="27" y="825"/>
                  </a:lnTo>
                  <a:lnTo>
                    <a:pt x="30" y="824"/>
                  </a:lnTo>
                  <a:lnTo>
                    <a:pt x="31" y="822"/>
                  </a:lnTo>
                  <a:lnTo>
                    <a:pt x="33" y="821"/>
                  </a:lnTo>
                  <a:lnTo>
                    <a:pt x="33" y="819"/>
                  </a:lnTo>
                  <a:lnTo>
                    <a:pt x="33" y="818"/>
                  </a:lnTo>
                  <a:lnTo>
                    <a:pt x="33" y="813"/>
                  </a:lnTo>
                  <a:lnTo>
                    <a:pt x="33" y="812"/>
                  </a:lnTo>
                  <a:lnTo>
                    <a:pt x="33" y="810"/>
                  </a:lnTo>
                  <a:lnTo>
                    <a:pt x="33" y="809"/>
                  </a:lnTo>
                  <a:lnTo>
                    <a:pt x="34" y="807"/>
                  </a:lnTo>
                  <a:lnTo>
                    <a:pt x="37" y="802"/>
                  </a:lnTo>
                  <a:lnTo>
                    <a:pt x="44" y="796"/>
                  </a:lnTo>
                  <a:lnTo>
                    <a:pt x="45" y="790"/>
                  </a:lnTo>
                  <a:lnTo>
                    <a:pt x="47" y="786"/>
                  </a:lnTo>
                  <a:lnTo>
                    <a:pt x="48" y="784"/>
                  </a:lnTo>
                  <a:lnTo>
                    <a:pt x="50" y="784"/>
                  </a:lnTo>
                  <a:lnTo>
                    <a:pt x="54" y="780"/>
                  </a:lnTo>
                  <a:lnTo>
                    <a:pt x="56" y="780"/>
                  </a:lnTo>
                  <a:lnTo>
                    <a:pt x="56" y="778"/>
                  </a:lnTo>
                  <a:lnTo>
                    <a:pt x="56" y="777"/>
                  </a:lnTo>
                  <a:lnTo>
                    <a:pt x="60" y="762"/>
                  </a:lnTo>
                  <a:lnTo>
                    <a:pt x="63" y="748"/>
                  </a:lnTo>
                  <a:lnTo>
                    <a:pt x="63" y="743"/>
                  </a:lnTo>
                  <a:lnTo>
                    <a:pt x="63" y="742"/>
                  </a:lnTo>
                  <a:lnTo>
                    <a:pt x="65" y="739"/>
                  </a:lnTo>
                  <a:lnTo>
                    <a:pt x="68" y="736"/>
                  </a:lnTo>
                  <a:lnTo>
                    <a:pt x="69" y="734"/>
                  </a:lnTo>
                  <a:lnTo>
                    <a:pt x="71" y="733"/>
                  </a:lnTo>
                  <a:lnTo>
                    <a:pt x="78" y="731"/>
                  </a:lnTo>
                  <a:lnTo>
                    <a:pt x="80" y="730"/>
                  </a:lnTo>
                  <a:lnTo>
                    <a:pt x="81" y="728"/>
                  </a:lnTo>
                  <a:lnTo>
                    <a:pt x="81" y="727"/>
                  </a:lnTo>
                  <a:lnTo>
                    <a:pt x="83" y="725"/>
                  </a:lnTo>
                  <a:lnTo>
                    <a:pt x="83" y="724"/>
                  </a:lnTo>
                  <a:lnTo>
                    <a:pt x="83" y="722"/>
                  </a:lnTo>
                  <a:lnTo>
                    <a:pt x="81" y="712"/>
                  </a:lnTo>
                  <a:lnTo>
                    <a:pt x="80" y="706"/>
                  </a:lnTo>
                  <a:lnTo>
                    <a:pt x="78" y="701"/>
                  </a:lnTo>
                  <a:lnTo>
                    <a:pt x="78" y="698"/>
                  </a:lnTo>
                  <a:lnTo>
                    <a:pt x="78" y="693"/>
                  </a:lnTo>
                  <a:lnTo>
                    <a:pt x="80" y="690"/>
                  </a:lnTo>
                  <a:lnTo>
                    <a:pt x="80" y="687"/>
                  </a:lnTo>
                  <a:lnTo>
                    <a:pt x="81" y="684"/>
                  </a:lnTo>
                  <a:lnTo>
                    <a:pt x="83" y="680"/>
                  </a:lnTo>
                  <a:lnTo>
                    <a:pt x="86" y="674"/>
                  </a:lnTo>
                  <a:lnTo>
                    <a:pt x="89" y="666"/>
                  </a:lnTo>
                  <a:lnTo>
                    <a:pt x="89" y="665"/>
                  </a:lnTo>
                  <a:lnTo>
                    <a:pt x="90" y="662"/>
                  </a:lnTo>
                  <a:lnTo>
                    <a:pt x="90" y="660"/>
                  </a:lnTo>
                  <a:lnTo>
                    <a:pt x="90" y="657"/>
                  </a:lnTo>
                  <a:lnTo>
                    <a:pt x="90" y="653"/>
                  </a:lnTo>
                  <a:lnTo>
                    <a:pt x="90" y="651"/>
                  </a:lnTo>
                  <a:lnTo>
                    <a:pt x="90" y="646"/>
                  </a:lnTo>
                  <a:lnTo>
                    <a:pt x="92" y="645"/>
                  </a:lnTo>
                  <a:lnTo>
                    <a:pt x="92" y="643"/>
                  </a:lnTo>
                  <a:lnTo>
                    <a:pt x="100" y="640"/>
                  </a:lnTo>
                  <a:lnTo>
                    <a:pt x="101" y="639"/>
                  </a:lnTo>
                  <a:lnTo>
                    <a:pt x="103" y="637"/>
                  </a:lnTo>
                  <a:lnTo>
                    <a:pt x="104" y="634"/>
                  </a:lnTo>
                  <a:lnTo>
                    <a:pt x="104" y="633"/>
                  </a:lnTo>
                  <a:lnTo>
                    <a:pt x="104" y="630"/>
                  </a:lnTo>
                  <a:lnTo>
                    <a:pt x="104" y="628"/>
                  </a:lnTo>
                  <a:lnTo>
                    <a:pt x="104" y="624"/>
                  </a:lnTo>
                  <a:lnTo>
                    <a:pt x="104" y="622"/>
                  </a:lnTo>
                  <a:lnTo>
                    <a:pt x="104" y="615"/>
                  </a:lnTo>
                  <a:lnTo>
                    <a:pt x="104" y="610"/>
                  </a:lnTo>
                  <a:lnTo>
                    <a:pt x="103" y="601"/>
                  </a:lnTo>
                  <a:lnTo>
                    <a:pt x="103" y="598"/>
                  </a:lnTo>
                  <a:lnTo>
                    <a:pt x="104" y="597"/>
                  </a:lnTo>
                  <a:lnTo>
                    <a:pt x="104" y="595"/>
                  </a:lnTo>
                  <a:lnTo>
                    <a:pt x="113" y="581"/>
                  </a:lnTo>
                  <a:lnTo>
                    <a:pt x="115" y="578"/>
                  </a:lnTo>
                  <a:lnTo>
                    <a:pt x="115" y="574"/>
                  </a:lnTo>
                  <a:lnTo>
                    <a:pt x="116" y="571"/>
                  </a:lnTo>
                  <a:lnTo>
                    <a:pt x="118" y="569"/>
                  </a:lnTo>
                  <a:lnTo>
                    <a:pt x="118" y="568"/>
                  </a:lnTo>
                  <a:lnTo>
                    <a:pt x="119" y="568"/>
                  </a:lnTo>
                  <a:lnTo>
                    <a:pt x="124" y="566"/>
                  </a:lnTo>
                  <a:lnTo>
                    <a:pt x="130" y="562"/>
                  </a:lnTo>
                  <a:lnTo>
                    <a:pt x="133" y="560"/>
                  </a:lnTo>
                  <a:lnTo>
                    <a:pt x="134" y="557"/>
                  </a:lnTo>
                  <a:lnTo>
                    <a:pt x="145" y="547"/>
                  </a:lnTo>
                  <a:lnTo>
                    <a:pt x="157" y="531"/>
                  </a:lnTo>
                  <a:lnTo>
                    <a:pt x="159" y="528"/>
                  </a:lnTo>
                  <a:lnTo>
                    <a:pt x="159" y="527"/>
                  </a:lnTo>
                  <a:lnTo>
                    <a:pt x="159" y="522"/>
                  </a:lnTo>
                  <a:lnTo>
                    <a:pt x="159" y="519"/>
                  </a:lnTo>
                  <a:lnTo>
                    <a:pt x="159" y="518"/>
                  </a:lnTo>
                  <a:lnTo>
                    <a:pt x="160" y="515"/>
                  </a:lnTo>
                  <a:lnTo>
                    <a:pt x="160" y="513"/>
                  </a:lnTo>
                  <a:lnTo>
                    <a:pt x="162" y="512"/>
                  </a:lnTo>
                  <a:lnTo>
                    <a:pt x="163" y="512"/>
                  </a:lnTo>
                  <a:lnTo>
                    <a:pt x="165" y="512"/>
                  </a:lnTo>
                  <a:lnTo>
                    <a:pt x="166" y="512"/>
                  </a:lnTo>
                  <a:lnTo>
                    <a:pt x="169" y="513"/>
                  </a:lnTo>
                  <a:lnTo>
                    <a:pt x="171" y="513"/>
                  </a:lnTo>
                  <a:lnTo>
                    <a:pt x="172" y="512"/>
                  </a:lnTo>
                  <a:lnTo>
                    <a:pt x="174" y="512"/>
                  </a:lnTo>
                  <a:lnTo>
                    <a:pt x="175" y="512"/>
                  </a:lnTo>
                  <a:lnTo>
                    <a:pt x="175" y="510"/>
                  </a:lnTo>
                  <a:lnTo>
                    <a:pt x="177" y="510"/>
                  </a:lnTo>
                  <a:lnTo>
                    <a:pt x="177" y="509"/>
                  </a:lnTo>
                  <a:lnTo>
                    <a:pt x="178" y="507"/>
                  </a:lnTo>
                  <a:lnTo>
                    <a:pt x="178" y="501"/>
                  </a:lnTo>
                  <a:lnTo>
                    <a:pt x="178" y="500"/>
                  </a:lnTo>
                  <a:lnTo>
                    <a:pt x="180" y="500"/>
                  </a:lnTo>
                  <a:lnTo>
                    <a:pt x="180" y="498"/>
                  </a:lnTo>
                  <a:lnTo>
                    <a:pt x="181" y="498"/>
                  </a:lnTo>
                  <a:lnTo>
                    <a:pt x="184" y="497"/>
                  </a:lnTo>
                  <a:lnTo>
                    <a:pt x="186" y="497"/>
                  </a:lnTo>
                  <a:lnTo>
                    <a:pt x="187" y="498"/>
                  </a:lnTo>
                  <a:lnTo>
                    <a:pt x="189" y="498"/>
                  </a:lnTo>
                  <a:lnTo>
                    <a:pt x="190" y="498"/>
                  </a:lnTo>
                  <a:lnTo>
                    <a:pt x="192" y="498"/>
                  </a:lnTo>
                  <a:lnTo>
                    <a:pt x="192" y="497"/>
                  </a:lnTo>
                  <a:lnTo>
                    <a:pt x="193" y="497"/>
                  </a:lnTo>
                  <a:lnTo>
                    <a:pt x="195" y="495"/>
                  </a:lnTo>
                  <a:lnTo>
                    <a:pt x="198" y="492"/>
                  </a:lnTo>
                  <a:lnTo>
                    <a:pt x="201" y="489"/>
                  </a:lnTo>
                  <a:lnTo>
                    <a:pt x="204" y="484"/>
                  </a:lnTo>
                  <a:lnTo>
                    <a:pt x="204" y="483"/>
                  </a:lnTo>
                  <a:lnTo>
                    <a:pt x="205" y="480"/>
                  </a:lnTo>
                  <a:lnTo>
                    <a:pt x="205" y="475"/>
                  </a:lnTo>
                  <a:lnTo>
                    <a:pt x="207" y="472"/>
                  </a:lnTo>
                  <a:lnTo>
                    <a:pt x="208" y="468"/>
                  </a:lnTo>
                  <a:lnTo>
                    <a:pt x="210" y="460"/>
                  </a:lnTo>
                  <a:lnTo>
                    <a:pt x="213" y="454"/>
                  </a:lnTo>
                  <a:lnTo>
                    <a:pt x="213" y="453"/>
                  </a:lnTo>
                  <a:lnTo>
                    <a:pt x="215" y="450"/>
                  </a:lnTo>
                  <a:lnTo>
                    <a:pt x="218" y="445"/>
                  </a:lnTo>
                  <a:lnTo>
                    <a:pt x="219" y="442"/>
                  </a:lnTo>
                  <a:lnTo>
                    <a:pt x="221" y="438"/>
                  </a:lnTo>
                  <a:lnTo>
                    <a:pt x="222" y="438"/>
                  </a:lnTo>
                  <a:lnTo>
                    <a:pt x="225" y="433"/>
                  </a:lnTo>
                  <a:lnTo>
                    <a:pt x="227" y="430"/>
                  </a:lnTo>
                  <a:lnTo>
                    <a:pt x="230" y="427"/>
                  </a:lnTo>
                  <a:lnTo>
                    <a:pt x="230" y="425"/>
                  </a:lnTo>
                  <a:lnTo>
                    <a:pt x="233" y="421"/>
                  </a:lnTo>
                  <a:lnTo>
                    <a:pt x="234" y="418"/>
                  </a:lnTo>
                  <a:lnTo>
                    <a:pt x="234" y="416"/>
                  </a:lnTo>
                  <a:lnTo>
                    <a:pt x="236" y="415"/>
                  </a:lnTo>
                  <a:lnTo>
                    <a:pt x="237" y="413"/>
                  </a:lnTo>
                  <a:lnTo>
                    <a:pt x="246" y="410"/>
                  </a:lnTo>
                  <a:lnTo>
                    <a:pt x="248" y="410"/>
                  </a:lnTo>
                  <a:lnTo>
                    <a:pt x="249" y="409"/>
                  </a:lnTo>
                  <a:lnTo>
                    <a:pt x="255" y="404"/>
                  </a:lnTo>
                  <a:lnTo>
                    <a:pt x="257" y="403"/>
                  </a:lnTo>
                  <a:lnTo>
                    <a:pt x="261" y="398"/>
                  </a:lnTo>
                  <a:lnTo>
                    <a:pt x="263" y="398"/>
                  </a:lnTo>
                  <a:lnTo>
                    <a:pt x="264" y="397"/>
                  </a:lnTo>
                  <a:lnTo>
                    <a:pt x="266" y="395"/>
                  </a:lnTo>
                  <a:lnTo>
                    <a:pt x="266" y="392"/>
                  </a:lnTo>
                  <a:lnTo>
                    <a:pt x="267" y="391"/>
                  </a:lnTo>
                  <a:lnTo>
                    <a:pt x="269" y="388"/>
                  </a:lnTo>
                  <a:lnTo>
                    <a:pt x="269" y="386"/>
                  </a:lnTo>
                  <a:lnTo>
                    <a:pt x="269" y="383"/>
                  </a:lnTo>
                  <a:lnTo>
                    <a:pt x="271" y="377"/>
                  </a:lnTo>
                  <a:lnTo>
                    <a:pt x="271" y="374"/>
                  </a:lnTo>
                  <a:lnTo>
                    <a:pt x="272" y="371"/>
                  </a:lnTo>
                  <a:lnTo>
                    <a:pt x="272" y="369"/>
                  </a:lnTo>
                  <a:lnTo>
                    <a:pt x="274" y="366"/>
                  </a:lnTo>
                  <a:lnTo>
                    <a:pt x="275" y="363"/>
                  </a:lnTo>
                  <a:lnTo>
                    <a:pt x="277" y="362"/>
                  </a:lnTo>
                  <a:lnTo>
                    <a:pt x="278" y="360"/>
                  </a:lnTo>
                  <a:lnTo>
                    <a:pt x="280" y="359"/>
                  </a:lnTo>
                  <a:lnTo>
                    <a:pt x="280" y="357"/>
                  </a:lnTo>
                  <a:lnTo>
                    <a:pt x="284" y="353"/>
                  </a:lnTo>
                  <a:lnTo>
                    <a:pt x="284" y="351"/>
                  </a:lnTo>
                  <a:lnTo>
                    <a:pt x="286" y="350"/>
                  </a:lnTo>
                  <a:lnTo>
                    <a:pt x="287" y="348"/>
                  </a:lnTo>
                  <a:lnTo>
                    <a:pt x="289" y="345"/>
                  </a:lnTo>
                  <a:lnTo>
                    <a:pt x="290" y="342"/>
                  </a:lnTo>
                  <a:lnTo>
                    <a:pt x="290" y="336"/>
                  </a:lnTo>
                  <a:lnTo>
                    <a:pt x="292" y="330"/>
                  </a:lnTo>
                  <a:lnTo>
                    <a:pt x="293" y="318"/>
                  </a:lnTo>
                  <a:lnTo>
                    <a:pt x="293" y="316"/>
                  </a:lnTo>
                  <a:lnTo>
                    <a:pt x="293" y="313"/>
                  </a:lnTo>
                  <a:lnTo>
                    <a:pt x="292" y="312"/>
                  </a:lnTo>
                  <a:lnTo>
                    <a:pt x="293" y="310"/>
                  </a:lnTo>
                  <a:lnTo>
                    <a:pt x="293" y="309"/>
                  </a:lnTo>
                  <a:lnTo>
                    <a:pt x="296" y="303"/>
                  </a:lnTo>
                  <a:lnTo>
                    <a:pt x="296" y="301"/>
                  </a:lnTo>
                  <a:lnTo>
                    <a:pt x="298" y="300"/>
                  </a:lnTo>
                  <a:lnTo>
                    <a:pt x="298" y="295"/>
                  </a:lnTo>
                  <a:lnTo>
                    <a:pt x="301" y="294"/>
                  </a:lnTo>
                  <a:lnTo>
                    <a:pt x="302" y="291"/>
                  </a:lnTo>
                  <a:lnTo>
                    <a:pt x="304" y="288"/>
                  </a:lnTo>
                  <a:lnTo>
                    <a:pt x="305" y="285"/>
                  </a:lnTo>
                  <a:lnTo>
                    <a:pt x="304" y="283"/>
                  </a:lnTo>
                  <a:lnTo>
                    <a:pt x="302" y="282"/>
                  </a:lnTo>
                  <a:lnTo>
                    <a:pt x="301" y="282"/>
                  </a:lnTo>
                  <a:lnTo>
                    <a:pt x="301" y="283"/>
                  </a:lnTo>
                  <a:lnTo>
                    <a:pt x="299" y="285"/>
                  </a:lnTo>
                  <a:lnTo>
                    <a:pt x="298" y="285"/>
                  </a:lnTo>
                  <a:lnTo>
                    <a:pt x="298" y="283"/>
                  </a:lnTo>
                  <a:lnTo>
                    <a:pt x="298" y="282"/>
                  </a:lnTo>
                  <a:lnTo>
                    <a:pt x="299" y="279"/>
                  </a:lnTo>
                  <a:lnTo>
                    <a:pt x="301" y="277"/>
                  </a:lnTo>
                  <a:lnTo>
                    <a:pt x="301" y="275"/>
                  </a:lnTo>
                  <a:lnTo>
                    <a:pt x="302" y="274"/>
                  </a:lnTo>
                  <a:lnTo>
                    <a:pt x="304" y="272"/>
                  </a:lnTo>
                  <a:lnTo>
                    <a:pt x="305" y="271"/>
                  </a:lnTo>
                  <a:lnTo>
                    <a:pt x="307" y="269"/>
                  </a:lnTo>
                  <a:lnTo>
                    <a:pt x="311" y="268"/>
                  </a:lnTo>
                  <a:lnTo>
                    <a:pt x="313" y="266"/>
                  </a:lnTo>
                  <a:lnTo>
                    <a:pt x="314" y="265"/>
                  </a:lnTo>
                  <a:lnTo>
                    <a:pt x="316" y="263"/>
                  </a:lnTo>
                  <a:lnTo>
                    <a:pt x="317" y="262"/>
                  </a:lnTo>
                  <a:lnTo>
                    <a:pt x="319" y="260"/>
                  </a:lnTo>
                  <a:lnTo>
                    <a:pt x="320" y="257"/>
                  </a:lnTo>
                  <a:lnTo>
                    <a:pt x="322" y="256"/>
                  </a:lnTo>
                  <a:lnTo>
                    <a:pt x="323" y="254"/>
                  </a:lnTo>
                  <a:lnTo>
                    <a:pt x="325" y="254"/>
                  </a:lnTo>
                  <a:lnTo>
                    <a:pt x="325" y="253"/>
                  </a:lnTo>
                  <a:lnTo>
                    <a:pt x="327" y="253"/>
                  </a:lnTo>
                  <a:lnTo>
                    <a:pt x="328" y="253"/>
                  </a:lnTo>
                  <a:lnTo>
                    <a:pt x="330" y="251"/>
                  </a:lnTo>
                  <a:lnTo>
                    <a:pt x="331" y="251"/>
                  </a:lnTo>
                  <a:lnTo>
                    <a:pt x="331" y="250"/>
                  </a:lnTo>
                  <a:lnTo>
                    <a:pt x="333" y="248"/>
                  </a:lnTo>
                  <a:lnTo>
                    <a:pt x="333" y="247"/>
                  </a:lnTo>
                  <a:lnTo>
                    <a:pt x="331" y="244"/>
                  </a:lnTo>
                  <a:lnTo>
                    <a:pt x="330" y="242"/>
                  </a:lnTo>
                  <a:lnTo>
                    <a:pt x="328" y="241"/>
                  </a:lnTo>
                  <a:lnTo>
                    <a:pt x="327" y="241"/>
                  </a:lnTo>
                  <a:lnTo>
                    <a:pt x="323" y="239"/>
                  </a:lnTo>
                  <a:lnTo>
                    <a:pt x="322" y="239"/>
                  </a:lnTo>
                  <a:lnTo>
                    <a:pt x="322" y="238"/>
                  </a:lnTo>
                  <a:lnTo>
                    <a:pt x="320" y="238"/>
                  </a:lnTo>
                  <a:lnTo>
                    <a:pt x="320" y="236"/>
                  </a:lnTo>
                  <a:lnTo>
                    <a:pt x="320" y="235"/>
                  </a:lnTo>
                  <a:lnTo>
                    <a:pt x="320" y="233"/>
                  </a:lnTo>
                  <a:lnTo>
                    <a:pt x="320" y="232"/>
                  </a:lnTo>
                  <a:lnTo>
                    <a:pt x="320" y="230"/>
                  </a:lnTo>
                  <a:lnTo>
                    <a:pt x="322" y="229"/>
                  </a:lnTo>
                  <a:lnTo>
                    <a:pt x="323" y="227"/>
                  </a:lnTo>
                  <a:lnTo>
                    <a:pt x="327" y="226"/>
                  </a:lnTo>
                  <a:lnTo>
                    <a:pt x="328" y="224"/>
                  </a:lnTo>
                  <a:lnTo>
                    <a:pt x="330" y="222"/>
                  </a:lnTo>
                  <a:lnTo>
                    <a:pt x="331" y="221"/>
                  </a:lnTo>
                  <a:lnTo>
                    <a:pt x="331" y="219"/>
                  </a:lnTo>
                  <a:lnTo>
                    <a:pt x="333" y="218"/>
                  </a:lnTo>
                  <a:lnTo>
                    <a:pt x="334" y="216"/>
                  </a:lnTo>
                  <a:lnTo>
                    <a:pt x="334" y="215"/>
                  </a:lnTo>
                  <a:lnTo>
                    <a:pt x="336" y="213"/>
                  </a:lnTo>
                  <a:lnTo>
                    <a:pt x="336" y="210"/>
                  </a:lnTo>
                  <a:lnTo>
                    <a:pt x="336" y="207"/>
                  </a:lnTo>
                  <a:lnTo>
                    <a:pt x="337" y="206"/>
                  </a:lnTo>
                  <a:lnTo>
                    <a:pt x="337" y="204"/>
                  </a:lnTo>
                  <a:lnTo>
                    <a:pt x="336" y="201"/>
                  </a:lnTo>
                  <a:lnTo>
                    <a:pt x="334" y="201"/>
                  </a:lnTo>
                  <a:lnTo>
                    <a:pt x="333" y="203"/>
                  </a:lnTo>
                  <a:lnTo>
                    <a:pt x="331" y="204"/>
                  </a:lnTo>
                  <a:lnTo>
                    <a:pt x="330" y="206"/>
                  </a:lnTo>
                  <a:lnTo>
                    <a:pt x="330" y="207"/>
                  </a:lnTo>
                  <a:lnTo>
                    <a:pt x="328" y="209"/>
                  </a:lnTo>
                  <a:lnTo>
                    <a:pt x="327" y="209"/>
                  </a:lnTo>
                  <a:lnTo>
                    <a:pt x="325" y="207"/>
                  </a:lnTo>
                  <a:lnTo>
                    <a:pt x="323" y="206"/>
                  </a:lnTo>
                  <a:lnTo>
                    <a:pt x="325" y="204"/>
                  </a:lnTo>
                  <a:lnTo>
                    <a:pt x="323" y="203"/>
                  </a:lnTo>
                  <a:lnTo>
                    <a:pt x="325" y="201"/>
                  </a:lnTo>
                  <a:lnTo>
                    <a:pt x="327" y="200"/>
                  </a:lnTo>
                  <a:lnTo>
                    <a:pt x="328" y="200"/>
                  </a:lnTo>
                  <a:lnTo>
                    <a:pt x="333" y="197"/>
                  </a:lnTo>
                  <a:lnTo>
                    <a:pt x="334" y="195"/>
                  </a:lnTo>
                  <a:lnTo>
                    <a:pt x="336" y="194"/>
                  </a:lnTo>
                  <a:lnTo>
                    <a:pt x="334" y="194"/>
                  </a:lnTo>
                  <a:lnTo>
                    <a:pt x="336" y="191"/>
                  </a:lnTo>
                  <a:lnTo>
                    <a:pt x="336" y="189"/>
                  </a:lnTo>
                  <a:lnTo>
                    <a:pt x="336" y="186"/>
                  </a:lnTo>
                  <a:lnTo>
                    <a:pt x="337" y="185"/>
                  </a:lnTo>
                  <a:lnTo>
                    <a:pt x="337" y="183"/>
                  </a:lnTo>
                  <a:lnTo>
                    <a:pt x="339" y="182"/>
                  </a:lnTo>
                  <a:lnTo>
                    <a:pt x="339" y="180"/>
                  </a:lnTo>
                  <a:lnTo>
                    <a:pt x="339" y="179"/>
                  </a:lnTo>
                  <a:lnTo>
                    <a:pt x="339" y="177"/>
                  </a:lnTo>
                  <a:lnTo>
                    <a:pt x="337" y="176"/>
                  </a:lnTo>
                  <a:lnTo>
                    <a:pt x="336" y="174"/>
                  </a:lnTo>
                  <a:lnTo>
                    <a:pt x="334" y="174"/>
                  </a:lnTo>
                  <a:lnTo>
                    <a:pt x="333" y="174"/>
                  </a:lnTo>
                  <a:lnTo>
                    <a:pt x="331" y="174"/>
                  </a:lnTo>
                  <a:lnTo>
                    <a:pt x="327" y="174"/>
                  </a:lnTo>
                  <a:lnTo>
                    <a:pt x="325" y="174"/>
                  </a:lnTo>
                  <a:lnTo>
                    <a:pt x="323" y="174"/>
                  </a:lnTo>
                  <a:lnTo>
                    <a:pt x="322" y="174"/>
                  </a:lnTo>
                  <a:lnTo>
                    <a:pt x="320" y="174"/>
                  </a:lnTo>
                  <a:lnTo>
                    <a:pt x="320" y="173"/>
                  </a:lnTo>
                  <a:lnTo>
                    <a:pt x="319" y="171"/>
                  </a:lnTo>
                  <a:lnTo>
                    <a:pt x="317" y="171"/>
                  </a:lnTo>
                  <a:lnTo>
                    <a:pt x="317" y="169"/>
                  </a:lnTo>
                  <a:lnTo>
                    <a:pt x="317" y="168"/>
                  </a:lnTo>
                  <a:lnTo>
                    <a:pt x="317" y="166"/>
                  </a:lnTo>
                  <a:lnTo>
                    <a:pt x="319" y="166"/>
                  </a:lnTo>
                  <a:lnTo>
                    <a:pt x="319" y="165"/>
                  </a:lnTo>
                  <a:lnTo>
                    <a:pt x="323" y="163"/>
                  </a:lnTo>
                  <a:lnTo>
                    <a:pt x="323" y="162"/>
                  </a:lnTo>
                  <a:lnTo>
                    <a:pt x="325" y="162"/>
                  </a:lnTo>
                  <a:lnTo>
                    <a:pt x="325" y="160"/>
                  </a:lnTo>
                  <a:lnTo>
                    <a:pt x="325" y="159"/>
                  </a:lnTo>
                  <a:lnTo>
                    <a:pt x="323" y="157"/>
                  </a:lnTo>
                  <a:lnTo>
                    <a:pt x="322" y="156"/>
                  </a:lnTo>
                  <a:lnTo>
                    <a:pt x="320" y="154"/>
                  </a:lnTo>
                  <a:lnTo>
                    <a:pt x="319" y="151"/>
                  </a:lnTo>
                  <a:lnTo>
                    <a:pt x="317" y="150"/>
                  </a:lnTo>
                  <a:lnTo>
                    <a:pt x="317" y="148"/>
                  </a:lnTo>
                  <a:lnTo>
                    <a:pt x="317" y="147"/>
                  </a:lnTo>
                  <a:lnTo>
                    <a:pt x="317" y="145"/>
                  </a:lnTo>
                  <a:lnTo>
                    <a:pt x="316" y="139"/>
                  </a:lnTo>
                  <a:lnTo>
                    <a:pt x="311" y="126"/>
                  </a:lnTo>
                  <a:lnTo>
                    <a:pt x="311" y="124"/>
                  </a:lnTo>
                  <a:lnTo>
                    <a:pt x="310" y="121"/>
                  </a:lnTo>
                  <a:lnTo>
                    <a:pt x="310" y="120"/>
                  </a:lnTo>
                  <a:lnTo>
                    <a:pt x="308" y="120"/>
                  </a:lnTo>
                  <a:lnTo>
                    <a:pt x="308" y="118"/>
                  </a:lnTo>
                  <a:lnTo>
                    <a:pt x="308" y="116"/>
                  </a:lnTo>
                  <a:lnTo>
                    <a:pt x="308" y="115"/>
                  </a:lnTo>
                  <a:lnTo>
                    <a:pt x="310" y="113"/>
                  </a:lnTo>
                  <a:lnTo>
                    <a:pt x="310" y="112"/>
                  </a:lnTo>
                  <a:lnTo>
                    <a:pt x="311" y="110"/>
                  </a:lnTo>
                  <a:lnTo>
                    <a:pt x="311" y="109"/>
                  </a:lnTo>
                  <a:lnTo>
                    <a:pt x="311" y="107"/>
                  </a:lnTo>
                  <a:lnTo>
                    <a:pt x="311" y="106"/>
                  </a:lnTo>
                  <a:lnTo>
                    <a:pt x="311" y="104"/>
                  </a:lnTo>
                  <a:lnTo>
                    <a:pt x="313" y="104"/>
                  </a:lnTo>
                  <a:lnTo>
                    <a:pt x="314" y="103"/>
                  </a:lnTo>
                  <a:lnTo>
                    <a:pt x="317" y="104"/>
                  </a:lnTo>
                  <a:lnTo>
                    <a:pt x="317" y="103"/>
                  </a:lnTo>
                  <a:lnTo>
                    <a:pt x="317" y="101"/>
                  </a:lnTo>
                  <a:lnTo>
                    <a:pt x="319" y="101"/>
                  </a:lnTo>
                  <a:lnTo>
                    <a:pt x="320" y="101"/>
                  </a:lnTo>
                  <a:lnTo>
                    <a:pt x="325" y="101"/>
                  </a:lnTo>
                  <a:lnTo>
                    <a:pt x="327" y="101"/>
                  </a:lnTo>
                  <a:lnTo>
                    <a:pt x="328" y="103"/>
                  </a:lnTo>
                  <a:lnTo>
                    <a:pt x="330" y="104"/>
                  </a:lnTo>
                  <a:lnTo>
                    <a:pt x="328" y="104"/>
                  </a:lnTo>
                  <a:lnTo>
                    <a:pt x="328" y="106"/>
                  </a:lnTo>
                  <a:lnTo>
                    <a:pt x="330" y="107"/>
                  </a:lnTo>
                  <a:lnTo>
                    <a:pt x="330" y="109"/>
                  </a:lnTo>
                  <a:lnTo>
                    <a:pt x="336" y="109"/>
                  </a:lnTo>
                  <a:lnTo>
                    <a:pt x="337" y="112"/>
                  </a:lnTo>
                  <a:lnTo>
                    <a:pt x="342" y="118"/>
                  </a:lnTo>
                  <a:lnTo>
                    <a:pt x="343" y="121"/>
                  </a:lnTo>
                  <a:lnTo>
                    <a:pt x="345" y="123"/>
                  </a:lnTo>
                  <a:lnTo>
                    <a:pt x="348" y="127"/>
                  </a:lnTo>
                  <a:lnTo>
                    <a:pt x="348" y="130"/>
                  </a:lnTo>
                  <a:lnTo>
                    <a:pt x="349" y="132"/>
                  </a:lnTo>
                  <a:lnTo>
                    <a:pt x="351" y="133"/>
                  </a:lnTo>
                  <a:lnTo>
                    <a:pt x="352" y="133"/>
                  </a:lnTo>
                  <a:lnTo>
                    <a:pt x="354" y="136"/>
                  </a:lnTo>
                  <a:lnTo>
                    <a:pt x="355" y="138"/>
                  </a:lnTo>
                  <a:lnTo>
                    <a:pt x="357" y="138"/>
                  </a:lnTo>
                  <a:lnTo>
                    <a:pt x="358" y="136"/>
                  </a:lnTo>
                  <a:lnTo>
                    <a:pt x="360" y="136"/>
                  </a:lnTo>
                  <a:lnTo>
                    <a:pt x="360" y="135"/>
                  </a:lnTo>
                  <a:lnTo>
                    <a:pt x="363" y="136"/>
                  </a:lnTo>
                  <a:lnTo>
                    <a:pt x="363" y="135"/>
                  </a:lnTo>
                  <a:lnTo>
                    <a:pt x="364" y="135"/>
                  </a:lnTo>
                  <a:lnTo>
                    <a:pt x="366" y="135"/>
                  </a:lnTo>
                  <a:lnTo>
                    <a:pt x="366" y="133"/>
                  </a:lnTo>
                  <a:lnTo>
                    <a:pt x="367" y="130"/>
                  </a:lnTo>
                  <a:lnTo>
                    <a:pt x="369" y="130"/>
                  </a:lnTo>
                  <a:lnTo>
                    <a:pt x="370" y="132"/>
                  </a:lnTo>
                  <a:lnTo>
                    <a:pt x="372" y="132"/>
                  </a:lnTo>
                  <a:lnTo>
                    <a:pt x="372" y="130"/>
                  </a:lnTo>
                  <a:lnTo>
                    <a:pt x="370" y="130"/>
                  </a:lnTo>
                  <a:lnTo>
                    <a:pt x="370" y="129"/>
                  </a:lnTo>
                  <a:lnTo>
                    <a:pt x="372" y="129"/>
                  </a:lnTo>
                  <a:lnTo>
                    <a:pt x="372" y="127"/>
                  </a:lnTo>
                  <a:lnTo>
                    <a:pt x="373" y="126"/>
                  </a:lnTo>
                  <a:lnTo>
                    <a:pt x="375" y="126"/>
                  </a:lnTo>
                  <a:lnTo>
                    <a:pt x="376" y="124"/>
                  </a:lnTo>
                  <a:lnTo>
                    <a:pt x="375" y="123"/>
                  </a:lnTo>
                  <a:lnTo>
                    <a:pt x="375" y="120"/>
                  </a:lnTo>
                  <a:lnTo>
                    <a:pt x="375" y="118"/>
                  </a:lnTo>
                  <a:lnTo>
                    <a:pt x="372" y="115"/>
                  </a:lnTo>
                  <a:lnTo>
                    <a:pt x="372" y="113"/>
                  </a:lnTo>
                  <a:lnTo>
                    <a:pt x="372" y="110"/>
                  </a:lnTo>
                  <a:lnTo>
                    <a:pt x="372" y="109"/>
                  </a:lnTo>
                  <a:lnTo>
                    <a:pt x="372" y="106"/>
                  </a:lnTo>
                  <a:lnTo>
                    <a:pt x="370" y="101"/>
                  </a:lnTo>
                  <a:lnTo>
                    <a:pt x="370" y="100"/>
                  </a:lnTo>
                  <a:lnTo>
                    <a:pt x="369" y="100"/>
                  </a:lnTo>
                  <a:lnTo>
                    <a:pt x="367" y="100"/>
                  </a:lnTo>
                  <a:lnTo>
                    <a:pt x="366" y="98"/>
                  </a:lnTo>
                  <a:lnTo>
                    <a:pt x="366" y="97"/>
                  </a:lnTo>
                  <a:lnTo>
                    <a:pt x="366" y="94"/>
                  </a:lnTo>
                  <a:lnTo>
                    <a:pt x="367" y="94"/>
                  </a:lnTo>
                  <a:lnTo>
                    <a:pt x="367" y="92"/>
                  </a:lnTo>
                  <a:lnTo>
                    <a:pt x="367" y="91"/>
                  </a:lnTo>
                  <a:lnTo>
                    <a:pt x="369" y="91"/>
                  </a:lnTo>
                  <a:lnTo>
                    <a:pt x="373" y="89"/>
                  </a:lnTo>
                  <a:lnTo>
                    <a:pt x="375" y="89"/>
                  </a:lnTo>
                  <a:lnTo>
                    <a:pt x="379" y="88"/>
                  </a:lnTo>
                  <a:lnTo>
                    <a:pt x="383" y="86"/>
                  </a:lnTo>
                  <a:lnTo>
                    <a:pt x="386" y="86"/>
                  </a:lnTo>
                  <a:lnTo>
                    <a:pt x="386" y="88"/>
                  </a:lnTo>
                  <a:lnTo>
                    <a:pt x="387" y="88"/>
                  </a:lnTo>
                  <a:lnTo>
                    <a:pt x="387" y="86"/>
                  </a:lnTo>
                  <a:lnTo>
                    <a:pt x="389" y="86"/>
                  </a:lnTo>
                  <a:lnTo>
                    <a:pt x="390" y="86"/>
                  </a:lnTo>
                  <a:lnTo>
                    <a:pt x="392" y="85"/>
                  </a:lnTo>
                  <a:lnTo>
                    <a:pt x="393" y="85"/>
                  </a:lnTo>
                  <a:lnTo>
                    <a:pt x="395" y="83"/>
                  </a:lnTo>
                  <a:lnTo>
                    <a:pt x="398" y="85"/>
                  </a:lnTo>
                  <a:lnTo>
                    <a:pt x="399" y="85"/>
                  </a:lnTo>
                  <a:lnTo>
                    <a:pt x="399" y="86"/>
                  </a:lnTo>
                  <a:lnTo>
                    <a:pt x="398" y="88"/>
                  </a:lnTo>
                  <a:lnTo>
                    <a:pt x="398" y="89"/>
                  </a:lnTo>
                  <a:lnTo>
                    <a:pt x="396" y="89"/>
                  </a:lnTo>
                  <a:lnTo>
                    <a:pt x="396" y="88"/>
                  </a:lnTo>
                  <a:lnTo>
                    <a:pt x="395" y="89"/>
                  </a:lnTo>
                  <a:lnTo>
                    <a:pt x="395" y="91"/>
                  </a:lnTo>
                  <a:lnTo>
                    <a:pt x="396" y="91"/>
                  </a:lnTo>
                  <a:lnTo>
                    <a:pt x="396" y="89"/>
                  </a:lnTo>
                  <a:lnTo>
                    <a:pt x="398" y="89"/>
                  </a:lnTo>
                  <a:lnTo>
                    <a:pt x="398" y="91"/>
                  </a:lnTo>
                  <a:lnTo>
                    <a:pt x="398" y="92"/>
                  </a:lnTo>
                  <a:lnTo>
                    <a:pt x="396" y="92"/>
                  </a:lnTo>
                  <a:lnTo>
                    <a:pt x="395" y="92"/>
                  </a:lnTo>
                  <a:lnTo>
                    <a:pt x="395" y="91"/>
                  </a:lnTo>
                  <a:lnTo>
                    <a:pt x="395" y="89"/>
                  </a:lnTo>
                  <a:lnTo>
                    <a:pt x="393" y="89"/>
                  </a:lnTo>
                  <a:lnTo>
                    <a:pt x="393" y="91"/>
                  </a:lnTo>
                  <a:lnTo>
                    <a:pt x="393" y="92"/>
                  </a:lnTo>
                  <a:lnTo>
                    <a:pt x="395" y="92"/>
                  </a:lnTo>
                  <a:lnTo>
                    <a:pt x="395" y="94"/>
                  </a:lnTo>
                  <a:lnTo>
                    <a:pt x="396" y="95"/>
                  </a:lnTo>
                  <a:lnTo>
                    <a:pt x="396" y="94"/>
                  </a:lnTo>
                  <a:lnTo>
                    <a:pt x="398" y="94"/>
                  </a:lnTo>
                  <a:lnTo>
                    <a:pt x="398" y="92"/>
                  </a:lnTo>
                  <a:lnTo>
                    <a:pt x="399" y="94"/>
                  </a:lnTo>
                  <a:lnTo>
                    <a:pt x="399" y="95"/>
                  </a:lnTo>
                  <a:lnTo>
                    <a:pt x="401" y="97"/>
                  </a:lnTo>
                  <a:lnTo>
                    <a:pt x="401" y="98"/>
                  </a:lnTo>
                  <a:lnTo>
                    <a:pt x="401" y="100"/>
                  </a:lnTo>
                  <a:lnTo>
                    <a:pt x="399" y="101"/>
                  </a:lnTo>
                  <a:lnTo>
                    <a:pt x="398" y="101"/>
                  </a:lnTo>
                  <a:lnTo>
                    <a:pt x="396" y="101"/>
                  </a:lnTo>
                  <a:lnTo>
                    <a:pt x="396" y="103"/>
                  </a:lnTo>
                  <a:lnTo>
                    <a:pt x="396" y="106"/>
                  </a:lnTo>
                  <a:lnTo>
                    <a:pt x="396" y="107"/>
                  </a:lnTo>
                  <a:lnTo>
                    <a:pt x="395" y="107"/>
                  </a:lnTo>
                  <a:lnTo>
                    <a:pt x="395" y="109"/>
                  </a:lnTo>
                  <a:lnTo>
                    <a:pt x="396" y="109"/>
                  </a:lnTo>
                  <a:lnTo>
                    <a:pt x="396" y="110"/>
                  </a:lnTo>
                  <a:lnTo>
                    <a:pt x="396" y="112"/>
                  </a:lnTo>
                  <a:lnTo>
                    <a:pt x="398" y="112"/>
                  </a:lnTo>
                  <a:lnTo>
                    <a:pt x="399" y="115"/>
                  </a:lnTo>
                  <a:lnTo>
                    <a:pt x="399" y="116"/>
                  </a:lnTo>
                  <a:lnTo>
                    <a:pt x="398" y="118"/>
                  </a:lnTo>
                  <a:lnTo>
                    <a:pt x="399" y="120"/>
                  </a:lnTo>
                  <a:lnTo>
                    <a:pt x="401" y="121"/>
                  </a:lnTo>
                  <a:lnTo>
                    <a:pt x="402" y="121"/>
                  </a:lnTo>
                  <a:lnTo>
                    <a:pt x="404" y="123"/>
                  </a:lnTo>
                  <a:lnTo>
                    <a:pt x="402" y="124"/>
                  </a:lnTo>
                  <a:lnTo>
                    <a:pt x="402" y="126"/>
                  </a:lnTo>
                  <a:lnTo>
                    <a:pt x="402" y="127"/>
                  </a:lnTo>
                  <a:lnTo>
                    <a:pt x="402" y="129"/>
                  </a:lnTo>
                  <a:lnTo>
                    <a:pt x="404" y="129"/>
                  </a:lnTo>
                  <a:lnTo>
                    <a:pt x="404" y="130"/>
                  </a:lnTo>
                  <a:lnTo>
                    <a:pt x="405" y="130"/>
                  </a:lnTo>
                  <a:lnTo>
                    <a:pt x="407" y="130"/>
                  </a:lnTo>
                  <a:lnTo>
                    <a:pt x="408" y="130"/>
                  </a:lnTo>
                  <a:lnTo>
                    <a:pt x="408" y="132"/>
                  </a:lnTo>
                  <a:lnTo>
                    <a:pt x="408" y="133"/>
                  </a:lnTo>
                  <a:lnTo>
                    <a:pt x="410" y="133"/>
                  </a:lnTo>
                  <a:lnTo>
                    <a:pt x="411" y="133"/>
                  </a:lnTo>
                  <a:lnTo>
                    <a:pt x="413" y="133"/>
                  </a:lnTo>
                  <a:lnTo>
                    <a:pt x="413" y="136"/>
                  </a:lnTo>
                  <a:lnTo>
                    <a:pt x="411" y="136"/>
                  </a:lnTo>
                  <a:lnTo>
                    <a:pt x="410" y="135"/>
                  </a:lnTo>
                  <a:lnTo>
                    <a:pt x="410" y="136"/>
                  </a:lnTo>
                  <a:lnTo>
                    <a:pt x="410" y="138"/>
                  </a:lnTo>
                  <a:lnTo>
                    <a:pt x="411" y="136"/>
                  </a:lnTo>
                  <a:lnTo>
                    <a:pt x="411" y="138"/>
                  </a:lnTo>
                  <a:lnTo>
                    <a:pt x="413" y="136"/>
                  </a:lnTo>
                  <a:lnTo>
                    <a:pt x="414" y="135"/>
                  </a:lnTo>
                  <a:lnTo>
                    <a:pt x="416" y="135"/>
                  </a:lnTo>
                  <a:lnTo>
                    <a:pt x="417" y="135"/>
                  </a:lnTo>
                  <a:lnTo>
                    <a:pt x="419" y="138"/>
                  </a:lnTo>
                  <a:lnTo>
                    <a:pt x="420" y="138"/>
                  </a:lnTo>
                  <a:lnTo>
                    <a:pt x="422" y="139"/>
                  </a:lnTo>
                  <a:lnTo>
                    <a:pt x="423" y="139"/>
                  </a:lnTo>
                  <a:lnTo>
                    <a:pt x="423" y="138"/>
                  </a:lnTo>
                  <a:lnTo>
                    <a:pt x="425" y="138"/>
                  </a:lnTo>
                  <a:lnTo>
                    <a:pt x="426" y="138"/>
                  </a:lnTo>
                  <a:lnTo>
                    <a:pt x="428" y="139"/>
                  </a:lnTo>
                  <a:lnTo>
                    <a:pt x="429" y="139"/>
                  </a:lnTo>
                  <a:lnTo>
                    <a:pt x="431" y="139"/>
                  </a:lnTo>
                  <a:lnTo>
                    <a:pt x="432" y="141"/>
                  </a:lnTo>
                  <a:lnTo>
                    <a:pt x="432" y="139"/>
                  </a:lnTo>
                  <a:lnTo>
                    <a:pt x="432" y="138"/>
                  </a:lnTo>
                  <a:lnTo>
                    <a:pt x="434" y="136"/>
                  </a:lnTo>
                  <a:lnTo>
                    <a:pt x="434" y="135"/>
                  </a:lnTo>
                  <a:lnTo>
                    <a:pt x="437" y="133"/>
                  </a:lnTo>
                  <a:lnTo>
                    <a:pt x="439" y="135"/>
                  </a:lnTo>
                  <a:lnTo>
                    <a:pt x="439" y="133"/>
                  </a:lnTo>
                  <a:lnTo>
                    <a:pt x="440" y="135"/>
                  </a:lnTo>
                  <a:lnTo>
                    <a:pt x="442" y="135"/>
                  </a:lnTo>
                  <a:lnTo>
                    <a:pt x="440" y="135"/>
                  </a:lnTo>
                  <a:lnTo>
                    <a:pt x="440" y="136"/>
                  </a:lnTo>
                  <a:lnTo>
                    <a:pt x="440" y="138"/>
                  </a:lnTo>
                  <a:lnTo>
                    <a:pt x="440" y="139"/>
                  </a:lnTo>
                  <a:lnTo>
                    <a:pt x="440" y="141"/>
                  </a:lnTo>
                  <a:lnTo>
                    <a:pt x="440" y="142"/>
                  </a:lnTo>
                  <a:lnTo>
                    <a:pt x="439" y="142"/>
                  </a:lnTo>
                  <a:lnTo>
                    <a:pt x="439" y="144"/>
                  </a:lnTo>
                  <a:lnTo>
                    <a:pt x="440" y="144"/>
                  </a:lnTo>
                  <a:lnTo>
                    <a:pt x="442" y="147"/>
                  </a:lnTo>
                  <a:lnTo>
                    <a:pt x="443" y="148"/>
                  </a:lnTo>
                  <a:lnTo>
                    <a:pt x="443" y="150"/>
                  </a:lnTo>
                  <a:lnTo>
                    <a:pt x="445" y="150"/>
                  </a:lnTo>
                  <a:lnTo>
                    <a:pt x="445" y="151"/>
                  </a:lnTo>
                  <a:lnTo>
                    <a:pt x="446" y="150"/>
                  </a:lnTo>
                  <a:lnTo>
                    <a:pt x="446" y="148"/>
                  </a:lnTo>
                  <a:lnTo>
                    <a:pt x="446" y="147"/>
                  </a:lnTo>
                  <a:lnTo>
                    <a:pt x="448" y="147"/>
                  </a:lnTo>
                  <a:lnTo>
                    <a:pt x="448" y="145"/>
                  </a:lnTo>
                  <a:lnTo>
                    <a:pt x="449" y="147"/>
                  </a:lnTo>
                  <a:lnTo>
                    <a:pt x="449" y="145"/>
                  </a:lnTo>
                  <a:lnTo>
                    <a:pt x="451" y="145"/>
                  </a:lnTo>
                  <a:lnTo>
                    <a:pt x="452" y="145"/>
                  </a:lnTo>
                  <a:lnTo>
                    <a:pt x="454" y="145"/>
                  </a:lnTo>
                  <a:lnTo>
                    <a:pt x="455" y="144"/>
                  </a:lnTo>
                  <a:lnTo>
                    <a:pt x="457" y="144"/>
                  </a:lnTo>
                  <a:lnTo>
                    <a:pt x="458" y="144"/>
                  </a:lnTo>
                  <a:lnTo>
                    <a:pt x="460" y="144"/>
                  </a:lnTo>
                  <a:lnTo>
                    <a:pt x="461" y="144"/>
                  </a:lnTo>
                  <a:lnTo>
                    <a:pt x="463" y="145"/>
                  </a:lnTo>
                  <a:lnTo>
                    <a:pt x="464" y="145"/>
                  </a:lnTo>
                  <a:lnTo>
                    <a:pt x="466" y="144"/>
                  </a:lnTo>
                  <a:lnTo>
                    <a:pt x="466" y="145"/>
                  </a:lnTo>
                  <a:lnTo>
                    <a:pt x="464" y="147"/>
                  </a:lnTo>
                  <a:lnTo>
                    <a:pt x="464" y="148"/>
                  </a:lnTo>
                  <a:lnTo>
                    <a:pt x="466" y="150"/>
                  </a:lnTo>
                  <a:lnTo>
                    <a:pt x="466" y="151"/>
                  </a:lnTo>
                  <a:lnTo>
                    <a:pt x="466" y="153"/>
                  </a:lnTo>
                  <a:lnTo>
                    <a:pt x="466" y="154"/>
                  </a:lnTo>
                  <a:lnTo>
                    <a:pt x="464" y="154"/>
                  </a:lnTo>
                  <a:lnTo>
                    <a:pt x="464" y="156"/>
                  </a:lnTo>
                  <a:lnTo>
                    <a:pt x="463" y="156"/>
                  </a:lnTo>
                  <a:lnTo>
                    <a:pt x="463" y="159"/>
                  </a:lnTo>
                  <a:lnTo>
                    <a:pt x="460" y="160"/>
                  </a:lnTo>
                  <a:lnTo>
                    <a:pt x="458" y="163"/>
                  </a:lnTo>
                  <a:lnTo>
                    <a:pt x="455" y="163"/>
                  </a:lnTo>
                  <a:lnTo>
                    <a:pt x="454" y="163"/>
                  </a:lnTo>
                  <a:lnTo>
                    <a:pt x="454" y="162"/>
                  </a:lnTo>
                  <a:lnTo>
                    <a:pt x="455" y="159"/>
                  </a:lnTo>
                  <a:lnTo>
                    <a:pt x="454" y="157"/>
                  </a:lnTo>
                  <a:lnTo>
                    <a:pt x="454" y="156"/>
                  </a:lnTo>
                  <a:lnTo>
                    <a:pt x="452" y="156"/>
                  </a:lnTo>
                  <a:lnTo>
                    <a:pt x="451" y="154"/>
                  </a:lnTo>
                  <a:lnTo>
                    <a:pt x="449" y="156"/>
                  </a:lnTo>
                  <a:lnTo>
                    <a:pt x="448" y="157"/>
                  </a:lnTo>
                  <a:lnTo>
                    <a:pt x="446" y="159"/>
                  </a:lnTo>
                  <a:lnTo>
                    <a:pt x="445" y="159"/>
                  </a:lnTo>
                  <a:lnTo>
                    <a:pt x="445" y="160"/>
                  </a:lnTo>
                  <a:lnTo>
                    <a:pt x="443" y="160"/>
                  </a:lnTo>
                  <a:lnTo>
                    <a:pt x="442" y="162"/>
                  </a:lnTo>
                  <a:lnTo>
                    <a:pt x="442" y="163"/>
                  </a:lnTo>
                  <a:lnTo>
                    <a:pt x="442" y="165"/>
                  </a:lnTo>
                  <a:lnTo>
                    <a:pt x="443" y="165"/>
                  </a:lnTo>
                  <a:lnTo>
                    <a:pt x="445" y="168"/>
                  </a:lnTo>
                  <a:lnTo>
                    <a:pt x="445" y="169"/>
                  </a:lnTo>
                  <a:lnTo>
                    <a:pt x="445" y="171"/>
                  </a:lnTo>
                  <a:lnTo>
                    <a:pt x="445" y="173"/>
                  </a:lnTo>
                  <a:lnTo>
                    <a:pt x="445" y="176"/>
                  </a:lnTo>
                  <a:lnTo>
                    <a:pt x="445" y="177"/>
                  </a:lnTo>
                  <a:lnTo>
                    <a:pt x="445" y="179"/>
                  </a:lnTo>
                  <a:lnTo>
                    <a:pt x="446" y="179"/>
                  </a:lnTo>
                  <a:lnTo>
                    <a:pt x="445" y="180"/>
                  </a:lnTo>
                  <a:lnTo>
                    <a:pt x="445" y="182"/>
                  </a:lnTo>
                  <a:lnTo>
                    <a:pt x="445" y="183"/>
                  </a:lnTo>
                  <a:lnTo>
                    <a:pt x="443" y="185"/>
                  </a:lnTo>
                  <a:lnTo>
                    <a:pt x="442" y="185"/>
                  </a:lnTo>
                  <a:lnTo>
                    <a:pt x="440" y="185"/>
                  </a:lnTo>
                  <a:lnTo>
                    <a:pt x="439" y="185"/>
                  </a:lnTo>
                  <a:lnTo>
                    <a:pt x="437" y="185"/>
                  </a:lnTo>
                  <a:lnTo>
                    <a:pt x="437" y="186"/>
                  </a:lnTo>
                  <a:lnTo>
                    <a:pt x="435" y="186"/>
                  </a:lnTo>
                  <a:lnTo>
                    <a:pt x="435" y="188"/>
                  </a:lnTo>
                  <a:lnTo>
                    <a:pt x="435" y="189"/>
                  </a:lnTo>
                  <a:lnTo>
                    <a:pt x="435" y="191"/>
                  </a:lnTo>
                  <a:lnTo>
                    <a:pt x="434" y="191"/>
                  </a:lnTo>
                  <a:lnTo>
                    <a:pt x="434" y="192"/>
                  </a:lnTo>
                  <a:lnTo>
                    <a:pt x="435" y="192"/>
                  </a:lnTo>
                  <a:lnTo>
                    <a:pt x="435" y="194"/>
                  </a:lnTo>
                  <a:lnTo>
                    <a:pt x="434" y="194"/>
                  </a:lnTo>
                  <a:lnTo>
                    <a:pt x="435" y="195"/>
                  </a:lnTo>
                  <a:lnTo>
                    <a:pt x="439" y="197"/>
                  </a:lnTo>
                  <a:lnTo>
                    <a:pt x="439" y="198"/>
                  </a:lnTo>
                  <a:lnTo>
                    <a:pt x="440" y="198"/>
                  </a:lnTo>
                  <a:lnTo>
                    <a:pt x="442" y="197"/>
                  </a:lnTo>
                  <a:lnTo>
                    <a:pt x="442" y="195"/>
                  </a:lnTo>
                  <a:lnTo>
                    <a:pt x="443" y="195"/>
                  </a:lnTo>
                  <a:lnTo>
                    <a:pt x="443" y="194"/>
                  </a:lnTo>
                  <a:lnTo>
                    <a:pt x="443" y="192"/>
                  </a:lnTo>
                  <a:lnTo>
                    <a:pt x="445" y="192"/>
                  </a:lnTo>
                  <a:lnTo>
                    <a:pt x="446" y="194"/>
                  </a:lnTo>
                  <a:lnTo>
                    <a:pt x="446" y="195"/>
                  </a:lnTo>
                  <a:lnTo>
                    <a:pt x="448" y="197"/>
                  </a:lnTo>
                  <a:lnTo>
                    <a:pt x="448" y="198"/>
                  </a:lnTo>
                  <a:lnTo>
                    <a:pt x="449" y="198"/>
                  </a:lnTo>
                  <a:lnTo>
                    <a:pt x="451" y="198"/>
                  </a:lnTo>
                  <a:lnTo>
                    <a:pt x="454" y="195"/>
                  </a:lnTo>
                  <a:lnTo>
                    <a:pt x="455" y="192"/>
                  </a:lnTo>
                  <a:lnTo>
                    <a:pt x="457" y="191"/>
                  </a:lnTo>
                  <a:lnTo>
                    <a:pt x="457" y="189"/>
                  </a:lnTo>
                  <a:lnTo>
                    <a:pt x="458" y="189"/>
                  </a:lnTo>
                  <a:lnTo>
                    <a:pt x="461" y="188"/>
                  </a:lnTo>
                  <a:lnTo>
                    <a:pt x="463" y="186"/>
                  </a:lnTo>
                  <a:lnTo>
                    <a:pt x="464" y="185"/>
                  </a:lnTo>
                  <a:lnTo>
                    <a:pt x="464" y="183"/>
                  </a:lnTo>
                  <a:lnTo>
                    <a:pt x="464" y="179"/>
                  </a:lnTo>
                  <a:lnTo>
                    <a:pt x="466" y="177"/>
                  </a:lnTo>
                  <a:lnTo>
                    <a:pt x="466" y="176"/>
                  </a:lnTo>
                  <a:lnTo>
                    <a:pt x="466" y="174"/>
                  </a:lnTo>
                  <a:lnTo>
                    <a:pt x="467" y="174"/>
                  </a:lnTo>
                  <a:lnTo>
                    <a:pt x="467" y="176"/>
                  </a:lnTo>
                  <a:lnTo>
                    <a:pt x="467" y="177"/>
                  </a:lnTo>
                  <a:lnTo>
                    <a:pt x="469" y="177"/>
                  </a:lnTo>
                  <a:lnTo>
                    <a:pt x="470" y="177"/>
                  </a:lnTo>
                  <a:lnTo>
                    <a:pt x="472" y="177"/>
                  </a:lnTo>
                  <a:lnTo>
                    <a:pt x="473" y="176"/>
                  </a:lnTo>
                  <a:lnTo>
                    <a:pt x="475" y="176"/>
                  </a:lnTo>
                  <a:lnTo>
                    <a:pt x="475" y="173"/>
                  </a:lnTo>
                  <a:lnTo>
                    <a:pt x="475" y="171"/>
                  </a:lnTo>
                  <a:lnTo>
                    <a:pt x="476" y="171"/>
                  </a:lnTo>
                  <a:lnTo>
                    <a:pt x="478" y="171"/>
                  </a:lnTo>
                  <a:lnTo>
                    <a:pt x="479" y="171"/>
                  </a:lnTo>
                  <a:lnTo>
                    <a:pt x="481" y="169"/>
                  </a:lnTo>
                  <a:lnTo>
                    <a:pt x="482" y="169"/>
                  </a:lnTo>
                  <a:lnTo>
                    <a:pt x="482" y="168"/>
                  </a:lnTo>
                  <a:lnTo>
                    <a:pt x="481" y="166"/>
                  </a:lnTo>
                  <a:lnTo>
                    <a:pt x="479" y="165"/>
                  </a:lnTo>
                  <a:lnTo>
                    <a:pt x="479" y="163"/>
                  </a:lnTo>
                  <a:lnTo>
                    <a:pt x="478" y="163"/>
                  </a:lnTo>
                  <a:lnTo>
                    <a:pt x="476" y="162"/>
                  </a:lnTo>
                  <a:lnTo>
                    <a:pt x="476" y="160"/>
                  </a:lnTo>
                  <a:lnTo>
                    <a:pt x="476" y="157"/>
                  </a:lnTo>
                  <a:lnTo>
                    <a:pt x="478" y="156"/>
                  </a:lnTo>
                  <a:lnTo>
                    <a:pt x="479" y="156"/>
                  </a:lnTo>
                  <a:lnTo>
                    <a:pt x="479" y="154"/>
                  </a:lnTo>
                  <a:lnTo>
                    <a:pt x="479" y="153"/>
                  </a:lnTo>
                  <a:lnTo>
                    <a:pt x="481" y="154"/>
                  </a:lnTo>
                  <a:lnTo>
                    <a:pt x="482" y="154"/>
                  </a:lnTo>
                  <a:lnTo>
                    <a:pt x="484" y="156"/>
                  </a:lnTo>
                  <a:lnTo>
                    <a:pt x="484" y="154"/>
                  </a:lnTo>
                  <a:lnTo>
                    <a:pt x="482" y="154"/>
                  </a:lnTo>
                  <a:lnTo>
                    <a:pt x="482" y="153"/>
                  </a:lnTo>
                  <a:lnTo>
                    <a:pt x="482" y="151"/>
                  </a:lnTo>
                  <a:lnTo>
                    <a:pt x="482" y="150"/>
                  </a:lnTo>
                  <a:lnTo>
                    <a:pt x="484" y="150"/>
                  </a:lnTo>
                  <a:lnTo>
                    <a:pt x="484" y="148"/>
                  </a:lnTo>
                  <a:lnTo>
                    <a:pt x="484" y="147"/>
                  </a:lnTo>
                  <a:lnTo>
                    <a:pt x="482" y="145"/>
                  </a:lnTo>
                  <a:lnTo>
                    <a:pt x="482" y="144"/>
                  </a:lnTo>
                  <a:lnTo>
                    <a:pt x="485" y="145"/>
                  </a:lnTo>
                  <a:lnTo>
                    <a:pt x="487" y="145"/>
                  </a:lnTo>
                  <a:lnTo>
                    <a:pt x="488" y="145"/>
                  </a:lnTo>
                  <a:lnTo>
                    <a:pt x="490" y="145"/>
                  </a:lnTo>
                  <a:lnTo>
                    <a:pt x="491" y="145"/>
                  </a:lnTo>
                  <a:lnTo>
                    <a:pt x="490" y="144"/>
                  </a:lnTo>
                  <a:lnTo>
                    <a:pt x="491" y="144"/>
                  </a:lnTo>
                  <a:lnTo>
                    <a:pt x="491" y="142"/>
                  </a:lnTo>
                  <a:lnTo>
                    <a:pt x="493" y="141"/>
                  </a:lnTo>
                  <a:lnTo>
                    <a:pt x="495" y="144"/>
                  </a:lnTo>
                  <a:lnTo>
                    <a:pt x="496" y="145"/>
                  </a:lnTo>
                  <a:lnTo>
                    <a:pt x="498" y="144"/>
                  </a:lnTo>
                  <a:lnTo>
                    <a:pt x="501" y="144"/>
                  </a:lnTo>
                  <a:lnTo>
                    <a:pt x="501" y="145"/>
                  </a:lnTo>
                  <a:lnTo>
                    <a:pt x="502" y="145"/>
                  </a:lnTo>
                  <a:lnTo>
                    <a:pt x="502" y="147"/>
                  </a:lnTo>
                  <a:lnTo>
                    <a:pt x="504" y="147"/>
                  </a:lnTo>
                  <a:lnTo>
                    <a:pt x="505" y="147"/>
                  </a:lnTo>
                  <a:lnTo>
                    <a:pt x="507" y="147"/>
                  </a:lnTo>
                  <a:lnTo>
                    <a:pt x="508" y="147"/>
                  </a:lnTo>
                  <a:lnTo>
                    <a:pt x="511" y="147"/>
                  </a:lnTo>
                  <a:lnTo>
                    <a:pt x="513" y="145"/>
                  </a:lnTo>
                  <a:lnTo>
                    <a:pt x="511" y="144"/>
                  </a:lnTo>
                  <a:lnTo>
                    <a:pt x="514" y="141"/>
                  </a:lnTo>
                  <a:lnTo>
                    <a:pt x="514" y="139"/>
                  </a:lnTo>
                  <a:lnTo>
                    <a:pt x="514" y="138"/>
                  </a:lnTo>
                  <a:lnTo>
                    <a:pt x="514" y="136"/>
                  </a:lnTo>
                  <a:lnTo>
                    <a:pt x="516" y="136"/>
                  </a:lnTo>
                  <a:lnTo>
                    <a:pt x="517" y="135"/>
                  </a:lnTo>
                  <a:lnTo>
                    <a:pt x="519" y="132"/>
                  </a:lnTo>
                  <a:lnTo>
                    <a:pt x="520" y="132"/>
                  </a:lnTo>
                  <a:lnTo>
                    <a:pt x="520" y="133"/>
                  </a:lnTo>
                  <a:lnTo>
                    <a:pt x="522" y="133"/>
                  </a:lnTo>
                  <a:lnTo>
                    <a:pt x="523" y="135"/>
                  </a:lnTo>
                  <a:lnTo>
                    <a:pt x="525" y="133"/>
                  </a:lnTo>
                  <a:lnTo>
                    <a:pt x="526" y="133"/>
                  </a:lnTo>
                  <a:lnTo>
                    <a:pt x="528" y="133"/>
                  </a:lnTo>
                  <a:lnTo>
                    <a:pt x="529" y="133"/>
                  </a:lnTo>
                  <a:lnTo>
                    <a:pt x="531" y="133"/>
                  </a:lnTo>
                  <a:lnTo>
                    <a:pt x="531" y="136"/>
                  </a:lnTo>
                  <a:lnTo>
                    <a:pt x="532" y="138"/>
                  </a:lnTo>
                  <a:lnTo>
                    <a:pt x="532" y="139"/>
                  </a:lnTo>
                  <a:lnTo>
                    <a:pt x="532" y="141"/>
                  </a:lnTo>
                  <a:lnTo>
                    <a:pt x="535" y="141"/>
                  </a:lnTo>
                  <a:lnTo>
                    <a:pt x="537" y="141"/>
                  </a:lnTo>
                  <a:lnTo>
                    <a:pt x="538" y="138"/>
                  </a:lnTo>
                  <a:lnTo>
                    <a:pt x="538" y="136"/>
                  </a:lnTo>
                  <a:lnTo>
                    <a:pt x="537" y="135"/>
                  </a:lnTo>
                  <a:lnTo>
                    <a:pt x="537" y="133"/>
                  </a:lnTo>
                  <a:lnTo>
                    <a:pt x="535" y="132"/>
                  </a:lnTo>
                  <a:lnTo>
                    <a:pt x="535" y="130"/>
                  </a:lnTo>
                  <a:lnTo>
                    <a:pt x="535" y="129"/>
                  </a:lnTo>
                  <a:lnTo>
                    <a:pt x="534" y="129"/>
                  </a:lnTo>
                  <a:lnTo>
                    <a:pt x="532" y="129"/>
                  </a:lnTo>
                  <a:lnTo>
                    <a:pt x="532" y="127"/>
                  </a:lnTo>
                  <a:lnTo>
                    <a:pt x="531" y="127"/>
                  </a:lnTo>
                  <a:lnTo>
                    <a:pt x="529" y="126"/>
                  </a:lnTo>
                  <a:lnTo>
                    <a:pt x="528" y="126"/>
                  </a:lnTo>
                  <a:lnTo>
                    <a:pt x="526" y="126"/>
                  </a:lnTo>
                  <a:lnTo>
                    <a:pt x="525" y="126"/>
                  </a:lnTo>
                  <a:lnTo>
                    <a:pt x="526" y="124"/>
                  </a:lnTo>
                  <a:lnTo>
                    <a:pt x="526" y="123"/>
                  </a:lnTo>
                  <a:lnTo>
                    <a:pt x="526" y="121"/>
                  </a:lnTo>
                  <a:lnTo>
                    <a:pt x="526" y="120"/>
                  </a:lnTo>
                  <a:lnTo>
                    <a:pt x="525" y="120"/>
                  </a:lnTo>
                  <a:lnTo>
                    <a:pt x="525" y="118"/>
                  </a:lnTo>
                  <a:lnTo>
                    <a:pt x="523" y="118"/>
                  </a:lnTo>
                  <a:lnTo>
                    <a:pt x="523" y="116"/>
                  </a:lnTo>
                  <a:lnTo>
                    <a:pt x="522" y="115"/>
                  </a:lnTo>
                  <a:lnTo>
                    <a:pt x="522" y="113"/>
                  </a:lnTo>
                  <a:lnTo>
                    <a:pt x="522" y="112"/>
                  </a:lnTo>
                  <a:lnTo>
                    <a:pt x="522" y="110"/>
                  </a:lnTo>
                  <a:lnTo>
                    <a:pt x="522" y="109"/>
                  </a:lnTo>
                  <a:lnTo>
                    <a:pt x="523" y="109"/>
                  </a:lnTo>
                  <a:lnTo>
                    <a:pt x="525" y="112"/>
                  </a:lnTo>
                  <a:lnTo>
                    <a:pt x="525" y="113"/>
                  </a:lnTo>
                  <a:lnTo>
                    <a:pt x="525" y="115"/>
                  </a:lnTo>
                  <a:lnTo>
                    <a:pt x="526" y="116"/>
                  </a:lnTo>
                  <a:lnTo>
                    <a:pt x="528" y="116"/>
                  </a:lnTo>
                  <a:lnTo>
                    <a:pt x="529" y="116"/>
                  </a:lnTo>
                  <a:lnTo>
                    <a:pt x="531" y="116"/>
                  </a:lnTo>
                  <a:lnTo>
                    <a:pt x="531" y="115"/>
                  </a:lnTo>
                  <a:lnTo>
                    <a:pt x="531" y="110"/>
                  </a:lnTo>
                  <a:lnTo>
                    <a:pt x="531" y="107"/>
                  </a:lnTo>
                  <a:close/>
                  <a:moveTo>
                    <a:pt x="395" y="85"/>
                  </a:moveTo>
                  <a:lnTo>
                    <a:pt x="395" y="86"/>
                  </a:lnTo>
                  <a:lnTo>
                    <a:pt x="393" y="86"/>
                  </a:lnTo>
                  <a:lnTo>
                    <a:pt x="392" y="89"/>
                  </a:lnTo>
                  <a:lnTo>
                    <a:pt x="393" y="88"/>
                  </a:lnTo>
                  <a:lnTo>
                    <a:pt x="395" y="88"/>
                  </a:lnTo>
                  <a:lnTo>
                    <a:pt x="396" y="88"/>
                  </a:lnTo>
                  <a:lnTo>
                    <a:pt x="396" y="86"/>
                  </a:lnTo>
                  <a:lnTo>
                    <a:pt x="395" y="86"/>
                  </a:lnTo>
                  <a:lnTo>
                    <a:pt x="395" y="85"/>
                  </a:lnTo>
                  <a:close/>
                  <a:moveTo>
                    <a:pt x="398" y="1033"/>
                  </a:moveTo>
                  <a:lnTo>
                    <a:pt x="399" y="1034"/>
                  </a:lnTo>
                  <a:lnTo>
                    <a:pt x="399" y="1036"/>
                  </a:lnTo>
                  <a:lnTo>
                    <a:pt x="401" y="1037"/>
                  </a:lnTo>
                  <a:lnTo>
                    <a:pt x="401" y="1039"/>
                  </a:lnTo>
                  <a:lnTo>
                    <a:pt x="402" y="1040"/>
                  </a:lnTo>
                  <a:lnTo>
                    <a:pt x="402" y="1042"/>
                  </a:lnTo>
                  <a:lnTo>
                    <a:pt x="402" y="1043"/>
                  </a:lnTo>
                  <a:lnTo>
                    <a:pt x="404" y="1043"/>
                  </a:lnTo>
                  <a:lnTo>
                    <a:pt x="404" y="1045"/>
                  </a:lnTo>
                  <a:lnTo>
                    <a:pt x="402" y="1046"/>
                  </a:lnTo>
                  <a:lnTo>
                    <a:pt x="401" y="1046"/>
                  </a:lnTo>
                  <a:lnTo>
                    <a:pt x="399" y="1046"/>
                  </a:lnTo>
                  <a:lnTo>
                    <a:pt x="398" y="1045"/>
                  </a:lnTo>
                  <a:lnTo>
                    <a:pt x="396" y="1043"/>
                  </a:lnTo>
                  <a:lnTo>
                    <a:pt x="395" y="1043"/>
                  </a:lnTo>
                  <a:lnTo>
                    <a:pt x="393" y="1043"/>
                  </a:lnTo>
                  <a:lnTo>
                    <a:pt x="393" y="1045"/>
                  </a:lnTo>
                  <a:lnTo>
                    <a:pt x="392" y="1046"/>
                  </a:lnTo>
                  <a:lnTo>
                    <a:pt x="390" y="1048"/>
                  </a:lnTo>
                  <a:lnTo>
                    <a:pt x="389" y="1048"/>
                  </a:lnTo>
                  <a:lnTo>
                    <a:pt x="387" y="1048"/>
                  </a:lnTo>
                  <a:lnTo>
                    <a:pt x="386" y="1048"/>
                  </a:lnTo>
                  <a:lnTo>
                    <a:pt x="386" y="1046"/>
                  </a:lnTo>
                  <a:lnTo>
                    <a:pt x="384" y="1046"/>
                  </a:lnTo>
                  <a:lnTo>
                    <a:pt x="384" y="1045"/>
                  </a:lnTo>
                  <a:lnTo>
                    <a:pt x="386" y="1045"/>
                  </a:lnTo>
                  <a:lnTo>
                    <a:pt x="387" y="1045"/>
                  </a:lnTo>
                  <a:lnTo>
                    <a:pt x="387" y="1043"/>
                  </a:lnTo>
                  <a:lnTo>
                    <a:pt x="389" y="1043"/>
                  </a:lnTo>
                  <a:lnTo>
                    <a:pt x="389" y="1042"/>
                  </a:lnTo>
                  <a:lnTo>
                    <a:pt x="390" y="1042"/>
                  </a:lnTo>
                  <a:lnTo>
                    <a:pt x="389" y="1039"/>
                  </a:lnTo>
                  <a:lnTo>
                    <a:pt x="386" y="1037"/>
                  </a:lnTo>
                  <a:lnTo>
                    <a:pt x="386" y="1034"/>
                  </a:lnTo>
                  <a:lnTo>
                    <a:pt x="387" y="1036"/>
                  </a:lnTo>
                  <a:lnTo>
                    <a:pt x="389" y="1036"/>
                  </a:lnTo>
                  <a:lnTo>
                    <a:pt x="389" y="1034"/>
                  </a:lnTo>
                  <a:lnTo>
                    <a:pt x="390" y="1034"/>
                  </a:lnTo>
                  <a:lnTo>
                    <a:pt x="392" y="1034"/>
                  </a:lnTo>
                  <a:lnTo>
                    <a:pt x="392" y="1036"/>
                  </a:lnTo>
                  <a:lnTo>
                    <a:pt x="392" y="1037"/>
                  </a:lnTo>
                  <a:lnTo>
                    <a:pt x="393" y="1037"/>
                  </a:lnTo>
                  <a:lnTo>
                    <a:pt x="395" y="1036"/>
                  </a:lnTo>
                  <a:lnTo>
                    <a:pt x="396" y="1034"/>
                  </a:lnTo>
                  <a:lnTo>
                    <a:pt x="398" y="1033"/>
                  </a:lnTo>
                  <a:close/>
                  <a:moveTo>
                    <a:pt x="566" y="1039"/>
                  </a:moveTo>
                  <a:lnTo>
                    <a:pt x="566" y="1040"/>
                  </a:lnTo>
                  <a:lnTo>
                    <a:pt x="564" y="1040"/>
                  </a:lnTo>
                  <a:lnTo>
                    <a:pt x="563" y="1040"/>
                  </a:lnTo>
                  <a:lnTo>
                    <a:pt x="563" y="1039"/>
                  </a:lnTo>
                  <a:lnTo>
                    <a:pt x="561" y="1039"/>
                  </a:lnTo>
                  <a:lnTo>
                    <a:pt x="563" y="1037"/>
                  </a:lnTo>
                  <a:lnTo>
                    <a:pt x="564" y="1037"/>
                  </a:lnTo>
                  <a:lnTo>
                    <a:pt x="566" y="1039"/>
                  </a:lnTo>
                  <a:close/>
                  <a:moveTo>
                    <a:pt x="540" y="1057"/>
                  </a:moveTo>
                  <a:lnTo>
                    <a:pt x="540" y="1055"/>
                  </a:lnTo>
                  <a:lnTo>
                    <a:pt x="538" y="1055"/>
                  </a:lnTo>
                  <a:lnTo>
                    <a:pt x="538" y="1054"/>
                  </a:lnTo>
                  <a:lnTo>
                    <a:pt x="540" y="1054"/>
                  </a:lnTo>
                  <a:lnTo>
                    <a:pt x="540" y="1055"/>
                  </a:lnTo>
                  <a:lnTo>
                    <a:pt x="540" y="1057"/>
                  </a:lnTo>
                  <a:close/>
                  <a:moveTo>
                    <a:pt x="395" y="86"/>
                  </a:moveTo>
                  <a:lnTo>
                    <a:pt x="396" y="86"/>
                  </a:lnTo>
                  <a:lnTo>
                    <a:pt x="395" y="88"/>
                  </a:lnTo>
                  <a:lnTo>
                    <a:pt x="395" y="86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" name="Freeform 140">
              <a:extLst>
                <a:ext uri="{FF2B5EF4-FFF2-40B4-BE49-F238E27FC236}">
                  <a16:creationId xmlns:a16="http://schemas.microsoft.com/office/drawing/2014/main" id="{7C281071-5C37-98DE-2BFF-D3AA589C82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6838" y="4233863"/>
              <a:ext cx="1214438" cy="1562100"/>
            </a:xfrm>
            <a:custGeom>
              <a:avLst/>
              <a:gdLst>
                <a:gd name="T0" fmla="*/ 111 w 765"/>
                <a:gd name="T1" fmla="*/ 273 h 984"/>
                <a:gd name="T2" fmla="*/ 144 w 765"/>
                <a:gd name="T3" fmla="*/ 276 h 984"/>
                <a:gd name="T4" fmla="*/ 185 w 765"/>
                <a:gd name="T5" fmla="*/ 277 h 984"/>
                <a:gd name="T6" fmla="*/ 217 w 765"/>
                <a:gd name="T7" fmla="*/ 268 h 984"/>
                <a:gd name="T8" fmla="*/ 218 w 765"/>
                <a:gd name="T9" fmla="*/ 221 h 984"/>
                <a:gd name="T10" fmla="*/ 258 w 765"/>
                <a:gd name="T11" fmla="*/ 210 h 984"/>
                <a:gd name="T12" fmla="*/ 291 w 765"/>
                <a:gd name="T13" fmla="*/ 182 h 984"/>
                <a:gd name="T14" fmla="*/ 347 w 765"/>
                <a:gd name="T15" fmla="*/ 160 h 984"/>
                <a:gd name="T16" fmla="*/ 392 w 765"/>
                <a:gd name="T17" fmla="*/ 147 h 984"/>
                <a:gd name="T18" fmla="*/ 427 w 765"/>
                <a:gd name="T19" fmla="*/ 114 h 984"/>
                <a:gd name="T20" fmla="*/ 482 w 765"/>
                <a:gd name="T21" fmla="*/ 94 h 984"/>
                <a:gd name="T22" fmla="*/ 504 w 765"/>
                <a:gd name="T23" fmla="*/ 62 h 984"/>
                <a:gd name="T24" fmla="*/ 530 w 765"/>
                <a:gd name="T25" fmla="*/ 15 h 984"/>
                <a:gd name="T26" fmla="*/ 572 w 765"/>
                <a:gd name="T27" fmla="*/ 33 h 984"/>
                <a:gd name="T28" fmla="*/ 600 w 765"/>
                <a:gd name="T29" fmla="*/ 71 h 984"/>
                <a:gd name="T30" fmla="*/ 647 w 765"/>
                <a:gd name="T31" fmla="*/ 133 h 984"/>
                <a:gd name="T32" fmla="*/ 645 w 765"/>
                <a:gd name="T33" fmla="*/ 197 h 984"/>
                <a:gd name="T34" fmla="*/ 612 w 765"/>
                <a:gd name="T35" fmla="*/ 206 h 984"/>
                <a:gd name="T36" fmla="*/ 603 w 765"/>
                <a:gd name="T37" fmla="*/ 253 h 984"/>
                <a:gd name="T38" fmla="*/ 622 w 765"/>
                <a:gd name="T39" fmla="*/ 282 h 984"/>
                <a:gd name="T40" fmla="*/ 644 w 765"/>
                <a:gd name="T41" fmla="*/ 330 h 984"/>
                <a:gd name="T42" fmla="*/ 624 w 765"/>
                <a:gd name="T43" fmla="*/ 353 h 984"/>
                <a:gd name="T44" fmla="*/ 594 w 765"/>
                <a:gd name="T45" fmla="*/ 360 h 984"/>
                <a:gd name="T46" fmla="*/ 582 w 765"/>
                <a:gd name="T47" fmla="*/ 398 h 984"/>
                <a:gd name="T48" fmla="*/ 553 w 765"/>
                <a:gd name="T49" fmla="*/ 416 h 984"/>
                <a:gd name="T50" fmla="*/ 551 w 765"/>
                <a:gd name="T51" fmla="*/ 459 h 984"/>
                <a:gd name="T52" fmla="*/ 660 w 765"/>
                <a:gd name="T53" fmla="*/ 453 h 984"/>
                <a:gd name="T54" fmla="*/ 716 w 765"/>
                <a:gd name="T55" fmla="*/ 536 h 984"/>
                <a:gd name="T56" fmla="*/ 756 w 765"/>
                <a:gd name="T57" fmla="*/ 592 h 984"/>
                <a:gd name="T58" fmla="*/ 734 w 765"/>
                <a:gd name="T59" fmla="*/ 671 h 984"/>
                <a:gd name="T60" fmla="*/ 757 w 765"/>
                <a:gd name="T61" fmla="*/ 748 h 984"/>
                <a:gd name="T62" fmla="*/ 754 w 765"/>
                <a:gd name="T63" fmla="*/ 798 h 984"/>
                <a:gd name="T64" fmla="*/ 724 w 765"/>
                <a:gd name="T65" fmla="*/ 859 h 984"/>
                <a:gd name="T66" fmla="*/ 690 w 765"/>
                <a:gd name="T67" fmla="*/ 971 h 984"/>
                <a:gd name="T68" fmla="*/ 631 w 765"/>
                <a:gd name="T69" fmla="*/ 974 h 984"/>
                <a:gd name="T70" fmla="*/ 588 w 765"/>
                <a:gd name="T71" fmla="*/ 948 h 984"/>
                <a:gd name="T72" fmla="*/ 548 w 765"/>
                <a:gd name="T73" fmla="*/ 945 h 984"/>
                <a:gd name="T74" fmla="*/ 498 w 765"/>
                <a:gd name="T75" fmla="*/ 936 h 984"/>
                <a:gd name="T76" fmla="*/ 435 w 765"/>
                <a:gd name="T77" fmla="*/ 898 h 984"/>
                <a:gd name="T78" fmla="*/ 392 w 765"/>
                <a:gd name="T79" fmla="*/ 878 h 984"/>
                <a:gd name="T80" fmla="*/ 371 w 765"/>
                <a:gd name="T81" fmla="*/ 842 h 984"/>
                <a:gd name="T82" fmla="*/ 400 w 765"/>
                <a:gd name="T83" fmla="*/ 809 h 984"/>
                <a:gd name="T84" fmla="*/ 394 w 765"/>
                <a:gd name="T85" fmla="*/ 780 h 984"/>
                <a:gd name="T86" fmla="*/ 358 w 765"/>
                <a:gd name="T87" fmla="*/ 745 h 984"/>
                <a:gd name="T88" fmla="*/ 373 w 765"/>
                <a:gd name="T89" fmla="*/ 704 h 984"/>
                <a:gd name="T90" fmla="*/ 353 w 765"/>
                <a:gd name="T91" fmla="*/ 680 h 984"/>
                <a:gd name="T92" fmla="*/ 306 w 765"/>
                <a:gd name="T93" fmla="*/ 663 h 984"/>
                <a:gd name="T94" fmla="*/ 262 w 765"/>
                <a:gd name="T95" fmla="*/ 644 h 984"/>
                <a:gd name="T96" fmla="*/ 227 w 765"/>
                <a:gd name="T97" fmla="*/ 663 h 984"/>
                <a:gd name="T98" fmla="*/ 176 w 765"/>
                <a:gd name="T99" fmla="*/ 686 h 984"/>
                <a:gd name="T100" fmla="*/ 132 w 765"/>
                <a:gd name="T101" fmla="*/ 689 h 984"/>
                <a:gd name="T102" fmla="*/ 85 w 765"/>
                <a:gd name="T103" fmla="*/ 681 h 984"/>
                <a:gd name="T104" fmla="*/ 97 w 765"/>
                <a:gd name="T105" fmla="*/ 634 h 984"/>
                <a:gd name="T106" fmla="*/ 120 w 765"/>
                <a:gd name="T107" fmla="*/ 591 h 984"/>
                <a:gd name="T108" fmla="*/ 111 w 765"/>
                <a:gd name="T109" fmla="*/ 547 h 984"/>
                <a:gd name="T110" fmla="*/ 62 w 765"/>
                <a:gd name="T111" fmla="*/ 528 h 984"/>
                <a:gd name="T112" fmla="*/ 32 w 765"/>
                <a:gd name="T113" fmla="*/ 482 h 984"/>
                <a:gd name="T114" fmla="*/ 9 w 765"/>
                <a:gd name="T115" fmla="*/ 457 h 984"/>
                <a:gd name="T116" fmla="*/ 0 w 765"/>
                <a:gd name="T117" fmla="*/ 422 h 984"/>
                <a:gd name="T118" fmla="*/ 14 w 765"/>
                <a:gd name="T119" fmla="*/ 385 h 984"/>
                <a:gd name="T120" fmla="*/ 28 w 765"/>
                <a:gd name="T121" fmla="*/ 354 h 984"/>
                <a:gd name="T122" fmla="*/ 55 w 765"/>
                <a:gd name="T123" fmla="*/ 323 h 984"/>
                <a:gd name="T124" fmla="*/ 81 w 765"/>
                <a:gd name="T125" fmla="*/ 300 h 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65" h="984">
                  <a:moveTo>
                    <a:pt x="99" y="297"/>
                  </a:moveTo>
                  <a:lnTo>
                    <a:pt x="100" y="297"/>
                  </a:lnTo>
                  <a:lnTo>
                    <a:pt x="102" y="297"/>
                  </a:lnTo>
                  <a:lnTo>
                    <a:pt x="103" y="297"/>
                  </a:lnTo>
                  <a:lnTo>
                    <a:pt x="105" y="297"/>
                  </a:lnTo>
                  <a:lnTo>
                    <a:pt x="105" y="295"/>
                  </a:lnTo>
                  <a:lnTo>
                    <a:pt x="105" y="294"/>
                  </a:lnTo>
                  <a:lnTo>
                    <a:pt x="105" y="292"/>
                  </a:lnTo>
                  <a:lnTo>
                    <a:pt x="103" y="292"/>
                  </a:lnTo>
                  <a:lnTo>
                    <a:pt x="102" y="292"/>
                  </a:lnTo>
                  <a:lnTo>
                    <a:pt x="100" y="289"/>
                  </a:lnTo>
                  <a:lnTo>
                    <a:pt x="99" y="286"/>
                  </a:lnTo>
                  <a:lnTo>
                    <a:pt x="99" y="285"/>
                  </a:lnTo>
                  <a:lnTo>
                    <a:pt x="99" y="283"/>
                  </a:lnTo>
                  <a:lnTo>
                    <a:pt x="97" y="280"/>
                  </a:lnTo>
                  <a:lnTo>
                    <a:pt x="97" y="279"/>
                  </a:lnTo>
                  <a:lnTo>
                    <a:pt x="99" y="279"/>
                  </a:lnTo>
                  <a:lnTo>
                    <a:pt x="100" y="277"/>
                  </a:lnTo>
                  <a:lnTo>
                    <a:pt x="96" y="277"/>
                  </a:lnTo>
                  <a:lnTo>
                    <a:pt x="96" y="276"/>
                  </a:lnTo>
                  <a:lnTo>
                    <a:pt x="97" y="276"/>
                  </a:lnTo>
                  <a:lnTo>
                    <a:pt x="97" y="274"/>
                  </a:lnTo>
                  <a:lnTo>
                    <a:pt x="96" y="274"/>
                  </a:lnTo>
                  <a:lnTo>
                    <a:pt x="96" y="273"/>
                  </a:lnTo>
                  <a:lnTo>
                    <a:pt x="94" y="273"/>
                  </a:lnTo>
                  <a:lnTo>
                    <a:pt x="94" y="270"/>
                  </a:lnTo>
                  <a:lnTo>
                    <a:pt x="96" y="268"/>
                  </a:lnTo>
                  <a:lnTo>
                    <a:pt x="94" y="268"/>
                  </a:lnTo>
                  <a:lnTo>
                    <a:pt x="94" y="266"/>
                  </a:lnTo>
                  <a:lnTo>
                    <a:pt x="97" y="265"/>
                  </a:lnTo>
                  <a:lnTo>
                    <a:pt x="102" y="263"/>
                  </a:lnTo>
                  <a:lnTo>
                    <a:pt x="103" y="265"/>
                  </a:lnTo>
                  <a:lnTo>
                    <a:pt x="103" y="266"/>
                  </a:lnTo>
                  <a:lnTo>
                    <a:pt x="105" y="268"/>
                  </a:lnTo>
                  <a:lnTo>
                    <a:pt x="105" y="270"/>
                  </a:lnTo>
                  <a:lnTo>
                    <a:pt x="103" y="270"/>
                  </a:lnTo>
                  <a:lnTo>
                    <a:pt x="103" y="271"/>
                  </a:lnTo>
                  <a:lnTo>
                    <a:pt x="105" y="273"/>
                  </a:lnTo>
                  <a:lnTo>
                    <a:pt x="105" y="274"/>
                  </a:lnTo>
                  <a:lnTo>
                    <a:pt x="106" y="276"/>
                  </a:lnTo>
                  <a:lnTo>
                    <a:pt x="108" y="277"/>
                  </a:lnTo>
                  <a:lnTo>
                    <a:pt x="108" y="276"/>
                  </a:lnTo>
                  <a:lnTo>
                    <a:pt x="109" y="274"/>
                  </a:lnTo>
                  <a:lnTo>
                    <a:pt x="111" y="273"/>
                  </a:lnTo>
                  <a:lnTo>
                    <a:pt x="112" y="273"/>
                  </a:lnTo>
                  <a:lnTo>
                    <a:pt x="114" y="273"/>
                  </a:lnTo>
                  <a:lnTo>
                    <a:pt x="114" y="274"/>
                  </a:lnTo>
                  <a:lnTo>
                    <a:pt x="114" y="276"/>
                  </a:lnTo>
                  <a:lnTo>
                    <a:pt x="114" y="277"/>
                  </a:lnTo>
                  <a:lnTo>
                    <a:pt x="115" y="277"/>
                  </a:lnTo>
                  <a:lnTo>
                    <a:pt x="117" y="279"/>
                  </a:lnTo>
                  <a:lnTo>
                    <a:pt x="117" y="280"/>
                  </a:lnTo>
                  <a:lnTo>
                    <a:pt x="117" y="282"/>
                  </a:lnTo>
                  <a:lnTo>
                    <a:pt x="115" y="283"/>
                  </a:lnTo>
                  <a:lnTo>
                    <a:pt x="115" y="285"/>
                  </a:lnTo>
                  <a:lnTo>
                    <a:pt x="117" y="286"/>
                  </a:lnTo>
                  <a:lnTo>
                    <a:pt x="114" y="288"/>
                  </a:lnTo>
                  <a:lnTo>
                    <a:pt x="114" y="289"/>
                  </a:lnTo>
                  <a:lnTo>
                    <a:pt x="114" y="291"/>
                  </a:lnTo>
                  <a:lnTo>
                    <a:pt x="117" y="289"/>
                  </a:lnTo>
                  <a:lnTo>
                    <a:pt x="118" y="288"/>
                  </a:lnTo>
                  <a:lnTo>
                    <a:pt x="120" y="288"/>
                  </a:lnTo>
                  <a:lnTo>
                    <a:pt x="120" y="289"/>
                  </a:lnTo>
                  <a:lnTo>
                    <a:pt x="121" y="289"/>
                  </a:lnTo>
                  <a:lnTo>
                    <a:pt x="124" y="291"/>
                  </a:lnTo>
                  <a:lnTo>
                    <a:pt x="124" y="289"/>
                  </a:lnTo>
                  <a:lnTo>
                    <a:pt x="126" y="289"/>
                  </a:lnTo>
                  <a:lnTo>
                    <a:pt x="124" y="288"/>
                  </a:lnTo>
                  <a:lnTo>
                    <a:pt x="126" y="286"/>
                  </a:lnTo>
                  <a:lnTo>
                    <a:pt x="127" y="286"/>
                  </a:lnTo>
                  <a:lnTo>
                    <a:pt x="127" y="285"/>
                  </a:lnTo>
                  <a:lnTo>
                    <a:pt x="131" y="283"/>
                  </a:lnTo>
                  <a:lnTo>
                    <a:pt x="131" y="282"/>
                  </a:lnTo>
                  <a:lnTo>
                    <a:pt x="131" y="280"/>
                  </a:lnTo>
                  <a:lnTo>
                    <a:pt x="132" y="280"/>
                  </a:lnTo>
                  <a:lnTo>
                    <a:pt x="134" y="280"/>
                  </a:lnTo>
                  <a:lnTo>
                    <a:pt x="135" y="282"/>
                  </a:lnTo>
                  <a:lnTo>
                    <a:pt x="135" y="280"/>
                  </a:lnTo>
                  <a:lnTo>
                    <a:pt x="134" y="280"/>
                  </a:lnTo>
                  <a:lnTo>
                    <a:pt x="135" y="279"/>
                  </a:lnTo>
                  <a:lnTo>
                    <a:pt x="137" y="279"/>
                  </a:lnTo>
                  <a:lnTo>
                    <a:pt x="138" y="277"/>
                  </a:lnTo>
                  <a:lnTo>
                    <a:pt x="140" y="276"/>
                  </a:lnTo>
                  <a:lnTo>
                    <a:pt x="140" y="274"/>
                  </a:lnTo>
                  <a:lnTo>
                    <a:pt x="140" y="276"/>
                  </a:lnTo>
                  <a:lnTo>
                    <a:pt x="141" y="276"/>
                  </a:lnTo>
                  <a:lnTo>
                    <a:pt x="143" y="274"/>
                  </a:lnTo>
                  <a:lnTo>
                    <a:pt x="144" y="276"/>
                  </a:lnTo>
                  <a:lnTo>
                    <a:pt x="143" y="276"/>
                  </a:lnTo>
                  <a:lnTo>
                    <a:pt x="144" y="277"/>
                  </a:lnTo>
                  <a:lnTo>
                    <a:pt x="149" y="276"/>
                  </a:lnTo>
                  <a:lnTo>
                    <a:pt x="150" y="274"/>
                  </a:lnTo>
                  <a:lnTo>
                    <a:pt x="152" y="273"/>
                  </a:lnTo>
                  <a:lnTo>
                    <a:pt x="153" y="273"/>
                  </a:lnTo>
                  <a:lnTo>
                    <a:pt x="156" y="271"/>
                  </a:lnTo>
                  <a:lnTo>
                    <a:pt x="156" y="270"/>
                  </a:lnTo>
                  <a:lnTo>
                    <a:pt x="158" y="270"/>
                  </a:lnTo>
                  <a:lnTo>
                    <a:pt x="158" y="268"/>
                  </a:lnTo>
                  <a:lnTo>
                    <a:pt x="159" y="268"/>
                  </a:lnTo>
                  <a:lnTo>
                    <a:pt x="161" y="268"/>
                  </a:lnTo>
                  <a:lnTo>
                    <a:pt x="162" y="266"/>
                  </a:lnTo>
                  <a:lnTo>
                    <a:pt x="164" y="270"/>
                  </a:lnTo>
                  <a:lnTo>
                    <a:pt x="162" y="271"/>
                  </a:lnTo>
                  <a:lnTo>
                    <a:pt x="162" y="273"/>
                  </a:lnTo>
                  <a:lnTo>
                    <a:pt x="167" y="273"/>
                  </a:lnTo>
                  <a:lnTo>
                    <a:pt x="168" y="274"/>
                  </a:lnTo>
                  <a:lnTo>
                    <a:pt x="170" y="274"/>
                  </a:lnTo>
                  <a:lnTo>
                    <a:pt x="170" y="276"/>
                  </a:lnTo>
                  <a:lnTo>
                    <a:pt x="170" y="277"/>
                  </a:lnTo>
                  <a:lnTo>
                    <a:pt x="170" y="279"/>
                  </a:lnTo>
                  <a:lnTo>
                    <a:pt x="170" y="280"/>
                  </a:lnTo>
                  <a:lnTo>
                    <a:pt x="168" y="280"/>
                  </a:lnTo>
                  <a:lnTo>
                    <a:pt x="168" y="282"/>
                  </a:lnTo>
                  <a:lnTo>
                    <a:pt x="168" y="283"/>
                  </a:lnTo>
                  <a:lnTo>
                    <a:pt x="168" y="285"/>
                  </a:lnTo>
                  <a:lnTo>
                    <a:pt x="170" y="285"/>
                  </a:lnTo>
                  <a:lnTo>
                    <a:pt x="171" y="285"/>
                  </a:lnTo>
                  <a:lnTo>
                    <a:pt x="170" y="286"/>
                  </a:lnTo>
                  <a:lnTo>
                    <a:pt x="171" y="286"/>
                  </a:lnTo>
                  <a:lnTo>
                    <a:pt x="173" y="288"/>
                  </a:lnTo>
                  <a:lnTo>
                    <a:pt x="174" y="288"/>
                  </a:lnTo>
                  <a:lnTo>
                    <a:pt x="176" y="288"/>
                  </a:lnTo>
                  <a:lnTo>
                    <a:pt x="177" y="286"/>
                  </a:lnTo>
                  <a:lnTo>
                    <a:pt x="179" y="286"/>
                  </a:lnTo>
                  <a:lnTo>
                    <a:pt x="177" y="285"/>
                  </a:lnTo>
                  <a:lnTo>
                    <a:pt x="179" y="285"/>
                  </a:lnTo>
                  <a:lnTo>
                    <a:pt x="179" y="283"/>
                  </a:lnTo>
                  <a:lnTo>
                    <a:pt x="179" y="282"/>
                  </a:lnTo>
                  <a:lnTo>
                    <a:pt x="179" y="277"/>
                  </a:lnTo>
                  <a:lnTo>
                    <a:pt x="180" y="276"/>
                  </a:lnTo>
                  <a:lnTo>
                    <a:pt x="183" y="276"/>
                  </a:lnTo>
                  <a:lnTo>
                    <a:pt x="185" y="277"/>
                  </a:lnTo>
                  <a:lnTo>
                    <a:pt x="186" y="279"/>
                  </a:lnTo>
                  <a:lnTo>
                    <a:pt x="186" y="280"/>
                  </a:lnTo>
                  <a:lnTo>
                    <a:pt x="188" y="280"/>
                  </a:lnTo>
                  <a:lnTo>
                    <a:pt x="190" y="282"/>
                  </a:lnTo>
                  <a:lnTo>
                    <a:pt x="190" y="285"/>
                  </a:lnTo>
                  <a:lnTo>
                    <a:pt x="190" y="286"/>
                  </a:lnTo>
                  <a:lnTo>
                    <a:pt x="191" y="288"/>
                  </a:lnTo>
                  <a:lnTo>
                    <a:pt x="191" y="289"/>
                  </a:lnTo>
                  <a:lnTo>
                    <a:pt x="191" y="291"/>
                  </a:lnTo>
                  <a:lnTo>
                    <a:pt x="193" y="294"/>
                  </a:lnTo>
                  <a:lnTo>
                    <a:pt x="194" y="292"/>
                  </a:lnTo>
                  <a:lnTo>
                    <a:pt x="194" y="291"/>
                  </a:lnTo>
                  <a:lnTo>
                    <a:pt x="196" y="289"/>
                  </a:lnTo>
                  <a:lnTo>
                    <a:pt x="197" y="289"/>
                  </a:lnTo>
                  <a:lnTo>
                    <a:pt x="199" y="288"/>
                  </a:lnTo>
                  <a:lnTo>
                    <a:pt x="200" y="288"/>
                  </a:lnTo>
                  <a:lnTo>
                    <a:pt x="202" y="288"/>
                  </a:lnTo>
                  <a:lnTo>
                    <a:pt x="203" y="286"/>
                  </a:lnTo>
                  <a:lnTo>
                    <a:pt x="205" y="286"/>
                  </a:lnTo>
                  <a:lnTo>
                    <a:pt x="205" y="285"/>
                  </a:lnTo>
                  <a:lnTo>
                    <a:pt x="206" y="285"/>
                  </a:lnTo>
                  <a:lnTo>
                    <a:pt x="208" y="285"/>
                  </a:lnTo>
                  <a:lnTo>
                    <a:pt x="209" y="285"/>
                  </a:lnTo>
                  <a:lnTo>
                    <a:pt x="211" y="285"/>
                  </a:lnTo>
                  <a:lnTo>
                    <a:pt x="214" y="283"/>
                  </a:lnTo>
                  <a:lnTo>
                    <a:pt x="215" y="282"/>
                  </a:lnTo>
                  <a:lnTo>
                    <a:pt x="217" y="283"/>
                  </a:lnTo>
                  <a:lnTo>
                    <a:pt x="218" y="282"/>
                  </a:lnTo>
                  <a:lnTo>
                    <a:pt x="218" y="280"/>
                  </a:lnTo>
                  <a:lnTo>
                    <a:pt x="220" y="282"/>
                  </a:lnTo>
                  <a:lnTo>
                    <a:pt x="221" y="282"/>
                  </a:lnTo>
                  <a:lnTo>
                    <a:pt x="223" y="282"/>
                  </a:lnTo>
                  <a:lnTo>
                    <a:pt x="223" y="283"/>
                  </a:lnTo>
                  <a:lnTo>
                    <a:pt x="226" y="282"/>
                  </a:lnTo>
                  <a:lnTo>
                    <a:pt x="226" y="280"/>
                  </a:lnTo>
                  <a:lnTo>
                    <a:pt x="226" y="279"/>
                  </a:lnTo>
                  <a:lnTo>
                    <a:pt x="226" y="277"/>
                  </a:lnTo>
                  <a:lnTo>
                    <a:pt x="224" y="277"/>
                  </a:lnTo>
                  <a:lnTo>
                    <a:pt x="223" y="276"/>
                  </a:lnTo>
                  <a:lnTo>
                    <a:pt x="220" y="276"/>
                  </a:lnTo>
                  <a:lnTo>
                    <a:pt x="220" y="274"/>
                  </a:lnTo>
                  <a:lnTo>
                    <a:pt x="220" y="271"/>
                  </a:lnTo>
                  <a:lnTo>
                    <a:pt x="218" y="270"/>
                  </a:lnTo>
                  <a:lnTo>
                    <a:pt x="217" y="268"/>
                  </a:lnTo>
                  <a:lnTo>
                    <a:pt x="215" y="266"/>
                  </a:lnTo>
                  <a:lnTo>
                    <a:pt x="217" y="263"/>
                  </a:lnTo>
                  <a:lnTo>
                    <a:pt x="217" y="262"/>
                  </a:lnTo>
                  <a:lnTo>
                    <a:pt x="218" y="260"/>
                  </a:lnTo>
                  <a:lnTo>
                    <a:pt x="220" y="256"/>
                  </a:lnTo>
                  <a:lnTo>
                    <a:pt x="220" y="254"/>
                  </a:lnTo>
                  <a:lnTo>
                    <a:pt x="220" y="253"/>
                  </a:lnTo>
                  <a:lnTo>
                    <a:pt x="221" y="253"/>
                  </a:lnTo>
                  <a:lnTo>
                    <a:pt x="221" y="251"/>
                  </a:lnTo>
                  <a:lnTo>
                    <a:pt x="220" y="251"/>
                  </a:lnTo>
                  <a:lnTo>
                    <a:pt x="220" y="250"/>
                  </a:lnTo>
                  <a:lnTo>
                    <a:pt x="217" y="250"/>
                  </a:lnTo>
                  <a:lnTo>
                    <a:pt x="217" y="248"/>
                  </a:lnTo>
                  <a:lnTo>
                    <a:pt x="217" y="247"/>
                  </a:lnTo>
                  <a:lnTo>
                    <a:pt x="217" y="245"/>
                  </a:lnTo>
                  <a:lnTo>
                    <a:pt x="217" y="244"/>
                  </a:lnTo>
                  <a:lnTo>
                    <a:pt x="215" y="245"/>
                  </a:lnTo>
                  <a:lnTo>
                    <a:pt x="214" y="247"/>
                  </a:lnTo>
                  <a:lnTo>
                    <a:pt x="212" y="245"/>
                  </a:lnTo>
                  <a:lnTo>
                    <a:pt x="211" y="245"/>
                  </a:lnTo>
                  <a:lnTo>
                    <a:pt x="209" y="245"/>
                  </a:lnTo>
                  <a:lnTo>
                    <a:pt x="209" y="244"/>
                  </a:lnTo>
                  <a:lnTo>
                    <a:pt x="208" y="242"/>
                  </a:lnTo>
                  <a:lnTo>
                    <a:pt x="211" y="241"/>
                  </a:lnTo>
                  <a:lnTo>
                    <a:pt x="211" y="239"/>
                  </a:lnTo>
                  <a:lnTo>
                    <a:pt x="212" y="239"/>
                  </a:lnTo>
                  <a:lnTo>
                    <a:pt x="214" y="238"/>
                  </a:lnTo>
                  <a:lnTo>
                    <a:pt x="215" y="236"/>
                  </a:lnTo>
                  <a:lnTo>
                    <a:pt x="215" y="235"/>
                  </a:lnTo>
                  <a:lnTo>
                    <a:pt x="215" y="233"/>
                  </a:lnTo>
                  <a:lnTo>
                    <a:pt x="215" y="232"/>
                  </a:lnTo>
                  <a:lnTo>
                    <a:pt x="214" y="232"/>
                  </a:lnTo>
                  <a:lnTo>
                    <a:pt x="212" y="230"/>
                  </a:lnTo>
                  <a:lnTo>
                    <a:pt x="214" y="229"/>
                  </a:lnTo>
                  <a:lnTo>
                    <a:pt x="214" y="227"/>
                  </a:lnTo>
                  <a:lnTo>
                    <a:pt x="212" y="227"/>
                  </a:lnTo>
                  <a:lnTo>
                    <a:pt x="211" y="227"/>
                  </a:lnTo>
                  <a:lnTo>
                    <a:pt x="211" y="229"/>
                  </a:lnTo>
                  <a:lnTo>
                    <a:pt x="209" y="229"/>
                  </a:lnTo>
                  <a:lnTo>
                    <a:pt x="209" y="226"/>
                  </a:lnTo>
                  <a:lnTo>
                    <a:pt x="211" y="224"/>
                  </a:lnTo>
                  <a:lnTo>
                    <a:pt x="214" y="226"/>
                  </a:lnTo>
                  <a:lnTo>
                    <a:pt x="217" y="221"/>
                  </a:lnTo>
                  <a:lnTo>
                    <a:pt x="218" y="221"/>
                  </a:lnTo>
                  <a:lnTo>
                    <a:pt x="220" y="220"/>
                  </a:lnTo>
                  <a:lnTo>
                    <a:pt x="223" y="218"/>
                  </a:lnTo>
                  <a:lnTo>
                    <a:pt x="224" y="218"/>
                  </a:lnTo>
                  <a:lnTo>
                    <a:pt x="226" y="218"/>
                  </a:lnTo>
                  <a:lnTo>
                    <a:pt x="227" y="217"/>
                  </a:lnTo>
                  <a:lnTo>
                    <a:pt x="227" y="218"/>
                  </a:lnTo>
                  <a:lnTo>
                    <a:pt x="229" y="218"/>
                  </a:lnTo>
                  <a:lnTo>
                    <a:pt x="229" y="223"/>
                  </a:lnTo>
                  <a:lnTo>
                    <a:pt x="229" y="226"/>
                  </a:lnTo>
                  <a:lnTo>
                    <a:pt x="230" y="227"/>
                  </a:lnTo>
                  <a:lnTo>
                    <a:pt x="232" y="227"/>
                  </a:lnTo>
                  <a:lnTo>
                    <a:pt x="232" y="229"/>
                  </a:lnTo>
                  <a:lnTo>
                    <a:pt x="235" y="229"/>
                  </a:lnTo>
                  <a:lnTo>
                    <a:pt x="235" y="230"/>
                  </a:lnTo>
                  <a:lnTo>
                    <a:pt x="236" y="230"/>
                  </a:lnTo>
                  <a:lnTo>
                    <a:pt x="238" y="230"/>
                  </a:lnTo>
                  <a:lnTo>
                    <a:pt x="239" y="232"/>
                  </a:lnTo>
                  <a:lnTo>
                    <a:pt x="239" y="233"/>
                  </a:lnTo>
                  <a:lnTo>
                    <a:pt x="241" y="233"/>
                  </a:lnTo>
                  <a:lnTo>
                    <a:pt x="242" y="235"/>
                  </a:lnTo>
                  <a:lnTo>
                    <a:pt x="244" y="236"/>
                  </a:lnTo>
                  <a:lnTo>
                    <a:pt x="246" y="236"/>
                  </a:lnTo>
                  <a:lnTo>
                    <a:pt x="246" y="235"/>
                  </a:lnTo>
                  <a:lnTo>
                    <a:pt x="247" y="235"/>
                  </a:lnTo>
                  <a:lnTo>
                    <a:pt x="249" y="235"/>
                  </a:lnTo>
                  <a:lnTo>
                    <a:pt x="250" y="232"/>
                  </a:lnTo>
                  <a:lnTo>
                    <a:pt x="253" y="230"/>
                  </a:lnTo>
                  <a:lnTo>
                    <a:pt x="255" y="230"/>
                  </a:lnTo>
                  <a:lnTo>
                    <a:pt x="256" y="230"/>
                  </a:lnTo>
                  <a:lnTo>
                    <a:pt x="259" y="229"/>
                  </a:lnTo>
                  <a:lnTo>
                    <a:pt x="258" y="229"/>
                  </a:lnTo>
                  <a:lnTo>
                    <a:pt x="259" y="226"/>
                  </a:lnTo>
                  <a:lnTo>
                    <a:pt x="258" y="224"/>
                  </a:lnTo>
                  <a:lnTo>
                    <a:pt x="259" y="223"/>
                  </a:lnTo>
                  <a:lnTo>
                    <a:pt x="261" y="221"/>
                  </a:lnTo>
                  <a:lnTo>
                    <a:pt x="259" y="220"/>
                  </a:lnTo>
                  <a:lnTo>
                    <a:pt x="259" y="218"/>
                  </a:lnTo>
                  <a:lnTo>
                    <a:pt x="258" y="218"/>
                  </a:lnTo>
                  <a:lnTo>
                    <a:pt x="259" y="217"/>
                  </a:lnTo>
                  <a:lnTo>
                    <a:pt x="259" y="215"/>
                  </a:lnTo>
                  <a:lnTo>
                    <a:pt x="261" y="213"/>
                  </a:lnTo>
                  <a:lnTo>
                    <a:pt x="261" y="212"/>
                  </a:lnTo>
                  <a:lnTo>
                    <a:pt x="259" y="212"/>
                  </a:lnTo>
                  <a:lnTo>
                    <a:pt x="258" y="210"/>
                  </a:lnTo>
                  <a:lnTo>
                    <a:pt x="256" y="210"/>
                  </a:lnTo>
                  <a:lnTo>
                    <a:pt x="255" y="210"/>
                  </a:lnTo>
                  <a:lnTo>
                    <a:pt x="255" y="209"/>
                  </a:lnTo>
                  <a:lnTo>
                    <a:pt x="258" y="207"/>
                  </a:lnTo>
                  <a:lnTo>
                    <a:pt x="258" y="206"/>
                  </a:lnTo>
                  <a:lnTo>
                    <a:pt x="258" y="204"/>
                  </a:lnTo>
                  <a:lnTo>
                    <a:pt x="256" y="204"/>
                  </a:lnTo>
                  <a:lnTo>
                    <a:pt x="255" y="204"/>
                  </a:lnTo>
                  <a:lnTo>
                    <a:pt x="255" y="203"/>
                  </a:lnTo>
                  <a:lnTo>
                    <a:pt x="255" y="201"/>
                  </a:lnTo>
                  <a:lnTo>
                    <a:pt x="253" y="200"/>
                  </a:lnTo>
                  <a:lnTo>
                    <a:pt x="255" y="200"/>
                  </a:lnTo>
                  <a:lnTo>
                    <a:pt x="255" y="198"/>
                  </a:lnTo>
                  <a:lnTo>
                    <a:pt x="258" y="198"/>
                  </a:lnTo>
                  <a:lnTo>
                    <a:pt x="259" y="198"/>
                  </a:lnTo>
                  <a:lnTo>
                    <a:pt x="259" y="200"/>
                  </a:lnTo>
                  <a:lnTo>
                    <a:pt x="261" y="200"/>
                  </a:lnTo>
                  <a:lnTo>
                    <a:pt x="261" y="201"/>
                  </a:lnTo>
                  <a:lnTo>
                    <a:pt x="262" y="201"/>
                  </a:lnTo>
                  <a:lnTo>
                    <a:pt x="264" y="200"/>
                  </a:lnTo>
                  <a:lnTo>
                    <a:pt x="267" y="198"/>
                  </a:lnTo>
                  <a:lnTo>
                    <a:pt x="268" y="197"/>
                  </a:lnTo>
                  <a:lnTo>
                    <a:pt x="270" y="197"/>
                  </a:lnTo>
                  <a:lnTo>
                    <a:pt x="268" y="192"/>
                  </a:lnTo>
                  <a:lnTo>
                    <a:pt x="267" y="189"/>
                  </a:lnTo>
                  <a:lnTo>
                    <a:pt x="267" y="186"/>
                  </a:lnTo>
                  <a:lnTo>
                    <a:pt x="268" y="185"/>
                  </a:lnTo>
                  <a:lnTo>
                    <a:pt x="270" y="183"/>
                  </a:lnTo>
                  <a:lnTo>
                    <a:pt x="271" y="185"/>
                  </a:lnTo>
                  <a:lnTo>
                    <a:pt x="271" y="183"/>
                  </a:lnTo>
                  <a:lnTo>
                    <a:pt x="273" y="183"/>
                  </a:lnTo>
                  <a:lnTo>
                    <a:pt x="274" y="183"/>
                  </a:lnTo>
                  <a:lnTo>
                    <a:pt x="276" y="183"/>
                  </a:lnTo>
                  <a:lnTo>
                    <a:pt x="277" y="185"/>
                  </a:lnTo>
                  <a:lnTo>
                    <a:pt x="277" y="186"/>
                  </a:lnTo>
                  <a:lnTo>
                    <a:pt x="279" y="186"/>
                  </a:lnTo>
                  <a:lnTo>
                    <a:pt x="280" y="186"/>
                  </a:lnTo>
                  <a:lnTo>
                    <a:pt x="282" y="186"/>
                  </a:lnTo>
                  <a:lnTo>
                    <a:pt x="283" y="186"/>
                  </a:lnTo>
                  <a:lnTo>
                    <a:pt x="283" y="183"/>
                  </a:lnTo>
                  <a:lnTo>
                    <a:pt x="285" y="182"/>
                  </a:lnTo>
                  <a:lnTo>
                    <a:pt x="286" y="182"/>
                  </a:lnTo>
                  <a:lnTo>
                    <a:pt x="288" y="183"/>
                  </a:lnTo>
                  <a:lnTo>
                    <a:pt x="291" y="182"/>
                  </a:lnTo>
                  <a:lnTo>
                    <a:pt x="294" y="179"/>
                  </a:lnTo>
                  <a:lnTo>
                    <a:pt x="297" y="177"/>
                  </a:lnTo>
                  <a:lnTo>
                    <a:pt x="298" y="174"/>
                  </a:lnTo>
                  <a:lnTo>
                    <a:pt x="302" y="170"/>
                  </a:lnTo>
                  <a:lnTo>
                    <a:pt x="303" y="168"/>
                  </a:lnTo>
                  <a:lnTo>
                    <a:pt x="306" y="165"/>
                  </a:lnTo>
                  <a:lnTo>
                    <a:pt x="308" y="164"/>
                  </a:lnTo>
                  <a:lnTo>
                    <a:pt x="309" y="164"/>
                  </a:lnTo>
                  <a:lnTo>
                    <a:pt x="309" y="162"/>
                  </a:lnTo>
                  <a:lnTo>
                    <a:pt x="311" y="164"/>
                  </a:lnTo>
                  <a:lnTo>
                    <a:pt x="311" y="165"/>
                  </a:lnTo>
                  <a:lnTo>
                    <a:pt x="312" y="165"/>
                  </a:lnTo>
                  <a:lnTo>
                    <a:pt x="312" y="167"/>
                  </a:lnTo>
                  <a:lnTo>
                    <a:pt x="314" y="168"/>
                  </a:lnTo>
                  <a:lnTo>
                    <a:pt x="314" y="170"/>
                  </a:lnTo>
                  <a:lnTo>
                    <a:pt x="315" y="170"/>
                  </a:lnTo>
                  <a:lnTo>
                    <a:pt x="318" y="171"/>
                  </a:lnTo>
                  <a:lnTo>
                    <a:pt x="318" y="173"/>
                  </a:lnTo>
                  <a:lnTo>
                    <a:pt x="320" y="173"/>
                  </a:lnTo>
                  <a:lnTo>
                    <a:pt x="321" y="173"/>
                  </a:lnTo>
                  <a:lnTo>
                    <a:pt x="323" y="171"/>
                  </a:lnTo>
                  <a:lnTo>
                    <a:pt x="324" y="170"/>
                  </a:lnTo>
                  <a:lnTo>
                    <a:pt x="324" y="168"/>
                  </a:lnTo>
                  <a:lnTo>
                    <a:pt x="327" y="165"/>
                  </a:lnTo>
                  <a:lnTo>
                    <a:pt x="327" y="164"/>
                  </a:lnTo>
                  <a:lnTo>
                    <a:pt x="327" y="162"/>
                  </a:lnTo>
                  <a:lnTo>
                    <a:pt x="327" y="160"/>
                  </a:lnTo>
                  <a:lnTo>
                    <a:pt x="329" y="160"/>
                  </a:lnTo>
                  <a:lnTo>
                    <a:pt x="330" y="160"/>
                  </a:lnTo>
                  <a:lnTo>
                    <a:pt x="332" y="162"/>
                  </a:lnTo>
                  <a:lnTo>
                    <a:pt x="332" y="164"/>
                  </a:lnTo>
                  <a:lnTo>
                    <a:pt x="333" y="164"/>
                  </a:lnTo>
                  <a:lnTo>
                    <a:pt x="335" y="165"/>
                  </a:lnTo>
                  <a:lnTo>
                    <a:pt x="336" y="165"/>
                  </a:lnTo>
                  <a:lnTo>
                    <a:pt x="338" y="167"/>
                  </a:lnTo>
                  <a:lnTo>
                    <a:pt x="339" y="164"/>
                  </a:lnTo>
                  <a:lnTo>
                    <a:pt x="339" y="162"/>
                  </a:lnTo>
                  <a:lnTo>
                    <a:pt x="339" y="160"/>
                  </a:lnTo>
                  <a:lnTo>
                    <a:pt x="339" y="159"/>
                  </a:lnTo>
                  <a:lnTo>
                    <a:pt x="341" y="159"/>
                  </a:lnTo>
                  <a:lnTo>
                    <a:pt x="342" y="159"/>
                  </a:lnTo>
                  <a:lnTo>
                    <a:pt x="344" y="160"/>
                  </a:lnTo>
                  <a:lnTo>
                    <a:pt x="345" y="160"/>
                  </a:lnTo>
                  <a:lnTo>
                    <a:pt x="347" y="160"/>
                  </a:lnTo>
                  <a:lnTo>
                    <a:pt x="347" y="159"/>
                  </a:lnTo>
                  <a:lnTo>
                    <a:pt x="347" y="157"/>
                  </a:lnTo>
                  <a:lnTo>
                    <a:pt x="348" y="156"/>
                  </a:lnTo>
                  <a:lnTo>
                    <a:pt x="350" y="154"/>
                  </a:lnTo>
                  <a:lnTo>
                    <a:pt x="351" y="156"/>
                  </a:lnTo>
                  <a:lnTo>
                    <a:pt x="351" y="154"/>
                  </a:lnTo>
                  <a:lnTo>
                    <a:pt x="353" y="153"/>
                  </a:lnTo>
                  <a:lnTo>
                    <a:pt x="351" y="151"/>
                  </a:lnTo>
                  <a:lnTo>
                    <a:pt x="353" y="148"/>
                  </a:lnTo>
                  <a:lnTo>
                    <a:pt x="354" y="145"/>
                  </a:lnTo>
                  <a:lnTo>
                    <a:pt x="354" y="144"/>
                  </a:lnTo>
                  <a:lnTo>
                    <a:pt x="354" y="142"/>
                  </a:lnTo>
                  <a:lnTo>
                    <a:pt x="356" y="142"/>
                  </a:lnTo>
                  <a:lnTo>
                    <a:pt x="358" y="142"/>
                  </a:lnTo>
                  <a:lnTo>
                    <a:pt x="359" y="142"/>
                  </a:lnTo>
                  <a:lnTo>
                    <a:pt x="359" y="144"/>
                  </a:lnTo>
                  <a:lnTo>
                    <a:pt x="359" y="147"/>
                  </a:lnTo>
                  <a:lnTo>
                    <a:pt x="359" y="150"/>
                  </a:lnTo>
                  <a:lnTo>
                    <a:pt x="359" y="151"/>
                  </a:lnTo>
                  <a:lnTo>
                    <a:pt x="359" y="154"/>
                  </a:lnTo>
                  <a:lnTo>
                    <a:pt x="361" y="154"/>
                  </a:lnTo>
                  <a:lnTo>
                    <a:pt x="361" y="153"/>
                  </a:lnTo>
                  <a:lnTo>
                    <a:pt x="362" y="153"/>
                  </a:lnTo>
                  <a:lnTo>
                    <a:pt x="364" y="153"/>
                  </a:lnTo>
                  <a:lnTo>
                    <a:pt x="367" y="153"/>
                  </a:lnTo>
                  <a:lnTo>
                    <a:pt x="368" y="153"/>
                  </a:lnTo>
                  <a:lnTo>
                    <a:pt x="370" y="153"/>
                  </a:lnTo>
                  <a:lnTo>
                    <a:pt x="371" y="153"/>
                  </a:lnTo>
                  <a:lnTo>
                    <a:pt x="373" y="154"/>
                  </a:lnTo>
                  <a:lnTo>
                    <a:pt x="374" y="154"/>
                  </a:lnTo>
                  <a:lnTo>
                    <a:pt x="376" y="154"/>
                  </a:lnTo>
                  <a:lnTo>
                    <a:pt x="376" y="153"/>
                  </a:lnTo>
                  <a:lnTo>
                    <a:pt x="376" y="154"/>
                  </a:lnTo>
                  <a:lnTo>
                    <a:pt x="377" y="154"/>
                  </a:lnTo>
                  <a:lnTo>
                    <a:pt x="379" y="153"/>
                  </a:lnTo>
                  <a:lnTo>
                    <a:pt x="380" y="153"/>
                  </a:lnTo>
                  <a:lnTo>
                    <a:pt x="382" y="153"/>
                  </a:lnTo>
                  <a:lnTo>
                    <a:pt x="386" y="151"/>
                  </a:lnTo>
                  <a:lnTo>
                    <a:pt x="386" y="150"/>
                  </a:lnTo>
                  <a:lnTo>
                    <a:pt x="388" y="150"/>
                  </a:lnTo>
                  <a:lnTo>
                    <a:pt x="389" y="148"/>
                  </a:lnTo>
                  <a:lnTo>
                    <a:pt x="391" y="148"/>
                  </a:lnTo>
                  <a:lnTo>
                    <a:pt x="392" y="148"/>
                  </a:lnTo>
                  <a:lnTo>
                    <a:pt x="392" y="147"/>
                  </a:lnTo>
                  <a:lnTo>
                    <a:pt x="394" y="147"/>
                  </a:lnTo>
                  <a:lnTo>
                    <a:pt x="395" y="147"/>
                  </a:lnTo>
                  <a:lnTo>
                    <a:pt x="397" y="148"/>
                  </a:lnTo>
                  <a:lnTo>
                    <a:pt x="398" y="147"/>
                  </a:lnTo>
                  <a:lnTo>
                    <a:pt x="403" y="145"/>
                  </a:lnTo>
                  <a:lnTo>
                    <a:pt x="406" y="144"/>
                  </a:lnTo>
                  <a:lnTo>
                    <a:pt x="406" y="142"/>
                  </a:lnTo>
                  <a:lnTo>
                    <a:pt x="406" y="141"/>
                  </a:lnTo>
                  <a:lnTo>
                    <a:pt x="404" y="141"/>
                  </a:lnTo>
                  <a:lnTo>
                    <a:pt x="404" y="136"/>
                  </a:lnTo>
                  <a:lnTo>
                    <a:pt x="404" y="135"/>
                  </a:lnTo>
                  <a:lnTo>
                    <a:pt x="407" y="132"/>
                  </a:lnTo>
                  <a:lnTo>
                    <a:pt x="409" y="132"/>
                  </a:lnTo>
                  <a:lnTo>
                    <a:pt x="409" y="129"/>
                  </a:lnTo>
                  <a:lnTo>
                    <a:pt x="409" y="127"/>
                  </a:lnTo>
                  <a:lnTo>
                    <a:pt x="410" y="127"/>
                  </a:lnTo>
                  <a:lnTo>
                    <a:pt x="409" y="126"/>
                  </a:lnTo>
                  <a:lnTo>
                    <a:pt x="407" y="124"/>
                  </a:lnTo>
                  <a:lnTo>
                    <a:pt x="409" y="123"/>
                  </a:lnTo>
                  <a:lnTo>
                    <a:pt x="407" y="121"/>
                  </a:lnTo>
                  <a:lnTo>
                    <a:pt x="409" y="121"/>
                  </a:lnTo>
                  <a:lnTo>
                    <a:pt x="409" y="120"/>
                  </a:lnTo>
                  <a:lnTo>
                    <a:pt x="406" y="120"/>
                  </a:lnTo>
                  <a:lnTo>
                    <a:pt x="407" y="118"/>
                  </a:lnTo>
                  <a:lnTo>
                    <a:pt x="407" y="117"/>
                  </a:lnTo>
                  <a:lnTo>
                    <a:pt x="407" y="115"/>
                  </a:lnTo>
                  <a:lnTo>
                    <a:pt x="409" y="115"/>
                  </a:lnTo>
                  <a:lnTo>
                    <a:pt x="409" y="114"/>
                  </a:lnTo>
                  <a:lnTo>
                    <a:pt x="410" y="112"/>
                  </a:lnTo>
                  <a:lnTo>
                    <a:pt x="409" y="112"/>
                  </a:lnTo>
                  <a:lnTo>
                    <a:pt x="410" y="112"/>
                  </a:lnTo>
                  <a:lnTo>
                    <a:pt x="410" y="110"/>
                  </a:lnTo>
                  <a:lnTo>
                    <a:pt x="412" y="109"/>
                  </a:lnTo>
                  <a:lnTo>
                    <a:pt x="412" y="110"/>
                  </a:lnTo>
                  <a:lnTo>
                    <a:pt x="414" y="110"/>
                  </a:lnTo>
                  <a:lnTo>
                    <a:pt x="415" y="109"/>
                  </a:lnTo>
                  <a:lnTo>
                    <a:pt x="415" y="110"/>
                  </a:lnTo>
                  <a:lnTo>
                    <a:pt x="418" y="110"/>
                  </a:lnTo>
                  <a:lnTo>
                    <a:pt x="420" y="110"/>
                  </a:lnTo>
                  <a:lnTo>
                    <a:pt x="421" y="109"/>
                  </a:lnTo>
                  <a:lnTo>
                    <a:pt x="423" y="110"/>
                  </a:lnTo>
                  <a:lnTo>
                    <a:pt x="424" y="110"/>
                  </a:lnTo>
                  <a:lnTo>
                    <a:pt x="426" y="112"/>
                  </a:lnTo>
                  <a:lnTo>
                    <a:pt x="427" y="114"/>
                  </a:lnTo>
                  <a:lnTo>
                    <a:pt x="430" y="114"/>
                  </a:lnTo>
                  <a:lnTo>
                    <a:pt x="432" y="114"/>
                  </a:lnTo>
                  <a:lnTo>
                    <a:pt x="433" y="114"/>
                  </a:lnTo>
                  <a:lnTo>
                    <a:pt x="433" y="112"/>
                  </a:lnTo>
                  <a:lnTo>
                    <a:pt x="433" y="110"/>
                  </a:lnTo>
                  <a:lnTo>
                    <a:pt x="435" y="110"/>
                  </a:lnTo>
                  <a:lnTo>
                    <a:pt x="436" y="110"/>
                  </a:lnTo>
                  <a:lnTo>
                    <a:pt x="438" y="109"/>
                  </a:lnTo>
                  <a:lnTo>
                    <a:pt x="439" y="109"/>
                  </a:lnTo>
                  <a:lnTo>
                    <a:pt x="439" y="110"/>
                  </a:lnTo>
                  <a:lnTo>
                    <a:pt x="441" y="110"/>
                  </a:lnTo>
                  <a:lnTo>
                    <a:pt x="441" y="109"/>
                  </a:lnTo>
                  <a:lnTo>
                    <a:pt x="444" y="109"/>
                  </a:lnTo>
                  <a:lnTo>
                    <a:pt x="445" y="109"/>
                  </a:lnTo>
                  <a:lnTo>
                    <a:pt x="447" y="107"/>
                  </a:lnTo>
                  <a:lnTo>
                    <a:pt x="448" y="107"/>
                  </a:lnTo>
                  <a:lnTo>
                    <a:pt x="448" y="106"/>
                  </a:lnTo>
                  <a:lnTo>
                    <a:pt x="450" y="106"/>
                  </a:lnTo>
                  <a:lnTo>
                    <a:pt x="451" y="104"/>
                  </a:lnTo>
                  <a:lnTo>
                    <a:pt x="453" y="104"/>
                  </a:lnTo>
                  <a:lnTo>
                    <a:pt x="454" y="104"/>
                  </a:lnTo>
                  <a:lnTo>
                    <a:pt x="456" y="104"/>
                  </a:lnTo>
                  <a:lnTo>
                    <a:pt x="457" y="104"/>
                  </a:lnTo>
                  <a:lnTo>
                    <a:pt x="457" y="103"/>
                  </a:lnTo>
                  <a:lnTo>
                    <a:pt x="457" y="101"/>
                  </a:lnTo>
                  <a:lnTo>
                    <a:pt x="457" y="100"/>
                  </a:lnTo>
                  <a:lnTo>
                    <a:pt x="457" y="101"/>
                  </a:lnTo>
                  <a:lnTo>
                    <a:pt x="457" y="103"/>
                  </a:lnTo>
                  <a:lnTo>
                    <a:pt x="460" y="100"/>
                  </a:lnTo>
                  <a:lnTo>
                    <a:pt x="463" y="98"/>
                  </a:lnTo>
                  <a:lnTo>
                    <a:pt x="466" y="97"/>
                  </a:lnTo>
                  <a:lnTo>
                    <a:pt x="468" y="97"/>
                  </a:lnTo>
                  <a:lnTo>
                    <a:pt x="470" y="98"/>
                  </a:lnTo>
                  <a:lnTo>
                    <a:pt x="471" y="98"/>
                  </a:lnTo>
                  <a:lnTo>
                    <a:pt x="473" y="98"/>
                  </a:lnTo>
                  <a:lnTo>
                    <a:pt x="474" y="100"/>
                  </a:lnTo>
                  <a:lnTo>
                    <a:pt x="477" y="100"/>
                  </a:lnTo>
                  <a:lnTo>
                    <a:pt x="479" y="100"/>
                  </a:lnTo>
                  <a:lnTo>
                    <a:pt x="480" y="100"/>
                  </a:lnTo>
                  <a:lnTo>
                    <a:pt x="480" y="98"/>
                  </a:lnTo>
                  <a:lnTo>
                    <a:pt x="480" y="97"/>
                  </a:lnTo>
                  <a:lnTo>
                    <a:pt x="480" y="95"/>
                  </a:lnTo>
                  <a:lnTo>
                    <a:pt x="482" y="95"/>
                  </a:lnTo>
                  <a:lnTo>
                    <a:pt x="482" y="94"/>
                  </a:lnTo>
                  <a:lnTo>
                    <a:pt x="480" y="92"/>
                  </a:lnTo>
                  <a:lnTo>
                    <a:pt x="480" y="91"/>
                  </a:lnTo>
                  <a:lnTo>
                    <a:pt x="482" y="89"/>
                  </a:lnTo>
                  <a:lnTo>
                    <a:pt x="483" y="89"/>
                  </a:lnTo>
                  <a:lnTo>
                    <a:pt x="483" y="88"/>
                  </a:lnTo>
                  <a:lnTo>
                    <a:pt x="483" y="86"/>
                  </a:lnTo>
                  <a:lnTo>
                    <a:pt x="485" y="86"/>
                  </a:lnTo>
                  <a:lnTo>
                    <a:pt x="486" y="86"/>
                  </a:lnTo>
                  <a:lnTo>
                    <a:pt x="488" y="86"/>
                  </a:lnTo>
                  <a:lnTo>
                    <a:pt x="488" y="85"/>
                  </a:lnTo>
                  <a:lnTo>
                    <a:pt x="489" y="85"/>
                  </a:lnTo>
                  <a:lnTo>
                    <a:pt x="491" y="85"/>
                  </a:lnTo>
                  <a:lnTo>
                    <a:pt x="492" y="85"/>
                  </a:lnTo>
                  <a:lnTo>
                    <a:pt x="494" y="85"/>
                  </a:lnTo>
                  <a:lnTo>
                    <a:pt x="495" y="85"/>
                  </a:lnTo>
                  <a:lnTo>
                    <a:pt x="497" y="85"/>
                  </a:lnTo>
                  <a:lnTo>
                    <a:pt x="500" y="86"/>
                  </a:lnTo>
                  <a:lnTo>
                    <a:pt x="501" y="85"/>
                  </a:lnTo>
                  <a:lnTo>
                    <a:pt x="503" y="85"/>
                  </a:lnTo>
                  <a:lnTo>
                    <a:pt x="503" y="83"/>
                  </a:lnTo>
                  <a:lnTo>
                    <a:pt x="503" y="82"/>
                  </a:lnTo>
                  <a:lnTo>
                    <a:pt x="501" y="80"/>
                  </a:lnTo>
                  <a:lnTo>
                    <a:pt x="501" y="79"/>
                  </a:lnTo>
                  <a:lnTo>
                    <a:pt x="501" y="77"/>
                  </a:lnTo>
                  <a:lnTo>
                    <a:pt x="503" y="77"/>
                  </a:lnTo>
                  <a:lnTo>
                    <a:pt x="504" y="77"/>
                  </a:lnTo>
                  <a:lnTo>
                    <a:pt x="506" y="77"/>
                  </a:lnTo>
                  <a:lnTo>
                    <a:pt x="506" y="79"/>
                  </a:lnTo>
                  <a:lnTo>
                    <a:pt x="507" y="80"/>
                  </a:lnTo>
                  <a:lnTo>
                    <a:pt x="507" y="79"/>
                  </a:lnTo>
                  <a:lnTo>
                    <a:pt x="507" y="77"/>
                  </a:lnTo>
                  <a:lnTo>
                    <a:pt x="509" y="76"/>
                  </a:lnTo>
                  <a:lnTo>
                    <a:pt x="509" y="74"/>
                  </a:lnTo>
                  <a:lnTo>
                    <a:pt x="509" y="73"/>
                  </a:lnTo>
                  <a:lnTo>
                    <a:pt x="509" y="71"/>
                  </a:lnTo>
                  <a:lnTo>
                    <a:pt x="507" y="70"/>
                  </a:lnTo>
                  <a:lnTo>
                    <a:pt x="507" y="68"/>
                  </a:lnTo>
                  <a:lnTo>
                    <a:pt x="507" y="67"/>
                  </a:lnTo>
                  <a:lnTo>
                    <a:pt x="509" y="65"/>
                  </a:lnTo>
                  <a:lnTo>
                    <a:pt x="507" y="65"/>
                  </a:lnTo>
                  <a:lnTo>
                    <a:pt x="507" y="64"/>
                  </a:lnTo>
                  <a:lnTo>
                    <a:pt x="506" y="64"/>
                  </a:lnTo>
                  <a:lnTo>
                    <a:pt x="504" y="64"/>
                  </a:lnTo>
                  <a:lnTo>
                    <a:pt x="504" y="62"/>
                  </a:lnTo>
                  <a:lnTo>
                    <a:pt x="503" y="62"/>
                  </a:lnTo>
                  <a:lnTo>
                    <a:pt x="503" y="61"/>
                  </a:lnTo>
                  <a:lnTo>
                    <a:pt x="504" y="61"/>
                  </a:lnTo>
                  <a:lnTo>
                    <a:pt x="506" y="61"/>
                  </a:lnTo>
                  <a:lnTo>
                    <a:pt x="507" y="61"/>
                  </a:lnTo>
                  <a:lnTo>
                    <a:pt x="509" y="59"/>
                  </a:lnTo>
                  <a:lnTo>
                    <a:pt x="512" y="59"/>
                  </a:lnTo>
                  <a:lnTo>
                    <a:pt x="515" y="57"/>
                  </a:lnTo>
                  <a:lnTo>
                    <a:pt x="516" y="54"/>
                  </a:lnTo>
                  <a:lnTo>
                    <a:pt x="516" y="53"/>
                  </a:lnTo>
                  <a:lnTo>
                    <a:pt x="518" y="53"/>
                  </a:lnTo>
                  <a:lnTo>
                    <a:pt x="519" y="54"/>
                  </a:lnTo>
                  <a:lnTo>
                    <a:pt x="519" y="50"/>
                  </a:lnTo>
                  <a:lnTo>
                    <a:pt x="522" y="48"/>
                  </a:lnTo>
                  <a:lnTo>
                    <a:pt x="524" y="47"/>
                  </a:lnTo>
                  <a:lnTo>
                    <a:pt x="524" y="45"/>
                  </a:lnTo>
                  <a:lnTo>
                    <a:pt x="526" y="47"/>
                  </a:lnTo>
                  <a:lnTo>
                    <a:pt x="527" y="47"/>
                  </a:lnTo>
                  <a:lnTo>
                    <a:pt x="530" y="47"/>
                  </a:lnTo>
                  <a:lnTo>
                    <a:pt x="532" y="48"/>
                  </a:lnTo>
                  <a:lnTo>
                    <a:pt x="533" y="48"/>
                  </a:lnTo>
                  <a:lnTo>
                    <a:pt x="535" y="48"/>
                  </a:lnTo>
                  <a:lnTo>
                    <a:pt x="535" y="47"/>
                  </a:lnTo>
                  <a:lnTo>
                    <a:pt x="533" y="47"/>
                  </a:lnTo>
                  <a:lnTo>
                    <a:pt x="532" y="45"/>
                  </a:lnTo>
                  <a:lnTo>
                    <a:pt x="533" y="44"/>
                  </a:lnTo>
                  <a:lnTo>
                    <a:pt x="535" y="44"/>
                  </a:lnTo>
                  <a:lnTo>
                    <a:pt x="536" y="42"/>
                  </a:lnTo>
                  <a:lnTo>
                    <a:pt x="535" y="39"/>
                  </a:lnTo>
                  <a:lnTo>
                    <a:pt x="533" y="39"/>
                  </a:lnTo>
                  <a:lnTo>
                    <a:pt x="533" y="38"/>
                  </a:lnTo>
                  <a:lnTo>
                    <a:pt x="530" y="38"/>
                  </a:lnTo>
                  <a:lnTo>
                    <a:pt x="530" y="36"/>
                  </a:lnTo>
                  <a:lnTo>
                    <a:pt x="532" y="35"/>
                  </a:lnTo>
                  <a:lnTo>
                    <a:pt x="532" y="33"/>
                  </a:lnTo>
                  <a:lnTo>
                    <a:pt x="533" y="32"/>
                  </a:lnTo>
                  <a:lnTo>
                    <a:pt x="535" y="32"/>
                  </a:lnTo>
                  <a:lnTo>
                    <a:pt x="532" y="27"/>
                  </a:lnTo>
                  <a:lnTo>
                    <a:pt x="533" y="24"/>
                  </a:lnTo>
                  <a:lnTo>
                    <a:pt x="535" y="21"/>
                  </a:lnTo>
                  <a:lnTo>
                    <a:pt x="535" y="20"/>
                  </a:lnTo>
                  <a:lnTo>
                    <a:pt x="532" y="18"/>
                  </a:lnTo>
                  <a:lnTo>
                    <a:pt x="530" y="18"/>
                  </a:lnTo>
                  <a:lnTo>
                    <a:pt x="530" y="15"/>
                  </a:lnTo>
                  <a:lnTo>
                    <a:pt x="529" y="14"/>
                  </a:lnTo>
                  <a:lnTo>
                    <a:pt x="527" y="14"/>
                  </a:lnTo>
                  <a:lnTo>
                    <a:pt x="527" y="12"/>
                  </a:lnTo>
                  <a:lnTo>
                    <a:pt x="529" y="11"/>
                  </a:lnTo>
                  <a:lnTo>
                    <a:pt x="532" y="12"/>
                  </a:lnTo>
                  <a:lnTo>
                    <a:pt x="533" y="11"/>
                  </a:lnTo>
                  <a:lnTo>
                    <a:pt x="535" y="11"/>
                  </a:lnTo>
                  <a:lnTo>
                    <a:pt x="536" y="9"/>
                  </a:lnTo>
                  <a:lnTo>
                    <a:pt x="538" y="9"/>
                  </a:lnTo>
                  <a:lnTo>
                    <a:pt x="539" y="6"/>
                  </a:lnTo>
                  <a:lnTo>
                    <a:pt x="544" y="1"/>
                  </a:lnTo>
                  <a:lnTo>
                    <a:pt x="545" y="0"/>
                  </a:lnTo>
                  <a:lnTo>
                    <a:pt x="548" y="1"/>
                  </a:lnTo>
                  <a:lnTo>
                    <a:pt x="550" y="1"/>
                  </a:lnTo>
                  <a:lnTo>
                    <a:pt x="551" y="1"/>
                  </a:lnTo>
                  <a:lnTo>
                    <a:pt x="553" y="4"/>
                  </a:lnTo>
                  <a:lnTo>
                    <a:pt x="556" y="8"/>
                  </a:lnTo>
                  <a:lnTo>
                    <a:pt x="557" y="8"/>
                  </a:lnTo>
                  <a:lnTo>
                    <a:pt x="559" y="6"/>
                  </a:lnTo>
                  <a:lnTo>
                    <a:pt x="559" y="8"/>
                  </a:lnTo>
                  <a:lnTo>
                    <a:pt x="559" y="9"/>
                  </a:lnTo>
                  <a:lnTo>
                    <a:pt x="560" y="8"/>
                  </a:lnTo>
                  <a:lnTo>
                    <a:pt x="562" y="6"/>
                  </a:lnTo>
                  <a:lnTo>
                    <a:pt x="563" y="9"/>
                  </a:lnTo>
                  <a:lnTo>
                    <a:pt x="560" y="14"/>
                  </a:lnTo>
                  <a:lnTo>
                    <a:pt x="560" y="15"/>
                  </a:lnTo>
                  <a:lnTo>
                    <a:pt x="559" y="17"/>
                  </a:lnTo>
                  <a:lnTo>
                    <a:pt x="557" y="17"/>
                  </a:lnTo>
                  <a:lnTo>
                    <a:pt x="557" y="18"/>
                  </a:lnTo>
                  <a:lnTo>
                    <a:pt x="559" y="20"/>
                  </a:lnTo>
                  <a:lnTo>
                    <a:pt x="557" y="23"/>
                  </a:lnTo>
                  <a:lnTo>
                    <a:pt x="556" y="24"/>
                  </a:lnTo>
                  <a:lnTo>
                    <a:pt x="556" y="26"/>
                  </a:lnTo>
                  <a:lnTo>
                    <a:pt x="556" y="27"/>
                  </a:lnTo>
                  <a:lnTo>
                    <a:pt x="556" y="30"/>
                  </a:lnTo>
                  <a:lnTo>
                    <a:pt x="557" y="30"/>
                  </a:lnTo>
                  <a:lnTo>
                    <a:pt x="559" y="32"/>
                  </a:lnTo>
                  <a:lnTo>
                    <a:pt x="562" y="32"/>
                  </a:lnTo>
                  <a:lnTo>
                    <a:pt x="563" y="33"/>
                  </a:lnTo>
                  <a:lnTo>
                    <a:pt x="566" y="33"/>
                  </a:lnTo>
                  <a:lnTo>
                    <a:pt x="568" y="33"/>
                  </a:lnTo>
                  <a:lnTo>
                    <a:pt x="569" y="33"/>
                  </a:lnTo>
                  <a:lnTo>
                    <a:pt x="571" y="35"/>
                  </a:lnTo>
                  <a:lnTo>
                    <a:pt x="572" y="33"/>
                  </a:lnTo>
                  <a:lnTo>
                    <a:pt x="572" y="35"/>
                  </a:lnTo>
                  <a:lnTo>
                    <a:pt x="574" y="35"/>
                  </a:lnTo>
                  <a:lnTo>
                    <a:pt x="574" y="36"/>
                  </a:lnTo>
                  <a:lnTo>
                    <a:pt x="574" y="39"/>
                  </a:lnTo>
                  <a:lnTo>
                    <a:pt x="575" y="39"/>
                  </a:lnTo>
                  <a:lnTo>
                    <a:pt x="577" y="39"/>
                  </a:lnTo>
                  <a:lnTo>
                    <a:pt x="577" y="41"/>
                  </a:lnTo>
                  <a:lnTo>
                    <a:pt x="575" y="42"/>
                  </a:lnTo>
                  <a:lnTo>
                    <a:pt x="577" y="42"/>
                  </a:lnTo>
                  <a:lnTo>
                    <a:pt x="578" y="45"/>
                  </a:lnTo>
                  <a:lnTo>
                    <a:pt x="580" y="47"/>
                  </a:lnTo>
                  <a:lnTo>
                    <a:pt x="582" y="48"/>
                  </a:lnTo>
                  <a:lnTo>
                    <a:pt x="583" y="48"/>
                  </a:lnTo>
                  <a:lnTo>
                    <a:pt x="585" y="50"/>
                  </a:lnTo>
                  <a:lnTo>
                    <a:pt x="586" y="50"/>
                  </a:lnTo>
                  <a:lnTo>
                    <a:pt x="586" y="48"/>
                  </a:lnTo>
                  <a:lnTo>
                    <a:pt x="588" y="48"/>
                  </a:lnTo>
                  <a:lnTo>
                    <a:pt x="589" y="48"/>
                  </a:lnTo>
                  <a:lnTo>
                    <a:pt x="591" y="47"/>
                  </a:lnTo>
                  <a:lnTo>
                    <a:pt x="592" y="48"/>
                  </a:lnTo>
                  <a:lnTo>
                    <a:pt x="594" y="48"/>
                  </a:lnTo>
                  <a:lnTo>
                    <a:pt x="595" y="48"/>
                  </a:lnTo>
                  <a:lnTo>
                    <a:pt x="597" y="47"/>
                  </a:lnTo>
                  <a:lnTo>
                    <a:pt x="597" y="48"/>
                  </a:lnTo>
                  <a:lnTo>
                    <a:pt x="598" y="48"/>
                  </a:lnTo>
                  <a:lnTo>
                    <a:pt x="598" y="50"/>
                  </a:lnTo>
                  <a:lnTo>
                    <a:pt x="600" y="50"/>
                  </a:lnTo>
                  <a:lnTo>
                    <a:pt x="600" y="51"/>
                  </a:lnTo>
                  <a:lnTo>
                    <a:pt x="600" y="53"/>
                  </a:lnTo>
                  <a:lnTo>
                    <a:pt x="600" y="54"/>
                  </a:lnTo>
                  <a:lnTo>
                    <a:pt x="601" y="54"/>
                  </a:lnTo>
                  <a:lnTo>
                    <a:pt x="603" y="54"/>
                  </a:lnTo>
                  <a:lnTo>
                    <a:pt x="603" y="56"/>
                  </a:lnTo>
                  <a:lnTo>
                    <a:pt x="601" y="57"/>
                  </a:lnTo>
                  <a:lnTo>
                    <a:pt x="603" y="59"/>
                  </a:lnTo>
                  <a:lnTo>
                    <a:pt x="601" y="61"/>
                  </a:lnTo>
                  <a:lnTo>
                    <a:pt x="601" y="62"/>
                  </a:lnTo>
                  <a:lnTo>
                    <a:pt x="601" y="64"/>
                  </a:lnTo>
                  <a:lnTo>
                    <a:pt x="601" y="65"/>
                  </a:lnTo>
                  <a:lnTo>
                    <a:pt x="601" y="67"/>
                  </a:lnTo>
                  <a:lnTo>
                    <a:pt x="601" y="68"/>
                  </a:lnTo>
                  <a:lnTo>
                    <a:pt x="601" y="70"/>
                  </a:lnTo>
                  <a:lnTo>
                    <a:pt x="601" y="71"/>
                  </a:lnTo>
                  <a:lnTo>
                    <a:pt x="600" y="71"/>
                  </a:lnTo>
                  <a:lnTo>
                    <a:pt x="600" y="73"/>
                  </a:lnTo>
                  <a:lnTo>
                    <a:pt x="598" y="74"/>
                  </a:lnTo>
                  <a:lnTo>
                    <a:pt x="598" y="76"/>
                  </a:lnTo>
                  <a:lnTo>
                    <a:pt x="600" y="77"/>
                  </a:lnTo>
                  <a:lnTo>
                    <a:pt x="600" y="79"/>
                  </a:lnTo>
                  <a:lnTo>
                    <a:pt x="600" y="80"/>
                  </a:lnTo>
                  <a:lnTo>
                    <a:pt x="598" y="80"/>
                  </a:lnTo>
                  <a:lnTo>
                    <a:pt x="600" y="82"/>
                  </a:lnTo>
                  <a:lnTo>
                    <a:pt x="600" y="85"/>
                  </a:lnTo>
                  <a:lnTo>
                    <a:pt x="601" y="86"/>
                  </a:lnTo>
                  <a:lnTo>
                    <a:pt x="603" y="88"/>
                  </a:lnTo>
                  <a:lnTo>
                    <a:pt x="603" y="89"/>
                  </a:lnTo>
                  <a:lnTo>
                    <a:pt x="604" y="91"/>
                  </a:lnTo>
                  <a:lnTo>
                    <a:pt x="606" y="92"/>
                  </a:lnTo>
                  <a:lnTo>
                    <a:pt x="609" y="94"/>
                  </a:lnTo>
                  <a:lnTo>
                    <a:pt x="610" y="97"/>
                  </a:lnTo>
                  <a:lnTo>
                    <a:pt x="613" y="100"/>
                  </a:lnTo>
                  <a:lnTo>
                    <a:pt x="615" y="101"/>
                  </a:lnTo>
                  <a:lnTo>
                    <a:pt x="616" y="104"/>
                  </a:lnTo>
                  <a:lnTo>
                    <a:pt x="619" y="106"/>
                  </a:lnTo>
                  <a:lnTo>
                    <a:pt x="621" y="107"/>
                  </a:lnTo>
                  <a:lnTo>
                    <a:pt x="621" y="109"/>
                  </a:lnTo>
                  <a:lnTo>
                    <a:pt x="622" y="114"/>
                  </a:lnTo>
                  <a:lnTo>
                    <a:pt x="622" y="115"/>
                  </a:lnTo>
                  <a:lnTo>
                    <a:pt x="622" y="117"/>
                  </a:lnTo>
                  <a:lnTo>
                    <a:pt x="621" y="123"/>
                  </a:lnTo>
                  <a:lnTo>
                    <a:pt x="622" y="124"/>
                  </a:lnTo>
                  <a:lnTo>
                    <a:pt x="627" y="124"/>
                  </a:lnTo>
                  <a:lnTo>
                    <a:pt x="628" y="123"/>
                  </a:lnTo>
                  <a:lnTo>
                    <a:pt x="630" y="123"/>
                  </a:lnTo>
                  <a:lnTo>
                    <a:pt x="631" y="121"/>
                  </a:lnTo>
                  <a:lnTo>
                    <a:pt x="633" y="120"/>
                  </a:lnTo>
                  <a:lnTo>
                    <a:pt x="634" y="120"/>
                  </a:lnTo>
                  <a:lnTo>
                    <a:pt x="634" y="121"/>
                  </a:lnTo>
                  <a:lnTo>
                    <a:pt x="636" y="120"/>
                  </a:lnTo>
                  <a:lnTo>
                    <a:pt x="641" y="120"/>
                  </a:lnTo>
                  <a:lnTo>
                    <a:pt x="644" y="123"/>
                  </a:lnTo>
                  <a:lnTo>
                    <a:pt x="644" y="124"/>
                  </a:lnTo>
                  <a:lnTo>
                    <a:pt x="647" y="127"/>
                  </a:lnTo>
                  <a:lnTo>
                    <a:pt x="647" y="129"/>
                  </a:lnTo>
                  <a:lnTo>
                    <a:pt x="648" y="129"/>
                  </a:lnTo>
                  <a:lnTo>
                    <a:pt x="648" y="130"/>
                  </a:lnTo>
                  <a:lnTo>
                    <a:pt x="648" y="132"/>
                  </a:lnTo>
                  <a:lnTo>
                    <a:pt x="647" y="133"/>
                  </a:lnTo>
                  <a:lnTo>
                    <a:pt x="645" y="133"/>
                  </a:lnTo>
                  <a:lnTo>
                    <a:pt x="644" y="135"/>
                  </a:lnTo>
                  <a:lnTo>
                    <a:pt x="644" y="136"/>
                  </a:lnTo>
                  <a:lnTo>
                    <a:pt x="644" y="139"/>
                  </a:lnTo>
                  <a:lnTo>
                    <a:pt x="644" y="144"/>
                  </a:lnTo>
                  <a:lnTo>
                    <a:pt x="644" y="145"/>
                  </a:lnTo>
                  <a:lnTo>
                    <a:pt x="645" y="147"/>
                  </a:lnTo>
                  <a:lnTo>
                    <a:pt x="648" y="150"/>
                  </a:lnTo>
                  <a:lnTo>
                    <a:pt x="648" y="151"/>
                  </a:lnTo>
                  <a:lnTo>
                    <a:pt x="650" y="153"/>
                  </a:lnTo>
                  <a:lnTo>
                    <a:pt x="650" y="154"/>
                  </a:lnTo>
                  <a:lnTo>
                    <a:pt x="650" y="153"/>
                  </a:lnTo>
                  <a:lnTo>
                    <a:pt x="653" y="156"/>
                  </a:lnTo>
                  <a:lnTo>
                    <a:pt x="653" y="157"/>
                  </a:lnTo>
                  <a:lnTo>
                    <a:pt x="653" y="159"/>
                  </a:lnTo>
                  <a:lnTo>
                    <a:pt x="653" y="160"/>
                  </a:lnTo>
                  <a:lnTo>
                    <a:pt x="651" y="160"/>
                  </a:lnTo>
                  <a:lnTo>
                    <a:pt x="653" y="162"/>
                  </a:lnTo>
                  <a:lnTo>
                    <a:pt x="651" y="162"/>
                  </a:lnTo>
                  <a:lnTo>
                    <a:pt x="651" y="164"/>
                  </a:lnTo>
                  <a:lnTo>
                    <a:pt x="650" y="165"/>
                  </a:lnTo>
                  <a:lnTo>
                    <a:pt x="648" y="167"/>
                  </a:lnTo>
                  <a:lnTo>
                    <a:pt x="648" y="168"/>
                  </a:lnTo>
                  <a:lnTo>
                    <a:pt x="650" y="170"/>
                  </a:lnTo>
                  <a:lnTo>
                    <a:pt x="653" y="170"/>
                  </a:lnTo>
                  <a:lnTo>
                    <a:pt x="654" y="171"/>
                  </a:lnTo>
                  <a:lnTo>
                    <a:pt x="656" y="173"/>
                  </a:lnTo>
                  <a:lnTo>
                    <a:pt x="656" y="176"/>
                  </a:lnTo>
                  <a:lnTo>
                    <a:pt x="656" y="177"/>
                  </a:lnTo>
                  <a:lnTo>
                    <a:pt x="654" y="179"/>
                  </a:lnTo>
                  <a:lnTo>
                    <a:pt x="654" y="180"/>
                  </a:lnTo>
                  <a:lnTo>
                    <a:pt x="653" y="183"/>
                  </a:lnTo>
                  <a:lnTo>
                    <a:pt x="653" y="185"/>
                  </a:lnTo>
                  <a:lnTo>
                    <a:pt x="653" y="186"/>
                  </a:lnTo>
                  <a:lnTo>
                    <a:pt x="653" y="188"/>
                  </a:lnTo>
                  <a:lnTo>
                    <a:pt x="651" y="189"/>
                  </a:lnTo>
                  <a:lnTo>
                    <a:pt x="650" y="189"/>
                  </a:lnTo>
                  <a:lnTo>
                    <a:pt x="651" y="191"/>
                  </a:lnTo>
                  <a:lnTo>
                    <a:pt x="650" y="191"/>
                  </a:lnTo>
                  <a:lnTo>
                    <a:pt x="650" y="194"/>
                  </a:lnTo>
                  <a:lnTo>
                    <a:pt x="651" y="197"/>
                  </a:lnTo>
                  <a:lnTo>
                    <a:pt x="648" y="197"/>
                  </a:lnTo>
                  <a:lnTo>
                    <a:pt x="647" y="197"/>
                  </a:lnTo>
                  <a:lnTo>
                    <a:pt x="645" y="197"/>
                  </a:lnTo>
                  <a:lnTo>
                    <a:pt x="645" y="198"/>
                  </a:lnTo>
                  <a:lnTo>
                    <a:pt x="644" y="200"/>
                  </a:lnTo>
                  <a:lnTo>
                    <a:pt x="642" y="200"/>
                  </a:lnTo>
                  <a:lnTo>
                    <a:pt x="642" y="201"/>
                  </a:lnTo>
                  <a:lnTo>
                    <a:pt x="644" y="201"/>
                  </a:lnTo>
                  <a:lnTo>
                    <a:pt x="644" y="203"/>
                  </a:lnTo>
                  <a:lnTo>
                    <a:pt x="645" y="203"/>
                  </a:lnTo>
                  <a:lnTo>
                    <a:pt x="645" y="201"/>
                  </a:lnTo>
                  <a:lnTo>
                    <a:pt x="647" y="201"/>
                  </a:lnTo>
                  <a:lnTo>
                    <a:pt x="645" y="204"/>
                  </a:lnTo>
                  <a:lnTo>
                    <a:pt x="644" y="204"/>
                  </a:lnTo>
                  <a:lnTo>
                    <a:pt x="642" y="204"/>
                  </a:lnTo>
                  <a:lnTo>
                    <a:pt x="641" y="204"/>
                  </a:lnTo>
                  <a:lnTo>
                    <a:pt x="641" y="206"/>
                  </a:lnTo>
                  <a:lnTo>
                    <a:pt x="639" y="204"/>
                  </a:lnTo>
                  <a:lnTo>
                    <a:pt x="637" y="204"/>
                  </a:lnTo>
                  <a:lnTo>
                    <a:pt x="637" y="203"/>
                  </a:lnTo>
                  <a:lnTo>
                    <a:pt x="636" y="204"/>
                  </a:lnTo>
                  <a:lnTo>
                    <a:pt x="634" y="203"/>
                  </a:lnTo>
                  <a:lnTo>
                    <a:pt x="633" y="203"/>
                  </a:lnTo>
                  <a:lnTo>
                    <a:pt x="631" y="201"/>
                  </a:lnTo>
                  <a:lnTo>
                    <a:pt x="630" y="201"/>
                  </a:lnTo>
                  <a:lnTo>
                    <a:pt x="630" y="203"/>
                  </a:lnTo>
                  <a:lnTo>
                    <a:pt x="630" y="198"/>
                  </a:lnTo>
                  <a:lnTo>
                    <a:pt x="628" y="198"/>
                  </a:lnTo>
                  <a:lnTo>
                    <a:pt x="628" y="197"/>
                  </a:lnTo>
                  <a:lnTo>
                    <a:pt x="627" y="197"/>
                  </a:lnTo>
                  <a:lnTo>
                    <a:pt x="625" y="197"/>
                  </a:lnTo>
                  <a:lnTo>
                    <a:pt x="625" y="195"/>
                  </a:lnTo>
                  <a:lnTo>
                    <a:pt x="624" y="195"/>
                  </a:lnTo>
                  <a:lnTo>
                    <a:pt x="622" y="194"/>
                  </a:lnTo>
                  <a:lnTo>
                    <a:pt x="622" y="192"/>
                  </a:lnTo>
                  <a:lnTo>
                    <a:pt x="621" y="192"/>
                  </a:lnTo>
                  <a:lnTo>
                    <a:pt x="621" y="194"/>
                  </a:lnTo>
                  <a:lnTo>
                    <a:pt x="621" y="195"/>
                  </a:lnTo>
                  <a:lnTo>
                    <a:pt x="619" y="195"/>
                  </a:lnTo>
                  <a:lnTo>
                    <a:pt x="618" y="195"/>
                  </a:lnTo>
                  <a:lnTo>
                    <a:pt x="616" y="195"/>
                  </a:lnTo>
                  <a:lnTo>
                    <a:pt x="616" y="197"/>
                  </a:lnTo>
                  <a:lnTo>
                    <a:pt x="616" y="198"/>
                  </a:lnTo>
                  <a:lnTo>
                    <a:pt x="615" y="200"/>
                  </a:lnTo>
                  <a:lnTo>
                    <a:pt x="613" y="203"/>
                  </a:lnTo>
                  <a:lnTo>
                    <a:pt x="612" y="204"/>
                  </a:lnTo>
                  <a:lnTo>
                    <a:pt x="612" y="206"/>
                  </a:lnTo>
                  <a:lnTo>
                    <a:pt x="610" y="206"/>
                  </a:lnTo>
                  <a:lnTo>
                    <a:pt x="609" y="206"/>
                  </a:lnTo>
                  <a:lnTo>
                    <a:pt x="609" y="207"/>
                  </a:lnTo>
                  <a:lnTo>
                    <a:pt x="607" y="207"/>
                  </a:lnTo>
                  <a:lnTo>
                    <a:pt x="606" y="209"/>
                  </a:lnTo>
                  <a:lnTo>
                    <a:pt x="606" y="210"/>
                  </a:lnTo>
                  <a:lnTo>
                    <a:pt x="606" y="212"/>
                  </a:lnTo>
                  <a:lnTo>
                    <a:pt x="606" y="213"/>
                  </a:lnTo>
                  <a:lnTo>
                    <a:pt x="604" y="213"/>
                  </a:lnTo>
                  <a:lnTo>
                    <a:pt x="604" y="215"/>
                  </a:lnTo>
                  <a:lnTo>
                    <a:pt x="603" y="215"/>
                  </a:lnTo>
                  <a:lnTo>
                    <a:pt x="603" y="217"/>
                  </a:lnTo>
                  <a:lnTo>
                    <a:pt x="603" y="220"/>
                  </a:lnTo>
                  <a:lnTo>
                    <a:pt x="604" y="221"/>
                  </a:lnTo>
                  <a:lnTo>
                    <a:pt x="603" y="223"/>
                  </a:lnTo>
                  <a:lnTo>
                    <a:pt x="601" y="223"/>
                  </a:lnTo>
                  <a:lnTo>
                    <a:pt x="601" y="224"/>
                  </a:lnTo>
                  <a:lnTo>
                    <a:pt x="601" y="226"/>
                  </a:lnTo>
                  <a:lnTo>
                    <a:pt x="601" y="227"/>
                  </a:lnTo>
                  <a:lnTo>
                    <a:pt x="601" y="229"/>
                  </a:lnTo>
                  <a:lnTo>
                    <a:pt x="601" y="230"/>
                  </a:lnTo>
                  <a:lnTo>
                    <a:pt x="603" y="230"/>
                  </a:lnTo>
                  <a:lnTo>
                    <a:pt x="603" y="232"/>
                  </a:lnTo>
                  <a:lnTo>
                    <a:pt x="603" y="233"/>
                  </a:lnTo>
                  <a:lnTo>
                    <a:pt x="603" y="235"/>
                  </a:lnTo>
                  <a:lnTo>
                    <a:pt x="604" y="235"/>
                  </a:lnTo>
                  <a:lnTo>
                    <a:pt x="606" y="236"/>
                  </a:lnTo>
                  <a:lnTo>
                    <a:pt x="607" y="238"/>
                  </a:lnTo>
                  <a:lnTo>
                    <a:pt x="607" y="239"/>
                  </a:lnTo>
                  <a:lnTo>
                    <a:pt x="610" y="241"/>
                  </a:lnTo>
                  <a:lnTo>
                    <a:pt x="610" y="242"/>
                  </a:lnTo>
                  <a:lnTo>
                    <a:pt x="610" y="245"/>
                  </a:lnTo>
                  <a:lnTo>
                    <a:pt x="609" y="245"/>
                  </a:lnTo>
                  <a:lnTo>
                    <a:pt x="610" y="247"/>
                  </a:lnTo>
                  <a:lnTo>
                    <a:pt x="607" y="247"/>
                  </a:lnTo>
                  <a:lnTo>
                    <a:pt x="607" y="248"/>
                  </a:lnTo>
                  <a:lnTo>
                    <a:pt x="604" y="248"/>
                  </a:lnTo>
                  <a:lnTo>
                    <a:pt x="604" y="250"/>
                  </a:lnTo>
                  <a:lnTo>
                    <a:pt x="603" y="250"/>
                  </a:lnTo>
                  <a:lnTo>
                    <a:pt x="604" y="251"/>
                  </a:lnTo>
                  <a:lnTo>
                    <a:pt x="600" y="251"/>
                  </a:lnTo>
                  <a:lnTo>
                    <a:pt x="600" y="253"/>
                  </a:lnTo>
                  <a:lnTo>
                    <a:pt x="601" y="253"/>
                  </a:lnTo>
                  <a:lnTo>
                    <a:pt x="603" y="253"/>
                  </a:lnTo>
                  <a:lnTo>
                    <a:pt x="603" y="254"/>
                  </a:lnTo>
                  <a:lnTo>
                    <a:pt x="601" y="254"/>
                  </a:lnTo>
                  <a:lnTo>
                    <a:pt x="603" y="256"/>
                  </a:lnTo>
                  <a:lnTo>
                    <a:pt x="603" y="257"/>
                  </a:lnTo>
                  <a:lnTo>
                    <a:pt x="601" y="257"/>
                  </a:lnTo>
                  <a:lnTo>
                    <a:pt x="601" y="259"/>
                  </a:lnTo>
                  <a:lnTo>
                    <a:pt x="601" y="260"/>
                  </a:lnTo>
                  <a:lnTo>
                    <a:pt x="601" y="262"/>
                  </a:lnTo>
                  <a:lnTo>
                    <a:pt x="598" y="263"/>
                  </a:lnTo>
                  <a:lnTo>
                    <a:pt x="597" y="263"/>
                  </a:lnTo>
                  <a:lnTo>
                    <a:pt x="595" y="265"/>
                  </a:lnTo>
                  <a:lnTo>
                    <a:pt x="597" y="265"/>
                  </a:lnTo>
                  <a:lnTo>
                    <a:pt x="597" y="266"/>
                  </a:lnTo>
                  <a:lnTo>
                    <a:pt x="598" y="268"/>
                  </a:lnTo>
                  <a:lnTo>
                    <a:pt x="600" y="268"/>
                  </a:lnTo>
                  <a:lnTo>
                    <a:pt x="600" y="266"/>
                  </a:lnTo>
                  <a:lnTo>
                    <a:pt x="601" y="266"/>
                  </a:lnTo>
                  <a:lnTo>
                    <a:pt x="601" y="268"/>
                  </a:lnTo>
                  <a:lnTo>
                    <a:pt x="603" y="268"/>
                  </a:lnTo>
                  <a:lnTo>
                    <a:pt x="603" y="271"/>
                  </a:lnTo>
                  <a:lnTo>
                    <a:pt x="601" y="271"/>
                  </a:lnTo>
                  <a:lnTo>
                    <a:pt x="603" y="271"/>
                  </a:lnTo>
                  <a:lnTo>
                    <a:pt x="604" y="271"/>
                  </a:lnTo>
                  <a:lnTo>
                    <a:pt x="606" y="271"/>
                  </a:lnTo>
                  <a:lnTo>
                    <a:pt x="609" y="271"/>
                  </a:lnTo>
                  <a:lnTo>
                    <a:pt x="610" y="271"/>
                  </a:lnTo>
                  <a:lnTo>
                    <a:pt x="612" y="271"/>
                  </a:lnTo>
                  <a:lnTo>
                    <a:pt x="615" y="271"/>
                  </a:lnTo>
                  <a:lnTo>
                    <a:pt x="613" y="271"/>
                  </a:lnTo>
                  <a:lnTo>
                    <a:pt x="613" y="273"/>
                  </a:lnTo>
                  <a:lnTo>
                    <a:pt x="613" y="274"/>
                  </a:lnTo>
                  <a:lnTo>
                    <a:pt x="613" y="277"/>
                  </a:lnTo>
                  <a:lnTo>
                    <a:pt x="612" y="279"/>
                  </a:lnTo>
                  <a:lnTo>
                    <a:pt x="612" y="280"/>
                  </a:lnTo>
                  <a:lnTo>
                    <a:pt x="613" y="280"/>
                  </a:lnTo>
                  <a:lnTo>
                    <a:pt x="615" y="280"/>
                  </a:lnTo>
                  <a:lnTo>
                    <a:pt x="616" y="280"/>
                  </a:lnTo>
                  <a:lnTo>
                    <a:pt x="618" y="280"/>
                  </a:lnTo>
                  <a:lnTo>
                    <a:pt x="619" y="279"/>
                  </a:lnTo>
                  <a:lnTo>
                    <a:pt x="621" y="282"/>
                  </a:lnTo>
                  <a:lnTo>
                    <a:pt x="622" y="282"/>
                  </a:lnTo>
                  <a:lnTo>
                    <a:pt x="621" y="283"/>
                  </a:lnTo>
                  <a:lnTo>
                    <a:pt x="622" y="283"/>
                  </a:lnTo>
                  <a:lnTo>
                    <a:pt x="622" y="282"/>
                  </a:lnTo>
                  <a:lnTo>
                    <a:pt x="624" y="282"/>
                  </a:lnTo>
                  <a:lnTo>
                    <a:pt x="622" y="283"/>
                  </a:lnTo>
                  <a:lnTo>
                    <a:pt x="625" y="285"/>
                  </a:lnTo>
                  <a:lnTo>
                    <a:pt x="625" y="283"/>
                  </a:lnTo>
                  <a:lnTo>
                    <a:pt x="627" y="288"/>
                  </a:lnTo>
                  <a:lnTo>
                    <a:pt x="628" y="292"/>
                  </a:lnTo>
                  <a:lnTo>
                    <a:pt x="628" y="294"/>
                  </a:lnTo>
                  <a:lnTo>
                    <a:pt x="630" y="294"/>
                  </a:lnTo>
                  <a:lnTo>
                    <a:pt x="630" y="295"/>
                  </a:lnTo>
                  <a:lnTo>
                    <a:pt x="630" y="297"/>
                  </a:lnTo>
                  <a:lnTo>
                    <a:pt x="630" y="298"/>
                  </a:lnTo>
                  <a:lnTo>
                    <a:pt x="630" y="300"/>
                  </a:lnTo>
                  <a:lnTo>
                    <a:pt x="631" y="300"/>
                  </a:lnTo>
                  <a:lnTo>
                    <a:pt x="630" y="300"/>
                  </a:lnTo>
                  <a:lnTo>
                    <a:pt x="631" y="301"/>
                  </a:lnTo>
                  <a:lnTo>
                    <a:pt x="631" y="303"/>
                  </a:lnTo>
                  <a:lnTo>
                    <a:pt x="630" y="303"/>
                  </a:lnTo>
                  <a:lnTo>
                    <a:pt x="630" y="304"/>
                  </a:lnTo>
                  <a:lnTo>
                    <a:pt x="628" y="304"/>
                  </a:lnTo>
                  <a:lnTo>
                    <a:pt x="630" y="304"/>
                  </a:lnTo>
                  <a:lnTo>
                    <a:pt x="630" y="306"/>
                  </a:lnTo>
                  <a:lnTo>
                    <a:pt x="631" y="306"/>
                  </a:lnTo>
                  <a:lnTo>
                    <a:pt x="633" y="306"/>
                  </a:lnTo>
                  <a:lnTo>
                    <a:pt x="634" y="306"/>
                  </a:lnTo>
                  <a:lnTo>
                    <a:pt x="636" y="306"/>
                  </a:lnTo>
                  <a:lnTo>
                    <a:pt x="636" y="307"/>
                  </a:lnTo>
                  <a:lnTo>
                    <a:pt x="637" y="307"/>
                  </a:lnTo>
                  <a:lnTo>
                    <a:pt x="639" y="307"/>
                  </a:lnTo>
                  <a:lnTo>
                    <a:pt x="639" y="309"/>
                  </a:lnTo>
                  <a:lnTo>
                    <a:pt x="641" y="310"/>
                  </a:lnTo>
                  <a:lnTo>
                    <a:pt x="639" y="312"/>
                  </a:lnTo>
                  <a:lnTo>
                    <a:pt x="639" y="313"/>
                  </a:lnTo>
                  <a:lnTo>
                    <a:pt x="639" y="316"/>
                  </a:lnTo>
                  <a:lnTo>
                    <a:pt x="639" y="318"/>
                  </a:lnTo>
                  <a:lnTo>
                    <a:pt x="641" y="318"/>
                  </a:lnTo>
                  <a:lnTo>
                    <a:pt x="642" y="319"/>
                  </a:lnTo>
                  <a:lnTo>
                    <a:pt x="644" y="319"/>
                  </a:lnTo>
                  <a:lnTo>
                    <a:pt x="644" y="321"/>
                  </a:lnTo>
                  <a:lnTo>
                    <a:pt x="644" y="323"/>
                  </a:lnTo>
                  <a:lnTo>
                    <a:pt x="644" y="324"/>
                  </a:lnTo>
                  <a:lnTo>
                    <a:pt x="645" y="326"/>
                  </a:lnTo>
                  <a:lnTo>
                    <a:pt x="644" y="326"/>
                  </a:lnTo>
                  <a:lnTo>
                    <a:pt x="645" y="327"/>
                  </a:lnTo>
                  <a:lnTo>
                    <a:pt x="644" y="330"/>
                  </a:lnTo>
                  <a:lnTo>
                    <a:pt x="645" y="332"/>
                  </a:lnTo>
                  <a:lnTo>
                    <a:pt x="642" y="335"/>
                  </a:lnTo>
                  <a:lnTo>
                    <a:pt x="641" y="336"/>
                  </a:lnTo>
                  <a:lnTo>
                    <a:pt x="642" y="336"/>
                  </a:lnTo>
                  <a:lnTo>
                    <a:pt x="639" y="341"/>
                  </a:lnTo>
                  <a:lnTo>
                    <a:pt x="636" y="339"/>
                  </a:lnTo>
                  <a:lnTo>
                    <a:pt x="636" y="338"/>
                  </a:lnTo>
                  <a:lnTo>
                    <a:pt x="634" y="338"/>
                  </a:lnTo>
                  <a:lnTo>
                    <a:pt x="633" y="341"/>
                  </a:lnTo>
                  <a:lnTo>
                    <a:pt x="631" y="341"/>
                  </a:lnTo>
                  <a:lnTo>
                    <a:pt x="631" y="339"/>
                  </a:lnTo>
                  <a:lnTo>
                    <a:pt x="631" y="338"/>
                  </a:lnTo>
                  <a:lnTo>
                    <a:pt x="630" y="338"/>
                  </a:lnTo>
                  <a:lnTo>
                    <a:pt x="628" y="336"/>
                  </a:lnTo>
                  <a:lnTo>
                    <a:pt x="628" y="335"/>
                  </a:lnTo>
                  <a:lnTo>
                    <a:pt x="627" y="335"/>
                  </a:lnTo>
                  <a:lnTo>
                    <a:pt x="625" y="335"/>
                  </a:lnTo>
                  <a:lnTo>
                    <a:pt x="624" y="333"/>
                  </a:lnTo>
                  <a:lnTo>
                    <a:pt x="624" y="335"/>
                  </a:lnTo>
                  <a:lnTo>
                    <a:pt x="622" y="335"/>
                  </a:lnTo>
                  <a:lnTo>
                    <a:pt x="622" y="333"/>
                  </a:lnTo>
                  <a:lnTo>
                    <a:pt x="621" y="333"/>
                  </a:lnTo>
                  <a:lnTo>
                    <a:pt x="619" y="335"/>
                  </a:lnTo>
                  <a:lnTo>
                    <a:pt x="618" y="335"/>
                  </a:lnTo>
                  <a:lnTo>
                    <a:pt x="618" y="336"/>
                  </a:lnTo>
                  <a:lnTo>
                    <a:pt x="616" y="336"/>
                  </a:lnTo>
                  <a:lnTo>
                    <a:pt x="616" y="338"/>
                  </a:lnTo>
                  <a:lnTo>
                    <a:pt x="618" y="338"/>
                  </a:lnTo>
                  <a:lnTo>
                    <a:pt x="615" y="339"/>
                  </a:lnTo>
                  <a:lnTo>
                    <a:pt x="613" y="339"/>
                  </a:lnTo>
                  <a:lnTo>
                    <a:pt x="613" y="341"/>
                  </a:lnTo>
                  <a:lnTo>
                    <a:pt x="613" y="344"/>
                  </a:lnTo>
                  <a:lnTo>
                    <a:pt x="616" y="342"/>
                  </a:lnTo>
                  <a:lnTo>
                    <a:pt x="616" y="344"/>
                  </a:lnTo>
                  <a:lnTo>
                    <a:pt x="618" y="345"/>
                  </a:lnTo>
                  <a:lnTo>
                    <a:pt x="616" y="347"/>
                  </a:lnTo>
                  <a:lnTo>
                    <a:pt x="618" y="348"/>
                  </a:lnTo>
                  <a:lnTo>
                    <a:pt x="618" y="347"/>
                  </a:lnTo>
                  <a:lnTo>
                    <a:pt x="619" y="350"/>
                  </a:lnTo>
                  <a:lnTo>
                    <a:pt x="621" y="348"/>
                  </a:lnTo>
                  <a:lnTo>
                    <a:pt x="621" y="350"/>
                  </a:lnTo>
                  <a:lnTo>
                    <a:pt x="621" y="351"/>
                  </a:lnTo>
                  <a:lnTo>
                    <a:pt x="622" y="351"/>
                  </a:lnTo>
                  <a:lnTo>
                    <a:pt x="624" y="353"/>
                  </a:lnTo>
                  <a:lnTo>
                    <a:pt x="624" y="354"/>
                  </a:lnTo>
                  <a:lnTo>
                    <a:pt x="621" y="356"/>
                  </a:lnTo>
                  <a:lnTo>
                    <a:pt x="621" y="357"/>
                  </a:lnTo>
                  <a:lnTo>
                    <a:pt x="619" y="357"/>
                  </a:lnTo>
                  <a:lnTo>
                    <a:pt x="619" y="356"/>
                  </a:lnTo>
                  <a:lnTo>
                    <a:pt x="618" y="356"/>
                  </a:lnTo>
                  <a:lnTo>
                    <a:pt x="618" y="357"/>
                  </a:lnTo>
                  <a:lnTo>
                    <a:pt x="619" y="357"/>
                  </a:lnTo>
                  <a:lnTo>
                    <a:pt x="618" y="357"/>
                  </a:lnTo>
                  <a:lnTo>
                    <a:pt x="618" y="359"/>
                  </a:lnTo>
                  <a:lnTo>
                    <a:pt x="616" y="359"/>
                  </a:lnTo>
                  <a:lnTo>
                    <a:pt x="616" y="360"/>
                  </a:lnTo>
                  <a:lnTo>
                    <a:pt x="618" y="360"/>
                  </a:lnTo>
                  <a:lnTo>
                    <a:pt x="616" y="362"/>
                  </a:lnTo>
                  <a:lnTo>
                    <a:pt x="615" y="363"/>
                  </a:lnTo>
                  <a:lnTo>
                    <a:pt x="615" y="362"/>
                  </a:lnTo>
                  <a:lnTo>
                    <a:pt x="613" y="362"/>
                  </a:lnTo>
                  <a:lnTo>
                    <a:pt x="612" y="362"/>
                  </a:lnTo>
                  <a:lnTo>
                    <a:pt x="610" y="362"/>
                  </a:lnTo>
                  <a:lnTo>
                    <a:pt x="609" y="362"/>
                  </a:lnTo>
                  <a:lnTo>
                    <a:pt x="610" y="360"/>
                  </a:lnTo>
                  <a:lnTo>
                    <a:pt x="609" y="359"/>
                  </a:lnTo>
                  <a:lnTo>
                    <a:pt x="606" y="357"/>
                  </a:lnTo>
                  <a:lnTo>
                    <a:pt x="607" y="357"/>
                  </a:lnTo>
                  <a:lnTo>
                    <a:pt x="607" y="356"/>
                  </a:lnTo>
                  <a:lnTo>
                    <a:pt x="606" y="356"/>
                  </a:lnTo>
                  <a:lnTo>
                    <a:pt x="606" y="354"/>
                  </a:lnTo>
                  <a:lnTo>
                    <a:pt x="604" y="354"/>
                  </a:lnTo>
                  <a:lnTo>
                    <a:pt x="603" y="354"/>
                  </a:lnTo>
                  <a:lnTo>
                    <a:pt x="604" y="353"/>
                  </a:lnTo>
                  <a:lnTo>
                    <a:pt x="604" y="351"/>
                  </a:lnTo>
                  <a:lnTo>
                    <a:pt x="603" y="351"/>
                  </a:lnTo>
                  <a:lnTo>
                    <a:pt x="601" y="351"/>
                  </a:lnTo>
                  <a:lnTo>
                    <a:pt x="601" y="353"/>
                  </a:lnTo>
                  <a:lnTo>
                    <a:pt x="601" y="354"/>
                  </a:lnTo>
                  <a:lnTo>
                    <a:pt x="603" y="354"/>
                  </a:lnTo>
                  <a:lnTo>
                    <a:pt x="601" y="356"/>
                  </a:lnTo>
                  <a:lnTo>
                    <a:pt x="601" y="357"/>
                  </a:lnTo>
                  <a:lnTo>
                    <a:pt x="600" y="357"/>
                  </a:lnTo>
                  <a:lnTo>
                    <a:pt x="598" y="357"/>
                  </a:lnTo>
                  <a:lnTo>
                    <a:pt x="597" y="357"/>
                  </a:lnTo>
                  <a:lnTo>
                    <a:pt x="597" y="359"/>
                  </a:lnTo>
                  <a:lnTo>
                    <a:pt x="595" y="359"/>
                  </a:lnTo>
                  <a:lnTo>
                    <a:pt x="594" y="360"/>
                  </a:lnTo>
                  <a:lnTo>
                    <a:pt x="592" y="360"/>
                  </a:lnTo>
                  <a:lnTo>
                    <a:pt x="591" y="360"/>
                  </a:lnTo>
                  <a:lnTo>
                    <a:pt x="589" y="362"/>
                  </a:lnTo>
                  <a:lnTo>
                    <a:pt x="591" y="363"/>
                  </a:lnTo>
                  <a:lnTo>
                    <a:pt x="589" y="363"/>
                  </a:lnTo>
                  <a:lnTo>
                    <a:pt x="589" y="365"/>
                  </a:lnTo>
                  <a:lnTo>
                    <a:pt x="588" y="365"/>
                  </a:lnTo>
                  <a:lnTo>
                    <a:pt x="586" y="365"/>
                  </a:lnTo>
                  <a:lnTo>
                    <a:pt x="585" y="365"/>
                  </a:lnTo>
                  <a:lnTo>
                    <a:pt x="583" y="366"/>
                  </a:lnTo>
                  <a:lnTo>
                    <a:pt x="580" y="366"/>
                  </a:lnTo>
                  <a:lnTo>
                    <a:pt x="578" y="366"/>
                  </a:lnTo>
                  <a:lnTo>
                    <a:pt x="577" y="368"/>
                  </a:lnTo>
                  <a:lnTo>
                    <a:pt x="577" y="369"/>
                  </a:lnTo>
                  <a:lnTo>
                    <a:pt x="575" y="369"/>
                  </a:lnTo>
                  <a:lnTo>
                    <a:pt x="577" y="371"/>
                  </a:lnTo>
                  <a:lnTo>
                    <a:pt x="577" y="372"/>
                  </a:lnTo>
                  <a:lnTo>
                    <a:pt x="575" y="374"/>
                  </a:lnTo>
                  <a:lnTo>
                    <a:pt x="574" y="376"/>
                  </a:lnTo>
                  <a:lnTo>
                    <a:pt x="572" y="376"/>
                  </a:lnTo>
                  <a:lnTo>
                    <a:pt x="571" y="377"/>
                  </a:lnTo>
                  <a:lnTo>
                    <a:pt x="569" y="377"/>
                  </a:lnTo>
                  <a:lnTo>
                    <a:pt x="568" y="379"/>
                  </a:lnTo>
                  <a:lnTo>
                    <a:pt x="568" y="382"/>
                  </a:lnTo>
                  <a:lnTo>
                    <a:pt x="569" y="382"/>
                  </a:lnTo>
                  <a:lnTo>
                    <a:pt x="569" y="383"/>
                  </a:lnTo>
                  <a:lnTo>
                    <a:pt x="568" y="383"/>
                  </a:lnTo>
                  <a:lnTo>
                    <a:pt x="568" y="385"/>
                  </a:lnTo>
                  <a:lnTo>
                    <a:pt x="568" y="386"/>
                  </a:lnTo>
                  <a:lnTo>
                    <a:pt x="569" y="386"/>
                  </a:lnTo>
                  <a:lnTo>
                    <a:pt x="569" y="388"/>
                  </a:lnTo>
                  <a:lnTo>
                    <a:pt x="571" y="389"/>
                  </a:lnTo>
                  <a:lnTo>
                    <a:pt x="572" y="389"/>
                  </a:lnTo>
                  <a:lnTo>
                    <a:pt x="574" y="391"/>
                  </a:lnTo>
                  <a:lnTo>
                    <a:pt x="575" y="392"/>
                  </a:lnTo>
                  <a:lnTo>
                    <a:pt x="577" y="392"/>
                  </a:lnTo>
                  <a:lnTo>
                    <a:pt x="577" y="394"/>
                  </a:lnTo>
                  <a:lnTo>
                    <a:pt x="578" y="394"/>
                  </a:lnTo>
                  <a:lnTo>
                    <a:pt x="578" y="395"/>
                  </a:lnTo>
                  <a:lnTo>
                    <a:pt x="580" y="395"/>
                  </a:lnTo>
                  <a:lnTo>
                    <a:pt x="580" y="397"/>
                  </a:lnTo>
                  <a:lnTo>
                    <a:pt x="583" y="397"/>
                  </a:lnTo>
                  <a:lnTo>
                    <a:pt x="583" y="398"/>
                  </a:lnTo>
                  <a:lnTo>
                    <a:pt x="582" y="398"/>
                  </a:lnTo>
                  <a:lnTo>
                    <a:pt x="582" y="400"/>
                  </a:lnTo>
                  <a:lnTo>
                    <a:pt x="582" y="401"/>
                  </a:lnTo>
                  <a:lnTo>
                    <a:pt x="580" y="403"/>
                  </a:lnTo>
                  <a:lnTo>
                    <a:pt x="580" y="404"/>
                  </a:lnTo>
                  <a:lnTo>
                    <a:pt x="580" y="407"/>
                  </a:lnTo>
                  <a:lnTo>
                    <a:pt x="582" y="407"/>
                  </a:lnTo>
                  <a:lnTo>
                    <a:pt x="580" y="409"/>
                  </a:lnTo>
                  <a:lnTo>
                    <a:pt x="582" y="409"/>
                  </a:lnTo>
                  <a:lnTo>
                    <a:pt x="582" y="410"/>
                  </a:lnTo>
                  <a:lnTo>
                    <a:pt x="580" y="412"/>
                  </a:lnTo>
                  <a:lnTo>
                    <a:pt x="580" y="413"/>
                  </a:lnTo>
                  <a:lnTo>
                    <a:pt x="582" y="415"/>
                  </a:lnTo>
                  <a:lnTo>
                    <a:pt x="582" y="416"/>
                  </a:lnTo>
                  <a:lnTo>
                    <a:pt x="582" y="418"/>
                  </a:lnTo>
                  <a:lnTo>
                    <a:pt x="583" y="418"/>
                  </a:lnTo>
                  <a:lnTo>
                    <a:pt x="582" y="418"/>
                  </a:lnTo>
                  <a:lnTo>
                    <a:pt x="580" y="418"/>
                  </a:lnTo>
                  <a:lnTo>
                    <a:pt x="578" y="418"/>
                  </a:lnTo>
                  <a:lnTo>
                    <a:pt x="580" y="416"/>
                  </a:lnTo>
                  <a:lnTo>
                    <a:pt x="578" y="415"/>
                  </a:lnTo>
                  <a:lnTo>
                    <a:pt x="577" y="412"/>
                  </a:lnTo>
                  <a:lnTo>
                    <a:pt x="575" y="410"/>
                  </a:lnTo>
                  <a:lnTo>
                    <a:pt x="574" y="409"/>
                  </a:lnTo>
                  <a:lnTo>
                    <a:pt x="572" y="409"/>
                  </a:lnTo>
                  <a:lnTo>
                    <a:pt x="571" y="409"/>
                  </a:lnTo>
                  <a:lnTo>
                    <a:pt x="569" y="410"/>
                  </a:lnTo>
                  <a:lnTo>
                    <a:pt x="568" y="412"/>
                  </a:lnTo>
                  <a:lnTo>
                    <a:pt x="566" y="410"/>
                  </a:lnTo>
                  <a:lnTo>
                    <a:pt x="566" y="412"/>
                  </a:lnTo>
                  <a:lnTo>
                    <a:pt x="565" y="410"/>
                  </a:lnTo>
                  <a:lnTo>
                    <a:pt x="563" y="410"/>
                  </a:lnTo>
                  <a:lnTo>
                    <a:pt x="563" y="409"/>
                  </a:lnTo>
                  <a:lnTo>
                    <a:pt x="562" y="409"/>
                  </a:lnTo>
                  <a:lnTo>
                    <a:pt x="562" y="407"/>
                  </a:lnTo>
                  <a:lnTo>
                    <a:pt x="560" y="407"/>
                  </a:lnTo>
                  <a:lnTo>
                    <a:pt x="560" y="406"/>
                  </a:lnTo>
                  <a:lnTo>
                    <a:pt x="559" y="406"/>
                  </a:lnTo>
                  <a:lnTo>
                    <a:pt x="557" y="406"/>
                  </a:lnTo>
                  <a:lnTo>
                    <a:pt x="556" y="407"/>
                  </a:lnTo>
                  <a:lnTo>
                    <a:pt x="554" y="412"/>
                  </a:lnTo>
                  <a:lnTo>
                    <a:pt x="554" y="413"/>
                  </a:lnTo>
                  <a:lnTo>
                    <a:pt x="553" y="415"/>
                  </a:lnTo>
                  <a:lnTo>
                    <a:pt x="551" y="416"/>
                  </a:lnTo>
                  <a:lnTo>
                    <a:pt x="553" y="416"/>
                  </a:lnTo>
                  <a:lnTo>
                    <a:pt x="551" y="418"/>
                  </a:lnTo>
                  <a:lnTo>
                    <a:pt x="553" y="418"/>
                  </a:lnTo>
                  <a:lnTo>
                    <a:pt x="553" y="419"/>
                  </a:lnTo>
                  <a:lnTo>
                    <a:pt x="551" y="419"/>
                  </a:lnTo>
                  <a:lnTo>
                    <a:pt x="550" y="419"/>
                  </a:lnTo>
                  <a:lnTo>
                    <a:pt x="551" y="421"/>
                  </a:lnTo>
                  <a:lnTo>
                    <a:pt x="550" y="422"/>
                  </a:lnTo>
                  <a:lnTo>
                    <a:pt x="551" y="422"/>
                  </a:lnTo>
                  <a:lnTo>
                    <a:pt x="551" y="421"/>
                  </a:lnTo>
                  <a:lnTo>
                    <a:pt x="553" y="422"/>
                  </a:lnTo>
                  <a:lnTo>
                    <a:pt x="551" y="422"/>
                  </a:lnTo>
                  <a:lnTo>
                    <a:pt x="553" y="424"/>
                  </a:lnTo>
                  <a:lnTo>
                    <a:pt x="551" y="424"/>
                  </a:lnTo>
                  <a:lnTo>
                    <a:pt x="553" y="425"/>
                  </a:lnTo>
                  <a:lnTo>
                    <a:pt x="553" y="427"/>
                  </a:lnTo>
                  <a:lnTo>
                    <a:pt x="551" y="427"/>
                  </a:lnTo>
                  <a:lnTo>
                    <a:pt x="551" y="429"/>
                  </a:lnTo>
                  <a:lnTo>
                    <a:pt x="550" y="429"/>
                  </a:lnTo>
                  <a:lnTo>
                    <a:pt x="548" y="427"/>
                  </a:lnTo>
                  <a:lnTo>
                    <a:pt x="547" y="429"/>
                  </a:lnTo>
                  <a:lnTo>
                    <a:pt x="545" y="429"/>
                  </a:lnTo>
                  <a:lnTo>
                    <a:pt x="545" y="427"/>
                  </a:lnTo>
                  <a:lnTo>
                    <a:pt x="544" y="427"/>
                  </a:lnTo>
                  <a:lnTo>
                    <a:pt x="542" y="427"/>
                  </a:lnTo>
                  <a:lnTo>
                    <a:pt x="541" y="427"/>
                  </a:lnTo>
                  <a:lnTo>
                    <a:pt x="541" y="429"/>
                  </a:lnTo>
                  <a:lnTo>
                    <a:pt x="539" y="430"/>
                  </a:lnTo>
                  <a:lnTo>
                    <a:pt x="539" y="432"/>
                  </a:lnTo>
                  <a:lnTo>
                    <a:pt x="538" y="432"/>
                  </a:lnTo>
                  <a:lnTo>
                    <a:pt x="536" y="433"/>
                  </a:lnTo>
                  <a:lnTo>
                    <a:pt x="536" y="435"/>
                  </a:lnTo>
                  <a:lnTo>
                    <a:pt x="535" y="436"/>
                  </a:lnTo>
                  <a:lnTo>
                    <a:pt x="532" y="436"/>
                  </a:lnTo>
                  <a:lnTo>
                    <a:pt x="532" y="438"/>
                  </a:lnTo>
                  <a:lnTo>
                    <a:pt x="532" y="439"/>
                  </a:lnTo>
                  <a:lnTo>
                    <a:pt x="532" y="441"/>
                  </a:lnTo>
                  <a:lnTo>
                    <a:pt x="533" y="444"/>
                  </a:lnTo>
                  <a:lnTo>
                    <a:pt x="536" y="445"/>
                  </a:lnTo>
                  <a:lnTo>
                    <a:pt x="538" y="447"/>
                  </a:lnTo>
                  <a:lnTo>
                    <a:pt x="541" y="448"/>
                  </a:lnTo>
                  <a:lnTo>
                    <a:pt x="542" y="450"/>
                  </a:lnTo>
                  <a:lnTo>
                    <a:pt x="544" y="451"/>
                  </a:lnTo>
                  <a:lnTo>
                    <a:pt x="550" y="457"/>
                  </a:lnTo>
                  <a:lnTo>
                    <a:pt x="551" y="459"/>
                  </a:lnTo>
                  <a:lnTo>
                    <a:pt x="554" y="460"/>
                  </a:lnTo>
                  <a:lnTo>
                    <a:pt x="556" y="462"/>
                  </a:lnTo>
                  <a:lnTo>
                    <a:pt x="557" y="463"/>
                  </a:lnTo>
                  <a:lnTo>
                    <a:pt x="559" y="465"/>
                  </a:lnTo>
                  <a:lnTo>
                    <a:pt x="559" y="466"/>
                  </a:lnTo>
                  <a:lnTo>
                    <a:pt x="559" y="468"/>
                  </a:lnTo>
                  <a:lnTo>
                    <a:pt x="559" y="469"/>
                  </a:lnTo>
                  <a:lnTo>
                    <a:pt x="559" y="471"/>
                  </a:lnTo>
                  <a:lnTo>
                    <a:pt x="560" y="475"/>
                  </a:lnTo>
                  <a:lnTo>
                    <a:pt x="560" y="477"/>
                  </a:lnTo>
                  <a:lnTo>
                    <a:pt x="560" y="478"/>
                  </a:lnTo>
                  <a:lnTo>
                    <a:pt x="562" y="480"/>
                  </a:lnTo>
                  <a:lnTo>
                    <a:pt x="563" y="482"/>
                  </a:lnTo>
                  <a:lnTo>
                    <a:pt x="565" y="483"/>
                  </a:lnTo>
                  <a:lnTo>
                    <a:pt x="568" y="483"/>
                  </a:lnTo>
                  <a:lnTo>
                    <a:pt x="578" y="482"/>
                  </a:lnTo>
                  <a:lnTo>
                    <a:pt x="580" y="482"/>
                  </a:lnTo>
                  <a:lnTo>
                    <a:pt x="583" y="482"/>
                  </a:lnTo>
                  <a:lnTo>
                    <a:pt x="583" y="483"/>
                  </a:lnTo>
                  <a:lnTo>
                    <a:pt x="585" y="482"/>
                  </a:lnTo>
                  <a:lnTo>
                    <a:pt x="586" y="482"/>
                  </a:lnTo>
                  <a:lnTo>
                    <a:pt x="589" y="482"/>
                  </a:lnTo>
                  <a:lnTo>
                    <a:pt x="591" y="482"/>
                  </a:lnTo>
                  <a:lnTo>
                    <a:pt x="594" y="480"/>
                  </a:lnTo>
                  <a:lnTo>
                    <a:pt x="595" y="480"/>
                  </a:lnTo>
                  <a:lnTo>
                    <a:pt x="601" y="477"/>
                  </a:lnTo>
                  <a:lnTo>
                    <a:pt x="606" y="475"/>
                  </a:lnTo>
                  <a:lnTo>
                    <a:pt x="606" y="474"/>
                  </a:lnTo>
                  <a:lnTo>
                    <a:pt x="613" y="469"/>
                  </a:lnTo>
                  <a:lnTo>
                    <a:pt x="616" y="468"/>
                  </a:lnTo>
                  <a:lnTo>
                    <a:pt x="619" y="468"/>
                  </a:lnTo>
                  <a:lnTo>
                    <a:pt x="621" y="468"/>
                  </a:lnTo>
                  <a:lnTo>
                    <a:pt x="627" y="466"/>
                  </a:lnTo>
                  <a:lnTo>
                    <a:pt x="630" y="466"/>
                  </a:lnTo>
                  <a:lnTo>
                    <a:pt x="634" y="465"/>
                  </a:lnTo>
                  <a:lnTo>
                    <a:pt x="636" y="463"/>
                  </a:lnTo>
                  <a:lnTo>
                    <a:pt x="639" y="462"/>
                  </a:lnTo>
                  <a:lnTo>
                    <a:pt x="639" y="460"/>
                  </a:lnTo>
                  <a:lnTo>
                    <a:pt x="645" y="459"/>
                  </a:lnTo>
                  <a:lnTo>
                    <a:pt x="647" y="457"/>
                  </a:lnTo>
                  <a:lnTo>
                    <a:pt x="651" y="457"/>
                  </a:lnTo>
                  <a:lnTo>
                    <a:pt x="653" y="456"/>
                  </a:lnTo>
                  <a:lnTo>
                    <a:pt x="657" y="454"/>
                  </a:lnTo>
                  <a:lnTo>
                    <a:pt x="660" y="453"/>
                  </a:lnTo>
                  <a:lnTo>
                    <a:pt x="662" y="453"/>
                  </a:lnTo>
                  <a:lnTo>
                    <a:pt x="663" y="453"/>
                  </a:lnTo>
                  <a:lnTo>
                    <a:pt x="668" y="453"/>
                  </a:lnTo>
                  <a:lnTo>
                    <a:pt x="669" y="453"/>
                  </a:lnTo>
                  <a:lnTo>
                    <a:pt x="672" y="454"/>
                  </a:lnTo>
                  <a:lnTo>
                    <a:pt x="674" y="454"/>
                  </a:lnTo>
                  <a:lnTo>
                    <a:pt x="675" y="454"/>
                  </a:lnTo>
                  <a:lnTo>
                    <a:pt x="677" y="454"/>
                  </a:lnTo>
                  <a:lnTo>
                    <a:pt x="678" y="456"/>
                  </a:lnTo>
                  <a:lnTo>
                    <a:pt x="680" y="456"/>
                  </a:lnTo>
                  <a:lnTo>
                    <a:pt x="683" y="457"/>
                  </a:lnTo>
                  <a:lnTo>
                    <a:pt x="686" y="460"/>
                  </a:lnTo>
                  <a:lnTo>
                    <a:pt x="689" y="463"/>
                  </a:lnTo>
                  <a:lnTo>
                    <a:pt x="690" y="465"/>
                  </a:lnTo>
                  <a:lnTo>
                    <a:pt x="693" y="468"/>
                  </a:lnTo>
                  <a:lnTo>
                    <a:pt x="695" y="472"/>
                  </a:lnTo>
                  <a:lnTo>
                    <a:pt x="697" y="474"/>
                  </a:lnTo>
                  <a:lnTo>
                    <a:pt x="700" y="475"/>
                  </a:lnTo>
                  <a:lnTo>
                    <a:pt x="703" y="478"/>
                  </a:lnTo>
                  <a:lnTo>
                    <a:pt x="703" y="480"/>
                  </a:lnTo>
                  <a:lnTo>
                    <a:pt x="707" y="485"/>
                  </a:lnTo>
                  <a:lnTo>
                    <a:pt x="709" y="485"/>
                  </a:lnTo>
                  <a:lnTo>
                    <a:pt x="709" y="488"/>
                  </a:lnTo>
                  <a:lnTo>
                    <a:pt x="712" y="491"/>
                  </a:lnTo>
                  <a:lnTo>
                    <a:pt x="713" y="495"/>
                  </a:lnTo>
                  <a:lnTo>
                    <a:pt x="713" y="497"/>
                  </a:lnTo>
                  <a:lnTo>
                    <a:pt x="713" y="500"/>
                  </a:lnTo>
                  <a:lnTo>
                    <a:pt x="715" y="506"/>
                  </a:lnTo>
                  <a:lnTo>
                    <a:pt x="716" y="509"/>
                  </a:lnTo>
                  <a:lnTo>
                    <a:pt x="716" y="510"/>
                  </a:lnTo>
                  <a:lnTo>
                    <a:pt x="718" y="513"/>
                  </a:lnTo>
                  <a:lnTo>
                    <a:pt x="718" y="515"/>
                  </a:lnTo>
                  <a:lnTo>
                    <a:pt x="716" y="516"/>
                  </a:lnTo>
                  <a:lnTo>
                    <a:pt x="716" y="518"/>
                  </a:lnTo>
                  <a:lnTo>
                    <a:pt x="715" y="519"/>
                  </a:lnTo>
                  <a:lnTo>
                    <a:pt x="715" y="521"/>
                  </a:lnTo>
                  <a:lnTo>
                    <a:pt x="715" y="522"/>
                  </a:lnTo>
                  <a:lnTo>
                    <a:pt x="713" y="522"/>
                  </a:lnTo>
                  <a:lnTo>
                    <a:pt x="713" y="524"/>
                  </a:lnTo>
                  <a:lnTo>
                    <a:pt x="713" y="527"/>
                  </a:lnTo>
                  <a:lnTo>
                    <a:pt x="713" y="528"/>
                  </a:lnTo>
                  <a:lnTo>
                    <a:pt x="713" y="530"/>
                  </a:lnTo>
                  <a:lnTo>
                    <a:pt x="715" y="533"/>
                  </a:lnTo>
                  <a:lnTo>
                    <a:pt x="716" y="536"/>
                  </a:lnTo>
                  <a:lnTo>
                    <a:pt x="718" y="538"/>
                  </a:lnTo>
                  <a:lnTo>
                    <a:pt x="719" y="539"/>
                  </a:lnTo>
                  <a:lnTo>
                    <a:pt x="721" y="539"/>
                  </a:lnTo>
                  <a:lnTo>
                    <a:pt x="722" y="539"/>
                  </a:lnTo>
                  <a:lnTo>
                    <a:pt x="724" y="539"/>
                  </a:lnTo>
                  <a:lnTo>
                    <a:pt x="724" y="541"/>
                  </a:lnTo>
                  <a:lnTo>
                    <a:pt x="725" y="541"/>
                  </a:lnTo>
                  <a:lnTo>
                    <a:pt x="725" y="542"/>
                  </a:lnTo>
                  <a:lnTo>
                    <a:pt x="727" y="544"/>
                  </a:lnTo>
                  <a:lnTo>
                    <a:pt x="727" y="545"/>
                  </a:lnTo>
                  <a:lnTo>
                    <a:pt x="727" y="547"/>
                  </a:lnTo>
                  <a:lnTo>
                    <a:pt x="727" y="548"/>
                  </a:lnTo>
                  <a:lnTo>
                    <a:pt x="725" y="553"/>
                  </a:lnTo>
                  <a:lnTo>
                    <a:pt x="724" y="554"/>
                  </a:lnTo>
                  <a:lnTo>
                    <a:pt x="724" y="556"/>
                  </a:lnTo>
                  <a:lnTo>
                    <a:pt x="724" y="559"/>
                  </a:lnTo>
                  <a:lnTo>
                    <a:pt x="725" y="559"/>
                  </a:lnTo>
                  <a:lnTo>
                    <a:pt x="725" y="560"/>
                  </a:lnTo>
                  <a:lnTo>
                    <a:pt x="727" y="562"/>
                  </a:lnTo>
                  <a:lnTo>
                    <a:pt x="730" y="565"/>
                  </a:lnTo>
                  <a:lnTo>
                    <a:pt x="731" y="568"/>
                  </a:lnTo>
                  <a:lnTo>
                    <a:pt x="733" y="571"/>
                  </a:lnTo>
                  <a:lnTo>
                    <a:pt x="734" y="574"/>
                  </a:lnTo>
                  <a:lnTo>
                    <a:pt x="734" y="577"/>
                  </a:lnTo>
                  <a:lnTo>
                    <a:pt x="736" y="580"/>
                  </a:lnTo>
                  <a:lnTo>
                    <a:pt x="736" y="581"/>
                  </a:lnTo>
                  <a:lnTo>
                    <a:pt x="736" y="583"/>
                  </a:lnTo>
                  <a:lnTo>
                    <a:pt x="737" y="584"/>
                  </a:lnTo>
                  <a:lnTo>
                    <a:pt x="737" y="586"/>
                  </a:lnTo>
                  <a:lnTo>
                    <a:pt x="739" y="586"/>
                  </a:lnTo>
                  <a:lnTo>
                    <a:pt x="740" y="588"/>
                  </a:lnTo>
                  <a:lnTo>
                    <a:pt x="742" y="588"/>
                  </a:lnTo>
                  <a:lnTo>
                    <a:pt x="743" y="588"/>
                  </a:lnTo>
                  <a:lnTo>
                    <a:pt x="745" y="588"/>
                  </a:lnTo>
                  <a:lnTo>
                    <a:pt x="746" y="588"/>
                  </a:lnTo>
                  <a:lnTo>
                    <a:pt x="748" y="588"/>
                  </a:lnTo>
                  <a:lnTo>
                    <a:pt x="751" y="586"/>
                  </a:lnTo>
                  <a:lnTo>
                    <a:pt x="753" y="586"/>
                  </a:lnTo>
                  <a:lnTo>
                    <a:pt x="754" y="586"/>
                  </a:lnTo>
                  <a:lnTo>
                    <a:pt x="756" y="586"/>
                  </a:lnTo>
                  <a:lnTo>
                    <a:pt x="757" y="588"/>
                  </a:lnTo>
                  <a:lnTo>
                    <a:pt x="757" y="589"/>
                  </a:lnTo>
                  <a:lnTo>
                    <a:pt x="757" y="591"/>
                  </a:lnTo>
                  <a:lnTo>
                    <a:pt x="756" y="592"/>
                  </a:lnTo>
                  <a:lnTo>
                    <a:pt x="751" y="598"/>
                  </a:lnTo>
                  <a:lnTo>
                    <a:pt x="749" y="598"/>
                  </a:lnTo>
                  <a:lnTo>
                    <a:pt x="748" y="600"/>
                  </a:lnTo>
                  <a:lnTo>
                    <a:pt x="748" y="601"/>
                  </a:lnTo>
                  <a:lnTo>
                    <a:pt x="745" y="606"/>
                  </a:lnTo>
                  <a:lnTo>
                    <a:pt x="745" y="607"/>
                  </a:lnTo>
                  <a:lnTo>
                    <a:pt x="743" y="609"/>
                  </a:lnTo>
                  <a:lnTo>
                    <a:pt x="742" y="610"/>
                  </a:lnTo>
                  <a:lnTo>
                    <a:pt x="740" y="610"/>
                  </a:lnTo>
                  <a:lnTo>
                    <a:pt x="740" y="612"/>
                  </a:lnTo>
                  <a:lnTo>
                    <a:pt x="737" y="613"/>
                  </a:lnTo>
                  <a:lnTo>
                    <a:pt x="734" y="613"/>
                  </a:lnTo>
                  <a:lnTo>
                    <a:pt x="730" y="615"/>
                  </a:lnTo>
                  <a:lnTo>
                    <a:pt x="727" y="615"/>
                  </a:lnTo>
                  <a:lnTo>
                    <a:pt x="725" y="616"/>
                  </a:lnTo>
                  <a:lnTo>
                    <a:pt x="722" y="618"/>
                  </a:lnTo>
                  <a:lnTo>
                    <a:pt x="721" y="619"/>
                  </a:lnTo>
                  <a:lnTo>
                    <a:pt x="719" y="621"/>
                  </a:lnTo>
                  <a:lnTo>
                    <a:pt x="718" y="622"/>
                  </a:lnTo>
                  <a:lnTo>
                    <a:pt x="718" y="624"/>
                  </a:lnTo>
                  <a:lnTo>
                    <a:pt x="716" y="624"/>
                  </a:lnTo>
                  <a:lnTo>
                    <a:pt x="716" y="628"/>
                  </a:lnTo>
                  <a:lnTo>
                    <a:pt x="716" y="630"/>
                  </a:lnTo>
                  <a:lnTo>
                    <a:pt x="716" y="631"/>
                  </a:lnTo>
                  <a:lnTo>
                    <a:pt x="718" y="633"/>
                  </a:lnTo>
                  <a:lnTo>
                    <a:pt x="718" y="636"/>
                  </a:lnTo>
                  <a:lnTo>
                    <a:pt x="719" y="637"/>
                  </a:lnTo>
                  <a:lnTo>
                    <a:pt x="721" y="641"/>
                  </a:lnTo>
                  <a:lnTo>
                    <a:pt x="722" y="644"/>
                  </a:lnTo>
                  <a:lnTo>
                    <a:pt x="722" y="645"/>
                  </a:lnTo>
                  <a:lnTo>
                    <a:pt x="722" y="647"/>
                  </a:lnTo>
                  <a:lnTo>
                    <a:pt x="722" y="650"/>
                  </a:lnTo>
                  <a:lnTo>
                    <a:pt x="724" y="653"/>
                  </a:lnTo>
                  <a:lnTo>
                    <a:pt x="724" y="654"/>
                  </a:lnTo>
                  <a:lnTo>
                    <a:pt x="724" y="656"/>
                  </a:lnTo>
                  <a:lnTo>
                    <a:pt x="725" y="657"/>
                  </a:lnTo>
                  <a:lnTo>
                    <a:pt x="727" y="659"/>
                  </a:lnTo>
                  <a:lnTo>
                    <a:pt x="728" y="662"/>
                  </a:lnTo>
                  <a:lnTo>
                    <a:pt x="730" y="663"/>
                  </a:lnTo>
                  <a:lnTo>
                    <a:pt x="731" y="665"/>
                  </a:lnTo>
                  <a:lnTo>
                    <a:pt x="733" y="666"/>
                  </a:lnTo>
                  <a:lnTo>
                    <a:pt x="734" y="668"/>
                  </a:lnTo>
                  <a:lnTo>
                    <a:pt x="734" y="669"/>
                  </a:lnTo>
                  <a:lnTo>
                    <a:pt x="734" y="671"/>
                  </a:lnTo>
                  <a:lnTo>
                    <a:pt x="736" y="672"/>
                  </a:lnTo>
                  <a:lnTo>
                    <a:pt x="737" y="678"/>
                  </a:lnTo>
                  <a:lnTo>
                    <a:pt x="737" y="680"/>
                  </a:lnTo>
                  <a:lnTo>
                    <a:pt x="737" y="681"/>
                  </a:lnTo>
                  <a:lnTo>
                    <a:pt x="737" y="683"/>
                  </a:lnTo>
                  <a:lnTo>
                    <a:pt x="737" y="684"/>
                  </a:lnTo>
                  <a:lnTo>
                    <a:pt x="736" y="686"/>
                  </a:lnTo>
                  <a:lnTo>
                    <a:pt x="736" y="687"/>
                  </a:lnTo>
                  <a:lnTo>
                    <a:pt x="734" y="689"/>
                  </a:lnTo>
                  <a:lnTo>
                    <a:pt x="734" y="690"/>
                  </a:lnTo>
                  <a:lnTo>
                    <a:pt x="734" y="692"/>
                  </a:lnTo>
                  <a:lnTo>
                    <a:pt x="734" y="694"/>
                  </a:lnTo>
                  <a:lnTo>
                    <a:pt x="736" y="694"/>
                  </a:lnTo>
                  <a:lnTo>
                    <a:pt x="736" y="695"/>
                  </a:lnTo>
                  <a:lnTo>
                    <a:pt x="737" y="698"/>
                  </a:lnTo>
                  <a:lnTo>
                    <a:pt x="737" y="700"/>
                  </a:lnTo>
                  <a:lnTo>
                    <a:pt x="742" y="713"/>
                  </a:lnTo>
                  <a:lnTo>
                    <a:pt x="743" y="719"/>
                  </a:lnTo>
                  <a:lnTo>
                    <a:pt x="743" y="721"/>
                  </a:lnTo>
                  <a:lnTo>
                    <a:pt x="743" y="722"/>
                  </a:lnTo>
                  <a:lnTo>
                    <a:pt x="743" y="724"/>
                  </a:lnTo>
                  <a:lnTo>
                    <a:pt x="745" y="725"/>
                  </a:lnTo>
                  <a:lnTo>
                    <a:pt x="746" y="728"/>
                  </a:lnTo>
                  <a:lnTo>
                    <a:pt x="748" y="730"/>
                  </a:lnTo>
                  <a:lnTo>
                    <a:pt x="749" y="731"/>
                  </a:lnTo>
                  <a:lnTo>
                    <a:pt x="751" y="733"/>
                  </a:lnTo>
                  <a:lnTo>
                    <a:pt x="751" y="734"/>
                  </a:lnTo>
                  <a:lnTo>
                    <a:pt x="751" y="736"/>
                  </a:lnTo>
                  <a:lnTo>
                    <a:pt x="749" y="736"/>
                  </a:lnTo>
                  <a:lnTo>
                    <a:pt x="749" y="737"/>
                  </a:lnTo>
                  <a:lnTo>
                    <a:pt x="745" y="739"/>
                  </a:lnTo>
                  <a:lnTo>
                    <a:pt x="745" y="740"/>
                  </a:lnTo>
                  <a:lnTo>
                    <a:pt x="743" y="740"/>
                  </a:lnTo>
                  <a:lnTo>
                    <a:pt x="743" y="742"/>
                  </a:lnTo>
                  <a:lnTo>
                    <a:pt x="743" y="743"/>
                  </a:lnTo>
                  <a:lnTo>
                    <a:pt x="743" y="745"/>
                  </a:lnTo>
                  <a:lnTo>
                    <a:pt x="745" y="745"/>
                  </a:lnTo>
                  <a:lnTo>
                    <a:pt x="746" y="747"/>
                  </a:lnTo>
                  <a:lnTo>
                    <a:pt x="746" y="748"/>
                  </a:lnTo>
                  <a:lnTo>
                    <a:pt x="748" y="748"/>
                  </a:lnTo>
                  <a:lnTo>
                    <a:pt x="749" y="748"/>
                  </a:lnTo>
                  <a:lnTo>
                    <a:pt x="751" y="748"/>
                  </a:lnTo>
                  <a:lnTo>
                    <a:pt x="753" y="748"/>
                  </a:lnTo>
                  <a:lnTo>
                    <a:pt x="757" y="748"/>
                  </a:lnTo>
                  <a:lnTo>
                    <a:pt x="759" y="748"/>
                  </a:lnTo>
                  <a:lnTo>
                    <a:pt x="760" y="748"/>
                  </a:lnTo>
                  <a:lnTo>
                    <a:pt x="762" y="748"/>
                  </a:lnTo>
                  <a:lnTo>
                    <a:pt x="763" y="750"/>
                  </a:lnTo>
                  <a:lnTo>
                    <a:pt x="765" y="751"/>
                  </a:lnTo>
                  <a:lnTo>
                    <a:pt x="765" y="753"/>
                  </a:lnTo>
                  <a:lnTo>
                    <a:pt x="765" y="754"/>
                  </a:lnTo>
                  <a:lnTo>
                    <a:pt x="765" y="756"/>
                  </a:lnTo>
                  <a:lnTo>
                    <a:pt x="763" y="757"/>
                  </a:lnTo>
                  <a:lnTo>
                    <a:pt x="763" y="759"/>
                  </a:lnTo>
                  <a:lnTo>
                    <a:pt x="762" y="760"/>
                  </a:lnTo>
                  <a:lnTo>
                    <a:pt x="762" y="763"/>
                  </a:lnTo>
                  <a:lnTo>
                    <a:pt x="762" y="765"/>
                  </a:lnTo>
                  <a:lnTo>
                    <a:pt x="760" y="768"/>
                  </a:lnTo>
                  <a:lnTo>
                    <a:pt x="762" y="768"/>
                  </a:lnTo>
                  <a:lnTo>
                    <a:pt x="760" y="769"/>
                  </a:lnTo>
                  <a:lnTo>
                    <a:pt x="759" y="771"/>
                  </a:lnTo>
                  <a:lnTo>
                    <a:pt x="754" y="774"/>
                  </a:lnTo>
                  <a:lnTo>
                    <a:pt x="753" y="774"/>
                  </a:lnTo>
                  <a:lnTo>
                    <a:pt x="751" y="775"/>
                  </a:lnTo>
                  <a:lnTo>
                    <a:pt x="749" y="777"/>
                  </a:lnTo>
                  <a:lnTo>
                    <a:pt x="751" y="778"/>
                  </a:lnTo>
                  <a:lnTo>
                    <a:pt x="749" y="780"/>
                  </a:lnTo>
                  <a:lnTo>
                    <a:pt x="751" y="781"/>
                  </a:lnTo>
                  <a:lnTo>
                    <a:pt x="753" y="783"/>
                  </a:lnTo>
                  <a:lnTo>
                    <a:pt x="754" y="783"/>
                  </a:lnTo>
                  <a:lnTo>
                    <a:pt x="756" y="781"/>
                  </a:lnTo>
                  <a:lnTo>
                    <a:pt x="756" y="780"/>
                  </a:lnTo>
                  <a:lnTo>
                    <a:pt x="757" y="778"/>
                  </a:lnTo>
                  <a:lnTo>
                    <a:pt x="759" y="777"/>
                  </a:lnTo>
                  <a:lnTo>
                    <a:pt x="760" y="775"/>
                  </a:lnTo>
                  <a:lnTo>
                    <a:pt x="762" y="775"/>
                  </a:lnTo>
                  <a:lnTo>
                    <a:pt x="763" y="778"/>
                  </a:lnTo>
                  <a:lnTo>
                    <a:pt x="763" y="780"/>
                  </a:lnTo>
                  <a:lnTo>
                    <a:pt x="762" y="781"/>
                  </a:lnTo>
                  <a:lnTo>
                    <a:pt x="762" y="784"/>
                  </a:lnTo>
                  <a:lnTo>
                    <a:pt x="762" y="787"/>
                  </a:lnTo>
                  <a:lnTo>
                    <a:pt x="760" y="789"/>
                  </a:lnTo>
                  <a:lnTo>
                    <a:pt x="760" y="790"/>
                  </a:lnTo>
                  <a:lnTo>
                    <a:pt x="759" y="792"/>
                  </a:lnTo>
                  <a:lnTo>
                    <a:pt x="757" y="793"/>
                  </a:lnTo>
                  <a:lnTo>
                    <a:pt x="757" y="795"/>
                  </a:lnTo>
                  <a:lnTo>
                    <a:pt x="756" y="796"/>
                  </a:lnTo>
                  <a:lnTo>
                    <a:pt x="754" y="798"/>
                  </a:lnTo>
                  <a:lnTo>
                    <a:pt x="753" y="800"/>
                  </a:lnTo>
                  <a:lnTo>
                    <a:pt x="749" y="801"/>
                  </a:lnTo>
                  <a:lnTo>
                    <a:pt x="748" y="803"/>
                  </a:lnTo>
                  <a:lnTo>
                    <a:pt x="746" y="804"/>
                  </a:lnTo>
                  <a:lnTo>
                    <a:pt x="746" y="806"/>
                  </a:lnTo>
                  <a:lnTo>
                    <a:pt x="746" y="807"/>
                  </a:lnTo>
                  <a:lnTo>
                    <a:pt x="746" y="809"/>
                  </a:lnTo>
                  <a:lnTo>
                    <a:pt x="746" y="810"/>
                  </a:lnTo>
                  <a:lnTo>
                    <a:pt x="746" y="812"/>
                  </a:lnTo>
                  <a:lnTo>
                    <a:pt x="748" y="812"/>
                  </a:lnTo>
                  <a:lnTo>
                    <a:pt x="748" y="813"/>
                  </a:lnTo>
                  <a:lnTo>
                    <a:pt x="749" y="813"/>
                  </a:lnTo>
                  <a:lnTo>
                    <a:pt x="753" y="815"/>
                  </a:lnTo>
                  <a:lnTo>
                    <a:pt x="754" y="815"/>
                  </a:lnTo>
                  <a:lnTo>
                    <a:pt x="756" y="816"/>
                  </a:lnTo>
                  <a:lnTo>
                    <a:pt x="757" y="818"/>
                  </a:lnTo>
                  <a:lnTo>
                    <a:pt x="759" y="821"/>
                  </a:lnTo>
                  <a:lnTo>
                    <a:pt x="759" y="822"/>
                  </a:lnTo>
                  <a:lnTo>
                    <a:pt x="757" y="824"/>
                  </a:lnTo>
                  <a:lnTo>
                    <a:pt x="757" y="825"/>
                  </a:lnTo>
                  <a:lnTo>
                    <a:pt x="756" y="825"/>
                  </a:lnTo>
                  <a:lnTo>
                    <a:pt x="754" y="827"/>
                  </a:lnTo>
                  <a:lnTo>
                    <a:pt x="753" y="827"/>
                  </a:lnTo>
                  <a:lnTo>
                    <a:pt x="751" y="827"/>
                  </a:lnTo>
                  <a:lnTo>
                    <a:pt x="751" y="828"/>
                  </a:lnTo>
                  <a:lnTo>
                    <a:pt x="749" y="828"/>
                  </a:lnTo>
                  <a:lnTo>
                    <a:pt x="748" y="830"/>
                  </a:lnTo>
                  <a:lnTo>
                    <a:pt x="746" y="831"/>
                  </a:lnTo>
                  <a:lnTo>
                    <a:pt x="745" y="834"/>
                  </a:lnTo>
                  <a:lnTo>
                    <a:pt x="743" y="836"/>
                  </a:lnTo>
                  <a:lnTo>
                    <a:pt x="742" y="837"/>
                  </a:lnTo>
                  <a:lnTo>
                    <a:pt x="740" y="839"/>
                  </a:lnTo>
                  <a:lnTo>
                    <a:pt x="739" y="840"/>
                  </a:lnTo>
                  <a:lnTo>
                    <a:pt x="737" y="842"/>
                  </a:lnTo>
                  <a:lnTo>
                    <a:pt x="733" y="843"/>
                  </a:lnTo>
                  <a:lnTo>
                    <a:pt x="731" y="845"/>
                  </a:lnTo>
                  <a:lnTo>
                    <a:pt x="730" y="846"/>
                  </a:lnTo>
                  <a:lnTo>
                    <a:pt x="728" y="848"/>
                  </a:lnTo>
                  <a:lnTo>
                    <a:pt x="727" y="849"/>
                  </a:lnTo>
                  <a:lnTo>
                    <a:pt x="727" y="851"/>
                  </a:lnTo>
                  <a:lnTo>
                    <a:pt x="725" y="853"/>
                  </a:lnTo>
                  <a:lnTo>
                    <a:pt x="724" y="856"/>
                  </a:lnTo>
                  <a:lnTo>
                    <a:pt x="724" y="857"/>
                  </a:lnTo>
                  <a:lnTo>
                    <a:pt x="724" y="859"/>
                  </a:lnTo>
                  <a:lnTo>
                    <a:pt x="725" y="859"/>
                  </a:lnTo>
                  <a:lnTo>
                    <a:pt x="727" y="857"/>
                  </a:lnTo>
                  <a:lnTo>
                    <a:pt x="727" y="856"/>
                  </a:lnTo>
                  <a:lnTo>
                    <a:pt x="728" y="856"/>
                  </a:lnTo>
                  <a:lnTo>
                    <a:pt x="730" y="857"/>
                  </a:lnTo>
                  <a:lnTo>
                    <a:pt x="731" y="859"/>
                  </a:lnTo>
                  <a:lnTo>
                    <a:pt x="730" y="862"/>
                  </a:lnTo>
                  <a:lnTo>
                    <a:pt x="728" y="865"/>
                  </a:lnTo>
                  <a:lnTo>
                    <a:pt x="727" y="868"/>
                  </a:lnTo>
                  <a:lnTo>
                    <a:pt x="724" y="869"/>
                  </a:lnTo>
                  <a:lnTo>
                    <a:pt x="724" y="874"/>
                  </a:lnTo>
                  <a:lnTo>
                    <a:pt x="722" y="875"/>
                  </a:lnTo>
                  <a:lnTo>
                    <a:pt x="722" y="877"/>
                  </a:lnTo>
                  <a:lnTo>
                    <a:pt x="719" y="883"/>
                  </a:lnTo>
                  <a:lnTo>
                    <a:pt x="719" y="884"/>
                  </a:lnTo>
                  <a:lnTo>
                    <a:pt x="718" y="886"/>
                  </a:lnTo>
                  <a:lnTo>
                    <a:pt x="719" y="887"/>
                  </a:lnTo>
                  <a:lnTo>
                    <a:pt x="719" y="890"/>
                  </a:lnTo>
                  <a:lnTo>
                    <a:pt x="719" y="892"/>
                  </a:lnTo>
                  <a:lnTo>
                    <a:pt x="718" y="904"/>
                  </a:lnTo>
                  <a:lnTo>
                    <a:pt x="716" y="910"/>
                  </a:lnTo>
                  <a:lnTo>
                    <a:pt x="716" y="916"/>
                  </a:lnTo>
                  <a:lnTo>
                    <a:pt x="715" y="919"/>
                  </a:lnTo>
                  <a:lnTo>
                    <a:pt x="713" y="922"/>
                  </a:lnTo>
                  <a:lnTo>
                    <a:pt x="712" y="924"/>
                  </a:lnTo>
                  <a:lnTo>
                    <a:pt x="710" y="925"/>
                  </a:lnTo>
                  <a:lnTo>
                    <a:pt x="710" y="927"/>
                  </a:lnTo>
                  <a:lnTo>
                    <a:pt x="706" y="931"/>
                  </a:lnTo>
                  <a:lnTo>
                    <a:pt x="706" y="933"/>
                  </a:lnTo>
                  <a:lnTo>
                    <a:pt x="704" y="934"/>
                  </a:lnTo>
                  <a:lnTo>
                    <a:pt x="703" y="936"/>
                  </a:lnTo>
                  <a:lnTo>
                    <a:pt x="701" y="937"/>
                  </a:lnTo>
                  <a:lnTo>
                    <a:pt x="700" y="940"/>
                  </a:lnTo>
                  <a:lnTo>
                    <a:pt x="698" y="943"/>
                  </a:lnTo>
                  <a:lnTo>
                    <a:pt x="698" y="945"/>
                  </a:lnTo>
                  <a:lnTo>
                    <a:pt x="697" y="948"/>
                  </a:lnTo>
                  <a:lnTo>
                    <a:pt x="697" y="951"/>
                  </a:lnTo>
                  <a:lnTo>
                    <a:pt x="695" y="957"/>
                  </a:lnTo>
                  <a:lnTo>
                    <a:pt x="695" y="960"/>
                  </a:lnTo>
                  <a:lnTo>
                    <a:pt x="695" y="962"/>
                  </a:lnTo>
                  <a:lnTo>
                    <a:pt x="693" y="965"/>
                  </a:lnTo>
                  <a:lnTo>
                    <a:pt x="692" y="966"/>
                  </a:lnTo>
                  <a:lnTo>
                    <a:pt x="692" y="969"/>
                  </a:lnTo>
                  <a:lnTo>
                    <a:pt x="690" y="971"/>
                  </a:lnTo>
                  <a:lnTo>
                    <a:pt x="689" y="972"/>
                  </a:lnTo>
                  <a:lnTo>
                    <a:pt x="687" y="972"/>
                  </a:lnTo>
                  <a:lnTo>
                    <a:pt x="683" y="977"/>
                  </a:lnTo>
                  <a:lnTo>
                    <a:pt x="681" y="978"/>
                  </a:lnTo>
                  <a:lnTo>
                    <a:pt x="675" y="983"/>
                  </a:lnTo>
                  <a:lnTo>
                    <a:pt x="674" y="984"/>
                  </a:lnTo>
                  <a:lnTo>
                    <a:pt x="672" y="983"/>
                  </a:lnTo>
                  <a:lnTo>
                    <a:pt x="672" y="981"/>
                  </a:lnTo>
                  <a:lnTo>
                    <a:pt x="671" y="981"/>
                  </a:lnTo>
                  <a:lnTo>
                    <a:pt x="671" y="980"/>
                  </a:lnTo>
                  <a:lnTo>
                    <a:pt x="669" y="980"/>
                  </a:lnTo>
                  <a:lnTo>
                    <a:pt x="668" y="980"/>
                  </a:lnTo>
                  <a:lnTo>
                    <a:pt x="666" y="981"/>
                  </a:lnTo>
                  <a:lnTo>
                    <a:pt x="665" y="983"/>
                  </a:lnTo>
                  <a:lnTo>
                    <a:pt x="663" y="983"/>
                  </a:lnTo>
                  <a:lnTo>
                    <a:pt x="662" y="984"/>
                  </a:lnTo>
                  <a:lnTo>
                    <a:pt x="662" y="983"/>
                  </a:lnTo>
                  <a:lnTo>
                    <a:pt x="662" y="981"/>
                  </a:lnTo>
                  <a:lnTo>
                    <a:pt x="662" y="980"/>
                  </a:lnTo>
                  <a:lnTo>
                    <a:pt x="660" y="978"/>
                  </a:lnTo>
                  <a:lnTo>
                    <a:pt x="660" y="980"/>
                  </a:lnTo>
                  <a:lnTo>
                    <a:pt x="659" y="978"/>
                  </a:lnTo>
                  <a:lnTo>
                    <a:pt x="657" y="978"/>
                  </a:lnTo>
                  <a:lnTo>
                    <a:pt x="656" y="978"/>
                  </a:lnTo>
                  <a:lnTo>
                    <a:pt x="654" y="978"/>
                  </a:lnTo>
                  <a:lnTo>
                    <a:pt x="653" y="978"/>
                  </a:lnTo>
                  <a:lnTo>
                    <a:pt x="653" y="980"/>
                  </a:lnTo>
                  <a:lnTo>
                    <a:pt x="653" y="978"/>
                  </a:lnTo>
                  <a:lnTo>
                    <a:pt x="651" y="978"/>
                  </a:lnTo>
                  <a:lnTo>
                    <a:pt x="650" y="978"/>
                  </a:lnTo>
                  <a:lnTo>
                    <a:pt x="648" y="978"/>
                  </a:lnTo>
                  <a:lnTo>
                    <a:pt x="645" y="978"/>
                  </a:lnTo>
                  <a:lnTo>
                    <a:pt x="644" y="978"/>
                  </a:lnTo>
                  <a:lnTo>
                    <a:pt x="642" y="977"/>
                  </a:lnTo>
                  <a:lnTo>
                    <a:pt x="641" y="977"/>
                  </a:lnTo>
                  <a:lnTo>
                    <a:pt x="641" y="975"/>
                  </a:lnTo>
                  <a:lnTo>
                    <a:pt x="639" y="975"/>
                  </a:lnTo>
                  <a:lnTo>
                    <a:pt x="637" y="975"/>
                  </a:lnTo>
                  <a:lnTo>
                    <a:pt x="637" y="974"/>
                  </a:lnTo>
                  <a:lnTo>
                    <a:pt x="636" y="975"/>
                  </a:lnTo>
                  <a:lnTo>
                    <a:pt x="636" y="974"/>
                  </a:lnTo>
                  <a:lnTo>
                    <a:pt x="634" y="974"/>
                  </a:lnTo>
                  <a:lnTo>
                    <a:pt x="633" y="974"/>
                  </a:lnTo>
                  <a:lnTo>
                    <a:pt x="631" y="974"/>
                  </a:lnTo>
                  <a:lnTo>
                    <a:pt x="631" y="972"/>
                  </a:lnTo>
                  <a:lnTo>
                    <a:pt x="630" y="972"/>
                  </a:lnTo>
                  <a:lnTo>
                    <a:pt x="628" y="972"/>
                  </a:lnTo>
                  <a:lnTo>
                    <a:pt x="627" y="972"/>
                  </a:lnTo>
                  <a:lnTo>
                    <a:pt x="625" y="971"/>
                  </a:lnTo>
                  <a:lnTo>
                    <a:pt x="624" y="971"/>
                  </a:lnTo>
                  <a:lnTo>
                    <a:pt x="622" y="971"/>
                  </a:lnTo>
                  <a:lnTo>
                    <a:pt x="622" y="969"/>
                  </a:lnTo>
                  <a:lnTo>
                    <a:pt x="621" y="969"/>
                  </a:lnTo>
                  <a:lnTo>
                    <a:pt x="621" y="968"/>
                  </a:lnTo>
                  <a:lnTo>
                    <a:pt x="619" y="968"/>
                  </a:lnTo>
                  <a:lnTo>
                    <a:pt x="618" y="968"/>
                  </a:lnTo>
                  <a:lnTo>
                    <a:pt x="618" y="966"/>
                  </a:lnTo>
                  <a:lnTo>
                    <a:pt x="618" y="965"/>
                  </a:lnTo>
                  <a:lnTo>
                    <a:pt x="616" y="963"/>
                  </a:lnTo>
                  <a:lnTo>
                    <a:pt x="615" y="962"/>
                  </a:lnTo>
                  <a:lnTo>
                    <a:pt x="613" y="960"/>
                  </a:lnTo>
                  <a:lnTo>
                    <a:pt x="612" y="960"/>
                  </a:lnTo>
                  <a:lnTo>
                    <a:pt x="612" y="959"/>
                  </a:lnTo>
                  <a:lnTo>
                    <a:pt x="610" y="959"/>
                  </a:lnTo>
                  <a:lnTo>
                    <a:pt x="609" y="959"/>
                  </a:lnTo>
                  <a:lnTo>
                    <a:pt x="609" y="957"/>
                  </a:lnTo>
                  <a:lnTo>
                    <a:pt x="607" y="959"/>
                  </a:lnTo>
                  <a:lnTo>
                    <a:pt x="607" y="957"/>
                  </a:lnTo>
                  <a:lnTo>
                    <a:pt x="606" y="957"/>
                  </a:lnTo>
                  <a:lnTo>
                    <a:pt x="604" y="959"/>
                  </a:lnTo>
                  <a:lnTo>
                    <a:pt x="604" y="957"/>
                  </a:lnTo>
                  <a:lnTo>
                    <a:pt x="604" y="955"/>
                  </a:lnTo>
                  <a:lnTo>
                    <a:pt x="603" y="957"/>
                  </a:lnTo>
                  <a:lnTo>
                    <a:pt x="601" y="955"/>
                  </a:lnTo>
                  <a:lnTo>
                    <a:pt x="601" y="954"/>
                  </a:lnTo>
                  <a:lnTo>
                    <a:pt x="600" y="954"/>
                  </a:lnTo>
                  <a:lnTo>
                    <a:pt x="598" y="954"/>
                  </a:lnTo>
                  <a:lnTo>
                    <a:pt x="598" y="952"/>
                  </a:lnTo>
                  <a:lnTo>
                    <a:pt x="597" y="952"/>
                  </a:lnTo>
                  <a:lnTo>
                    <a:pt x="595" y="952"/>
                  </a:lnTo>
                  <a:lnTo>
                    <a:pt x="594" y="952"/>
                  </a:lnTo>
                  <a:lnTo>
                    <a:pt x="592" y="954"/>
                  </a:lnTo>
                  <a:lnTo>
                    <a:pt x="591" y="952"/>
                  </a:lnTo>
                  <a:lnTo>
                    <a:pt x="589" y="954"/>
                  </a:lnTo>
                  <a:lnTo>
                    <a:pt x="589" y="952"/>
                  </a:lnTo>
                  <a:lnTo>
                    <a:pt x="589" y="951"/>
                  </a:lnTo>
                  <a:lnTo>
                    <a:pt x="589" y="949"/>
                  </a:lnTo>
                  <a:lnTo>
                    <a:pt x="588" y="948"/>
                  </a:lnTo>
                  <a:lnTo>
                    <a:pt x="588" y="949"/>
                  </a:lnTo>
                  <a:lnTo>
                    <a:pt x="586" y="948"/>
                  </a:lnTo>
                  <a:lnTo>
                    <a:pt x="588" y="948"/>
                  </a:lnTo>
                  <a:lnTo>
                    <a:pt x="586" y="946"/>
                  </a:lnTo>
                  <a:lnTo>
                    <a:pt x="586" y="945"/>
                  </a:lnTo>
                  <a:lnTo>
                    <a:pt x="583" y="945"/>
                  </a:lnTo>
                  <a:lnTo>
                    <a:pt x="583" y="943"/>
                  </a:lnTo>
                  <a:lnTo>
                    <a:pt x="582" y="943"/>
                  </a:lnTo>
                  <a:lnTo>
                    <a:pt x="582" y="942"/>
                  </a:lnTo>
                  <a:lnTo>
                    <a:pt x="580" y="942"/>
                  </a:lnTo>
                  <a:lnTo>
                    <a:pt x="580" y="940"/>
                  </a:lnTo>
                  <a:lnTo>
                    <a:pt x="580" y="939"/>
                  </a:lnTo>
                  <a:lnTo>
                    <a:pt x="578" y="939"/>
                  </a:lnTo>
                  <a:lnTo>
                    <a:pt x="577" y="937"/>
                  </a:lnTo>
                  <a:lnTo>
                    <a:pt x="575" y="937"/>
                  </a:lnTo>
                  <a:lnTo>
                    <a:pt x="575" y="939"/>
                  </a:lnTo>
                  <a:lnTo>
                    <a:pt x="574" y="940"/>
                  </a:lnTo>
                  <a:lnTo>
                    <a:pt x="574" y="942"/>
                  </a:lnTo>
                  <a:lnTo>
                    <a:pt x="574" y="943"/>
                  </a:lnTo>
                  <a:lnTo>
                    <a:pt x="572" y="943"/>
                  </a:lnTo>
                  <a:lnTo>
                    <a:pt x="572" y="945"/>
                  </a:lnTo>
                  <a:lnTo>
                    <a:pt x="571" y="946"/>
                  </a:lnTo>
                  <a:lnTo>
                    <a:pt x="569" y="946"/>
                  </a:lnTo>
                  <a:lnTo>
                    <a:pt x="569" y="945"/>
                  </a:lnTo>
                  <a:lnTo>
                    <a:pt x="568" y="945"/>
                  </a:lnTo>
                  <a:lnTo>
                    <a:pt x="568" y="943"/>
                  </a:lnTo>
                  <a:lnTo>
                    <a:pt x="566" y="943"/>
                  </a:lnTo>
                  <a:lnTo>
                    <a:pt x="566" y="945"/>
                  </a:lnTo>
                  <a:lnTo>
                    <a:pt x="565" y="943"/>
                  </a:lnTo>
                  <a:lnTo>
                    <a:pt x="563" y="943"/>
                  </a:lnTo>
                  <a:lnTo>
                    <a:pt x="562" y="942"/>
                  </a:lnTo>
                  <a:lnTo>
                    <a:pt x="560" y="943"/>
                  </a:lnTo>
                  <a:lnTo>
                    <a:pt x="559" y="943"/>
                  </a:lnTo>
                  <a:lnTo>
                    <a:pt x="559" y="945"/>
                  </a:lnTo>
                  <a:lnTo>
                    <a:pt x="557" y="945"/>
                  </a:lnTo>
                  <a:lnTo>
                    <a:pt x="557" y="946"/>
                  </a:lnTo>
                  <a:lnTo>
                    <a:pt x="556" y="946"/>
                  </a:lnTo>
                  <a:lnTo>
                    <a:pt x="556" y="948"/>
                  </a:lnTo>
                  <a:lnTo>
                    <a:pt x="554" y="949"/>
                  </a:lnTo>
                  <a:lnTo>
                    <a:pt x="553" y="949"/>
                  </a:lnTo>
                  <a:lnTo>
                    <a:pt x="551" y="948"/>
                  </a:lnTo>
                  <a:lnTo>
                    <a:pt x="550" y="948"/>
                  </a:lnTo>
                  <a:lnTo>
                    <a:pt x="550" y="945"/>
                  </a:lnTo>
                  <a:lnTo>
                    <a:pt x="548" y="945"/>
                  </a:lnTo>
                  <a:lnTo>
                    <a:pt x="547" y="945"/>
                  </a:lnTo>
                  <a:lnTo>
                    <a:pt x="547" y="943"/>
                  </a:lnTo>
                  <a:lnTo>
                    <a:pt x="545" y="943"/>
                  </a:lnTo>
                  <a:lnTo>
                    <a:pt x="544" y="942"/>
                  </a:lnTo>
                  <a:lnTo>
                    <a:pt x="542" y="942"/>
                  </a:lnTo>
                  <a:lnTo>
                    <a:pt x="541" y="940"/>
                  </a:lnTo>
                  <a:lnTo>
                    <a:pt x="539" y="939"/>
                  </a:lnTo>
                  <a:lnTo>
                    <a:pt x="538" y="939"/>
                  </a:lnTo>
                  <a:lnTo>
                    <a:pt x="536" y="937"/>
                  </a:lnTo>
                  <a:lnTo>
                    <a:pt x="536" y="936"/>
                  </a:lnTo>
                  <a:lnTo>
                    <a:pt x="535" y="934"/>
                  </a:lnTo>
                  <a:lnTo>
                    <a:pt x="533" y="934"/>
                  </a:lnTo>
                  <a:lnTo>
                    <a:pt x="530" y="933"/>
                  </a:lnTo>
                  <a:lnTo>
                    <a:pt x="530" y="936"/>
                  </a:lnTo>
                  <a:lnTo>
                    <a:pt x="529" y="936"/>
                  </a:lnTo>
                  <a:lnTo>
                    <a:pt x="529" y="937"/>
                  </a:lnTo>
                  <a:lnTo>
                    <a:pt x="527" y="937"/>
                  </a:lnTo>
                  <a:lnTo>
                    <a:pt x="526" y="937"/>
                  </a:lnTo>
                  <a:lnTo>
                    <a:pt x="524" y="937"/>
                  </a:lnTo>
                  <a:lnTo>
                    <a:pt x="524" y="939"/>
                  </a:lnTo>
                  <a:lnTo>
                    <a:pt x="522" y="940"/>
                  </a:lnTo>
                  <a:lnTo>
                    <a:pt x="522" y="942"/>
                  </a:lnTo>
                  <a:lnTo>
                    <a:pt x="521" y="942"/>
                  </a:lnTo>
                  <a:lnTo>
                    <a:pt x="519" y="943"/>
                  </a:lnTo>
                  <a:lnTo>
                    <a:pt x="518" y="943"/>
                  </a:lnTo>
                  <a:lnTo>
                    <a:pt x="516" y="942"/>
                  </a:lnTo>
                  <a:lnTo>
                    <a:pt x="515" y="942"/>
                  </a:lnTo>
                  <a:lnTo>
                    <a:pt x="513" y="942"/>
                  </a:lnTo>
                  <a:lnTo>
                    <a:pt x="512" y="943"/>
                  </a:lnTo>
                  <a:lnTo>
                    <a:pt x="510" y="943"/>
                  </a:lnTo>
                  <a:lnTo>
                    <a:pt x="510" y="942"/>
                  </a:lnTo>
                  <a:lnTo>
                    <a:pt x="510" y="940"/>
                  </a:lnTo>
                  <a:lnTo>
                    <a:pt x="510" y="939"/>
                  </a:lnTo>
                  <a:lnTo>
                    <a:pt x="510" y="937"/>
                  </a:lnTo>
                  <a:lnTo>
                    <a:pt x="509" y="937"/>
                  </a:lnTo>
                  <a:lnTo>
                    <a:pt x="507" y="939"/>
                  </a:lnTo>
                  <a:lnTo>
                    <a:pt x="507" y="940"/>
                  </a:lnTo>
                  <a:lnTo>
                    <a:pt x="506" y="940"/>
                  </a:lnTo>
                  <a:lnTo>
                    <a:pt x="506" y="939"/>
                  </a:lnTo>
                  <a:lnTo>
                    <a:pt x="504" y="939"/>
                  </a:lnTo>
                  <a:lnTo>
                    <a:pt x="503" y="939"/>
                  </a:lnTo>
                  <a:lnTo>
                    <a:pt x="501" y="937"/>
                  </a:lnTo>
                  <a:lnTo>
                    <a:pt x="500" y="937"/>
                  </a:lnTo>
                  <a:lnTo>
                    <a:pt x="498" y="936"/>
                  </a:lnTo>
                  <a:lnTo>
                    <a:pt x="498" y="937"/>
                  </a:lnTo>
                  <a:lnTo>
                    <a:pt x="497" y="939"/>
                  </a:lnTo>
                  <a:lnTo>
                    <a:pt x="498" y="939"/>
                  </a:lnTo>
                  <a:lnTo>
                    <a:pt x="498" y="940"/>
                  </a:lnTo>
                  <a:lnTo>
                    <a:pt x="497" y="940"/>
                  </a:lnTo>
                  <a:lnTo>
                    <a:pt x="495" y="940"/>
                  </a:lnTo>
                  <a:lnTo>
                    <a:pt x="495" y="942"/>
                  </a:lnTo>
                  <a:lnTo>
                    <a:pt x="494" y="940"/>
                  </a:lnTo>
                  <a:lnTo>
                    <a:pt x="492" y="942"/>
                  </a:lnTo>
                  <a:lnTo>
                    <a:pt x="491" y="943"/>
                  </a:lnTo>
                  <a:lnTo>
                    <a:pt x="486" y="940"/>
                  </a:lnTo>
                  <a:lnTo>
                    <a:pt x="483" y="939"/>
                  </a:lnTo>
                  <a:lnTo>
                    <a:pt x="477" y="937"/>
                  </a:lnTo>
                  <a:lnTo>
                    <a:pt x="477" y="936"/>
                  </a:lnTo>
                  <a:lnTo>
                    <a:pt x="477" y="933"/>
                  </a:lnTo>
                  <a:lnTo>
                    <a:pt x="477" y="930"/>
                  </a:lnTo>
                  <a:lnTo>
                    <a:pt x="477" y="928"/>
                  </a:lnTo>
                  <a:lnTo>
                    <a:pt x="474" y="928"/>
                  </a:lnTo>
                  <a:lnTo>
                    <a:pt x="471" y="925"/>
                  </a:lnTo>
                  <a:lnTo>
                    <a:pt x="470" y="924"/>
                  </a:lnTo>
                  <a:lnTo>
                    <a:pt x="468" y="924"/>
                  </a:lnTo>
                  <a:lnTo>
                    <a:pt x="466" y="924"/>
                  </a:lnTo>
                  <a:lnTo>
                    <a:pt x="465" y="924"/>
                  </a:lnTo>
                  <a:lnTo>
                    <a:pt x="463" y="924"/>
                  </a:lnTo>
                  <a:lnTo>
                    <a:pt x="460" y="924"/>
                  </a:lnTo>
                  <a:lnTo>
                    <a:pt x="457" y="925"/>
                  </a:lnTo>
                  <a:lnTo>
                    <a:pt x="456" y="925"/>
                  </a:lnTo>
                  <a:lnTo>
                    <a:pt x="453" y="922"/>
                  </a:lnTo>
                  <a:lnTo>
                    <a:pt x="451" y="922"/>
                  </a:lnTo>
                  <a:lnTo>
                    <a:pt x="450" y="921"/>
                  </a:lnTo>
                  <a:lnTo>
                    <a:pt x="448" y="919"/>
                  </a:lnTo>
                  <a:lnTo>
                    <a:pt x="447" y="918"/>
                  </a:lnTo>
                  <a:lnTo>
                    <a:pt x="447" y="916"/>
                  </a:lnTo>
                  <a:lnTo>
                    <a:pt x="444" y="916"/>
                  </a:lnTo>
                  <a:lnTo>
                    <a:pt x="444" y="913"/>
                  </a:lnTo>
                  <a:lnTo>
                    <a:pt x="442" y="910"/>
                  </a:lnTo>
                  <a:lnTo>
                    <a:pt x="442" y="909"/>
                  </a:lnTo>
                  <a:lnTo>
                    <a:pt x="441" y="906"/>
                  </a:lnTo>
                  <a:lnTo>
                    <a:pt x="441" y="904"/>
                  </a:lnTo>
                  <a:lnTo>
                    <a:pt x="439" y="904"/>
                  </a:lnTo>
                  <a:lnTo>
                    <a:pt x="436" y="902"/>
                  </a:lnTo>
                  <a:lnTo>
                    <a:pt x="436" y="901"/>
                  </a:lnTo>
                  <a:lnTo>
                    <a:pt x="436" y="899"/>
                  </a:lnTo>
                  <a:lnTo>
                    <a:pt x="435" y="898"/>
                  </a:lnTo>
                  <a:lnTo>
                    <a:pt x="435" y="896"/>
                  </a:lnTo>
                  <a:lnTo>
                    <a:pt x="433" y="896"/>
                  </a:lnTo>
                  <a:lnTo>
                    <a:pt x="432" y="896"/>
                  </a:lnTo>
                  <a:lnTo>
                    <a:pt x="432" y="895"/>
                  </a:lnTo>
                  <a:lnTo>
                    <a:pt x="432" y="893"/>
                  </a:lnTo>
                  <a:lnTo>
                    <a:pt x="433" y="893"/>
                  </a:lnTo>
                  <a:lnTo>
                    <a:pt x="435" y="893"/>
                  </a:lnTo>
                  <a:lnTo>
                    <a:pt x="433" y="892"/>
                  </a:lnTo>
                  <a:lnTo>
                    <a:pt x="435" y="892"/>
                  </a:lnTo>
                  <a:lnTo>
                    <a:pt x="436" y="890"/>
                  </a:lnTo>
                  <a:lnTo>
                    <a:pt x="438" y="889"/>
                  </a:lnTo>
                  <a:lnTo>
                    <a:pt x="438" y="887"/>
                  </a:lnTo>
                  <a:lnTo>
                    <a:pt x="436" y="887"/>
                  </a:lnTo>
                  <a:lnTo>
                    <a:pt x="435" y="887"/>
                  </a:lnTo>
                  <a:lnTo>
                    <a:pt x="433" y="884"/>
                  </a:lnTo>
                  <a:lnTo>
                    <a:pt x="433" y="883"/>
                  </a:lnTo>
                  <a:lnTo>
                    <a:pt x="433" y="880"/>
                  </a:lnTo>
                  <a:lnTo>
                    <a:pt x="430" y="880"/>
                  </a:lnTo>
                  <a:lnTo>
                    <a:pt x="429" y="880"/>
                  </a:lnTo>
                  <a:lnTo>
                    <a:pt x="427" y="880"/>
                  </a:lnTo>
                  <a:lnTo>
                    <a:pt x="426" y="881"/>
                  </a:lnTo>
                  <a:lnTo>
                    <a:pt x="424" y="881"/>
                  </a:lnTo>
                  <a:lnTo>
                    <a:pt x="424" y="883"/>
                  </a:lnTo>
                  <a:lnTo>
                    <a:pt x="423" y="883"/>
                  </a:lnTo>
                  <a:lnTo>
                    <a:pt x="421" y="883"/>
                  </a:lnTo>
                  <a:lnTo>
                    <a:pt x="421" y="881"/>
                  </a:lnTo>
                  <a:lnTo>
                    <a:pt x="420" y="880"/>
                  </a:lnTo>
                  <a:lnTo>
                    <a:pt x="418" y="880"/>
                  </a:lnTo>
                  <a:lnTo>
                    <a:pt x="417" y="881"/>
                  </a:lnTo>
                  <a:lnTo>
                    <a:pt x="415" y="881"/>
                  </a:lnTo>
                  <a:lnTo>
                    <a:pt x="414" y="881"/>
                  </a:lnTo>
                  <a:lnTo>
                    <a:pt x="414" y="880"/>
                  </a:lnTo>
                  <a:lnTo>
                    <a:pt x="415" y="880"/>
                  </a:lnTo>
                  <a:lnTo>
                    <a:pt x="417" y="878"/>
                  </a:lnTo>
                  <a:lnTo>
                    <a:pt x="417" y="877"/>
                  </a:lnTo>
                  <a:lnTo>
                    <a:pt x="415" y="875"/>
                  </a:lnTo>
                  <a:lnTo>
                    <a:pt x="415" y="874"/>
                  </a:lnTo>
                  <a:lnTo>
                    <a:pt x="417" y="874"/>
                  </a:lnTo>
                  <a:lnTo>
                    <a:pt x="418" y="872"/>
                  </a:lnTo>
                  <a:lnTo>
                    <a:pt x="412" y="874"/>
                  </a:lnTo>
                  <a:lnTo>
                    <a:pt x="400" y="875"/>
                  </a:lnTo>
                  <a:lnTo>
                    <a:pt x="397" y="877"/>
                  </a:lnTo>
                  <a:lnTo>
                    <a:pt x="392" y="877"/>
                  </a:lnTo>
                  <a:lnTo>
                    <a:pt x="392" y="878"/>
                  </a:lnTo>
                  <a:lnTo>
                    <a:pt x="392" y="880"/>
                  </a:lnTo>
                  <a:lnTo>
                    <a:pt x="392" y="881"/>
                  </a:lnTo>
                  <a:lnTo>
                    <a:pt x="392" y="883"/>
                  </a:lnTo>
                  <a:lnTo>
                    <a:pt x="391" y="884"/>
                  </a:lnTo>
                  <a:lnTo>
                    <a:pt x="391" y="883"/>
                  </a:lnTo>
                  <a:lnTo>
                    <a:pt x="388" y="883"/>
                  </a:lnTo>
                  <a:lnTo>
                    <a:pt x="386" y="883"/>
                  </a:lnTo>
                  <a:lnTo>
                    <a:pt x="386" y="881"/>
                  </a:lnTo>
                  <a:lnTo>
                    <a:pt x="385" y="880"/>
                  </a:lnTo>
                  <a:lnTo>
                    <a:pt x="385" y="878"/>
                  </a:lnTo>
                  <a:lnTo>
                    <a:pt x="385" y="877"/>
                  </a:lnTo>
                  <a:lnTo>
                    <a:pt x="383" y="877"/>
                  </a:lnTo>
                  <a:lnTo>
                    <a:pt x="382" y="875"/>
                  </a:lnTo>
                  <a:lnTo>
                    <a:pt x="382" y="874"/>
                  </a:lnTo>
                  <a:lnTo>
                    <a:pt x="383" y="871"/>
                  </a:lnTo>
                  <a:lnTo>
                    <a:pt x="382" y="871"/>
                  </a:lnTo>
                  <a:lnTo>
                    <a:pt x="380" y="869"/>
                  </a:lnTo>
                  <a:lnTo>
                    <a:pt x="379" y="869"/>
                  </a:lnTo>
                  <a:lnTo>
                    <a:pt x="377" y="869"/>
                  </a:lnTo>
                  <a:lnTo>
                    <a:pt x="377" y="868"/>
                  </a:lnTo>
                  <a:lnTo>
                    <a:pt x="376" y="868"/>
                  </a:lnTo>
                  <a:lnTo>
                    <a:pt x="376" y="866"/>
                  </a:lnTo>
                  <a:lnTo>
                    <a:pt x="374" y="865"/>
                  </a:lnTo>
                  <a:lnTo>
                    <a:pt x="373" y="863"/>
                  </a:lnTo>
                  <a:lnTo>
                    <a:pt x="373" y="862"/>
                  </a:lnTo>
                  <a:lnTo>
                    <a:pt x="373" y="860"/>
                  </a:lnTo>
                  <a:lnTo>
                    <a:pt x="370" y="862"/>
                  </a:lnTo>
                  <a:lnTo>
                    <a:pt x="370" y="860"/>
                  </a:lnTo>
                  <a:lnTo>
                    <a:pt x="371" y="859"/>
                  </a:lnTo>
                  <a:lnTo>
                    <a:pt x="371" y="857"/>
                  </a:lnTo>
                  <a:lnTo>
                    <a:pt x="370" y="856"/>
                  </a:lnTo>
                  <a:lnTo>
                    <a:pt x="371" y="856"/>
                  </a:lnTo>
                  <a:lnTo>
                    <a:pt x="373" y="854"/>
                  </a:lnTo>
                  <a:lnTo>
                    <a:pt x="371" y="854"/>
                  </a:lnTo>
                  <a:lnTo>
                    <a:pt x="371" y="853"/>
                  </a:lnTo>
                  <a:lnTo>
                    <a:pt x="373" y="851"/>
                  </a:lnTo>
                  <a:lnTo>
                    <a:pt x="370" y="849"/>
                  </a:lnTo>
                  <a:lnTo>
                    <a:pt x="368" y="848"/>
                  </a:lnTo>
                  <a:lnTo>
                    <a:pt x="368" y="846"/>
                  </a:lnTo>
                  <a:lnTo>
                    <a:pt x="370" y="846"/>
                  </a:lnTo>
                  <a:lnTo>
                    <a:pt x="368" y="845"/>
                  </a:lnTo>
                  <a:lnTo>
                    <a:pt x="368" y="843"/>
                  </a:lnTo>
                  <a:lnTo>
                    <a:pt x="370" y="843"/>
                  </a:lnTo>
                  <a:lnTo>
                    <a:pt x="371" y="842"/>
                  </a:lnTo>
                  <a:lnTo>
                    <a:pt x="373" y="840"/>
                  </a:lnTo>
                  <a:lnTo>
                    <a:pt x="373" y="837"/>
                  </a:lnTo>
                  <a:lnTo>
                    <a:pt x="374" y="836"/>
                  </a:lnTo>
                  <a:lnTo>
                    <a:pt x="374" y="834"/>
                  </a:lnTo>
                  <a:lnTo>
                    <a:pt x="376" y="834"/>
                  </a:lnTo>
                  <a:lnTo>
                    <a:pt x="376" y="836"/>
                  </a:lnTo>
                  <a:lnTo>
                    <a:pt x="376" y="837"/>
                  </a:lnTo>
                  <a:lnTo>
                    <a:pt x="377" y="837"/>
                  </a:lnTo>
                  <a:lnTo>
                    <a:pt x="377" y="839"/>
                  </a:lnTo>
                  <a:lnTo>
                    <a:pt x="379" y="840"/>
                  </a:lnTo>
                  <a:lnTo>
                    <a:pt x="379" y="839"/>
                  </a:lnTo>
                  <a:lnTo>
                    <a:pt x="380" y="837"/>
                  </a:lnTo>
                  <a:lnTo>
                    <a:pt x="380" y="836"/>
                  </a:lnTo>
                  <a:lnTo>
                    <a:pt x="380" y="834"/>
                  </a:lnTo>
                  <a:lnTo>
                    <a:pt x="382" y="833"/>
                  </a:lnTo>
                  <a:lnTo>
                    <a:pt x="382" y="834"/>
                  </a:lnTo>
                  <a:lnTo>
                    <a:pt x="382" y="833"/>
                  </a:lnTo>
                  <a:lnTo>
                    <a:pt x="383" y="833"/>
                  </a:lnTo>
                  <a:lnTo>
                    <a:pt x="385" y="831"/>
                  </a:lnTo>
                  <a:lnTo>
                    <a:pt x="385" y="830"/>
                  </a:lnTo>
                  <a:lnTo>
                    <a:pt x="386" y="828"/>
                  </a:lnTo>
                  <a:lnTo>
                    <a:pt x="386" y="827"/>
                  </a:lnTo>
                  <a:lnTo>
                    <a:pt x="385" y="827"/>
                  </a:lnTo>
                  <a:lnTo>
                    <a:pt x="383" y="825"/>
                  </a:lnTo>
                  <a:lnTo>
                    <a:pt x="383" y="824"/>
                  </a:lnTo>
                  <a:lnTo>
                    <a:pt x="385" y="824"/>
                  </a:lnTo>
                  <a:lnTo>
                    <a:pt x="386" y="822"/>
                  </a:lnTo>
                  <a:lnTo>
                    <a:pt x="388" y="824"/>
                  </a:lnTo>
                  <a:lnTo>
                    <a:pt x="388" y="822"/>
                  </a:lnTo>
                  <a:lnTo>
                    <a:pt x="389" y="822"/>
                  </a:lnTo>
                  <a:lnTo>
                    <a:pt x="391" y="824"/>
                  </a:lnTo>
                  <a:lnTo>
                    <a:pt x="392" y="825"/>
                  </a:lnTo>
                  <a:lnTo>
                    <a:pt x="394" y="824"/>
                  </a:lnTo>
                  <a:lnTo>
                    <a:pt x="392" y="824"/>
                  </a:lnTo>
                  <a:lnTo>
                    <a:pt x="394" y="822"/>
                  </a:lnTo>
                  <a:lnTo>
                    <a:pt x="395" y="824"/>
                  </a:lnTo>
                  <a:lnTo>
                    <a:pt x="395" y="822"/>
                  </a:lnTo>
                  <a:lnTo>
                    <a:pt x="400" y="818"/>
                  </a:lnTo>
                  <a:lnTo>
                    <a:pt x="398" y="816"/>
                  </a:lnTo>
                  <a:lnTo>
                    <a:pt x="398" y="815"/>
                  </a:lnTo>
                  <a:lnTo>
                    <a:pt x="398" y="813"/>
                  </a:lnTo>
                  <a:lnTo>
                    <a:pt x="398" y="812"/>
                  </a:lnTo>
                  <a:lnTo>
                    <a:pt x="398" y="810"/>
                  </a:lnTo>
                  <a:lnTo>
                    <a:pt x="400" y="809"/>
                  </a:lnTo>
                  <a:lnTo>
                    <a:pt x="401" y="809"/>
                  </a:lnTo>
                  <a:lnTo>
                    <a:pt x="403" y="807"/>
                  </a:lnTo>
                  <a:lnTo>
                    <a:pt x="403" y="806"/>
                  </a:lnTo>
                  <a:lnTo>
                    <a:pt x="401" y="804"/>
                  </a:lnTo>
                  <a:lnTo>
                    <a:pt x="400" y="804"/>
                  </a:lnTo>
                  <a:lnTo>
                    <a:pt x="398" y="804"/>
                  </a:lnTo>
                  <a:lnTo>
                    <a:pt x="398" y="806"/>
                  </a:lnTo>
                  <a:lnTo>
                    <a:pt x="397" y="804"/>
                  </a:lnTo>
                  <a:lnTo>
                    <a:pt x="398" y="804"/>
                  </a:lnTo>
                  <a:lnTo>
                    <a:pt x="398" y="803"/>
                  </a:lnTo>
                  <a:lnTo>
                    <a:pt x="400" y="803"/>
                  </a:lnTo>
                  <a:lnTo>
                    <a:pt x="403" y="800"/>
                  </a:lnTo>
                  <a:lnTo>
                    <a:pt x="403" y="798"/>
                  </a:lnTo>
                  <a:lnTo>
                    <a:pt x="404" y="796"/>
                  </a:lnTo>
                  <a:lnTo>
                    <a:pt x="403" y="796"/>
                  </a:lnTo>
                  <a:lnTo>
                    <a:pt x="404" y="796"/>
                  </a:lnTo>
                  <a:lnTo>
                    <a:pt x="404" y="795"/>
                  </a:lnTo>
                  <a:lnTo>
                    <a:pt x="406" y="793"/>
                  </a:lnTo>
                  <a:lnTo>
                    <a:pt x="404" y="793"/>
                  </a:lnTo>
                  <a:lnTo>
                    <a:pt x="404" y="792"/>
                  </a:lnTo>
                  <a:lnTo>
                    <a:pt x="406" y="792"/>
                  </a:lnTo>
                  <a:lnTo>
                    <a:pt x="406" y="790"/>
                  </a:lnTo>
                  <a:lnTo>
                    <a:pt x="404" y="790"/>
                  </a:lnTo>
                  <a:lnTo>
                    <a:pt x="404" y="789"/>
                  </a:lnTo>
                  <a:lnTo>
                    <a:pt x="403" y="789"/>
                  </a:lnTo>
                  <a:lnTo>
                    <a:pt x="401" y="789"/>
                  </a:lnTo>
                  <a:lnTo>
                    <a:pt x="403" y="789"/>
                  </a:lnTo>
                  <a:lnTo>
                    <a:pt x="401" y="787"/>
                  </a:lnTo>
                  <a:lnTo>
                    <a:pt x="403" y="787"/>
                  </a:lnTo>
                  <a:lnTo>
                    <a:pt x="404" y="787"/>
                  </a:lnTo>
                  <a:lnTo>
                    <a:pt x="406" y="786"/>
                  </a:lnTo>
                  <a:lnTo>
                    <a:pt x="404" y="784"/>
                  </a:lnTo>
                  <a:lnTo>
                    <a:pt x="403" y="783"/>
                  </a:lnTo>
                  <a:lnTo>
                    <a:pt x="403" y="781"/>
                  </a:lnTo>
                  <a:lnTo>
                    <a:pt x="404" y="781"/>
                  </a:lnTo>
                  <a:lnTo>
                    <a:pt x="406" y="781"/>
                  </a:lnTo>
                  <a:lnTo>
                    <a:pt x="406" y="780"/>
                  </a:lnTo>
                  <a:lnTo>
                    <a:pt x="404" y="778"/>
                  </a:lnTo>
                  <a:lnTo>
                    <a:pt x="401" y="780"/>
                  </a:lnTo>
                  <a:lnTo>
                    <a:pt x="398" y="781"/>
                  </a:lnTo>
                  <a:lnTo>
                    <a:pt x="397" y="781"/>
                  </a:lnTo>
                  <a:lnTo>
                    <a:pt x="395" y="783"/>
                  </a:lnTo>
                  <a:lnTo>
                    <a:pt x="394" y="783"/>
                  </a:lnTo>
                  <a:lnTo>
                    <a:pt x="394" y="780"/>
                  </a:lnTo>
                  <a:lnTo>
                    <a:pt x="395" y="780"/>
                  </a:lnTo>
                  <a:lnTo>
                    <a:pt x="395" y="777"/>
                  </a:lnTo>
                  <a:lnTo>
                    <a:pt x="394" y="777"/>
                  </a:lnTo>
                  <a:lnTo>
                    <a:pt x="392" y="777"/>
                  </a:lnTo>
                  <a:lnTo>
                    <a:pt x="391" y="777"/>
                  </a:lnTo>
                  <a:lnTo>
                    <a:pt x="391" y="774"/>
                  </a:lnTo>
                  <a:lnTo>
                    <a:pt x="389" y="774"/>
                  </a:lnTo>
                  <a:lnTo>
                    <a:pt x="388" y="774"/>
                  </a:lnTo>
                  <a:lnTo>
                    <a:pt x="386" y="774"/>
                  </a:lnTo>
                  <a:lnTo>
                    <a:pt x="385" y="774"/>
                  </a:lnTo>
                  <a:lnTo>
                    <a:pt x="383" y="775"/>
                  </a:lnTo>
                  <a:lnTo>
                    <a:pt x="382" y="774"/>
                  </a:lnTo>
                  <a:lnTo>
                    <a:pt x="380" y="774"/>
                  </a:lnTo>
                  <a:lnTo>
                    <a:pt x="379" y="774"/>
                  </a:lnTo>
                  <a:lnTo>
                    <a:pt x="379" y="772"/>
                  </a:lnTo>
                  <a:lnTo>
                    <a:pt x="377" y="771"/>
                  </a:lnTo>
                  <a:lnTo>
                    <a:pt x="374" y="771"/>
                  </a:lnTo>
                  <a:lnTo>
                    <a:pt x="374" y="769"/>
                  </a:lnTo>
                  <a:lnTo>
                    <a:pt x="373" y="769"/>
                  </a:lnTo>
                  <a:lnTo>
                    <a:pt x="371" y="769"/>
                  </a:lnTo>
                  <a:lnTo>
                    <a:pt x="370" y="769"/>
                  </a:lnTo>
                  <a:lnTo>
                    <a:pt x="371" y="768"/>
                  </a:lnTo>
                  <a:lnTo>
                    <a:pt x="370" y="768"/>
                  </a:lnTo>
                  <a:lnTo>
                    <a:pt x="373" y="765"/>
                  </a:lnTo>
                  <a:lnTo>
                    <a:pt x="371" y="763"/>
                  </a:lnTo>
                  <a:lnTo>
                    <a:pt x="373" y="762"/>
                  </a:lnTo>
                  <a:lnTo>
                    <a:pt x="371" y="760"/>
                  </a:lnTo>
                  <a:lnTo>
                    <a:pt x="370" y="759"/>
                  </a:lnTo>
                  <a:lnTo>
                    <a:pt x="370" y="757"/>
                  </a:lnTo>
                  <a:lnTo>
                    <a:pt x="370" y="756"/>
                  </a:lnTo>
                  <a:lnTo>
                    <a:pt x="368" y="756"/>
                  </a:lnTo>
                  <a:lnTo>
                    <a:pt x="367" y="754"/>
                  </a:lnTo>
                  <a:lnTo>
                    <a:pt x="365" y="753"/>
                  </a:lnTo>
                  <a:lnTo>
                    <a:pt x="365" y="751"/>
                  </a:lnTo>
                  <a:lnTo>
                    <a:pt x="364" y="751"/>
                  </a:lnTo>
                  <a:lnTo>
                    <a:pt x="362" y="751"/>
                  </a:lnTo>
                  <a:lnTo>
                    <a:pt x="361" y="751"/>
                  </a:lnTo>
                  <a:lnTo>
                    <a:pt x="359" y="751"/>
                  </a:lnTo>
                  <a:lnTo>
                    <a:pt x="359" y="750"/>
                  </a:lnTo>
                  <a:lnTo>
                    <a:pt x="359" y="748"/>
                  </a:lnTo>
                  <a:lnTo>
                    <a:pt x="358" y="748"/>
                  </a:lnTo>
                  <a:lnTo>
                    <a:pt x="358" y="747"/>
                  </a:lnTo>
                  <a:lnTo>
                    <a:pt x="359" y="745"/>
                  </a:lnTo>
                  <a:lnTo>
                    <a:pt x="358" y="745"/>
                  </a:lnTo>
                  <a:lnTo>
                    <a:pt x="359" y="743"/>
                  </a:lnTo>
                  <a:lnTo>
                    <a:pt x="358" y="742"/>
                  </a:lnTo>
                  <a:lnTo>
                    <a:pt x="356" y="742"/>
                  </a:lnTo>
                  <a:lnTo>
                    <a:pt x="356" y="740"/>
                  </a:lnTo>
                  <a:lnTo>
                    <a:pt x="358" y="739"/>
                  </a:lnTo>
                  <a:lnTo>
                    <a:pt x="361" y="739"/>
                  </a:lnTo>
                  <a:lnTo>
                    <a:pt x="362" y="737"/>
                  </a:lnTo>
                  <a:lnTo>
                    <a:pt x="364" y="737"/>
                  </a:lnTo>
                  <a:lnTo>
                    <a:pt x="365" y="737"/>
                  </a:lnTo>
                  <a:lnTo>
                    <a:pt x="365" y="736"/>
                  </a:lnTo>
                  <a:lnTo>
                    <a:pt x="368" y="736"/>
                  </a:lnTo>
                  <a:lnTo>
                    <a:pt x="370" y="734"/>
                  </a:lnTo>
                  <a:lnTo>
                    <a:pt x="370" y="733"/>
                  </a:lnTo>
                  <a:lnTo>
                    <a:pt x="371" y="733"/>
                  </a:lnTo>
                  <a:lnTo>
                    <a:pt x="373" y="731"/>
                  </a:lnTo>
                  <a:lnTo>
                    <a:pt x="374" y="731"/>
                  </a:lnTo>
                  <a:lnTo>
                    <a:pt x="374" y="730"/>
                  </a:lnTo>
                  <a:lnTo>
                    <a:pt x="374" y="728"/>
                  </a:lnTo>
                  <a:lnTo>
                    <a:pt x="376" y="728"/>
                  </a:lnTo>
                  <a:lnTo>
                    <a:pt x="376" y="727"/>
                  </a:lnTo>
                  <a:lnTo>
                    <a:pt x="374" y="725"/>
                  </a:lnTo>
                  <a:lnTo>
                    <a:pt x="373" y="722"/>
                  </a:lnTo>
                  <a:lnTo>
                    <a:pt x="371" y="722"/>
                  </a:lnTo>
                  <a:lnTo>
                    <a:pt x="370" y="722"/>
                  </a:lnTo>
                  <a:lnTo>
                    <a:pt x="368" y="722"/>
                  </a:lnTo>
                  <a:lnTo>
                    <a:pt x="367" y="722"/>
                  </a:lnTo>
                  <a:lnTo>
                    <a:pt x="368" y="721"/>
                  </a:lnTo>
                  <a:lnTo>
                    <a:pt x="368" y="719"/>
                  </a:lnTo>
                  <a:lnTo>
                    <a:pt x="368" y="718"/>
                  </a:lnTo>
                  <a:lnTo>
                    <a:pt x="368" y="716"/>
                  </a:lnTo>
                  <a:lnTo>
                    <a:pt x="370" y="715"/>
                  </a:lnTo>
                  <a:lnTo>
                    <a:pt x="370" y="713"/>
                  </a:lnTo>
                  <a:lnTo>
                    <a:pt x="368" y="713"/>
                  </a:lnTo>
                  <a:lnTo>
                    <a:pt x="370" y="712"/>
                  </a:lnTo>
                  <a:lnTo>
                    <a:pt x="368" y="712"/>
                  </a:lnTo>
                  <a:lnTo>
                    <a:pt x="368" y="710"/>
                  </a:lnTo>
                  <a:lnTo>
                    <a:pt x="368" y="709"/>
                  </a:lnTo>
                  <a:lnTo>
                    <a:pt x="370" y="709"/>
                  </a:lnTo>
                  <a:lnTo>
                    <a:pt x="370" y="707"/>
                  </a:lnTo>
                  <a:lnTo>
                    <a:pt x="371" y="707"/>
                  </a:lnTo>
                  <a:lnTo>
                    <a:pt x="370" y="707"/>
                  </a:lnTo>
                  <a:lnTo>
                    <a:pt x="370" y="706"/>
                  </a:lnTo>
                  <a:lnTo>
                    <a:pt x="371" y="704"/>
                  </a:lnTo>
                  <a:lnTo>
                    <a:pt x="373" y="704"/>
                  </a:lnTo>
                  <a:lnTo>
                    <a:pt x="371" y="703"/>
                  </a:lnTo>
                  <a:lnTo>
                    <a:pt x="374" y="703"/>
                  </a:lnTo>
                  <a:lnTo>
                    <a:pt x="374" y="704"/>
                  </a:lnTo>
                  <a:lnTo>
                    <a:pt x="376" y="704"/>
                  </a:lnTo>
                  <a:lnTo>
                    <a:pt x="374" y="704"/>
                  </a:lnTo>
                  <a:lnTo>
                    <a:pt x="374" y="706"/>
                  </a:lnTo>
                  <a:lnTo>
                    <a:pt x="377" y="704"/>
                  </a:lnTo>
                  <a:lnTo>
                    <a:pt x="377" y="703"/>
                  </a:lnTo>
                  <a:lnTo>
                    <a:pt x="377" y="701"/>
                  </a:lnTo>
                  <a:lnTo>
                    <a:pt x="376" y="701"/>
                  </a:lnTo>
                  <a:lnTo>
                    <a:pt x="374" y="700"/>
                  </a:lnTo>
                  <a:lnTo>
                    <a:pt x="374" y="698"/>
                  </a:lnTo>
                  <a:lnTo>
                    <a:pt x="376" y="697"/>
                  </a:lnTo>
                  <a:lnTo>
                    <a:pt x="371" y="697"/>
                  </a:lnTo>
                  <a:lnTo>
                    <a:pt x="368" y="695"/>
                  </a:lnTo>
                  <a:lnTo>
                    <a:pt x="367" y="695"/>
                  </a:lnTo>
                  <a:lnTo>
                    <a:pt x="367" y="694"/>
                  </a:lnTo>
                  <a:lnTo>
                    <a:pt x="367" y="692"/>
                  </a:lnTo>
                  <a:lnTo>
                    <a:pt x="367" y="690"/>
                  </a:lnTo>
                  <a:lnTo>
                    <a:pt x="367" y="689"/>
                  </a:lnTo>
                  <a:lnTo>
                    <a:pt x="367" y="687"/>
                  </a:lnTo>
                  <a:lnTo>
                    <a:pt x="367" y="686"/>
                  </a:lnTo>
                  <a:lnTo>
                    <a:pt x="367" y="684"/>
                  </a:lnTo>
                  <a:lnTo>
                    <a:pt x="367" y="683"/>
                  </a:lnTo>
                  <a:lnTo>
                    <a:pt x="365" y="683"/>
                  </a:lnTo>
                  <a:lnTo>
                    <a:pt x="365" y="681"/>
                  </a:lnTo>
                  <a:lnTo>
                    <a:pt x="365" y="680"/>
                  </a:lnTo>
                  <a:lnTo>
                    <a:pt x="364" y="680"/>
                  </a:lnTo>
                  <a:lnTo>
                    <a:pt x="364" y="678"/>
                  </a:lnTo>
                  <a:lnTo>
                    <a:pt x="362" y="678"/>
                  </a:lnTo>
                  <a:lnTo>
                    <a:pt x="362" y="677"/>
                  </a:lnTo>
                  <a:lnTo>
                    <a:pt x="364" y="675"/>
                  </a:lnTo>
                  <a:lnTo>
                    <a:pt x="365" y="672"/>
                  </a:lnTo>
                  <a:lnTo>
                    <a:pt x="364" y="672"/>
                  </a:lnTo>
                  <a:lnTo>
                    <a:pt x="362" y="672"/>
                  </a:lnTo>
                  <a:lnTo>
                    <a:pt x="362" y="675"/>
                  </a:lnTo>
                  <a:lnTo>
                    <a:pt x="361" y="675"/>
                  </a:lnTo>
                  <a:lnTo>
                    <a:pt x="361" y="677"/>
                  </a:lnTo>
                  <a:lnTo>
                    <a:pt x="359" y="677"/>
                  </a:lnTo>
                  <a:lnTo>
                    <a:pt x="356" y="677"/>
                  </a:lnTo>
                  <a:lnTo>
                    <a:pt x="356" y="678"/>
                  </a:lnTo>
                  <a:lnTo>
                    <a:pt x="356" y="680"/>
                  </a:lnTo>
                  <a:lnTo>
                    <a:pt x="354" y="680"/>
                  </a:lnTo>
                  <a:lnTo>
                    <a:pt x="353" y="680"/>
                  </a:lnTo>
                  <a:lnTo>
                    <a:pt x="351" y="681"/>
                  </a:lnTo>
                  <a:lnTo>
                    <a:pt x="350" y="681"/>
                  </a:lnTo>
                  <a:lnTo>
                    <a:pt x="347" y="681"/>
                  </a:lnTo>
                  <a:lnTo>
                    <a:pt x="345" y="680"/>
                  </a:lnTo>
                  <a:lnTo>
                    <a:pt x="345" y="678"/>
                  </a:lnTo>
                  <a:lnTo>
                    <a:pt x="347" y="677"/>
                  </a:lnTo>
                  <a:lnTo>
                    <a:pt x="347" y="675"/>
                  </a:lnTo>
                  <a:lnTo>
                    <a:pt x="345" y="675"/>
                  </a:lnTo>
                  <a:lnTo>
                    <a:pt x="342" y="675"/>
                  </a:lnTo>
                  <a:lnTo>
                    <a:pt x="341" y="675"/>
                  </a:lnTo>
                  <a:lnTo>
                    <a:pt x="339" y="675"/>
                  </a:lnTo>
                  <a:lnTo>
                    <a:pt x="338" y="675"/>
                  </a:lnTo>
                  <a:lnTo>
                    <a:pt x="338" y="674"/>
                  </a:lnTo>
                  <a:lnTo>
                    <a:pt x="336" y="672"/>
                  </a:lnTo>
                  <a:lnTo>
                    <a:pt x="335" y="671"/>
                  </a:lnTo>
                  <a:lnTo>
                    <a:pt x="333" y="669"/>
                  </a:lnTo>
                  <a:lnTo>
                    <a:pt x="335" y="668"/>
                  </a:lnTo>
                  <a:lnTo>
                    <a:pt x="335" y="666"/>
                  </a:lnTo>
                  <a:lnTo>
                    <a:pt x="335" y="665"/>
                  </a:lnTo>
                  <a:lnTo>
                    <a:pt x="335" y="663"/>
                  </a:lnTo>
                  <a:lnTo>
                    <a:pt x="333" y="665"/>
                  </a:lnTo>
                  <a:lnTo>
                    <a:pt x="332" y="665"/>
                  </a:lnTo>
                  <a:lnTo>
                    <a:pt x="330" y="665"/>
                  </a:lnTo>
                  <a:lnTo>
                    <a:pt x="330" y="663"/>
                  </a:lnTo>
                  <a:lnTo>
                    <a:pt x="329" y="662"/>
                  </a:lnTo>
                  <a:lnTo>
                    <a:pt x="327" y="662"/>
                  </a:lnTo>
                  <a:lnTo>
                    <a:pt x="326" y="662"/>
                  </a:lnTo>
                  <a:lnTo>
                    <a:pt x="326" y="663"/>
                  </a:lnTo>
                  <a:lnTo>
                    <a:pt x="324" y="663"/>
                  </a:lnTo>
                  <a:lnTo>
                    <a:pt x="324" y="665"/>
                  </a:lnTo>
                  <a:lnTo>
                    <a:pt x="323" y="665"/>
                  </a:lnTo>
                  <a:lnTo>
                    <a:pt x="320" y="665"/>
                  </a:lnTo>
                  <a:lnTo>
                    <a:pt x="318" y="665"/>
                  </a:lnTo>
                  <a:lnTo>
                    <a:pt x="317" y="665"/>
                  </a:lnTo>
                  <a:lnTo>
                    <a:pt x="315" y="665"/>
                  </a:lnTo>
                  <a:lnTo>
                    <a:pt x="314" y="663"/>
                  </a:lnTo>
                  <a:lnTo>
                    <a:pt x="312" y="663"/>
                  </a:lnTo>
                  <a:lnTo>
                    <a:pt x="312" y="662"/>
                  </a:lnTo>
                  <a:lnTo>
                    <a:pt x="312" y="660"/>
                  </a:lnTo>
                  <a:lnTo>
                    <a:pt x="311" y="660"/>
                  </a:lnTo>
                  <a:lnTo>
                    <a:pt x="311" y="662"/>
                  </a:lnTo>
                  <a:lnTo>
                    <a:pt x="309" y="662"/>
                  </a:lnTo>
                  <a:lnTo>
                    <a:pt x="308" y="663"/>
                  </a:lnTo>
                  <a:lnTo>
                    <a:pt x="306" y="663"/>
                  </a:lnTo>
                  <a:lnTo>
                    <a:pt x="306" y="662"/>
                  </a:lnTo>
                  <a:lnTo>
                    <a:pt x="306" y="660"/>
                  </a:lnTo>
                  <a:lnTo>
                    <a:pt x="305" y="660"/>
                  </a:lnTo>
                  <a:lnTo>
                    <a:pt x="305" y="657"/>
                  </a:lnTo>
                  <a:lnTo>
                    <a:pt x="303" y="656"/>
                  </a:lnTo>
                  <a:lnTo>
                    <a:pt x="302" y="654"/>
                  </a:lnTo>
                  <a:lnTo>
                    <a:pt x="300" y="651"/>
                  </a:lnTo>
                  <a:lnTo>
                    <a:pt x="298" y="648"/>
                  </a:lnTo>
                  <a:lnTo>
                    <a:pt x="297" y="647"/>
                  </a:lnTo>
                  <a:lnTo>
                    <a:pt x="295" y="647"/>
                  </a:lnTo>
                  <a:lnTo>
                    <a:pt x="292" y="645"/>
                  </a:lnTo>
                  <a:lnTo>
                    <a:pt x="289" y="644"/>
                  </a:lnTo>
                  <a:lnTo>
                    <a:pt x="288" y="642"/>
                  </a:lnTo>
                  <a:lnTo>
                    <a:pt x="288" y="644"/>
                  </a:lnTo>
                  <a:lnTo>
                    <a:pt x="285" y="647"/>
                  </a:lnTo>
                  <a:lnTo>
                    <a:pt x="283" y="648"/>
                  </a:lnTo>
                  <a:lnTo>
                    <a:pt x="282" y="648"/>
                  </a:lnTo>
                  <a:lnTo>
                    <a:pt x="280" y="647"/>
                  </a:lnTo>
                  <a:lnTo>
                    <a:pt x="279" y="647"/>
                  </a:lnTo>
                  <a:lnTo>
                    <a:pt x="279" y="648"/>
                  </a:lnTo>
                  <a:lnTo>
                    <a:pt x="277" y="648"/>
                  </a:lnTo>
                  <a:lnTo>
                    <a:pt x="277" y="650"/>
                  </a:lnTo>
                  <a:lnTo>
                    <a:pt x="276" y="650"/>
                  </a:lnTo>
                  <a:lnTo>
                    <a:pt x="274" y="651"/>
                  </a:lnTo>
                  <a:lnTo>
                    <a:pt x="276" y="650"/>
                  </a:lnTo>
                  <a:lnTo>
                    <a:pt x="274" y="648"/>
                  </a:lnTo>
                  <a:lnTo>
                    <a:pt x="274" y="647"/>
                  </a:lnTo>
                  <a:lnTo>
                    <a:pt x="276" y="645"/>
                  </a:lnTo>
                  <a:lnTo>
                    <a:pt x="274" y="645"/>
                  </a:lnTo>
                  <a:lnTo>
                    <a:pt x="273" y="645"/>
                  </a:lnTo>
                  <a:lnTo>
                    <a:pt x="271" y="645"/>
                  </a:lnTo>
                  <a:lnTo>
                    <a:pt x="273" y="645"/>
                  </a:lnTo>
                  <a:lnTo>
                    <a:pt x="271" y="644"/>
                  </a:lnTo>
                  <a:lnTo>
                    <a:pt x="271" y="645"/>
                  </a:lnTo>
                  <a:lnTo>
                    <a:pt x="270" y="645"/>
                  </a:lnTo>
                  <a:lnTo>
                    <a:pt x="268" y="647"/>
                  </a:lnTo>
                  <a:lnTo>
                    <a:pt x="267" y="647"/>
                  </a:lnTo>
                  <a:lnTo>
                    <a:pt x="265" y="647"/>
                  </a:lnTo>
                  <a:lnTo>
                    <a:pt x="264" y="648"/>
                  </a:lnTo>
                  <a:lnTo>
                    <a:pt x="264" y="650"/>
                  </a:lnTo>
                  <a:lnTo>
                    <a:pt x="262" y="648"/>
                  </a:lnTo>
                  <a:lnTo>
                    <a:pt x="262" y="647"/>
                  </a:lnTo>
                  <a:lnTo>
                    <a:pt x="262" y="645"/>
                  </a:lnTo>
                  <a:lnTo>
                    <a:pt x="262" y="644"/>
                  </a:lnTo>
                  <a:lnTo>
                    <a:pt x="261" y="644"/>
                  </a:lnTo>
                  <a:lnTo>
                    <a:pt x="259" y="644"/>
                  </a:lnTo>
                  <a:lnTo>
                    <a:pt x="258" y="647"/>
                  </a:lnTo>
                  <a:lnTo>
                    <a:pt x="258" y="648"/>
                  </a:lnTo>
                  <a:lnTo>
                    <a:pt x="259" y="650"/>
                  </a:lnTo>
                  <a:lnTo>
                    <a:pt x="258" y="650"/>
                  </a:lnTo>
                  <a:lnTo>
                    <a:pt x="258" y="651"/>
                  </a:lnTo>
                  <a:lnTo>
                    <a:pt x="258" y="653"/>
                  </a:lnTo>
                  <a:lnTo>
                    <a:pt x="259" y="653"/>
                  </a:lnTo>
                  <a:lnTo>
                    <a:pt x="258" y="654"/>
                  </a:lnTo>
                  <a:lnTo>
                    <a:pt x="258" y="653"/>
                  </a:lnTo>
                  <a:lnTo>
                    <a:pt x="255" y="653"/>
                  </a:lnTo>
                  <a:lnTo>
                    <a:pt x="256" y="653"/>
                  </a:lnTo>
                  <a:lnTo>
                    <a:pt x="256" y="654"/>
                  </a:lnTo>
                  <a:lnTo>
                    <a:pt x="256" y="656"/>
                  </a:lnTo>
                  <a:lnTo>
                    <a:pt x="255" y="656"/>
                  </a:lnTo>
                  <a:lnTo>
                    <a:pt x="255" y="654"/>
                  </a:lnTo>
                  <a:lnTo>
                    <a:pt x="253" y="654"/>
                  </a:lnTo>
                  <a:lnTo>
                    <a:pt x="253" y="653"/>
                  </a:lnTo>
                  <a:lnTo>
                    <a:pt x="252" y="653"/>
                  </a:lnTo>
                  <a:lnTo>
                    <a:pt x="250" y="653"/>
                  </a:lnTo>
                  <a:lnTo>
                    <a:pt x="249" y="654"/>
                  </a:lnTo>
                  <a:lnTo>
                    <a:pt x="246" y="654"/>
                  </a:lnTo>
                  <a:lnTo>
                    <a:pt x="244" y="653"/>
                  </a:lnTo>
                  <a:lnTo>
                    <a:pt x="242" y="654"/>
                  </a:lnTo>
                  <a:lnTo>
                    <a:pt x="244" y="654"/>
                  </a:lnTo>
                  <a:lnTo>
                    <a:pt x="242" y="654"/>
                  </a:lnTo>
                  <a:lnTo>
                    <a:pt x="241" y="656"/>
                  </a:lnTo>
                  <a:lnTo>
                    <a:pt x="242" y="656"/>
                  </a:lnTo>
                  <a:lnTo>
                    <a:pt x="242" y="657"/>
                  </a:lnTo>
                  <a:lnTo>
                    <a:pt x="241" y="657"/>
                  </a:lnTo>
                  <a:lnTo>
                    <a:pt x="239" y="657"/>
                  </a:lnTo>
                  <a:lnTo>
                    <a:pt x="239" y="660"/>
                  </a:lnTo>
                  <a:lnTo>
                    <a:pt x="238" y="659"/>
                  </a:lnTo>
                  <a:lnTo>
                    <a:pt x="236" y="659"/>
                  </a:lnTo>
                  <a:lnTo>
                    <a:pt x="238" y="657"/>
                  </a:lnTo>
                  <a:lnTo>
                    <a:pt x="236" y="657"/>
                  </a:lnTo>
                  <a:lnTo>
                    <a:pt x="235" y="657"/>
                  </a:lnTo>
                  <a:lnTo>
                    <a:pt x="232" y="659"/>
                  </a:lnTo>
                  <a:lnTo>
                    <a:pt x="232" y="660"/>
                  </a:lnTo>
                  <a:lnTo>
                    <a:pt x="229" y="665"/>
                  </a:lnTo>
                  <a:lnTo>
                    <a:pt x="229" y="666"/>
                  </a:lnTo>
                  <a:lnTo>
                    <a:pt x="227" y="665"/>
                  </a:lnTo>
                  <a:lnTo>
                    <a:pt x="227" y="663"/>
                  </a:lnTo>
                  <a:lnTo>
                    <a:pt x="226" y="665"/>
                  </a:lnTo>
                  <a:lnTo>
                    <a:pt x="227" y="666"/>
                  </a:lnTo>
                  <a:lnTo>
                    <a:pt x="226" y="668"/>
                  </a:lnTo>
                  <a:lnTo>
                    <a:pt x="224" y="669"/>
                  </a:lnTo>
                  <a:lnTo>
                    <a:pt x="224" y="668"/>
                  </a:lnTo>
                  <a:lnTo>
                    <a:pt x="223" y="666"/>
                  </a:lnTo>
                  <a:lnTo>
                    <a:pt x="221" y="666"/>
                  </a:lnTo>
                  <a:lnTo>
                    <a:pt x="221" y="668"/>
                  </a:lnTo>
                  <a:lnTo>
                    <a:pt x="220" y="666"/>
                  </a:lnTo>
                  <a:lnTo>
                    <a:pt x="220" y="665"/>
                  </a:lnTo>
                  <a:lnTo>
                    <a:pt x="218" y="665"/>
                  </a:lnTo>
                  <a:lnTo>
                    <a:pt x="215" y="666"/>
                  </a:lnTo>
                  <a:lnTo>
                    <a:pt x="214" y="666"/>
                  </a:lnTo>
                  <a:lnTo>
                    <a:pt x="211" y="669"/>
                  </a:lnTo>
                  <a:lnTo>
                    <a:pt x="211" y="671"/>
                  </a:lnTo>
                  <a:lnTo>
                    <a:pt x="209" y="672"/>
                  </a:lnTo>
                  <a:lnTo>
                    <a:pt x="208" y="674"/>
                  </a:lnTo>
                  <a:lnTo>
                    <a:pt x="206" y="675"/>
                  </a:lnTo>
                  <a:lnTo>
                    <a:pt x="205" y="675"/>
                  </a:lnTo>
                  <a:lnTo>
                    <a:pt x="203" y="675"/>
                  </a:lnTo>
                  <a:lnTo>
                    <a:pt x="202" y="675"/>
                  </a:lnTo>
                  <a:lnTo>
                    <a:pt x="200" y="677"/>
                  </a:lnTo>
                  <a:lnTo>
                    <a:pt x="199" y="678"/>
                  </a:lnTo>
                  <a:lnTo>
                    <a:pt x="199" y="680"/>
                  </a:lnTo>
                  <a:lnTo>
                    <a:pt x="196" y="681"/>
                  </a:lnTo>
                  <a:lnTo>
                    <a:pt x="194" y="681"/>
                  </a:lnTo>
                  <a:lnTo>
                    <a:pt x="193" y="680"/>
                  </a:lnTo>
                  <a:lnTo>
                    <a:pt x="190" y="680"/>
                  </a:lnTo>
                  <a:lnTo>
                    <a:pt x="188" y="681"/>
                  </a:lnTo>
                  <a:lnTo>
                    <a:pt x="183" y="683"/>
                  </a:lnTo>
                  <a:lnTo>
                    <a:pt x="182" y="684"/>
                  </a:lnTo>
                  <a:lnTo>
                    <a:pt x="182" y="686"/>
                  </a:lnTo>
                  <a:lnTo>
                    <a:pt x="182" y="687"/>
                  </a:lnTo>
                  <a:lnTo>
                    <a:pt x="180" y="687"/>
                  </a:lnTo>
                  <a:lnTo>
                    <a:pt x="180" y="689"/>
                  </a:lnTo>
                  <a:lnTo>
                    <a:pt x="179" y="689"/>
                  </a:lnTo>
                  <a:lnTo>
                    <a:pt x="179" y="690"/>
                  </a:lnTo>
                  <a:lnTo>
                    <a:pt x="177" y="690"/>
                  </a:lnTo>
                  <a:lnTo>
                    <a:pt x="177" y="692"/>
                  </a:lnTo>
                  <a:lnTo>
                    <a:pt x="177" y="690"/>
                  </a:lnTo>
                  <a:lnTo>
                    <a:pt x="176" y="690"/>
                  </a:lnTo>
                  <a:lnTo>
                    <a:pt x="176" y="689"/>
                  </a:lnTo>
                  <a:lnTo>
                    <a:pt x="176" y="687"/>
                  </a:lnTo>
                  <a:lnTo>
                    <a:pt x="176" y="686"/>
                  </a:lnTo>
                  <a:lnTo>
                    <a:pt x="176" y="684"/>
                  </a:lnTo>
                  <a:lnTo>
                    <a:pt x="174" y="684"/>
                  </a:lnTo>
                  <a:lnTo>
                    <a:pt x="174" y="686"/>
                  </a:lnTo>
                  <a:lnTo>
                    <a:pt x="173" y="686"/>
                  </a:lnTo>
                  <a:lnTo>
                    <a:pt x="168" y="687"/>
                  </a:lnTo>
                  <a:lnTo>
                    <a:pt x="167" y="686"/>
                  </a:lnTo>
                  <a:lnTo>
                    <a:pt x="167" y="684"/>
                  </a:lnTo>
                  <a:lnTo>
                    <a:pt x="165" y="683"/>
                  </a:lnTo>
                  <a:lnTo>
                    <a:pt x="165" y="684"/>
                  </a:lnTo>
                  <a:lnTo>
                    <a:pt x="165" y="686"/>
                  </a:lnTo>
                  <a:lnTo>
                    <a:pt x="164" y="689"/>
                  </a:lnTo>
                  <a:lnTo>
                    <a:pt x="162" y="689"/>
                  </a:lnTo>
                  <a:lnTo>
                    <a:pt x="159" y="687"/>
                  </a:lnTo>
                  <a:lnTo>
                    <a:pt x="158" y="687"/>
                  </a:lnTo>
                  <a:lnTo>
                    <a:pt x="158" y="689"/>
                  </a:lnTo>
                  <a:lnTo>
                    <a:pt x="156" y="689"/>
                  </a:lnTo>
                  <a:lnTo>
                    <a:pt x="155" y="690"/>
                  </a:lnTo>
                  <a:lnTo>
                    <a:pt x="153" y="690"/>
                  </a:lnTo>
                  <a:lnTo>
                    <a:pt x="155" y="692"/>
                  </a:lnTo>
                  <a:lnTo>
                    <a:pt x="155" y="694"/>
                  </a:lnTo>
                  <a:lnTo>
                    <a:pt x="153" y="694"/>
                  </a:lnTo>
                  <a:lnTo>
                    <a:pt x="152" y="694"/>
                  </a:lnTo>
                  <a:lnTo>
                    <a:pt x="150" y="694"/>
                  </a:lnTo>
                  <a:lnTo>
                    <a:pt x="150" y="695"/>
                  </a:lnTo>
                  <a:lnTo>
                    <a:pt x="152" y="697"/>
                  </a:lnTo>
                  <a:lnTo>
                    <a:pt x="152" y="698"/>
                  </a:lnTo>
                  <a:lnTo>
                    <a:pt x="150" y="700"/>
                  </a:lnTo>
                  <a:lnTo>
                    <a:pt x="149" y="700"/>
                  </a:lnTo>
                  <a:lnTo>
                    <a:pt x="147" y="698"/>
                  </a:lnTo>
                  <a:lnTo>
                    <a:pt x="146" y="700"/>
                  </a:lnTo>
                  <a:lnTo>
                    <a:pt x="144" y="700"/>
                  </a:lnTo>
                  <a:lnTo>
                    <a:pt x="144" y="698"/>
                  </a:lnTo>
                  <a:lnTo>
                    <a:pt x="143" y="698"/>
                  </a:lnTo>
                  <a:lnTo>
                    <a:pt x="141" y="697"/>
                  </a:lnTo>
                  <a:lnTo>
                    <a:pt x="141" y="695"/>
                  </a:lnTo>
                  <a:lnTo>
                    <a:pt x="141" y="694"/>
                  </a:lnTo>
                  <a:lnTo>
                    <a:pt x="140" y="690"/>
                  </a:lnTo>
                  <a:lnTo>
                    <a:pt x="140" y="689"/>
                  </a:lnTo>
                  <a:lnTo>
                    <a:pt x="138" y="689"/>
                  </a:lnTo>
                  <a:lnTo>
                    <a:pt x="137" y="689"/>
                  </a:lnTo>
                  <a:lnTo>
                    <a:pt x="137" y="687"/>
                  </a:lnTo>
                  <a:lnTo>
                    <a:pt x="135" y="689"/>
                  </a:lnTo>
                  <a:lnTo>
                    <a:pt x="134" y="689"/>
                  </a:lnTo>
                  <a:lnTo>
                    <a:pt x="132" y="689"/>
                  </a:lnTo>
                  <a:lnTo>
                    <a:pt x="131" y="689"/>
                  </a:lnTo>
                  <a:lnTo>
                    <a:pt x="129" y="689"/>
                  </a:lnTo>
                  <a:lnTo>
                    <a:pt x="129" y="687"/>
                  </a:lnTo>
                  <a:lnTo>
                    <a:pt x="126" y="689"/>
                  </a:lnTo>
                  <a:lnTo>
                    <a:pt x="124" y="690"/>
                  </a:lnTo>
                  <a:lnTo>
                    <a:pt x="124" y="692"/>
                  </a:lnTo>
                  <a:lnTo>
                    <a:pt x="123" y="694"/>
                  </a:lnTo>
                  <a:lnTo>
                    <a:pt x="121" y="692"/>
                  </a:lnTo>
                  <a:lnTo>
                    <a:pt x="121" y="694"/>
                  </a:lnTo>
                  <a:lnTo>
                    <a:pt x="120" y="692"/>
                  </a:lnTo>
                  <a:lnTo>
                    <a:pt x="121" y="692"/>
                  </a:lnTo>
                  <a:lnTo>
                    <a:pt x="120" y="690"/>
                  </a:lnTo>
                  <a:lnTo>
                    <a:pt x="121" y="689"/>
                  </a:lnTo>
                  <a:lnTo>
                    <a:pt x="120" y="689"/>
                  </a:lnTo>
                  <a:lnTo>
                    <a:pt x="120" y="690"/>
                  </a:lnTo>
                  <a:lnTo>
                    <a:pt x="118" y="689"/>
                  </a:lnTo>
                  <a:lnTo>
                    <a:pt x="115" y="690"/>
                  </a:lnTo>
                  <a:lnTo>
                    <a:pt x="115" y="692"/>
                  </a:lnTo>
                  <a:lnTo>
                    <a:pt x="114" y="692"/>
                  </a:lnTo>
                  <a:lnTo>
                    <a:pt x="112" y="690"/>
                  </a:lnTo>
                  <a:lnTo>
                    <a:pt x="111" y="690"/>
                  </a:lnTo>
                  <a:lnTo>
                    <a:pt x="111" y="689"/>
                  </a:lnTo>
                  <a:lnTo>
                    <a:pt x="109" y="687"/>
                  </a:lnTo>
                  <a:lnTo>
                    <a:pt x="108" y="686"/>
                  </a:lnTo>
                  <a:lnTo>
                    <a:pt x="106" y="684"/>
                  </a:lnTo>
                  <a:lnTo>
                    <a:pt x="105" y="684"/>
                  </a:lnTo>
                  <a:lnTo>
                    <a:pt x="103" y="684"/>
                  </a:lnTo>
                  <a:lnTo>
                    <a:pt x="103" y="686"/>
                  </a:lnTo>
                  <a:lnTo>
                    <a:pt x="102" y="686"/>
                  </a:lnTo>
                  <a:lnTo>
                    <a:pt x="100" y="687"/>
                  </a:lnTo>
                  <a:lnTo>
                    <a:pt x="100" y="686"/>
                  </a:lnTo>
                  <a:lnTo>
                    <a:pt x="100" y="684"/>
                  </a:lnTo>
                  <a:lnTo>
                    <a:pt x="99" y="684"/>
                  </a:lnTo>
                  <a:lnTo>
                    <a:pt x="97" y="684"/>
                  </a:lnTo>
                  <a:lnTo>
                    <a:pt x="96" y="684"/>
                  </a:lnTo>
                  <a:lnTo>
                    <a:pt x="96" y="683"/>
                  </a:lnTo>
                  <a:lnTo>
                    <a:pt x="94" y="683"/>
                  </a:lnTo>
                  <a:lnTo>
                    <a:pt x="94" y="681"/>
                  </a:lnTo>
                  <a:lnTo>
                    <a:pt x="91" y="683"/>
                  </a:lnTo>
                  <a:lnTo>
                    <a:pt x="90" y="684"/>
                  </a:lnTo>
                  <a:lnTo>
                    <a:pt x="88" y="684"/>
                  </a:lnTo>
                  <a:lnTo>
                    <a:pt x="88" y="683"/>
                  </a:lnTo>
                  <a:lnTo>
                    <a:pt x="87" y="683"/>
                  </a:lnTo>
                  <a:lnTo>
                    <a:pt x="85" y="681"/>
                  </a:lnTo>
                  <a:lnTo>
                    <a:pt x="84" y="681"/>
                  </a:lnTo>
                  <a:lnTo>
                    <a:pt x="82" y="681"/>
                  </a:lnTo>
                  <a:lnTo>
                    <a:pt x="81" y="681"/>
                  </a:lnTo>
                  <a:lnTo>
                    <a:pt x="79" y="681"/>
                  </a:lnTo>
                  <a:lnTo>
                    <a:pt x="78" y="680"/>
                  </a:lnTo>
                  <a:lnTo>
                    <a:pt x="78" y="678"/>
                  </a:lnTo>
                  <a:lnTo>
                    <a:pt x="78" y="677"/>
                  </a:lnTo>
                  <a:lnTo>
                    <a:pt x="78" y="675"/>
                  </a:lnTo>
                  <a:lnTo>
                    <a:pt x="76" y="674"/>
                  </a:lnTo>
                  <a:lnTo>
                    <a:pt x="73" y="672"/>
                  </a:lnTo>
                  <a:lnTo>
                    <a:pt x="71" y="671"/>
                  </a:lnTo>
                  <a:lnTo>
                    <a:pt x="70" y="669"/>
                  </a:lnTo>
                  <a:lnTo>
                    <a:pt x="71" y="668"/>
                  </a:lnTo>
                  <a:lnTo>
                    <a:pt x="73" y="666"/>
                  </a:lnTo>
                  <a:lnTo>
                    <a:pt x="75" y="666"/>
                  </a:lnTo>
                  <a:lnTo>
                    <a:pt x="76" y="666"/>
                  </a:lnTo>
                  <a:lnTo>
                    <a:pt x="76" y="668"/>
                  </a:lnTo>
                  <a:lnTo>
                    <a:pt x="78" y="668"/>
                  </a:lnTo>
                  <a:lnTo>
                    <a:pt x="79" y="666"/>
                  </a:lnTo>
                  <a:lnTo>
                    <a:pt x="79" y="665"/>
                  </a:lnTo>
                  <a:lnTo>
                    <a:pt x="78" y="663"/>
                  </a:lnTo>
                  <a:lnTo>
                    <a:pt x="76" y="662"/>
                  </a:lnTo>
                  <a:lnTo>
                    <a:pt x="76" y="660"/>
                  </a:lnTo>
                  <a:lnTo>
                    <a:pt x="76" y="659"/>
                  </a:lnTo>
                  <a:lnTo>
                    <a:pt x="79" y="657"/>
                  </a:lnTo>
                  <a:lnTo>
                    <a:pt x="79" y="656"/>
                  </a:lnTo>
                  <a:lnTo>
                    <a:pt x="81" y="656"/>
                  </a:lnTo>
                  <a:lnTo>
                    <a:pt x="82" y="656"/>
                  </a:lnTo>
                  <a:lnTo>
                    <a:pt x="84" y="656"/>
                  </a:lnTo>
                  <a:lnTo>
                    <a:pt x="85" y="654"/>
                  </a:lnTo>
                  <a:lnTo>
                    <a:pt x="85" y="653"/>
                  </a:lnTo>
                  <a:lnTo>
                    <a:pt x="87" y="651"/>
                  </a:lnTo>
                  <a:lnTo>
                    <a:pt x="88" y="651"/>
                  </a:lnTo>
                  <a:lnTo>
                    <a:pt x="88" y="650"/>
                  </a:lnTo>
                  <a:lnTo>
                    <a:pt x="90" y="648"/>
                  </a:lnTo>
                  <a:lnTo>
                    <a:pt x="91" y="648"/>
                  </a:lnTo>
                  <a:lnTo>
                    <a:pt x="91" y="647"/>
                  </a:lnTo>
                  <a:lnTo>
                    <a:pt x="93" y="645"/>
                  </a:lnTo>
                  <a:lnTo>
                    <a:pt x="93" y="644"/>
                  </a:lnTo>
                  <a:lnTo>
                    <a:pt x="94" y="642"/>
                  </a:lnTo>
                  <a:lnTo>
                    <a:pt x="94" y="641"/>
                  </a:lnTo>
                  <a:lnTo>
                    <a:pt x="94" y="639"/>
                  </a:lnTo>
                  <a:lnTo>
                    <a:pt x="96" y="636"/>
                  </a:lnTo>
                  <a:lnTo>
                    <a:pt x="97" y="634"/>
                  </a:lnTo>
                  <a:lnTo>
                    <a:pt x="97" y="633"/>
                  </a:lnTo>
                  <a:lnTo>
                    <a:pt x="99" y="630"/>
                  </a:lnTo>
                  <a:lnTo>
                    <a:pt x="99" y="628"/>
                  </a:lnTo>
                  <a:lnTo>
                    <a:pt x="99" y="627"/>
                  </a:lnTo>
                  <a:lnTo>
                    <a:pt x="97" y="627"/>
                  </a:lnTo>
                  <a:lnTo>
                    <a:pt x="96" y="627"/>
                  </a:lnTo>
                  <a:lnTo>
                    <a:pt x="94" y="625"/>
                  </a:lnTo>
                  <a:lnTo>
                    <a:pt x="94" y="624"/>
                  </a:lnTo>
                  <a:lnTo>
                    <a:pt x="96" y="622"/>
                  </a:lnTo>
                  <a:lnTo>
                    <a:pt x="97" y="621"/>
                  </a:lnTo>
                  <a:lnTo>
                    <a:pt x="99" y="619"/>
                  </a:lnTo>
                  <a:lnTo>
                    <a:pt x="100" y="618"/>
                  </a:lnTo>
                  <a:lnTo>
                    <a:pt x="102" y="618"/>
                  </a:lnTo>
                  <a:lnTo>
                    <a:pt x="103" y="615"/>
                  </a:lnTo>
                  <a:lnTo>
                    <a:pt x="103" y="613"/>
                  </a:lnTo>
                  <a:lnTo>
                    <a:pt x="105" y="612"/>
                  </a:lnTo>
                  <a:lnTo>
                    <a:pt x="106" y="612"/>
                  </a:lnTo>
                  <a:lnTo>
                    <a:pt x="106" y="610"/>
                  </a:lnTo>
                  <a:lnTo>
                    <a:pt x="108" y="610"/>
                  </a:lnTo>
                  <a:lnTo>
                    <a:pt x="109" y="610"/>
                  </a:lnTo>
                  <a:lnTo>
                    <a:pt x="111" y="609"/>
                  </a:lnTo>
                  <a:lnTo>
                    <a:pt x="112" y="609"/>
                  </a:lnTo>
                  <a:lnTo>
                    <a:pt x="114" y="606"/>
                  </a:lnTo>
                  <a:lnTo>
                    <a:pt x="115" y="604"/>
                  </a:lnTo>
                  <a:lnTo>
                    <a:pt x="117" y="604"/>
                  </a:lnTo>
                  <a:lnTo>
                    <a:pt x="117" y="603"/>
                  </a:lnTo>
                  <a:lnTo>
                    <a:pt x="118" y="601"/>
                  </a:lnTo>
                  <a:lnTo>
                    <a:pt x="120" y="601"/>
                  </a:lnTo>
                  <a:lnTo>
                    <a:pt x="121" y="601"/>
                  </a:lnTo>
                  <a:lnTo>
                    <a:pt x="121" y="600"/>
                  </a:lnTo>
                  <a:lnTo>
                    <a:pt x="118" y="597"/>
                  </a:lnTo>
                  <a:lnTo>
                    <a:pt x="117" y="595"/>
                  </a:lnTo>
                  <a:lnTo>
                    <a:pt x="118" y="595"/>
                  </a:lnTo>
                  <a:lnTo>
                    <a:pt x="118" y="594"/>
                  </a:lnTo>
                  <a:lnTo>
                    <a:pt x="120" y="594"/>
                  </a:lnTo>
                  <a:lnTo>
                    <a:pt x="121" y="595"/>
                  </a:lnTo>
                  <a:lnTo>
                    <a:pt x="121" y="597"/>
                  </a:lnTo>
                  <a:lnTo>
                    <a:pt x="123" y="597"/>
                  </a:lnTo>
                  <a:lnTo>
                    <a:pt x="124" y="597"/>
                  </a:lnTo>
                  <a:lnTo>
                    <a:pt x="124" y="595"/>
                  </a:lnTo>
                  <a:lnTo>
                    <a:pt x="123" y="594"/>
                  </a:lnTo>
                  <a:lnTo>
                    <a:pt x="121" y="594"/>
                  </a:lnTo>
                  <a:lnTo>
                    <a:pt x="120" y="592"/>
                  </a:lnTo>
                  <a:lnTo>
                    <a:pt x="120" y="591"/>
                  </a:lnTo>
                  <a:lnTo>
                    <a:pt x="120" y="589"/>
                  </a:lnTo>
                  <a:lnTo>
                    <a:pt x="120" y="588"/>
                  </a:lnTo>
                  <a:lnTo>
                    <a:pt x="120" y="586"/>
                  </a:lnTo>
                  <a:lnTo>
                    <a:pt x="120" y="584"/>
                  </a:lnTo>
                  <a:lnTo>
                    <a:pt x="120" y="583"/>
                  </a:lnTo>
                  <a:lnTo>
                    <a:pt x="120" y="581"/>
                  </a:lnTo>
                  <a:lnTo>
                    <a:pt x="121" y="580"/>
                  </a:lnTo>
                  <a:lnTo>
                    <a:pt x="123" y="578"/>
                  </a:lnTo>
                  <a:lnTo>
                    <a:pt x="124" y="578"/>
                  </a:lnTo>
                  <a:lnTo>
                    <a:pt x="126" y="577"/>
                  </a:lnTo>
                  <a:lnTo>
                    <a:pt x="126" y="575"/>
                  </a:lnTo>
                  <a:lnTo>
                    <a:pt x="126" y="574"/>
                  </a:lnTo>
                  <a:lnTo>
                    <a:pt x="124" y="571"/>
                  </a:lnTo>
                  <a:lnTo>
                    <a:pt x="123" y="571"/>
                  </a:lnTo>
                  <a:lnTo>
                    <a:pt x="123" y="569"/>
                  </a:lnTo>
                  <a:lnTo>
                    <a:pt x="124" y="568"/>
                  </a:lnTo>
                  <a:lnTo>
                    <a:pt x="126" y="566"/>
                  </a:lnTo>
                  <a:lnTo>
                    <a:pt x="124" y="565"/>
                  </a:lnTo>
                  <a:lnTo>
                    <a:pt x="123" y="565"/>
                  </a:lnTo>
                  <a:lnTo>
                    <a:pt x="121" y="563"/>
                  </a:lnTo>
                  <a:lnTo>
                    <a:pt x="123" y="562"/>
                  </a:lnTo>
                  <a:lnTo>
                    <a:pt x="124" y="560"/>
                  </a:lnTo>
                  <a:lnTo>
                    <a:pt x="126" y="560"/>
                  </a:lnTo>
                  <a:lnTo>
                    <a:pt x="127" y="559"/>
                  </a:lnTo>
                  <a:lnTo>
                    <a:pt x="129" y="557"/>
                  </a:lnTo>
                  <a:lnTo>
                    <a:pt x="131" y="556"/>
                  </a:lnTo>
                  <a:lnTo>
                    <a:pt x="131" y="553"/>
                  </a:lnTo>
                  <a:lnTo>
                    <a:pt x="129" y="553"/>
                  </a:lnTo>
                  <a:lnTo>
                    <a:pt x="127" y="551"/>
                  </a:lnTo>
                  <a:lnTo>
                    <a:pt x="126" y="551"/>
                  </a:lnTo>
                  <a:lnTo>
                    <a:pt x="126" y="553"/>
                  </a:lnTo>
                  <a:lnTo>
                    <a:pt x="126" y="554"/>
                  </a:lnTo>
                  <a:lnTo>
                    <a:pt x="126" y="556"/>
                  </a:lnTo>
                  <a:lnTo>
                    <a:pt x="124" y="557"/>
                  </a:lnTo>
                  <a:lnTo>
                    <a:pt x="123" y="557"/>
                  </a:lnTo>
                  <a:lnTo>
                    <a:pt x="123" y="554"/>
                  </a:lnTo>
                  <a:lnTo>
                    <a:pt x="121" y="553"/>
                  </a:lnTo>
                  <a:lnTo>
                    <a:pt x="118" y="551"/>
                  </a:lnTo>
                  <a:lnTo>
                    <a:pt x="118" y="553"/>
                  </a:lnTo>
                  <a:lnTo>
                    <a:pt x="117" y="551"/>
                  </a:lnTo>
                  <a:lnTo>
                    <a:pt x="115" y="551"/>
                  </a:lnTo>
                  <a:lnTo>
                    <a:pt x="114" y="548"/>
                  </a:lnTo>
                  <a:lnTo>
                    <a:pt x="112" y="547"/>
                  </a:lnTo>
                  <a:lnTo>
                    <a:pt x="111" y="547"/>
                  </a:lnTo>
                  <a:lnTo>
                    <a:pt x="109" y="547"/>
                  </a:lnTo>
                  <a:lnTo>
                    <a:pt x="109" y="548"/>
                  </a:lnTo>
                  <a:lnTo>
                    <a:pt x="108" y="548"/>
                  </a:lnTo>
                  <a:lnTo>
                    <a:pt x="106" y="551"/>
                  </a:lnTo>
                  <a:lnTo>
                    <a:pt x="105" y="551"/>
                  </a:lnTo>
                  <a:lnTo>
                    <a:pt x="103" y="551"/>
                  </a:lnTo>
                  <a:lnTo>
                    <a:pt x="102" y="551"/>
                  </a:lnTo>
                  <a:lnTo>
                    <a:pt x="102" y="550"/>
                  </a:lnTo>
                  <a:lnTo>
                    <a:pt x="100" y="551"/>
                  </a:lnTo>
                  <a:lnTo>
                    <a:pt x="99" y="551"/>
                  </a:lnTo>
                  <a:lnTo>
                    <a:pt x="97" y="551"/>
                  </a:lnTo>
                  <a:lnTo>
                    <a:pt x="97" y="550"/>
                  </a:lnTo>
                  <a:lnTo>
                    <a:pt x="96" y="550"/>
                  </a:lnTo>
                  <a:lnTo>
                    <a:pt x="94" y="548"/>
                  </a:lnTo>
                  <a:lnTo>
                    <a:pt x="91" y="548"/>
                  </a:lnTo>
                  <a:lnTo>
                    <a:pt x="90" y="547"/>
                  </a:lnTo>
                  <a:lnTo>
                    <a:pt x="88" y="545"/>
                  </a:lnTo>
                  <a:lnTo>
                    <a:pt x="87" y="544"/>
                  </a:lnTo>
                  <a:lnTo>
                    <a:pt x="87" y="542"/>
                  </a:lnTo>
                  <a:lnTo>
                    <a:pt x="85" y="542"/>
                  </a:lnTo>
                  <a:lnTo>
                    <a:pt x="85" y="541"/>
                  </a:lnTo>
                  <a:lnTo>
                    <a:pt x="84" y="541"/>
                  </a:lnTo>
                  <a:lnTo>
                    <a:pt x="84" y="539"/>
                  </a:lnTo>
                  <a:lnTo>
                    <a:pt x="82" y="538"/>
                  </a:lnTo>
                  <a:lnTo>
                    <a:pt x="81" y="536"/>
                  </a:lnTo>
                  <a:lnTo>
                    <a:pt x="79" y="535"/>
                  </a:lnTo>
                  <a:lnTo>
                    <a:pt x="79" y="533"/>
                  </a:lnTo>
                  <a:lnTo>
                    <a:pt x="78" y="531"/>
                  </a:lnTo>
                  <a:lnTo>
                    <a:pt x="76" y="531"/>
                  </a:lnTo>
                  <a:lnTo>
                    <a:pt x="75" y="531"/>
                  </a:lnTo>
                  <a:lnTo>
                    <a:pt x="73" y="531"/>
                  </a:lnTo>
                  <a:lnTo>
                    <a:pt x="71" y="531"/>
                  </a:lnTo>
                  <a:lnTo>
                    <a:pt x="70" y="531"/>
                  </a:lnTo>
                  <a:lnTo>
                    <a:pt x="68" y="535"/>
                  </a:lnTo>
                  <a:lnTo>
                    <a:pt x="68" y="536"/>
                  </a:lnTo>
                  <a:lnTo>
                    <a:pt x="67" y="538"/>
                  </a:lnTo>
                  <a:lnTo>
                    <a:pt x="65" y="538"/>
                  </a:lnTo>
                  <a:lnTo>
                    <a:pt x="64" y="538"/>
                  </a:lnTo>
                  <a:lnTo>
                    <a:pt x="64" y="536"/>
                  </a:lnTo>
                  <a:lnTo>
                    <a:pt x="62" y="535"/>
                  </a:lnTo>
                  <a:lnTo>
                    <a:pt x="64" y="533"/>
                  </a:lnTo>
                  <a:lnTo>
                    <a:pt x="64" y="530"/>
                  </a:lnTo>
                  <a:lnTo>
                    <a:pt x="64" y="528"/>
                  </a:lnTo>
                  <a:lnTo>
                    <a:pt x="62" y="528"/>
                  </a:lnTo>
                  <a:lnTo>
                    <a:pt x="62" y="525"/>
                  </a:lnTo>
                  <a:lnTo>
                    <a:pt x="61" y="525"/>
                  </a:lnTo>
                  <a:lnTo>
                    <a:pt x="62" y="524"/>
                  </a:lnTo>
                  <a:lnTo>
                    <a:pt x="62" y="522"/>
                  </a:lnTo>
                  <a:lnTo>
                    <a:pt x="61" y="522"/>
                  </a:lnTo>
                  <a:lnTo>
                    <a:pt x="61" y="521"/>
                  </a:lnTo>
                  <a:lnTo>
                    <a:pt x="59" y="521"/>
                  </a:lnTo>
                  <a:lnTo>
                    <a:pt x="58" y="522"/>
                  </a:lnTo>
                  <a:lnTo>
                    <a:pt x="56" y="522"/>
                  </a:lnTo>
                  <a:lnTo>
                    <a:pt x="55" y="521"/>
                  </a:lnTo>
                  <a:lnTo>
                    <a:pt x="55" y="519"/>
                  </a:lnTo>
                  <a:lnTo>
                    <a:pt x="55" y="518"/>
                  </a:lnTo>
                  <a:lnTo>
                    <a:pt x="53" y="518"/>
                  </a:lnTo>
                  <a:lnTo>
                    <a:pt x="52" y="516"/>
                  </a:lnTo>
                  <a:lnTo>
                    <a:pt x="50" y="516"/>
                  </a:lnTo>
                  <a:lnTo>
                    <a:pt x="49" y="516"/>
                  </a:lnTo>
                  <a:lnTo>
                    <a:pt x="47" y="516"/>
                  </a:lnTo>
                  <a:lnTo>
                    <a:pt x="46" y="515"/>
                  </a:lnTo>
                  <a:lnTo>
                    <a:pt x="44" y="513"/>
                  </a:lnTo>
                  <a:lnTo>
                    <a:pt x="44" y="512"/>
                  </a:lnTo>
                  <a:lnTo>
                    <a:pt x="43" y="512"/>
                  </a:lnTo>
                  <a:lnTo>
                    <a:pt x="41" y="510"/>
                  </a:lnTo>
                  <a:lnTo>
                    <a:pt x="41" y="509"/>
                  </a:lnTo>
                  <a:lnTo>
                    <a:pt x="40" y="507"/>
                  </a:lnTo>
                  <a:lnTo>
                    <a:pt x="38" y="507"/>
                  </a:lnTo>
                  <a:lnTo>
                    <a:pt x="37" y="506"/>
                  </a:lnTo>
                  <a:lnTo>
                    <a:pt x="37" y="504"/>
                  </a:lnTo>
                  <a:lnTo>
                    <a:pt x="35" y="501"/>
                  </a:lnTo>
                  <a:lnTo>
                    <a:pt x="35" y="500"/>
                  </a:lnTo>
                  <a:lnTo>
                    <a:pt x="37" y="498"/>
                  </a:lnTo>
                  <a:lnTo>
                    <a:pt x="37" y="497"/>
                  </a:lnTo>
                  <a:lnTo>
                    <a:pt x="37" y="495"/>
                  </a:lnTo>
                  <a:lnTo>
                    <a:pt x="35" y="495"/>
                  </a:lnTo>
                  <a:lnTo>
                    <a:pt x="34" y="494"/>
                  </a:lnTo>
                  <a:lnTo>
                    <a:pt x="32" y="494"/>
                  </a:lnTo>
                  <a:lnTo>
                    <a:pt x="32" y="492"/>
                  </a:lnTo>
                  <a:lnTo>
                    <a:pt x="34" y="492"/>
                  </a:lnTo>
                  <a:lnTo>
                    <a:pt x="35" y="491"/>
                  </a:lnTo>
                  <a:lnTo>
                    <a:pt x="34" y="489"/>
                  </a:lnTo>
                  <a:lnTo>
                    <a:pt x="34" y="488"/>
                  </a:lnTo>
                  <a:lnTo>
                    <a:pt x="35" y="486"/>
                  </a:lnTo>
                  <a:lnTo>
                    <a:pt x="34" y="485"/>
                  </a:lnTo>
                  <a:lnTo>
                    <a:pt x="32" y="483"/>
                  </a:lnTo>
                  <a:lnTo>
                    <a:pt x="32" y="482"/>
                  </a:lnTo>
                  <a:lnTo>
                    <a:pt x="34" y="482"/>
                  </a:lnTo>
                  <a:lnTo>
                    <a:pt x="34" y="480"/>
                  </a:lnTo>
                  <a:lnTo>
                    <a:pt x="31" y="480"/>
                  </a:lnTo>
                  <a:lnTo>
                    <a:pt x="29" y="478"/>
                  </a:lnTo>
                  <a:lnTo>
                    <a:pt x="29" y="477"/>
                  </a:lnTo>
                  <a:lnTo>
                    <a:pt x="28" y="477"/>
                  </a:lnTo>
                  <a:lnTo>
                    <a:pt x="28" y="478"/>
                  </a:lnTo>
                  <a:lnTo>
                    <a:pt x="26" y="478"/>
                  </a:lnTo>
                  <a:lnTo>
                    <a:pt x="26" y="480"/>
                  </a:lnTo>
                  <a:lnTo>
                    <a:pt x="26" y="478"/>
                  </a:lnTo>
                  <a:lnTo>
                    <a:pt x="25" y="477"/>
                  </a:lnTo>
                  <a:lnTo>
                    <a:pt x="25" y="475"/>
                  </a:lnTo>
                  <a:lnTo>
                    <a:pt x="25" y="474"/>
                  </a:lnTo>
                  <a:lnTo>
                    <a:pt x="25" y="472"/>
                  </a:lnTo>
                  <a:lnTo>
                    <a:pt x="25" y="471"/>
                  </a:lnTo>
                  <a:lnTo>
                    <a:pt x="23" y="471"/>
                  </a:lnTo>
                  <a:lnTo>
                    <a:pt x="22" y="471"/>
                  </a:lnTo>
                  <a:lnTo>
                    <a:pt x="22" y="472"/>
                  </a:lnTo>
                  <a:lnTo>
                    <a:pt x="22" y="474"/>
                  </a:lnTo>
                  <a:lnTo>
                    <a:pt x="22" y="475"/>
                  </a:lnTo>
                  <a:lnTo>
                    <a:pt x="23" y="477"/>
                  </a:lnTo>
                  <a:lnTo>
                    <a:pt x="22" y="478"/>
                  </a:lnTo>
                  <a:lnTo>
                    <a:pt x="20" y="478"/>
                  </a:lnTo>
                  <a:lnTo>
                    <a:pt x="20" y="477"/>
                  </a:lnTo>
                  <a:lnTo>
                    <a:pt x="19" y="475"/>
                  </a:lnTo>
                  <a:lnTo>
                    <a:pt x="19" y="474"/>
                  </a:lnTo>
                  <a:lnTo>
                    <a:pt x="17" y="474"/>
                  </a:lnTo>
                  <a:lnTo>
                    <a:pt x="17" y="472"/>
                  </a:lnTo>
                  <a:lnTo>
                    <a:pt x="17" y="471"/>
                  </a:lnTo>
                  <a:lnTo>
                    <a:pt x="15" y="469"/>
                  </a:lnTo>
                  <a:lnTo>
                    <a:pt x="15" y="468"/>
                  </a:lnTo>
                  <a:lnTo>
                    <a:pt x="17" y="466"/>
                  </a:lnTo>
                  <a:lnTo>
                    <a:pt x="17" y="465"/>
                  </a:lnTo>
                  <a:lnTo>
                    <a:pt x="17" y="463"/>
                  </a:lnTo>
                  <a:lnTo>
                    <a:pt x="17" y="462"/>
                  </a:lnTo>
                  <a:lnTo>
                    <a:pt x="19" y="462"/>
                  </a:lnTo>
                  <a:lnTo>
                    <a:pt x="17" y="462"/>
                  </a:lnTo>
                  <a:lnTo>
                    <a:pt x="15" y="462"/>
                  </a:lnTo>
                  <a:lnTo>
                    <a:pt x="15" y="460"/>
                  </a:lnTo>
                  <a:lnTo>
                    <a:pt x="14" y="460"/>
                  </a:lnTo>
                  <a:lnTo>
                    <a:pt x="12" y="460"/>
                  </a:lnTo>
                  <a:lnTo>
                    <a:pt x="12" y="459"/>
                  </a:lnTo>
                  <a:lnTo>
                    <a:pt x="11" y="457"/>
                  </a:lnTo>
                  <a:lnTo>
                    <a:pt x="9" y="457"/>
                  </a:lnTo>
                  <a:lnTo>
                    <a:pt x="8" y="457"/>
                  </a:lnTo>
                  <a:lnTo>
                    <a:pt x="8" y="456"/>
                  </a:lnTo>
                  <a:lnTo>
                    <a:pt x="8" y="454"/>
                  </a:lnTo>
                  <a:lnTo>
                    <a:pt x="9" y="454"/>
                  </a:lnTo>
                  <a:lnTo>
                    <a:pt x="9" y="456"/>
                  </a:lnTo>
                  <a:lnTo>
                    <a:pt x="9" y="454"/>
                  </a:lnTo>
                  <a:lnTo>
                    <a:pt x="11" y="454"/>
                  </a:lnTo>
                  <a:lnTo>
                    <a:pt x="11" y="453"/>
                  </a:lnTo>
                  <a:lnTo>
                    <a:pt x="11" y="451"/>
                  </a:lnTo>
                  <a:lnTo>
                    <a:pt x="11" y="450"/>
                  </a:lnTo>
                  <a:lnTo>
                    <a:pt x="9" y="450"/>
                  </a:lnTo>
                  <a:lnTo>
                    <a:pt x="8" y="448"/>
                  </a:lnTo>
                  <a:lnTo>
                    <a:pt x="8" y="447"/>
                  </a:lnTo>
                  <a:lnTo>
                    <a:pt x="6" y="447"/>
                  </a:lnTo>
                  <a:lnTo>
                    <a:pt x="5" y="445"/>
                  </a:lnTo>
                  <a:lnTo>
                    <a:pt x="6" y="445"/>
                  </a:lnTo>
                  <a:lnTo>
                    <a:pt x="6" y="447"/>
                  </a:lnTo>
                  <a:lnTo>
                    <a:pt x="8" y="447"/>
                  </a:lnTo>
                  <a:lnTo>
                    <a:pt x="8" y="445"/>
                  </a:lnTo>
                  <a:lnTo>
                    <a:pt x="9" y="445"/>
                  </a:lnTo>
                  <a:lnTo>
                    <a:pt x="9" y="444"/>
                  </a:lnTo>
                  <a:lnTo>
                    <a:pt x="11" y="444"/>
                  </a:lnTo>
                  <a:lnTo>
                    <a:pt x="9" y="442"/>
                  </a:lnTo>
                  <a:lnTo>
                    <a:pt x="8" y="442"/>
                  </a:lnTo>
                  <a:lnTo>
                    <a:pt x="8" y="441"/>
                  </a:lnTo>
                  <a:lnTo>
                    <a:pt x="6" y="439"/>
                  </a:lnTo>
                  <a:lnTo>
                    <a:pt x="5" y="439"/>
                  </a:lnTo>
                  <a:lnTo>
                    <a:pt x="6" y="438"/>
                  </a:lnTo>
                  <a:lnTo>
                    <a:pt x="6" y="436"/>
                  </a:lnTo>
                  <a:lnTo>
                    <a:pt x="8" y="435"/>
                  </a:lnTo>
                  <a:lnTo>
                    <a:pt x="6" y="433"/>
                  </a:lnTo>
                  <a:lnTo>
                    <a:pt x="6" y="432"/>
                  </a:lnTo>
                  <a:lnTo>
                    <a:pt x="5" y="430"/>
                  </a:lnTo>
                  <a:lnTo>
                    <a:pt x="5" y="429"/>
                  </a:lnTo>
                  <a:lnTo>
                    <a:pt x="3" y="429"/>
                  </a:lnTo>
                  <a:lnTo>
                    <a:pt x="3" y="427"/>
                  </a:lnTo>
                  <a:lnTo>
                    <a:pt x="3" y="425"/>
                  </a:lnTo>
                  <a:lnTo>
                    <a:pt x="5" y="424"/>
                  </a:lnTo>
                  <a:lnTo>
                    <a:pt x="3" y="424"/>
                  </a:lnTo>
                  <a:lnTo>
                    <a:pt x="3" y="425"/>
                  </a:lnTo>
                  <a:lnTo>
                    <a:pt x="2" y="425"/>
                  </a:lnTo>
                  <a:lnTo>
                    <a:pt x="0" y="425"/>
                  </a:lnTo>
                  <a:lnTo>
                    <a:pt x="0" y="424"/>
                  </a:lnTo>
                  <a:lnTo>
                    <a:pt x="0" y="422"/>
                  </a:lnTo>
                  <a:lnTo>
                    <a:pt x="2" y="421"/>
                  </a:lnTo>
                  <a:lnTo>
                    <a:pt x="2" y="422"/>
                  </a:lnTo>
                  <a:lnTo>
                    <a:pt x="3" y="422"/>
                  </a:lnTo>
                  <a:lnTo>
                    <a:pt x="3" y="421"/>
                  </a:lnTo>
                  <a:lnTo>
                    <a:pt x="3" y="419"/>
                  </a:lnTo>
                  <a:lnTo>
                    <a:pt x="5" y="419"/>
                  </a:lnTo>
                  <a:lnTo>
                    <a:pt x="6" y="418"/>
                  </a:lnTo>
                  <a:lnTo>
                    <a:pt x="6" y="416"/>
                  </a:lnTo>
                  <a:lnTo>
                    <a:pt x="5" y="416"/>
                  </a:lnTo>
                  <a:lnTo>
                    <a:pt x="3" y="416"/>
                  </a:lnTo>
                  <a:lnTo>
                    <a:pt x="3" y="418"/>
                  </a:lnTo>
                  <a:lnTo>
                    <a:pt x="2" y="418"/>
                  </a:lnTo>
                  <a:lnTo>
                    <a:pt x="2" y="416"/>
                  </a:lnTo>
                  <a:lnTo>
                    <a:pt x="3" y="416"/>
                  </a:lnTo>
                  <a:lnTo>
                    <a:pt x="3" y="415"/>
                  </a:lnTo>
                  <a:lnTo>
                    <a:pt x="3" y="413"/>
                  </a:lnTo>
                  <a:lnTo>
                    <a:pt x="3" y="412"/>
                  </a:lnTo>
                  <a:lnTo>
                    <a:pt x="3" y="410"/>
                  </a:lnTo>
                  <a:lnTo>
                    <a:pt x="3" y="409"/>
                  </a:lnTo>
                  <a:lnTo>
                    <a:pt x="5" y="407"/>
                  </a:lnTo>
                  <a:lnTo>
                    <a:pt x="6" y="409"/>
                  </a:lnTo>
                  <a:lnTo>
                    <a:pt x="8" y="407"/>
                  </a:lnTo>
                  <a:lnTo>
                    <a:pt x="6" y="407"/>
                  </a:lnTo>
                  <a:lnTo>
                    <a:pt x="6" y="406"/>
                  </a:lnTo>
                  <a:lnTo>
                    <a:pt x="5" y="404"/>
                  </a:lnTo>
                  <a:lnTo>
                    <a:pt x="6" y="403"/>
                  </a:lnTo>
                  <a:lnTo>
                    <a:pt x="8" y="403"/>
                  </a:lnTo>
                  <a:lnTo>
                    <a:pt x="9" y="403"/>
                  </a:lnTo>
                  <a:lnTo>
                    <a:pt x="8" y="401"/>
                  </a:lnTo>
                  <a:lnTo>
                    <a:pt x="8" y="400"/>
                  </a:lnTo>
                  <a:lnTo>
                    <a:pt x="8" y="398"/>
                  </a:lnTo>
                  <a:lnTo>
                    <a:pt x="9" y="398"/>
                  </a:lnTo>
                  <a:lnTo>
                    <a:pt x="8" y="398"/>
                  </a:lnTo>
                  <a:lnTo>
                    <a:pt x="6" y="397"/>
                  </a:lnTo>
                  <a:lnTo>
                    <a:pt x="8" y="394"/>
                  </a:lnTo>
                  <a:lnTo>
                    <a:pt x="9" y="392"/>
                  </a:lnTo>
                  <a:lnTo>
                    <a:pt x="9" y="391"/>
                  </a:lnTo>
                  <a:lnTo>
                    <a:pt x="9" y="389"/>
                  </a:lnTo>
                  <a:lnTo>
                    <a:pt x="11" y="389"/>
                  </a:lnTo>
                  <a:lnTo>
                    <a:pt x="11" y="388"/>
                  </a:lnTo>
                  <a:lnTo>
                    <a:pt x="12" y="388"/>
                  </a:lnTo>
                  <a:lnTo>
                    <a:pt x="12" y="386"/>
                  </a:lnTo>
                  <a:lnTo>
                    <a:pt x="14" y="386"/>
                  </a:lnTo>
                  <a:lnTo>
                    <a:pt x="14" y="385"/>
                  </a:lnTo>
                  <a:lnTo>
                    <a:pt x="15" y="385"/>
                  </a:lnTo>
                  <a:lnTo>
                    <a:pt x="15" y="382"/>
                  </a:lnTo>
                  <a:lnTo>
                    <a:pt x="15" y="380"/>
                  </a:lnTo>
                  <a:lnTo>
                    <a:pt x="14" y="380"/>
                  </a:lnTo>
                  <a:lnTo>
                    <a:pt x="14" y="379"/>
                  </a:lnTo>
                  <a:lnTo>
                    <a:pt x="12" y="380"/>
                  </a:lnTo>
                  <a:lnTo>
                    <a:pt x="11" y="380"/>
                  </a:lnTo>
                  <a:lnTo>
                    <a:pt x="9" y="379"/>
                  </a:lnTo>
                  <a:lnTo>
                    <a:pt x="9" y="377"/>
                  </a:lnTo>
                  <a:lnTo>
                    <a:pt x="11" y="377"/>
                  </a:lnTo>
                  <a:lnTo>
                    <a:pt x="12" y="377"/>
                  </a:lnTo>
                  <a:lnTo>
                    <a:pt x="14" y="374"/>
                  </a:lnTo>
                  <a:lnTo>
                    <a:pt x="12" y="372"/>
                  </a:lnTo>
                  <a:lnTo>
                    <a:pt x="12" y="371"/>
                  </a:lnTo>
                  <a:lnTo>
                    <a:pt x="11" y="371"/>
                  </a:lnTo>
                  <a:lnTo>
                    <a:pt x="11" y="369"/>
                  </a:lnTo>
                  <a:lnTo>
                    <a:pt x="14" y="369"/>
                  </a:lnTo>
                  <a:lnTo>
                    <a:pt x="12" y="368"/>
                  </a:lnTo>
                  <a:lnTo>
                    <a:pt x="14" y="366"/>
                  </a:lnTo>
                  <a:lnTo>
                    <a:pt x="15" y="366"/>
                  </a:lnTo>
                  <a:lnTo>
                    <a:pt x="17" y="369"/>
                  </a:lnTo>
                  <a:lnTo>
                    <a:pt x="19" y="369"/>
                  </a:lnTo>
                  <a:lnTo>
                    <a:pt x="19" y="366"/>
                  </a:lnTo>
                  <a:lnTo>
                    <a:pt x="20" y="365"/>
                  </a:lnTo>
                  <a:lnTo>
                    <a:pt x="22" y="366"/>
                  </a:lnTo>
                  <a:lnTo>
                    <a:pt x="23" y="365"/>
                  </a:lnTo>
                  <a:lnTo>
                    <a:pt x="23" y="366"/>
                  </a:lnTo>
                  <a:lnTo>
                    <a:pt x="25" y="365"/>
                  </a:lnTo>
                  <a:lnTo>
                    <a:pt x="25" y="366"/>
                  </a:lnTo>
                  <a:lnTo>
                    <a:pt x="26" y="366"/>
                  </a:lnTo>
                  <a:lnTo>
                    <a:pt x="28" y="366"/>
                  </a:lnTo>
                  <a:lnTo>
                    <a:pt x="29" y="365"/>
                  </a:lnTo>
                  <a:lnTo>
                    <a:pt x="28" y="365"/>
                  </a:lnTo>
                  <a:lnTo>
                    <a:pt x="28" y="363"/>
                  </a:lnTo>
                  <a:lnTo>
                    <a:pt x="26" y="363"/>
                  </a:lnTo>
                  <a:lnTo>
                    <a:pt x="28" y="362"/>
                  </a:lnTo>
                  <a:lnTo>
                    <a:pt x="28" y="360"/>
                  </a:lnTo>
                  <a:lnTo>
                    <a:pt x="26" y="359"/>
                  </a:lnTo>
                  <a:lnTo>
                    <a:pt x="26" y="357"/>
                  </a:lnTo>
                  <a:lnTo>
                    <a:pt x="28" y="357"/>
                  </a:lnTo>
                  <a:lnTo>
                    <a:pt x="26" y="357"/>
                  </a:lnTo>
                  <a:lnTo>
                    <a:pt x="26" y="356"/>
                  </a:lnTo>
                  <a:lnTo>
                    <a:pt x="28" y="356"/>
                  </a:lnTo>
                  <a:lnTo>
                    <a:pt x="28" y="354"/>
                  </a:lnTo>
                  <a:lnTo>
                    <a:pt x="26" y="354"/>
                  </a:lnTo>
                  <a:lnTo>
                    <a:pt x="28" y="353"/>
                  </a:lnTo>
                  <a:lnTo>
                    <a:pt x="26" y="353"/>
                  </a:lnTo>
                  <a:lnTo>
                    <a:pt x="26" y="351"/>
                  </a:lnTo>
                  <a:lnTo>
                    <a:pt x="26" y="350"/>
                  </a:lnTo>
                  <a:lnTo>
                    <a:pt x="25" y="348"/>
                  </a:lnTo>
                  <a:lnTo>
                    <a:pt x="25" y="347"/>
                  </a:lnTo>
                  <a:lnTo>
                    <a:pt x="23" y="345"/>
                  </a:lnTo>
                  <a:lnTo>
                    <a:pt x="22" y="345"/>
                  </a:lnTo>
                  <a:lnTo>
                    <a:pt x="22" y="344"/>
                  </a:lnTo>
                  <a:lnTo>
                    <a:pt x="22" y="342"/>
                  </a:lnTo>
                  <a:lnTo>
                    <a:pt x="23" y="342"/>
                  </a:lnTo>
                  <a:lnTo>
                    <a:pt x="25" y="342"/>
                  </a:lnTo>
                  <a:lnTo>
                    <a:pt x="25" y="341"/>
                  </a:lnTo>
                  <a:lnTo>
                    <a:pt x="23" y="339"/>
                  </a:lnTo>
                  <a:lnTo>
                    <a:pt x="25" y="338"/>
                  </a:lnTo>
                  <a:lnTo>
                    <a:pt x="26" y="338"/>
                  </a:lnTo>
                  <a:lnTo>
                    <a:pt x="26" y="336"/>
                  </a:lnTo>
                  <a:lnTo>
                    <a:pt x="28" y="336"/>
                  </a:lnTo>
                  <a:lnTo>
                    <a:pt x="29" y="338"/>
                  </a:lnTo>
                  <a:lnTo>
                    <a:pt x="31" y="338"/>
                  </a:lnTo>
                  <a:lnTo>
                    <a:pt x="32" y="336"/>
                  </a:lnTo>
                  <a:lnTo>
                    <a:pt x="32" y="335"/>
                  </a:lnTo>
                  <a:lnTo>
                    <a:pt x="34" y="333"/>
                  </a:lnTo>
                  <a:lnTo>
                    <a:pt x="34" y="332"/>
                  </a:lnTo>
                  <a:lnTo>
                    <a:pt x="34" y="330"/>
                  </a:lnTo>
                  <a:lnTo>
                    <a:pt x="35" y="329"/>
                  </a:lnTo>
                  <a:lnTo>
                    <a:pt x="37" y="330"/>
                  </a:lnTo>
                  <a:lnTo>
                    <a:pt x="37" y="329"/>
                  </a:lnTo>
                  <a:lnTo>
                    <a:pt x="37" y="327"/>
                  </a:lnTo>
                  <a:lnTo>
                    <a:pt x="38" y="327"/>
                  </a:lnTo>
                  <a:lnTo>
                    <a:pt x="38" y="329"/>
                  </a:lnTo>
                  <a:lnTo>
                    <a:pt x="40" y="327"/>
                  </a:lnTo>
                  <a:lnTo>
                    <a:pt x="41" y="327"/>
                  </a:lnTo>
                  <a:lnTo>
                    <a:pt x="43" y="326"/>
                  </a:lnTo>
                  <a:lnTo>
                    <a:pt x="44" y="326"/>
                  </a:lnTo>
                  <a:lnTo>
                    <a:pt x="47" y="326"/>
                  </a:lnTo>
                  <a:lnTo>
                    <a:pt x="49" y="324"/>
                  </a:lnTo>
                  <a:lnTo>
                    <a:pt x="50" y="324"/>
                  </a:lnTo>
                  <a:lnTo>
                    <a:pt x="50" y="323"/>
                  </a:lnTo>
                  <a:lnTo>
                    <a:pt x="52" y="323"/>
                  </a:lnTo>
                  <a:lnTo>
                    <a:pt x="52" y="324"/>
                  </a:lnTo>
                  <a:lnTo>
                    <a:pt x="53" y="324"/>
                  </a:lnTo>
                  <a:lnTo>
                    <a:pt x="55" y="323"/>
                  </a:lnTo>
                  <a:lnTo>
                    <a:pt x="56" y="323"/>
                  </a:lnTo>
                  <a:lnTo>
                    <a:pt x="58" y="324"/>
                  </a:lnTo>
                  <a:lnTo>
                    <a:pt x="58" y="323"/>
                  </a:lnTo>
                  <a:lnTo>
                    <a:pt x="59" y="321"/>
                  </a:lnTo>
                  <a:lnTo>
                    <a:pt x="61" y="319"/>
                  </a:lnTo>
                  <a:lnTo>
                    <a:pt x="61" y="318"/>
                  </a:lnTo>
                  <a:lnTo>
                    <a:pt x="62" y="318"/>
                  </a:lnTo>
                  <a:lnTo>
                    <a:pt x="61" y="316"/>
                  </a:lnTo>
                  <a:lnTo>
                    <a:pt x="61" y="315"/>
                  </a:lnTo>
                  <a:lnTo>
                    <a:pt x="59" y="315"/>
                  </a:lnTo>
                  <a:lnTo>
                    <a:pt x="59" y="313"/>
                  </a:lnTo>
                  <a:lnTo>
                    <a:pt x="61" y="312"/>
                  </a:lnTo>
                  <a:lnTo>
                    <a:pt x="61" y="310"/>
                  </a:lnTo>
                  <a:lnTo>
                    <a:pt x="62" y="309"/>
                  </a:lnTo>
                  <a:lnTo>
                    <a:pt x="62" y="307"/>
                  </a:lnTo>
                  <a:lnTo>
                    <a:pt x="64" y="307"/>
                  </a:lnTo>
                  <a:lnTo>
                    <a:pt x="62" y="307"/>
                  </a:lnTo>
                  <a:lnTo>
                    <a:pt x="64" y="307"/>
                  </a:lnTo>
                  <a:lnTo>
                    <a:pt x="64" y="306"/>
                  </a:lnTo>
                  <a:lnTo>
                    <a:pt x="64" y="304"/>
                  </a:lnTo>
                  <a:lnTo>
                    <a:pt x="64" y="303"/>
                  </a:lnTo>
                  <a:lnTo>
                    <a:pt x="65" y="301"/>
                  </a:lnTo>
                  <a:lnTo>
                    <a:pt x="67" y="303"/>
                  </a:lnTo>
                  <a:lnTo>
                    <a:pt x="68" y="301"/>
                  </a:lnTo>
                  <a:lnTo>
                    <a:pt x="67" y="300"/>
                  </a:lnTo>
                  <a:lnTo>
                    <a:pt x="68" y="300"/>
                  </a:lnTo>
                  <a:lnTo>
                    <a:pt x="67" y="298"/>
                  </a:lnTo>
                  <a:lnTo>
                    <a:pt x="67" y="297"/>
                  </a:lnTo>
                  <a:lnTo>
                    <a:pt x="68" y="297"/>
                  </a:lnTo>
                  <a:lnTo>
                    <a:pt x="70" y="297"/>
                  </a:lnTo>
                  <a:lnTo>
                    <a:pt x="71" y="297"/>
                  </a:lnTo>
                  <a:lnTo>
                    <a:pt x="70" y="297"/>
                  </a:lnTo>
                  <a:lnTo>
                    <a:pt x="71" y="298"/>
                  </a:lnTo>
                  <a:lnTo>
                    <a:pt x="73" y="295"/>
                  </a:lnTo>
                  <a:lnTo>
                    <a:pt x="75" y="295"/>
                  </a:lnTo>
                  <a:lnTo>
                    <a:pt x="76" y="295"/>
                  </a:lnTo>
                  <a:lnTo>
                    <a:pt x="76" y="297"/>
                  </a:lnTo>
                  <a:lnTo>
                    <a:pt x="76" y="298"/>
                  </a:lnTo>
                  <a:lnTo>
                    <a:pt x="76" y="300"/>
                  </a:lnTo>
                  <a:lnTo>
                    <a:pt x="78" y="298"/>
                  </a:lnTo>
                  <a:lnTo>
                    <a:pt x="79" y="298"/>
                  </a:lnTo>
                  <a:lnTo>
                    <a:pt x="79" y="300"/>
                  </a:lnTo>
                  <a:lnTo>
                    <a:pt x="78" y="300"/>
                  </a:lnTo>
                  <a:lnTo>
                    <a:pt x="81" y="300"/>
                  </a:lnTo>
                  <a:lnTo>
                    <a:pt x="81" y="301"/>
                  </a:lnTo>
                  <a:lnTo>
                    <a:pt x="82" y="303"/>
                  </a:lnTo>
                  <a:lnTo>
                    <a:pt x="84" y="303"/>
                  </a:lnTo>
                  <a:lnTo>
                    <a:pt x="84" y="304"/>
                  </a:lnTo>
                  <a:lnTo>
                    <a:pt x="85" y="304"/>
                  </a:lnTo>
                  <a:lnTo>
                    <a:pt x="84" y="303"/>
                  </a:lnTo>
                  <a:lnTo>
                    <a:pt x="84" y="301"/>
                  </a:lnTo>
                  <a:lnTo>
                    <a:pt x="85" y="301"/>
                  </a:lnTo>
                  <a:lnTo>
                    <a:pt x="85" y="300"/>
                  </a:lnTo>
                  <a:lnTo>
                    <a:pt x="88" y="301"/>
                  </a:lnTo>
                  <a:lnTo>
                    <a:pt x="90" y="301"/>
                  </a:lnTo>
                  <a:lnTo>
                    <a:pt x="90" y="300"/>
                  </a:lnTo>
                  <a:lnTo>
                    <a:pt x="90" y="298"/>
                  </a:lnTo>
                  <a:lnTo>
                    <a:pt x="91" y="298"/>
                  </a:lnTo>
                  <a:lnTo>
                    <a:pt x="91" y="297"/>
                  </a:lnTo>
                  <a:lnTo>
                    <a:pt x="94" y="298"/>
                  </a:lnTo>
                  <a:lnTo>
                    <a:pt x="96" y="297"/>
                  </a:lnTo>
                  <a:lnTo>
                    <a:pt x="99" y="297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144">
              <a:extLst>
                <a:ext uri="{FF2B5EF4-FFF2-40B4-BE49-F238E27FC236}">
                  <a16:creationId xmlns:a16="http://schemas.microsoft.com/office/drawing/2014/main" id="{B06600FA-27C3-ABA8-4F3C-EB123459D9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81388" y="3673475"/>
              <a:ext cx="1236663" cy="1785938"/>
            </a:xfrm>
            <a:custGeom>
              <a:avLst/>
              <a:gdLst>
                <a:gd name="T0" fmla="*/ 673 w 779"/>
                <a:gd name="T1" fmla="*/ 624 h 1125"/>
                <a:gd name="T2" fmla="*/ 632 w 779"/>
                <a:gd name="T3" fmla="*/ 629 h 1125"/>
                <a:gd name="T4" fmla="*/ 599 w 779"/>
                <a:gd name="T5" fmla="*/ 692 h 1125"/>
                <a:gd name="T6" fmla="*/ 552 w 779"/>
                <a:gd name="T7" fmla="*/ 703 h 1125"/>
                <a:gd name="T8" fmla="*/ 541 w 779"/>
                <a:gd name="T9" fmla="*/ 778 h 1125"/>
                <a:gd name="T10" fmla="*/ 460 w 779"/>
                <a:gd name="T11" fmla="*/ 751 h 1125"/>
                <a:gd name="T12" fmla="*/ 416 w 779"/>
                <a:gd name="T13" fmla="*/ 766 h 1125"/>
                <a:gd name="T14" fmla="*/ 407 w 779"/>
                <a:gd name="T15" fmla="*/ 827 h 1125"/>
                <a:gd name="T16" fmla="*/ 407 w 779"/>
                <a:gd name="T17" fmla="*/ 888 h 1125"/>
                <a:gd name="T18" fmla="*/ 420 w 779"/>
                <a:gd name="T19" fmla="*/ 925 h 1125"/>
                <a:gd name="T20" fmla="*/ 431 w 779"/>
                <a:gd name="T21" fmla="*/ 975 h 1125"/>
                <a:gd name="T22" fmla="*/ 419 w 779"/>
                <a:gd name="T23" fmla="*/ 1039 h 1125"/>
                <a:gd name="T24" fmla="*/ 407 w 779"/>
                <a:gd name="T25" fmla="*/ 1072 h 1125"/>
                <a:gd name="T26" fmla="*/ 369 w 779"/>
                <a:gd name="T27" fmla="*/ 1100 h 1125"/>
                <a:gd name="T28" fmla="*/ 339 w 779"/>
                <a:gd name="T29" fmla="*/ 1110 h 1125"/>
                <a:gd name="T30" fmla="*/ 343 w 779"/>
                <a:gd name="T31" fmla="*/ 1072 h 1125"/>
                <a:gd name="T32" fmla="*/ 305 w 779"/>
                <a:gd name="T33" fmla="*/ 1060 h 1125"/>
                <a:gd name="T34" fmla="*/ 290 w 779"/>
                <a:gd name="T35" fmla="*/ 1016 h 1125"/>
                <a:gd name="T36" fmla="*/ 263 w 779"/>
                <a:gd name="T37" fmla="*/ 1057 h 1125"/>
                <a:gd name="T38" fmla="*/ 190 w 779"/>
                <a:gd name="T39" fmla="*/ 1000 h 1125"/>
                <a:gd name="T40" fmla="*/ 201 w 779"/>
                <a:gd name="T41" fmla="*/ 924 h 1125"/>
                <a:gd name="T42" fmla="*/ 157 w 779"/>
                <a:gd name="T43" fmla="*/ 816 h 1125"/>
                <a:gd name="T44" fmla="*/ 27 w 779"/>
                <a:gd name="T45" fmla="*/ 818 h 1125"/>
                <a:gd name="T46" fmla="*/ 24 w 779"/>
                <a:gd name="T47" fmla="*/ 760 h 1125"/>
                <a:gd name="T48" fmla="*/ 37 w 779"/>
                <a:gd name="T49" fmla="*/ 739 h 1125"/>
                <a:gd name="T50" fmla="*/ 78 w 779"/>
                <a:gd name="T51" fmla="*/ 713 h 1125"/>
                <a:gd name="T52" fmla="*/ 99 w 779"/>
                <a:gd name="T53" fmla="*/ 691 h 1125"/>
                <a:gd name="T54" fmla="*/ 93 w 779"/>
                <a:gd name="T55" fmla="*/ 638 h 1125"/>
                <a:gd name="T56" fmla="*/ 72 w 779"/>
                <a:gd name="T57" fmla="*/ 603 h 1125"/>
                <a:gd name="T58" fmla="*/ 93 w 779"/>
                <a:gd name="T59" fmla="*/ 548 h 1125"/>
                <a:gd name="T60" fmla="*/ 119 w 779"/>
                <a:gd name="T61" fmla="*/ 517 h 1125"/>
                <a:gd name="T62" fmla="*/ 122 w 779"/>
                <a:gd name="T63" fmla="*/ 444 h 1125"/>
                <a:gd name="T64" fmla="*/ 169 w 779"/>
                <a:gd name="T65" fmla="*/ 386 h 1125"/>
                <a:gd name="T66" fmla="*/ 224 w 779"/>
                <a:gd name="T67" fmla="*/ 350 h 1125"/>
                <a:gd name="T68" fmla="*/ 236 w 779"/>
                <a:gd name="T69" fmla="*/ 288 h 1125"/>
                <a:gd name="T70" fmla="*/ 298 w 779"/>
                <a:gd name="T71" fmla="*/ 265 h 1125"/>
                <a:gd name="T72" fmla="*/ 305 w 779"/>
                <a:gd name="T73" fmla="*/ 194 h 1125"/>
                <a:gd name="T74" fmla="*/ 270 w 779"/>
                <a:gd name="T75" fmla="*/ 165 h 1125"/>
                <a:gd name="T76" fmla="*/ 336 w 779"/>
                <a:gd name="T77" fmla="*/ 135 h 1125"/>
                <a:gd name="T78" fmla="*/ 364 w 779"/>
                <a:gd name="T79" fmla="*/ 99 h 1125"/>
                <a:gd name="T80" fmla="*/ 419 w 779"/>
                <a:gd name="T81" fmla="*/ 100 h 1125"/>
                <a:gd name="T82" fmla="*/ 481 w 779"/>
                <a:gd name="T83" fmla="*/ 71 h 1125"/>
                <a:gd name="T84" fmla="*/ 496 w 779"/>
                <a:gd name="T85" fmla="*/ 21 h 1125"/>
                <a:gd name="T86" fmla="*/ 564 w 779"/>
                <a:gd name="T87" fmla="*/ 12 h 1125"/>
                <a:gd name="T88" fmla="*/ 587 w 779"/>
                <a:gd name="T89" fmla="*/ 36 h 1125"/>
                <a:gd name="T90" fmla="*/ 591 w 779"/>
                <a:gd name="T91" fmla="*/ 96 h 1125"/>
                <a:gd name="T92" fmla="*/ 569 w 779"/>
                <a:gd name="T93" fmla="*/ 147 h 1125"/>
                <a:gd name="T94" fmla="*/ 616 w 779"/>
                <a:gd name="T95" fmla="*/ 177 h 1125"/>
                <a:gd name="T96" fmla="*/ 623 w 779"/>
                <a:gd name="T97" fmla="*/ 142 h 1125"/>
                <a:gd name="T98" fmla="*/ 659 w 779"/>
                <a:gd name="T99" fmla="*/ 130 h 1125"/>
                <a:gd name="T100" fmla="*/ 687 w 779"/>
                <a:gd name="T101" fmla="*/ 161 h 1125"/>
                <a:gd name="T102" fmla="*/ 724 w 779"/>
                <a:gd name="T103" fmla="*/ 202 h 1125"/>
                <a:gd name="T104" fmla="*/ 765 w 779"/>
                <a:gd name="T105" fmla="*/ 227 h 1125"/>
                <a:gd name="T106" fmla="*/ 761 w 779"/>
                <a:gd name="T107" fmla="*/ 255 h 1125"/>
                <a:gd name="T108" fmla="*/ 752 w 779"/>
                <a:gd name="T109" fmla="*/ 288 h 1125"/>
                <a:gd name="T110" fmla="*/ 759 w 779"/>
                <a:gd name="T111" fmla="*/ 326 h 1125"/>
                <a:gd name="T112" fmla="*/ 717 w 779"/>
                <a:gd name="T113" fmla="*/ 338 h 1125"/>
                <a:gd name="T114" fmla="*/ 694 w 779"/>
                <a:gd name="T115" fmla="*/ 362 h 1125"/>
                <a:gd name="T116" fmla="*/ 723 w 779"/>
                <a:gd name="T117" fmla="*/ 379 h 1125"/>
                <a:gd name="T118" fmla="*/ 691 w 779"/>
                <a:gd name="T119" fmla="*/ 417 h 1125"/>
                <a:gd name="T120" fmla="*/ 687 w 779"/>
                <a:gd name="T121" fmla="*/ 460 h 1125"/>
                <a:gd name="T122" fmla="*/ 693 w 779"/>
                <a:gd name="T123" fmla="*/ 495 h 1125"/>
                <a:gd name="T124" fmla="*/ 723 w 779"/>
                <a:gd name="T125" fmla="*/ 524 h 1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79" h="1125">
                  <a:moveTo>
                    <a:pt x="721" y="565"/>
                  </a:moveTo>
                  <a:lnTo>
                    <a:pt x="721" y="566"/>
                  </a:lnTo>
                  <a:lnTo>
                    <a:pt x="723" y="570"/>
                  </a:lnTo>
                  <a:lnTo>
                    <a:pt x="721" y="571"/>
                  </a:lnTo>
                  <a:lnTo>
                    <a:pt x="721" y="573"/>
                  </a:lnTo>
                  <a:lnTo>
                    <a:pt x="721" y="574"/>
                  </a:lnTo>
                  <a:lnTo>
                    <a:pt x="723" y="576"/>
                  </a:lnTo>
                  <a:lnTo>
                    <a:pt x="721" y="577"/>
                  </a:lnTo>
                  <a:lnTo>
                    <a:pt x="721" y="579"/>
                  </a:lnTo>
                  <a:lnTo>
                    <a:pt x="720" y="579"/>
                  </a:lnTo>
                  <a:lnTo>
                    <a:pt x="720" y="580"/>
                  </a:lnTo>
                  <a:lnTo>
                    <a:pt x="721" y="580"/>
                  </a:lnTo>
                  <a:lnTo>
                    <a:pt x="720" y="580"/>
                  </a:lnTo>
                  <a:lnTo>
                    <a:pt x="720" y="582"/>
                  </a:lnTo>
                  <a:lnTo>
                    <a:pt x="720" y="583"/>
                  </a:lnTo>
                  <a:lnTo>
                    <a:pt x="718" y="585"/>
                  </a:lnTo>
                  <a:lnTo>
                    <a:pt x="717" y="586"/>
                  </a:lnTo>
                  <a:lnTo>
                    <a:pt x="715" y="589"/>
                  </a:lnTo>
                  <a:lnTo>
                    <a:pt x="715" y="591"/>
                  </a:lnTo>
                  <a:lnTo>
                    <a:pt x="714" y="591"/>
                  </a:lnTo>
                  <a:lnTo>
                    <a:pt x="712" y="591"/>
                  </a:lnTo>
                  <a:lnTo>
                    <a:pt x="711" y="592"/>
                  </a:lnTo>
                  <a:lnTo>
                    <a:pt x="709" y="594"/>
                  </a:lnTo>
                  <a:lnTo>
                    <a:pt x="708" y="595"/>
                  </a:lnTo>
                  <a:lnTo>
                    <a:pt x="708" y="597"/>
                  </a:lnTo>
                  <a:lnTo>
                    <a:pt x="708" y="598"/>
                  </a:lnTo>
                  <a:lnTo>
                    <a:pt x="706" y="600"/>
                  </a:lnTo>
                  <a:lnTo>
                    <a:pt x="705" y="603"/>
                  </a:lnTo>
                  <a:lnTo>
                    <a:pt x="703" y="603"/>
                  </a:lnTo>
                  <a:lnTo>
                    <a:pt x="702" y="604"/>
                  </a:lnTo>
                  <a:lnTo>
                    <a:pt x="700" y="606"/>
                  </a:lnTo>
                  <a:lnTo>
                    <a:pt x="699" y="607"/>
                  </a:lnTo>
                  <a:lnTo>
                    <a:pt x="697" y="609"/>
                  </a:lnTo>
                  <a:lnTo>
                    <a:pt x="697" y="610"/>
                  </a:lnTo>
                  <a:lnTo>
                    <a:pt x="697" y="612"/>
                  </a:lnTo>
                  <a:lnTo>
                    <a:pt x="696" y="612"/>
                  </a:lnTo>
                  <a:lnTo>
                    <a:pt x="694" y="613"/>
                  </a:lnTo>
                  <a:lnTo>
                    <a:pt x="693" y="612"/>
                  </a:lnTo>
                  <a:lnTo>
                    <a:pt x="691" y="612"/>
                  </a:lnTo>
                  <a:lnTo>
                    <a:pt x="691" y="613"/>
                  </a:lnTo>
                  <a:lnTo>
                    <a:pt x="690" y="615"/>
                  </a:lnTo>
                  <a:lnTo>
                    <a:pt x="688" y="615"/>
                  </a:lnTo>
                  <a:lnTo>
                    <a:pt x="687" y="616"/>
                  </a:lnTo>
                  <a:lnTo>
                    <a:pt x="685" y="618"/>
                  </a:lnTo>
                  <a:lnTo>
                    <a:pt x="684" y="619"/>
                  </a:lnTo>
                  <a:lnTo>
                    <a:pt x="682" y="619"/>
                  </a:lnTo>
                  <a:lnTo>
                    <a:pt x="681" y="619"/>
                  </a:lnTo>
                  <a:lnTo>
                    <a:pt x="681" y="621"/>
                  </a:lnTo>
                  <a:lnTo>
                    <a:pt x="679" y="623"/>
                  </a:lnTo>
                  <a:lnTo>
                    <a:pt x="676" y="623"/>
                  </a:lnTo>
                  <a:lnTo>
                    <a:pt x="675" y="623"/>
                  </a:lnTo>
                  <a:lnTo>
                    <a:pt x="675" y="624"/>
                  </a:lnTo>
                  <a:lnTo>
                    <a:pt x="673" y="624"/>
                  </a:lnTo>
                  <a:lnTo>
                    <a:pt x="672" y="624"/>
                  </a:lnTo>
                  <a:lnTo>
                    <a:pt x="672" y="623"/>
                  </a:lnTo>
                  <a:lnTo>
                    <a:pt x="670" y="621"/>
                  </a:lnTo>
                  <a:lnTo>
                    <a:pt x="670" y="619"/>
                  </a:lnTo>
                  <a:lnTo>
                    <a:pt x="668" y="619"/>
                  </a:lnTo>
                  <a:lnTo>
                    <a:pt x="668" y="621"/>
                  </a:lnTo>
                  <a:lnTo>
                    <a:pt x="667" y="621"/>
                  </a:lnTo>
                  <a:lnTo>
                    <a:pt x="667" y="623"/>
                  </a:lnTo>
                  <a:lnTo>
                    <a:pt x="667" y="624"/>
                  </a:lnTo>
                  <a:lnTo>
                    <a:pt x="665" y="626"/>
                  </a:lnTo>
                  <a:lnTo>
                    <a:pt x="664" y="626"/>
                  </a:lnTo>
                  <a:lnTo>
                    <a:pt x="662" y="624"/>
                  </a:lnTo>
                  <a:lnTo>
                    <a:pt x="662" y="626"/>
                  </a:lnTo>
                  <a:lnTo>
                    <a:pt x="661" y="624"/>
                  </a:lnTo>
                  <a:lnTo>
                    <a:pt x="661" y="623"/>
                  </a:lnTo>
                  <a:lnTo>
                    <a:pt x="658" y="621"/>
                  </a:lnTo>
                  <a:lnTo>
                    <a:pt x="658" y="623"/>
                  </a:lnTo>
                  <a:lnTo>
                    <a:pt x="656" y="621"/>
                  </a:lnTo>
                  <a:lnTo>
                    <a:pt x="655" y="621"/>
                  </a:lnTo>
                  <a:lnTo>
                    <a:pt x="653" y="623"/>
                  </a:lnTo>
                  <a:lnTo>
                    <a:pt x="653" y="621"/>
                  </a:lnTo>
                  <a:lnTo>
                    <a:pt x="652" y="621"/>
                  </a:lnTo>
                  <a:lnTo>
                    <a:pt x="652" y="619"/>
                  </a:lnTo>
                  <a:lnTo>
                    <a:pt x="650" y="619"/>
                  </a:lnTo>
                  <a:lnTo>
                    <a:pt x="650" y="618"/>
                  </a:lnTo>
                  <a:lnTo>
                    <a:pt x="649" y="618"/>
                  </a:lnTo>
                  <a:lnTo>
                    <a:pt x="649" y="616"/>
                  </a:lnTo>
                  <a:lnTo>
                    <a:pt x="650" y="616"/>
                  </a:lnTo>
                  <a:lnTo>
                    <a:pt x="650" y="615"/>
                  </a:lnTo>
                  <a:lnTo>
                    <a:pt x="649" y="613"/>
                  </a:lnTo>
                  <a:lnTo>
                    <a:pt x="647" y="612"/>
                  </a:lnTo>
                  <a:lnTo>
                    <a:pt x="646" y="612"/>
                  </a:lnTo>
                  <a:lnTo>
                    <a:pt x="644" y="612"/>
                  </a:lnTo>
                  <a:lnTo>
                    <a:pt x="643" y="612"/>
                  </a:lnTo>
                  <a:lnTo>
                    <a:pt x="641" y="613"/>
                  </a:lnTo>
                  <a:lnTo>
                    <a:pt x="641" y="615"/>
                  </a:lnTo>
                  <a:lnTo>
                    <a:pt x="640" y="615"/>
                  </a:lnTo>
                  <a:lnTo>
                    <a:pt x="638" y="615"/>
                  </a:lnTo>
                  <a:lnTo>
                    <a:pt x="638" y="613"/>
                  </a:lnTo>
                  <a:lnTo>
                    <a:pt x="638" y="612"/>
                  </a:lnTo>
                  <a:lnTo>
                    <a:pt x="637" y="612"/>
                  </a:lnTo>
                  <a:lnTo>
                    <a:pt x="635" y="612"/>
                  </a:lnTo>
                  <a:lnTo>
                    <a:pt x="634" y="612"/>
                  </a:lnTo>
                  <a:lnTo>
                    <a:pt x="634" y="613"/>
                  </a:lnTo>
                  <a:lnTo>
                    <a:pt x="632" y="615"/>
                  </a:lnTo>
                  <a:lnTo>
                    <a:pt x="632" y="616"/>
                  </a:lnTo>
                  <a:lnTo>
                    <a:pt x="631" y="618"/>
                  </a:lnTo>
                  <a:lnTo>
                    <a:pt x="631" y="619"/>
                  </a:lnTo>
                  <a:lnTo>
                    <a:pt x="632" y="619"/>
                  </a:lnTo>
                  <a:lnTo>
                    <a:pt x="632" y="621"/>
                  </a:lnTo>
                  <a:lnTo>
                    <a:pt x="634" y="624"/>
                  </a:lnTo>
                  <a:lnTo>
                    <a:pt x="632" y="626"/>
                  </a:lnTo>
                  <a:lnTo>
                    <a:pt x="632" y="629"/>
                  </a:lnTo>
                  <a:lnTo>
                    <a:pt x="632" y="632"/>
                  </a:lnTo>
                  <a:lnTo>
                    <a:pt x="631" y="633"/>
                  </a:lnTo>
                  <a:lnTo>
                    <a:pt x="631" y="636"/>
                  </a:lnTo>
                  <a:lnTo>
                    <a:pt x="629" y="639"/>
                  </a:lnTo>
                  <a:lnTo>
                    <a:pt x="629" y="642"/>
                  </a:lnTo>
                  <a:lnTo>
                    <a:pt x="629" y="644"/>
                  </a:lnTo>
                  <a:lnTo>
                    <a:pt x="626" y="645"/>
                  </a:lnTo>
                  <a:lnTo>
                    <a:pt x="625" y="647"/>
                  </a:lnTo>
                  <a:lnTo>
                    <a:pt x="625" y="648"/>
                  </a:lnTo>
                  <a:lnTo>
                    <a:pt x="626" y="650"/>
                  </a:lnTo>
                  <a:lnTo>
                    <a:pt x="628" y="650"/>
                  </a:lnTo>
                  <a:lnTo>
                    <a:pt x="629" y="651"/>
                  </a:lnTo>
                  <a:lnTo>
                    <a:pt x="629" y="653"/>
                  </a:lnTo>
                  <a:lnTo>
                    <a:pt x="631" y="654"/>
                  </a:lnTo>
                  <a:lnTo>
                    <a:pt x="629" y="654"/>
                  </a:lnTo>
                  <a:lnTo>
                    <a:pt x="629" y="656"/>
                  </a:lnTo>
                  <a:lnTo>
                    <a:pt x="629" y="657"/>
                  </a:lnTo>
                  <a:lnTo>
                    <a:pt x="629" y="659"/>
                  </a:lnTo>
                  <a:lnTo>
                    <a:pt x="629" y="660"/>
                  </a:lnTo>
                  <a:lnTo>
                    <a:pt x="629" y="662"/>
                  </a:lnTo>
                  <a:lnTo>
                    <a:pt x="631" y="662"/>
                  </a:lnTo>
                  <a:lnTo>
                    <a:pt x="629" y="663"/>
                  </a:lnTo>
                  <a:lnTo>
                    <a:pt x="629" y="665"/>
                  </a:lnTo>
                  <a:lnTo>
                    <a:pt x="629" y="666"/>
                  </a:lnTo>
                  <a:lnTo>
                    <a:pt x="631" y="668"/>
                  </a:lnTo>
                  <a:lnTo>
                    <a:pt x="629" y="669"/>
                  </a:lnTo>
                  <a:lnTo>
                    <a:pt x="629" y="671"/>
                  </a:lnTo>
                  <a:lnTo>
                    <a:pt x="628" y="671"/>
                  </a:lnTo>
                  <a:lnTo>
                    <a:pt x="628" y="672"/>
                  </a:lnTo>
                  <a:lnTo>
                    <a:pt x="626" y="674"/>
                  </a:lnTo>
                  <a:lnTo>
                    <a:pt x="625" y="676"/>
                  </a:lnTo>
                  <a:lnTo>
                    <a:pt x="625" y="677"/>
                  </a:lnTo>
                  <a:lnTo>
                    <a:pt x="623" y="677"/>
                  </a:lnTo>
                  <a:lnTo>
                    <a:pt x="622" y="677"/>
                  </a:lnTo>
                  <a:lnTo>
                    <a:pt x="622" y="679"/>
                  </a:lnTo>
                  <a:lnTo>
                    <a:pt x="620" y="679"/>
                  </a:lnTo>
                  <a:lnTo>
                    <a:pt x="619" y="679"/>
                  </a:lnTo>
                  <a:lnTo>
                    <a:pt x="619" y="680"/>
                  </a:lnTo>
                  <a:lnTo>
                    <a:pt x="617" y="682"/>
                  </a:lnTo>
                  <a:lnTo>
                    <a:pt x="616" y="685"/>
                  </a:lnTo>
                  <a:lnTo>
                    <a:pt x="614" y="685"/>
                  </a:lnTo>
                  <a:lnTo>
                    <a:pt x="612" y="686"/>
                  </a:lnTo>
                  <a:lnTo>
                    <a:pt x="611" y="686"/>
                  </a:lnTo>
                  <a:lnTo>
                    <a:pt x="609" y="685"/>
                  </a:lnTo>
                  <a:lnTo>
                    <a:pt x="609" y="686"/>
                  </a:lnTo>
                  <a:lnTo>
                    <a:pt x="606" y="688"/>
                  </a:lnTo>
                  <a:lnTo>
                    <a:pt x="605" y="688"/>
                  </a:lnTo>
                  <a:lnTo>
                    <a:pt x="603" y="689"/>
                  </a:lnTo>
                  <a:lnTo>
                    <a:pt x="602" y="689"/>
                  </a:lnTo>
                  <a:lnTo>
                    <a:pt x="600" y="689"/>
                  </a:lnTo>
                  <a:lnTo>
                    <a:pt x="600" y="691"/>
                  </a:lnTo>
                  <a:lnTo>
                    <a:pt x="599" y="691"/>
                  </a:lnTo>
                  <a:lnTo>
                    <a:pt x="599" y="692"/>
                  </a:lnTo>
                  <a:lnTo>
                    <a:pt x="599" y="694"/>
                  </a:lnTo>
                  <a:lnTo>
                    <a:pt x="597" y="695"/>
                  </a:lnTo>
                  <a:lnTo>
                    <a:pt x="597" y="697"/>
                  </a:lnTo>
                  <a:lnTo>
                    <a:pt x="596" y="698"/>
                  </a:lnTo>
                  <a:lnTo>
                    <a:pt x="596" y="700"/>
                  </a:lnTo>
                  <a:lnTo>
                    <a:pt x="597" y="701"/>
                  </a:lnTo>
                  <a:lnTo>
                    <a:pt x="599" y="701"/>
                  </a:lnTo>
                  <a:lnTo>
                    <a:pt x="600" y="703"/>
                  </a:lnTo>
                  <a:lnTo>
                    <a:pt x="603" y="704"/>
                  </a:lnTo>
                  <a:lnTo>
                    <a:pt x="605" y="704"/>
                  </a:lnTo>
                  <a:lnTo>
                    <a:pt x="603" y="707"/>
                  </a:lnTo>
                  <a:lnTo>
                    <a:pt x="602" y="709"/>
                  </a:lnTo>
                  <a:lnTo>
                    <a:pt x="600" y="709"/>
                  </a:lnTo>
                  <a:lnTo>
                    <a:pt x="599" y="707"/>
                  </a:lnTo>
                  <a:lnTo>
                    <a:pt x="596" y="707"/>
                  </a:lnTo>
                  <a:lnTo>
                    <a:pt x="594" y="707"/>
                  </a:lnTo>
                  <a:lnTo>
                    <a:pt x="593" y="709"/>
                  </a:lnTo>
                  <a:lnTo>
                    <a:pt x="591" y="709"/>
                  </a:lnTo>
                  <a:lnTo>
                    <a:pt x="591" y="710"/>
                  </a:lnTo>
                  <a:lnTo>
                    <a:pt x="590" y="710"/>
                  </a:lnTo>
                  <a:lnTo>
                    <a:pt x="591" y="710"/>
                  </a:lnTo>
                  <a:lnTo>
                    <a:pt x="591" y="712"/>
                  </a:lnTo>
                  <a:lnTo>
                    <a:pt x="591" y="713"/>
                  </a:lnTo>
                  <a:lnTo>
                    <a:pt x="590" y="713"/>
                  </a:lnTo>
                  <a:lnTo>
                    <a:pt x="588" y="713"/>
                  </a:lnTo>
                  <a:lnTo>
                    <a:pt x="588" y="712"/>
                  </a:lnTo>
                  <a:lnTo>
                    <a:pt x="587" y="712"/>
                  </a:lnTo>
                  <a:lnTo>
                    <a:pt x="585" y="713"/>
                  </a:lnTo>
                  <a:lnTo>
                    <a:pt x="582" y="713"/>
                  </a:lnTo>
                  <a:lnTo>
                    <a:pt x="582" y="712"/>
                  </a:lnTo>
                  <a:lnTo>
                    <a:pt x="581" y="713"/>
                  </a:lnTo>
                  <a:lnTo>
                    <a:pt x="579" y="713"/>
                  </a:lnTo>
                  <a:lnTo>
                    <a:pt x="578" y="713"/>
                  </a:lnTo>
                  <a:lnTo>
                    <a:pt x="578" y="712"/>
                  </a:lnTo>
                  <a:lnTo>
                    <a:pt x="576" y="710"/>
                  </a:lnTo>
                  <a:lnTo>
                    <a:pt x="576" y="709"/>
                  </a:lnTo>
                  <a:lnTo>
                    <a:pt x="573" y="709"/>
                  </a:lnTo>
                  <a:lnTo>
                    <a:pt x="572" y="710"/>
                  </a:lnTo>
                  <a:lnTo>
                    <a:pt x="570" y="710"/>
                  </a:lnTo>
                  <a:lnTo>
                    <a:pt x="567" y="710"/>
                  </a:lnTo>
                  <a:lnTo>
                    <a:pt x="567" y="712"/>
                  </a:lnTo>
                  <a:lnTo>
                    <a:pt x="566" y="712"/>
                  </a:lnTo>
                  <a:lnTo>
                    <a:pt x="564" y="712"/>
                  </a:lnTo>
                  <a:lnTo>
                    <a:pt x="564" y="710"/>
                  </a:lnTo>
                  <a:lnTo>
                    <a:pt x="564" y="709"/>
                  </a:lnTo>
                  <a:lnTo>
                    <a:pt x="563" y="707"/>
                  </a:lnTo>
                  <a:lnTo>
                    <a:pt x="561" y="707"/>
                  </a:lnTo>
                  <a:lnTo>
                    <a:pt x="560" y="707"/>
                  </a:lnTo>
                  <a:lnTo>
                    <a:pt x="558" y="709"/>
                  </a:lnTo>
                  <a:lnTo>
                    <a:pt x="557" y="707"/>
                  </a:lnTo>
                  <a:lnTo>
                    <a:pt x="555" y="707"/>
                  </a:lnTo>
                  <a:lnTo>
                    <a:pt x="553" y="706"/>
                  </a:lnTo>
                  <a:lnTo>
                    <a:pt x="552" y="703"/>
                  </a:lnTo>
                  <a:lnTo>
                    <a:pt x="550" y="704"/>
                  </a:lnTo>
                  <a:lnTo>
                    <a:pt x="552" y="706"/>
                  </a:lnTo>
                  <a:lnTo>
                    <a:pt x="550" y="707"/>
                  </a:lnTo>
                  <a:lnTo>
                    <a:pt x="550" y="709"/>
                  </a:lnTo>
                  <a:lnTo>
                    <a:pt x="550" y="712"/>
                  </a:lnTo>
                  <a:lnTo>
                    <a:pt x="550" y="713"/>
                  </a:lnTo>
                  <a:lnTo>
                    <a:pt x="552" y="713"/>
                  </a:lnTo>
                  <a:lnTo>
                    <a:pt x="552" y="715"/>
                  </a:lnTo>
                  <a:lnTo>
                    <a:pt x="553" y="718"/>
                  </a:lnTo>
                  <a:lnTo>
                    <a:pt x="552" y="718"/>
                  </a:lnTo>
                  <a:lnTo>
                    <a:pt x="553" y="721"/>
                  </a:lnTo>
                  <a:lnTo>
                    <a:pt x="555" y="724"/>
                  </a:lnTo>
                  <a:lnTo>
                    <a:pt x="557" y="725"/>
                  </a:lnTo>
                  <a:lnTo>
                    <a:pt x="557" y="727"/>
                  </a:lnTo>
                  <a:lnTo>
                    <a:pt x="555" y="727"/>
                  </a:lnTo>
                  <a:lnTo>
                    <a:pt x="553" y="727"/>
                  </a:lnTo>
                  <a:lnTo>
                    <a:pt x="553" y="729"/>
                  </a:lnTo>
                  <a:lnTo>
                    <a:pt x="552" y="729"/>
                  </a:lnTo>
                  <a:lnTo>
                    <a:pt x="552" y="730"/>
                  </a:lnTo>
                  <a:lnTo>
                    <a:pt x="552" y="733"/>
                  </a:lnTo>
                  <a:lnTo>
                    <a:pt x="552" y="736"/>
                  </a:lnTo>
                  <a:lnTo>
                    <a:pt x="550" y="738"/>
                  </a:lnTo>
                  <a:lnTo>
                    <a:pt x="552" y="738"/>
                  </a:lnTo>
                  <a:lnTo>
                    <a:pt x="553" y="741"/>
                  </a:lnTo>
                  <a:lnTo>
                    <a:pt x="557" y="741"/>
                  </a:lnTo>
                  <a:lnTo>
                    <a:pt x="560" y="741"/>
                  </a:lnTo>
                  <a:lnTo>
                    <a:pt x="561" y="741"/>
                  </a:lnTo>
                  <a:lnTo>
                    <a:pt x="561" y="744"/>
                  </a:lnTo>
                  <a:lnTo>
                    <a:pt x="561" y="747"/>
                  </a:lnTo>
                  <a:lnTo>
                    <a:pt x="560" y="748"/>
                  </a:lnTo>
                  <a:lnTo>
                    <a:pt x="560" y="750"/>
                  </a:lnTo>
                  <a:lnTo>
                    <a:pt x="558" y="750"/>
                  </a:lnTo>
                  <a:lnTo>
                    <a:pt x="557" y="750"/>
                  </a:lnTo>
                  <a:lnTo>
                    <a:pt x="555" y="751"/>
                  </a:lnTo>
                  <a:lnTo>
                    <a:pt x="555" y="753"/>
                  </a:lnTo>
                  <a:lnTo>
                    <a:pt x="555" y="756"/>
                  </a:lnTo>
                  <a:lnTo>
                    <a:pt x="555" y="759"/>
                  </a:lnTo>
                  <a:lnTo>
                    <a:pt x="557" y="763"/>
                  </a:lnTo>
                  <a:lnTo>
                    <a:pt x="558" y="768"/>
                  </a:lnTo>
                  <a:lnTo>
                    <a:pt x="558" y="769"/>
                  </a:lnTo>
                  <a:lnTo>
                    <a:pt x="558" y="771"/>
                  </a:lnTo>
                  <a:lnTo>
                    <a:pt x="557" y="774"/>
                  </a:lnTo>
                  <a:lnTo>
                    <a:pt x="557" y="775"/>
                  </a:lnTo>
                  <a:lnTo>
                    <a:pt x="557" y="777"/>
                  </a:lnTo>
                  <a:lnTo>
                    <a:pt x="555" y="777"/>
                  </a:lnTo>
                  <a:lnTo>
                    <a:pt x="552" y="775"/>
                  </a:lnTo>
                  <a:lnTo>
                    <a:pt x="552" y="777"/>
                  </a:lnTo>
                  <a:lnTo>
                    <a:pt x="550" y="777"/>
                  </a:lnTo>
                  <a:lnTo>
                    <a:pt x="549" y="777"/>
                  </a:lnTo>
                  <a:lnTo>
                    <a:pt x="547" y="777"/>
                  </a:lnTo>
                  <a:lnTo>
                    <a:pt x="544" y="777"/>
                  </a:lnTo>
                  <a:lnTo>
                    <a:pt x="543" y="778"/>
                  </a:lnTo>
                  <a:lnTo>
                    <a:pt x="541" y="778"/>
                  </a:lnTo>
                  <a:lnTo>
                    <a:pt x="540" y="778"/>
                  </a:lnTo>
                  <a:lnTo>
                    <a:pt x="540" y="780"/>
                  </a:lnTo>
                  <a:lnTo>
                    <a:pt x="538" y="780"/>
                  </a:lnTo>
                  <a:lnTo>
                    <a:pt x="537" y="780"/>
                  </a:lnTo>
                  <a:lnTo>
                    <a:pt x="535" y="780"/>
                  </a:lnTo>
                  <a:lnTo>
                    <a:pt x="534" y="780"/>
                  </a:lnTo>
                  <a:lnTo>
                    <a:pt x="534" y="782"/>
                  </a:lnTo>
                  <a:lnTo>
                    <a:pt x="532" y="782"/>
                  </a:lnTo>
                  <a:lnTo>
                    <a:pt x="529" y="782"/>
                  </a:lnTo>
                  <a:lnTo>
                    <a:pt x="528" y="782"/>
                  </a:lnTo>
                  <a:lnTo>
                    <a:pt x="525" y="783"/>
                  </a:lnTo>
                  <a:lnTo>
                    <a:pt x="523" y="782"/>
                  </a:lnTo>
                  <a:lnTo>
                    <a:pt x="522" y="782"/>
                  </a:lnTo>
                  <a:lnTo>
                    <a:pt x="520" y="778"/>
                  </a:lnTo>
                  <a:lnTo>
                    <a:pt x="519" y="775"/>
                  </a:lnTo>
                  <a:lnTo>
                    <a:pt x="517" y="774"/>
                  </a:lnTo>
                  <a:lnTo>
                    <a:pt x="516" y="769"/>
                  </a:lnTo>
                  <a:lnTo>
                    <a:pt x="516" y="766"/>
                  </a:lnTo>
                  <a:lnTo>
                    <a:pt x="514" y="765"/>
                  </a:lnTo>
                  <a:lnTo>
                    <a:pt x="513" y="762"/>
                  </a:lnTo>
                  <a:lnTo>
                    <a:pt x="513" y="760"/>
                  </a:lnTo>
                  <a:lnTo>
                    <a:pt x="511" y="760"/>
                  </a:lnTo>
                  <a:lnTo>
                    <a:pt x="511" y="759"/>
                  </a:lnTo>
                  <a:lnTo>
                    <a:pt x="510" y="759"/>
                  </a:lnTo>
                  <a:lnTo>
                    <a:pt x="508" y="759"/>
                  </a:lnTo>
                  <a:lnTo>
                    <a:pt x="505" y="759"/>
                  </a:lnTo>
                  <a:lnTo>
                    <a:pt x="502" y="759"/>
                  </a:lnTo>
                  <a:lnTo>
                    <a:pt x="501" y="759"/>
                  </a:lnTo>
                  <a:lnTo>
                    <a:pt x="499" y="756"/>
                  </a:lnTo>
                  <a:lnTo>
                    <a:pt x="497" y="756"/>
                  </a:lnTo>
                  <a:lnTo>
                    <a:pt x="497" y="754"/>
                  </a:lnTo>
                  <a:lnTo>
                    <a:pt x="496" y="754"/>
                  </a:lnTo>
                  <a:lnTo>
                    <a:pt x="493" y="757"/>
                  </a:lnTo>
                  <a:lnTo>
                    <a:pt x="490" y="759"/>
                  </a:lnTo>
                  <a:lnTo>
                    <a:pt x="488" y="757"/>
                  </a:lnTo>
                  <a:lnTo>
                    <a:pt x="487" y="756"/>
                  </a:lnTo>
                  <a:lnTo>
                    <a:pt x="485" y="756"/>
                  </a:lnTo>
                  <a:lnTo>
                    <a:pt x="484" y="754"/>
                  </a:lnTo>
                  <a:lnTo>
                    <a:pt x="481" y="754"/>
                  </a:lnTo>
                  <a:lnTo>
                    <a:pt x="479" y="754"/>
                  </a:lnTo>
                  <a:lnTo>
                    <a:pt x="478" y="754"/>
                  </a:lnTo>
                  <a:lnTo>
                    <a:pt x="478" y="756"/>
                  </a:lnTo>
                  <a:lnTo>
                    <a:pt x="475" y="756"/>
                  </a:lnTo>
                  <a:lnTo>
                    <a:pt x="473" y="756"/>
                  </a:lnTo>
                  <a:lnTo>
                    <a:pt x="472" y="754"/>
                  </a:lnTo>
                  <a:lnTo>
                    <a:pt x="470" y="754"/>
                  </a:lnTo>
                  <a:lnTo>
                    <a:pt x="469" y="753"/>
                  </a:lnTo>
                  <a:lnTo>
                    <a:pt x="467" y="751"/>
                  </a:lnTo>
                  <a:lnTo>
                    <a:pt x="466" y="751"/>
                  </a:lnTo>
                  <a:lnTo>
                    <a:pt x="464" y="751"/>
                  </a:lnTo>
                  <a:lnTo>
                    <a:pt x="463" y="750"/>
                  </a:lnTo>
                  <a:lnTo>
                    <a:pt x="463" y="751"/>
                  </a:lnTo>
                  <a:lnTo>
                    <a:pt x="460" y="751"/>
                  </a:lnTo>
                  <a:lnTo>
                    <a:pt x="460" y="753"/>
                  </a:lnTo>
                  <a:lnTo>
                    <a:pt x="460" y="754"/>
                  </a:lnTo>
                  <a:lnTo>
                    <a:pt x="458" y="754"/>
                  </a:lnTo>
                  <a:lnTo>
                    <a:pt x="457" y="754"/>
                  </a:lnTo>
                  <a:lnTo>
                    <a:pt x="455" y="754"/>
                  </a:lnTo>
                  <a:lnTo>
                    <a:pt x="455" y="756"/>
                  </a:lnTo>
                  <a:lnTo>
                    <a:pt x="454" y="756"/>
                  </a:lnTo>
                  <a:lnTo>
                    <a:pt x="452" y="756"/>
                  </a:lnTo>
                  <a:lnTo>
                    <a:pt x="451" y="756"/>
                  </a:lnTo>
                  <a:lnTo>
                    <a:pt x="452" y="757"/>
                  </a:lnTo>
                  <a:lnTo>
                    <a:pt x="452" y="759"/>
                  </a:lnTo>
                  <a:lnTo>
                    <a:pt x="454" y="759"/>
                  </a:lnTo>
                  <a:lnTo>
                    <a:pt x="454" y="760"/>
                  </a:lnTo>
                  <a:lnTo>
                    <a:pt x="454" y="762"/>
                  </a:lnTo>
                  <a:lnTo>
                    <a:pt x="452" y="763"/>
                  </a:lnTo>
                  <a:lnTo>
                    <a:pt x="451" y="763"/>
                  </a:lnTo>
                  <a:lnTo>
                    <a:pt x="451" y="765"/>
                  </a:lnTo>
                  <a:lnTo>
                    <a:pt x="449" y="765"/>
                  </a:lnTo>
                  <a:lnTo>
                    <a:pt x="448" y="765"/>
                  </a:lnTo>
                  <a:lnTo>
                    <a:pt x="448" y="766"/>
                  </a:lnTo>
                  <a:lnTo>
                    <a:pt x="448" y="768"/>
                  </a:lnTo>
                  <a:lnTo>
                    <a:pt x="446" y="771"/>
                  </a:lnTo>
                  <a:lnTo>
                    <a:pt x="445" y="772"/>
                  </a:lnTo>
                  <a:lnTo>
                    <a:pt x="443" y="775"/>
                  </a:lnTo>
                  <a:lnTo>
                    <a:pt x="445" y="775"/>
                  </a:lnTo>
                  <a:lnTo>
                    <a:pt x="443" y="777"/>
                  </a:lnTo>
                  <a:lnTo>
                    <a:pt x="441" y="777"/>
                  </a:lnTo>
                  <a:lnTo>
                    <a:pt x="441" y="778"/>
                  </a:lnTo>
                  <a:lnTo>
                    <a:pt x="440" y="780"/>
                  </a:lnTo>
                  <a:lnTo>
                    <a:pt x="440" y="778"/>
                  </a:lnTo>
                  <a:lnTo>
                    <a:pt x="438" y="777"/>
                  </a:lnTo>
                  <a:lnTo>
                    <a:pt x="440" y="774"/>
                  </a:lnTo>
                  <a:lnTo>
                    <a:pt x="440" y="772"/>
                  </a:lnTo>
                  <a:lnTo>
                    <a:pt x="441" y="771"/>
                  </a:lnTo>
                  <a:lnTo>
                    <a:pt x="441" y="769"/>
                  </a:lnTo>
                  <a:lnTo>
                    <a:pt x="441" y="768"/>
                  </a:lnTo>
                  <a:lnTo>
                    <a:pt x="441" y="766"/>
                  </a:lnTo>
                  <a:lnTo>
                    <a:pt x="440" y="766"/>
                  </a:lnTo>
                  <a:lnTo>
                    <a:pt x="438" y="768"/>
                  </a:lnTo>
                  <a:lnTo>
                    <a:pt x="437" y="766"/>
                  </a:lnTo>
                  <a:lnTo>
                    <a:pt x="435" y="766"/>
                  </a:lnTo>
                  <a:lnTo>
                    <a:pt x="432" y="763"/>
                  </a:lnTo>
                  <a:lnTo>
                    <a:pt x="431" y="762"/>
                  </a:lnTo>
                  <a:lnTo>
                    <a:pt x="429" y="762"/>
                  </a:lnTo>
                  <a:lnTo>
                    <a:pt x="426" y="762"/>
                  </a:lnTo>
                  <a:lnTo>
                    <a:pt x="425" y="762"/>
                  </a:lnTo>
                  <a:lnTo>
                    <a:pt x="423" y="762"/>
                  </a:lnTo>
                  <a:lnTo>
                    <a:pt x="422" y="765"/>
                  </a:lnTo>
                  <a:lnTo>
                    <a:pt x="422" y="766"/>
                  </a:lnTo>
                  <a:lnTo>
                    <a:pt x="420" y="766"/>
                  </a:lnTo>
                  <a:lnTo>
                    <a:pt x="419" y="766"/>
                  </a:lnTo>
                  <a:lnTo>
                    <a:pt x="417" y="766"/>
                  </a:lnTo>
                  <a:lnTo>
                    <a:pt x="416" y="766"/>
                  </a:lnTo>
                  <a:lnTo>
                    <a:pt x="416" y="765"/>
                  </a:lnTo>
                  <a:lnTo>
                    <a:pt x="413" y="766"/>
                  </a:lnTo>
                  <a:lnTo>
                    <a:pt x="411" y="766"/>
                  </a:lnTo>
                  <a:lnTo>
                    <a:pt x="410" y="766"/>
                  </a:lnTo>
                  <a:lnTo>
                    <a:pt x="410" y="768"/>
                  </a:lnTo>
                  <a:lnTo>
                    <a:pt x="407" y="768"/>
                  </a:lnTo>
                  <a:lnTo>
                    <a:pt x="404" y="768"/>
                  </a:lnTo>
                  <a:lnTo>
                    <a:pt x="402" y="769"/>
                  </a:lnTo>
                  <a:lnTo>
                    <a:pt x="399" y="769"/>
                  </a:lnTo>
                  <a:lnTo>
                    <a:pt x="398" y="769"/>
                  </a:lnTo>
                  <a:lnTo>
                    <a:pt x="396" y="771"/>
                  </a:lnTo>
                  <a:lnTo>
                    <a:pt x="395" y="772"/>
                  </a:lnTo>
                  <a:lnTo>
                    <a:pt x="395" y="774"/>
                  </a:lnTo>
                  <a:lnTo>
                    <a:pt x="393" y="777"/>
                  </a:lnTo>
                  <a:lnTo>
                    <a:pt x="392" y="777"/>
                  </a:lnTo>
                  <a:lnTo>
                    <a:pt x="392" y="778"/>
                  </a:lnTo>
                  <a:lnTo>
                    <a:pt x="392" y="782"/>
                  </a:lnTo>
                  <a:lnTo>
                    <a:pt x="392" y="783"/>
                  </a:lnTo>
                  <a:lnTo>
                    <a:pt x="392" y="785"/>
                  </a:lnTo>
                  <a:lnTo>
                    <a:pt x="392" y="786"/>
                  </a:lnTo>
                  <a:lnTo>
                    <a:pt x="392" y="791"/>
                  </a:lnTo>
                  <a:lnTo>
                    <a:pt x="390" y="792"/>
                  </a:lnTo>
                  <a:lnTo>
                    <a:pt x="389" y="792"/>
                  </a:lnTo>
                  <a:lnTo>
                    <a:pt x="387" y="795"/>
                  </a:lnTo>
                  <a:lnTo>
                    <a:pt x="387" y="797"/>
                  </a:lnTo>
                  <a:lnTo>
                    <a:pt x="385" y="798"/>
                  </a:lnTo>
                  <a:lnTo>
                    <a:pt x="384" y="800"/>
                  </a:lnTo>
                  <a:lnTo>
                    <a:pt x="384" y="801"/>
                  </a:lnTo>
                  <a:lnTo>
                    <a:pt x="385" y="803"/>
                  </a:lnTo>
                  <a:lnTo>
                    <a:pt x="387" y="804"/>
                  </a:lnTo>
                  <a:lnTo>
                    <a:pt x="389" y="804"/>
                  </a:lnTo>
                  <a:lnTo>
                    <a:pt x="390" y="804"/>
                  </a:lnTo>
                  <a:lnTo>
                    <a:pt x="392" y="803"/>
                  </a:lnTo>
                  <a:lnTo>
                    <a:pt x="395" y="803"/>
                  </a:lnTo>
                  <a:lnTo>
                    <a:pt x="396" y="801"/>
                  </a:lnTo>
                  <a:lnTo>
                    <a:pt x="399" y="803"/>
                  </a:lnTo>
                  <a:lnTo>
                    <a:pt x="401" y="803"/>
                  </a:lnTo>
                  <a:lnTo>
                    <a:pt x="402" y="804"/>
                  </a:lnTo>
                  <a:lnTo>
                    <a:pt x="402" y="806"/>
                  </a:lnTo>
                  <a:lnTo>
                    <a:pt x="402" y="807"/>
                  </a:lnTo>
                  <a:lnTo>
                    <a:pt x="402" y="810"/>
                  </a:lnTo>
                  <a:lnTo>
                    <a:pt x="402" y="812"/>
                  </a:lnTo>
                  <a:lnTo>
                    <a:pt x="402" y="813"/>
                  </a:lnTo>
                  <a:lnTo>
                    <a:pt x="402" y="815"/>
                  </a:lnTo>
                  <a:lnTo>
                    <a:pt x="404" y="816"/>
                  </a:lnTo>
                  <a:lnTo>
                    <a:pt x="405" y="819"/>
                  </a:lnTo>
                  <a:lnTo>
                    <a:pt x="404" y="821"/>
                  </a:lnTo>
                  <a:lnTo>
                    <a:pt x="404" y="822"/>
                  </a:lnTo>
                  <a:lnTo>
                    <a:pt x="404" y="824"/>
                  </a:lnTo>
                  <a:lnTo>
                    <a:pt x="404" y="825"/>
                  </a:lnTo>
                  <a:lnTo>
                    <a:pt x="405" y="825"/>
                  </a:lnTo>
                  <a:lnTo>
                    <a:pt x="407" y="825"/>
                  </a:lnTo>
                  <a:lnTo>
                    <a:pt x="407" y="827"/>
                  </a:lnTo>
                  <a:lnTo>
                    <a:pt x="408" y="828"/>
                  </a:lnTo>
                  <a:lnTo>
                    <a:pt x="407" y="830"/>
                  </a:lnTo>
                  <a:lnTo>
                    <a:pt x="405" y="830"/>
                  </a:lnTo>
                  <a:lnTo>
                    <a:pt x="404" y="830"/>
                  </a:lnTo>
                  <a:lnTo>
                    <a:pt x="402" y="830"/>
                  </a:lnTo>
                  <a:lnTo>
                    <a:pt x="402" y="828"/>
                  </a:lnTo>
                  <a:lnTo>
                    <a:pt x="401" y="827"/>
                  </a:lnTo>
                  <a:lnTo>
                    <a:pt x="399" y="827"/>
                  </a:lnTo>
                  <a:lnTo>
                    <a:pt x="398" y="827"/>
                  </a:lnTo>
                  <a:lnTo>
                    <a:pt x="398" y="828"/>
                  </a:lnTo>
                  <a:lnTo>
                    <a:pt x="398" y="830"/>
                  </a:lnTo>
                  <a:lnTo>
                    <a:pt x="399" y="831"/>
                  </a:lnTo>
                  <a:lnTo>
                    <a:pt x="399" y="833"/>
                  </a:lnTo>
                  <a:lnTo>
                    <a:pt x="399" y="836"/>
                  </a:lnTo>
                  <a:lnTo>
                    <a:pt x="398" y="836"/>
                  </a:lnTo>
                  <a:lnTo>
                    <a:pt x="399" y="836"/>
                  </a:lnTo>
                  <a:lnTo>
                    <a:pt x="399" y="838"/>
                  </a:lnTo>
                  <a:lnTo>
                    <a:pt x="399" y="839"/>
                  </a:lnTo>
                  <a:lnTo>
                    <a:pt x="399" y="841"/>
                  </a:lnTo>
                  <a:lnTo>
                    <a:pt x="399" y="842"/>
                  </a:lnTo>
                  <a:lnTo>
                    <a:pt x="401" y="844"/>
                  </a:lnTo>
                  <a:lnTo>
                    <a:pt x="399" y="845"/>
                  </a:lnTo>
                  <a:lnTo>
                    <a:pt x="401" y="847"/>
                  </a:lnTo>
                  <a:lnTo>
                    <a:pt x="399" y="848"/>
                  </a:lnTo>
                  <a:lnTo>
                    <a:pt x="399" y="850"/>
                  </a:lnTo>
                  <a:lnTo>
                    <a:pt x="398" y="851"/>
                  </a:lnTo>
                  <a:lnTo>
                    <a:pt x="399" y="851"/>
                  </a:lnTo>
                  <a:lnTo>
                    <a:pt x="401" y="851"/>
                  </a:lnTo>
                  <a:lnTo>
                    <a:pt x="401" y="853"/>
                  </a:lnTo>
                  <a:lnTo>
                    <a:pt x="401" y="854"/>
                  </a:lnTo>
                  <a:lnTo>
                    <a:pt x="401" y="856"/>
                  </a:lnTo>
                  <a:lnTo>
                    <a:pt x="401" y="857"/>
                  </a:lnTo>
                  <a:lnTo>
                    <a:pt x="402" y="859"/>
                  </a:lnTo>
                  <a:lnTo>
                    <a:pt x="402" y="860"/>
                  </a:lnTo>
                  <a:lnTo>
                    <a:pt x="402" y="862"/>
                  </a:lnTo>
                  <a:lnTo>
                    <a:pt x="402" y="865"/>
                  </a:lnTo>
                  <a:lnTo>
                    <a:pt x="401" y="866"/>
                  </a:lnTo>
                  <a:lnTo>
                    <a:pt x="401" y="868"/>
                  </a:lnTo>
                  <a:lnTo>
                    <a:pt x="399" y="869"/>
                  </a:lnTo>
                  <a:lnTo>
                    <a:pt x="401" y="869"/>
                  </a:lnTo>
                  <a:lnTo>
                    <a:pt x="402" y="869"/>
                  </a:lnTo>
                  <a:lnTo>
                    <a:pt x="402" y="871"/>
                  </a:lnTo>
                  <a:lnTo>
                    <a:pt x="402" y="872"/>
                  </a:lnTo>
                  <a:lnTo>
                    <a:pt x="402" y="874"/>
                  </a:lnTo>
                  <a:lnTo>
                    <a:pt x="404" y="875"/>
                  </a:lnTo>
                  <a:lnTo>
                    <a:pt x="404" y="877"/>
                  </a:lnTo>
                  <a:lnTo>
                    <a:pt x="404" y="878"/>
                  </a:lnTo>
                  <a:lnTo>
                    <a:pt x="404" y="881"/>
                  </a:lnTo>
                  <a:lnTo>
                    <a:pt x="404" y="883"/>
                  </a:lnTo>
                  <a:lnTo>
                    <a:pt x="404" y="884"/>
                  </a:lnTo>
                  <a:lnTo>
                    <a:pt x="405" y="886"/>
                  </a:lnTo>
                  <a:lnTo>
                    <a:pt x="405" y="888"/>
                  </a:lnTo>
                  <a:lnTo>
                    <a:pt x="407" y="888"/>
                  </a:lnTo>
                  <a:lnTo>
                    <a:pt x="407" y="889"/>
                  </a:lnTo>
                  <a:lnTo>
                    <a:pt x="408" y="891"/>
                  </a:lnTo>
                  <a:lnTo>
                    <a:pt x="407" y="891"/>
                  </a:lnTo>
                  <a:lnTo>
                    <a:pt x="405" y="891"/>
                  </a:lnTo>
                  <a:lnTo>
                    <a:pt x="405" y="892"/>
                  </a:lnTo>
                  <a:lnTo>
                    <a:pt x="404" y="891"/>
                  </a:lnTo>
                  <a:lnTo>
                    <a:pt x="404" y="892"/>
                  </a:lnTo>
                  <a:lnTo>
                    <a:pt x="404" y="894"/>
                  </a:lnTo>
                  <a:lnTo>
                    <a:pt x="405" y="895"/>
                  </a:lnTo>
                  <a:lnTo>
                    <a:pt x="405" y="897"/>
                  </a:lnTo>
                  <a:lnTo>
                    <a:pt x="407" y="897"/>
                  </a:lnTo>
                  <a:lnTo>
                    <a:pt x="405" y="898"/>
                  </a:lnTo>
                  <a:lnTo>
                    <a:pt x="407" y="900"/>
                  </a:lnTo>
                  <a:lnTo>
                    <a:pt x="405" y="900"/>
                  </a:lnTo>
                  <a:lnTo>
                    <a:pt x="405" y="901"/>
                  </a:lnTo>
                  <a:lnTo>
                    <a:pt x="404" y="901"/>
                  </a:lnTo>
                  <a:lnTo>
                    <a:pt x="404" y="903"/>
                  </a:lnTo>
                  <a:lnTo>
                    <a:pt x="405" y="904"/>
                  </a:lnTo>
                  <a:lnTo>
                    <a:pt x="407" y="903"/>
                  </a:lnTo>
                  <a:lnTo>
                    <a:pt x="408" y="903"/>
                  </a:lnTo>
                  <a:lnTo>
                    <a:pt x="410" y="901"/>
                  </a:lnTo>
                  <a:lnTo>
                    <a:pt x="411" y="901"/>
                  </a:lnTo>
                  <a:lnTo>
                    <a:pt x="411" y="903"/>
                  </a:lnTo>
                  <a:lnTo>
                    <a:pt x="410" y="903"/>
                  </a:lnTo>
                  <a:lnTo>
                    <a:pt x="410" y="904"/>
                  </a:lnTo>
                  <a:lnTo>
                    <a:pt x="411" y="904"/>
                  </a:lnTo>
                  <a:lnTo>
                    <a:pt x="410" y="907"/>
                  </a:lnTo>
                  <a:lnTo>
                    <a:pt x="411" y="909"/>
                  </a:lnTo>
                  <a:lnTo>
                    <a:pt x="413" y="909"/>
                  </a:lnTo>
                  <a:lnTo>
                    <a:pt x="414" y="907"/>
                  </a:lnTo>
                  <a:lnTo>
                    <a:pt x="416" y="906"/>
                  </a:lnTo>
                  <a:lnTo>
                    <a:pt x="417" y="903"/>
                  </a:lnTo>
                  <a:lnTo>
                    <a:pt x="419" y="903"/>
                  </a:lnTo>
                  <a:lnTo>
                    <a:pt x="419" y="901"/>
                  </a:lnTo>
                  <a:lnTo>
                    <a:pt x="420" y="903"/>
                  </a:lnTo>
                  <a:lnTo>
                    <a:pt x="422" y="904"/>
                  </a:lnTo>
                  <a:lnTo>
                    <a:pt x="419" y="904"/>
                  </a:lnTo>
                  <a:lnTo>
                    <a:pt x="419" y="906"/>
                  </a:lnTo>
                  <a:lnTo>
                    <a:pt x="417" y="907"/>
                  </a:lnTo>
                  <a:lnTo>
                    <a:pt x="419" y="907"/>
                  </a:lnTo>
                  <a:lnTo>
                    <a:pt x="419" y="909"/>
                  </a:lnTo>
                  <a:lnTo>
                    <a:pt x="420" y="910"/>
                  </a:lnTo>
                  <a:lnTo>
                    <a:pt x="420" y="912"/>
                  </a:lnTo>
                  <a:lnTo>
                    <a:pt x="419" y="912"/>
                  </a:lnTo>
                  <a:lnTo>
                    <a:pt x="419" y="913"/>
                  </a:lnTo>
                  <a:lnTo>
                    <a:pt x="417" y="913"/>
                  </a:lnTo>
                  <a:lnTo>
                    <a:pt x="417" y="915"/>
                  </a:lnTo>
                  <a:lnTo>
                    <a:pt x="417" y="916"/>
                  </a:lnTo>
                  <a:lnTo>
                    <a:pt x="419" y="918"/>
                  </a:lnTo>
                  <a:lnTo>
                    <a:pt x="419" y="919"/>
                  </a:lnTo>
                  <a:lnTo>
                    <a:pt x="420" y="921"/>
                  </a:lnTo>
                  <a:lnTo>
                    <a:pt x="420" y="924"/>
                  </a:lnTo>
                  <a:lnTo>
                    <a:pt x="420" y="925"/>
                  </a:lnTo>
                  <a:lnTo>
                    <a:pt x="422" y="927"/>
                  </a:lnTo>
                  <a:lnTo>
                    <a:pt x="422" y="928"/>
                  </a:lnTo>
                  <a:lnTo>
                    <a:pt x="423" y="928"/>
                  </a:lnTo>
                  <a:lnTo>
                    <a:pt x="425" y="927"/>
                  </a:lnTo>
                  <a:lnTo>
                    <a:pt x="426" y="927"/>
                  </a:lnTo>
                  <a:lnTo>
                    <a:pt x="426" y="925"/>
                  </a:lnTo>
                  <a:lnTo>
                    <a:pt x="429" y="925"/>
                  </a:lnTo>
                  <a:lnTo>
                    <a:pt x="432" y="925"/>
                  </a:lnTo>
                  <a:lnTo>
                    <a:pt x="434" y="927"/>
                  </a:lnTo>
                  <a:lnTo>
                    <a:pt x="434" y="928"/>
                  </a:lnTo>
                  <a:lnTo>
                    <a:pt x="434" y="930"/>
                  </a:lnTo>
                  <a:lnTo>
                    <a:pt x="435" y="933"/>
                  </a:lnTo>
                  <a:lnTo>
                    <a:pt x="434" y="934"/>
                  </a:lnTo>
                  <a:lnTo>
                    <a:pt x="434" y="936"/>
                  </a:lnTo>
                  <a:lnTo>
                    <a:pt x="432" y="936"/>
                  </a:lnTo>
                  <a:lnTo>
                    <a:pt x="431" y="936"/>
                  </a:lnTo>
                  <a:lnTo>
                    <a:pt x="431" y="937"/>
                  </a:lnTo>
                  <a:lnTo>
                    <a:pt x="429" y="937"/>
                  </a:lnTo>
                  <a:lnTo>
                    <a:pt x="428" y="939"/>
                  </a:lnTo>
                  <a:lnTo>
                    <a:pt x="429" y="941"/>
                  </a:lnTo>
                  <a:lnTo>
                    <a:pt x="428" y="941"/>
                  </a:lnTo>
                  <a:lnTo>
                    <a:pt x="428" y="942"/>
                  </a:lnTo>
                  <a:lnTo>
                    <a:pt x="426" y="945"/>
                  </a:lnTo>
                  <a:lnTo>
                    <a:pt x="428" y="945"/>
                  </a:lnTo>
                  <a:lnTo>
                    <a:pt x="432" y="947"/>
                  </a:lnTo>
                  <a:lnTo>
                    <a:pt x="434" y="947"/>
                  </a:lnTo>
                  <a:lnTo>
                    <a:pt x="435" y="947"/>
                  </a:lnTo>
                  <a:lnTo>
                    <a:pt x="438" y="950"/>
                  </a:lnTo>
                  <a:lnTo>
                    <a:pt x="438" y="951"/>
                  </a:lnTo>
                  <a:lnTo>
                    <a:pt x="440" y="953"/>
                  </a:lnTo>
                  <a:lnTo>
                    <a:pt x="441" y="953"/>
                  </a:lnTo>
                  <a:lnTo>
                    <a:pt x="440" y="953"/>
                  </a:lnTo>
                  <a:lnTo>
                    <a:pt x="440" y="954"/>
                  </a:lnTo>
                  <a:lnTo>
                    <a:pt x="438" y="956"/>
                  </a:lnTo>
                  <a:lnTo>
                    <a:pt x="438" y="957"/>
                  </a:lnTo>
                  <a:lnTo>
                    <a:pt x="438" y="959"/>
                  </a:lnTo>
                  <a:lnTo>
                    <a:pt x="437" y="959"/>
                  </a:lnTo>
                  <a:lnTo>
                    <a:pt x="437" y="960"/>
                  </a:lnTo>
                  <a:lnTo>
                    <a:pt x="437" y="962"/>
                  </a:lnTo>
                  <a:lnTo>
                    <a:pt x="435" y="962"/>
                  </a:lnTo>
                  <a:lnTo>
                    <a:pt x="435" y="963"/>
                  </a:lnTo>
                  <a:lnTo>
                    <a:pt x="435" y="965"/>
                  </a:lnTo>
                  <a:lnTo>
                    <a:pt x="435" y="966"/>
                  </a:lnTo>
                  <a:lnTo>
                    <a:pt x="434" y="966"/>
                  </a:lnTo>
                  <a:lnTo>
                    <a:pt x="432" y="966"/>
                  </a:lnTo>
                  <a:lnTo>
                    <a:pt x="431" y="968"/>
                  </a:lnTo>
                  <a:lnTo>
                    <a:pt x="432" y="968"/>
                  </a:lnTo>
                  <a:lnTo>
                    <a:pt x="432" y="971"/>
                  </a:lnTo>
                  <a:lnTo>
                    <a:pt x="434" y="971"/>
                  </a:lnTo>
                  <a:lnTo>
                    <a:pt x="434" y="972"/>
                  </a:lnTo>
                  <a:lnTo>
                    <a:pt x="432" y="974"/>
                  </a:lnTo>
                  <a:lnTo>
                    <a:pt x="431" y="974"/>
                  </a:lnTo>
                  <a:lnTo>
                    <a:pt x="431" y="975"/>
                  </a:lnTo>
                  <a:lnTo>
                    <a:pt x="429" y="975"/>
                  </a:lnTo>
                  <a:lnTo>
                    <a:pt x="426" y="975"/>
                  </a:lnTo>
                  <a:lnTo>
                    <a:pt x="425" y="975"/>
                  </a:lnTo>
                  <a:lnTo>
                    <a:pt x="423" y="975"/>
                  </a:lnTo>
                  <a:lnTo>
                    <a:pt x="422" y="977"/>
                  </a:lnTo>
                  <a:lnTo>
                    <a:pt x="420" y="978"/>
                  </a:lnTo>
                  <a:lnTo>
                    <a:pt x="420" y="981"/>
                  </a:lnTo>
                  <a:lnTo>
                    <a:pt x="420" y="983"/>
                  </a:lnTo>
                  <a:lnTo>
                    <a:pt x="422" y="986"/>
                  </a:lnTo>
                  <a:lnTo>
                    <a:pt x="420" y="986"/>
                  </a:lnTo>
                  <a:lnTo>
                    <a:pt x="420" y="987"/>
                  </a:lnTo>
                  <a:lnTo>
                    <a:pt x="420" y="989"/>
                  </a:lnTo>
                  <a:lnTo>
                    <a:pt x="423" y="990"/>
                  </a:lnTo>
                  <a:lnTo>
                    <a:pt x="423" y="992"/>
                  </a:lnTo>
                  <a:lnTo>
                    <a:pt x="425" y="994"/>
                  </a:lnTo>
                  <a:lnTo>
                    <a:pt x="425" y="995"/>
                  </a:lnTo>
                  <a:lnTo>
                    <a:pt x="425" y="997"/>
                  </a:lnTo>
                  <a:lnTo>
                    <a:pt x="425" y="1000"/>
                  </a:lnTo>
                  <a:lnTo>
                    <a:pt x="425" y="1001"/>
                  </a:lnTo>
                  <a:lnTo>
                    <a:pt x="425" y="1003"/>
                  </a:lnTo>
                  <a:lnTo>
                    <a:pt x="422" y="1006"/>
                  </a:lnTo>
                  <a:lnTo>
                    <a:pt x="420" y="1006"/>
                  </a:lnTo>
                  <a:lnTo>
                    <a:pt x="419" y="1007"/>
                  </a:lnTo>
                  <a:lnTo>
                    <a:pt x="419" y="1009"/>
                  </a:lnTo>
                  <a:lnTo>
                    <a:pt x="416" y="1012"/>
                  </a:lnTo>
                  <a:lnTo>
                    <a:pt x="414" y="1012"/>
                  </a:lnTo>
                  <a:lnTo>
                    <a:pt x="414" y="1013"/>
                  </a:lnTo>
                  <a:lnTo>
                    <a:pt x="414" y="1015"/>
                  </a:lnTo>
                  <a:lnTo>
                    <a:pt x="413" y="1015"/>
                  </a:lnTo>
                  <a:lnTo>
                    <a:pt x="413" y="1016"/>
                  </a:lnTo>
                  <a:lnTo>
                    <a:pt x="414" y="1018"/>
                  </a:lnTo>
                  <a:lnTo>
                    <a:pt x="414" y="1019"/>
                  </a:lnTo>
                  <a:lnTo>
                    <a:pt x="414" y="1022"/>
                  </a:lnTo>
                  <a:lnTo>
                    <a:pt x="416" y="1022"/>
                  </a:lnTo>
                  <a:lnTo>
                    <a:pt x="416" y="1024"/>
                  </a:lnTo>
                  <a:lnTo>
                    <a:pt x="419" y="1022"/>
                  </a:lnTo>
                  <a:lnTo>
                    <a:pt x="419" y="1024"/>
                  </a:lnTo>
                  <a:lnTo>
                    <a:pt x="420" y="1025"/>
                  </a:lnTo>
                  <a:lnTo>
                    <a:pt x="420" y="1027"/>
                  </a:lnTo>
                  <a:lnTo>
                    <a:pt x="422" y="1030"/>
                  </a:lnTo>
                  <a:lnTo>
                    <a:pt x="423" y="1030"/>
                  </a:lnTo>
                  <a:lnTo>
                    <a:pt x="423" y="1031"/>
                  </a:lnTo>
                  <a:lnTo>
                    <a:pt x="425" y="1033"/>
                  </a:lnTo>
                  <a:lnTo>
                    <a:pt x="425" y="1034"/>
                  </a:lnTo>
                  <a:lnTo>
                    <a:pt x="425" y="1037"/>
                  </a:lnTo>
                  <a:lnTo>
                    <a:pt x="425" y="1042"/>
                  </a:lnTo>
                  <a:lnTo>
                    <a:pt x="425" y="1043"/>
                  </a:lnTo>
                  <a:lnTo>
                    <a:pt x="423" y="1043"/>
                  </a:lnTo>
                  <a:lnTo>
                    <a:pt x="422" y="1043"/>
                  </a:lnTo>
                  <a:lnTo>
                    <a:pt x="420" y="1043"/>
                  </a:lnTo>
                  <a:lnTo>
                    <a:pt x="419" y="1042"/>
                  </a:lnTo>
                  <a:lnTo>
                    <a:pt x="419" y="1040"/>
                  </a:lnTo>
                  <a:lnTo>
                    <a:pt x="419" y="1039"/>
                  </a:lnTo>
                  <a:lnTo>
                    <a:pt x="417" y="1036"/>
                  </a:lnTo>
                  <a:lnTo>
                    <a:pt x="416" y="1036"/>
                  </a:lnTo>
                  <a:lnTo>
                    <a:pt x="416" y="1037"/>
                  </a:lnTo>
                  <a:lnTo>
                    <a:pt x="416" y="1039"/>
                  </a:lnTo>
                  <a:lnTo>
                    <a:pt x="416" y="1040"/>
                  </a:lnTo>
                  <a:lnTo>
                    <a:pt x="416" y="1042"/>
                  </a:lnTo>
                  <a:lnTo>
                    <a:pt x="417" y="1043"/>
                  </a:lnTo>
                  <a:lnTo>
                    <a:pt x="417" y="1045"/>
                  </a:lnTo>
                  <a:lnTo>
                    <a:pt x="419" y="1045"/>
                  </a:lnTo>
                  <a:lnTo>
                    <a:pt x="419" y="1047"/>
                  </a:lnTo>
                  <a:lnTo>
                    <a:pt x="420" y="1047"/>
                  </a:lnTo>
                  <a:lnTo>
                    <a:pt x="420" y="1048"/>
                  </a:lnTo>
                  <a:lnTo>
                    <a:pt x="420" y="1050"/>
                  </a:lnTo>
                  <a:lnTo>
                    <a:pt x="420" y="1051"/>
                  </a:lnTo>
                  <a:lnTo>
                    <a:pt x="419" y="1053"/>
                  </a:lnTo>
                  <a:lnTo>
                    <a:pt x="420" y="1053"/>
                  </a:lnTo>
                  <a:lnTo>
                    <a:pt x="422" y="1053"/>
                  </a:lnTo>
                  <a:lnTo>
                    <a:pt x="423" y="1053"/>
                  </a:lnTo>
                  <a:lnTo>
                    <a:pt x="425" y="1054"/>
                  </a:lnTo>
                  <a:lnTo>
                    <a:pt x="426" y="1054"/>
                  </a:lnTo>
                  <a:lnTo>
                    <a:pt x="426" y="1056"/>
                  </a:lnTo>
                  <a:lnTo>
                    <a:pt x="428" y="1056"/>
                  </a:lnTo>
                  <a:lnTo>
                    <a:pt x="429" y="1056"/>
                  </a:lnTo>
                  <a:lnTo>
                    <a:pt x="429" y="1057"/>
                  </a:lnTo>
                  <a:lnTo>
                    <a:pt x="429" y="1059"/>
                  </a:lnTo>
                  <a:lnTo>
                    <a:pt x="431" y="1060"/>
                  </a:lnTo>
                  <a:lnTo>
                    <a:pt x="431" y="1062"/>
                  </a:lnTo>
                  <a:lnTo>
                    <a:pt x="432" y="1063"/>
                  </a:lnTo>
                  <a:lnTo>
                    <a:pt x="432" y="1065"/>
                  </a:lnTo>
                  <a:lnTo>
                    <a:pt x="431" y="1068"/>
                  </a:lnTo>
                  <a:lnTo>
                    <a:pt x="429" y="1068"/>
                  </a:lnTo>
                  <a:lnTo>
                    <a:pt x="426" y="1068"/>
                  </a:lnTo>
                  <a:lnTo>
                    <a:pt x="426" y="1066"/>
                  </a:lnTo>
                  <a:lnTo>
                    <a:pt x="426" y="1065"/>
                  </a:lnTo>
                  <a:lnTo>
                    <a:pt x="425" y="1063"/>
                  </a:lnTo>
                  <a:lnTo>
                    <a:pt x="425" y="1060"/>
                  </a:lnTo>
                  <a:lnTo>
                    <a:pt x="423" y="1060"/>
                  </a:lnTo>
                  <a:lnTo>
                    <a:pt x="422" y="1060"/>
                  </a:lnTo>
                  <a:lnTo>
                    <a:pt x="420" y="1060"/>
                  </a:lnTo>
                  <a:lnTo>
                    <a:pt x="419" y="1060"/>
                  </a:lnTo>
                  <a:lnTo>
                    <a:pt x="417" y="1062"/>
                  </a:lnTo>
                  <a:lnTo>
                    <a:pt x="416" y="1060"/>
                  </a:lnTo>
                  <a:lnTo>
                    <a:pt x="414" y="1060"/>
                  </a:lnTo>
                  <a:lnTo>
                    <a:pt x="414" y="1059"/>
                  </a:lnTo>
                  <a:lnTo>
                    <a:pt x="413" y="1059"/>
                  </a:lnTo>
                  <a:lnTo>
                    <a:pt x="411" y="1062"/>
                  </a:lnTo>
                  <a:lnTo>
                    <a:pt x="410" y="1063"/>
                  </a:lnTo>
                  <a:lnTo>
                    <a:pt x="408" y="1063"/>
                  </a:lnTo>
                  <a:lnTo>
                    <a:pt x="408" y="1065"/>
                  </a:lnTo>
                  <a:lnTo>
                    <a:pt x="408" y="1066"/>
                  </a:lnTo>
                  <a:lnTo>
                    <a:pt x="408" y="1068"/>
                  </a:lnTo>
                  <a:lnTo>
                    <a:pt x="405" y="1071"/>
                  </a:lnTo>
                  <a:lnTo>
                    <a:pt x="407" y="1072"/>
                  </a:lnTo>
                  <a:lnTo>
                    <a:pt x="405" y="1074"/>
                  </a:lnTo>
                  <a:lnTo>
                    <a:pt x="402" y="1074"/>
                  </a:lnTo>
                  <a:lnTo>
                    <a:pt x="401" y="1074"/>
                  </a:lnTo>
                  <a:lnTo>
                    <a:pt x="399" y="1074"/>
                  </a:lnTo>
                  <a:lnTo>
                    <a:pt x="398" y="1074"/>
                  </a:lnTo>
                  <a:lnTo>
                    <a:pt x="396" y="1074"/>
                  </a:lnTo>
                  <a:lnTo>
                    <a:pt x="396" y="1072"/>
                  </a:lnTo>
                  <a:lnTo>
                    <a:pt x="395" y="1072"/>
                  </a:lnTo>
                  <a:lnTo>
                    <a:pt x="395" y="1071"/>
                  </a:lnTo>
                  <a:lnTo>
                    <a:pt x="392" y="1071"/>
                  </a:lnTo>
                  <a:lnTo>
                    <a:pt x="390" y="1072"/>
                  </a:lnTo>
                  <a:lnTo>
                    <a:pt x="389" y="1071"/>
                  </a:lnTo>
                  <a:lnTo>
                    <a:pt x="387" y="1068"/>
                  </a:lnTo>
                  <a:lnTo>
                    <a:pt x="385" y="1069"/>
                  </a:lnTo>
                  <a:lnTo>
                    <a:pt x="385" y="1071"/>
                  </a:lnTo>
                  <a:lnTo>
                    <a:pt x="384" y="1071"/>
                  </a:lnTo>
                  <a:lnTo>
                    <a:pt x="385" y="1072"/>
                  </a:lnTo>
                  <a:lnTo>
                    <a:pt x="384" y="1072"/>
                  </a:lnTo>
                  <a:lnTo>
                    <a:pt x="382" y="1072"/>
                  </a:lnTo>
                  <a:lnTo>
                    <a:pt x="381" y="1072"/>
                  </a:lnTo>
                  <a:lnTo>
                    <a:pt x="379" y="1072"/>
                  </a:lnTo>
                  <a:lnTo>
                    <a:pt x="376" y="1071"/>
                  </a:lnTo>
                  <a:lnTo>
                    <a:pt x="376" y="1072"/>
                  </a:lnTo>
                  <a:lnTo>
                    <a:pt x="378" y="1074"/>
                  </a:lnTo>
                  <a:lnTo>
                    <a:pt x="378" y="1075"/>
                  </a:lnTo>
                  <a:lnTo>
                    <a:pt x="378" y="1077"/>
                  </a:lnTo>
                  <a:lnTo>
                    <a:pt x="376" y="1077"/>
                  </a:lnTo>
                  <a:lnTo>
                    <a:pt x="376" y="1078"/>
                  </a:lnTo>
                  <a:lnTo>
                    <a:pt x="376" y="1080"/>
                  </a:lnTo>
                  <a:lnTo>
                    <a:pt x="376" y="1081"/>
                  </a:lnTo>
                  <a:lnTo>
                    <a:pt x="378" y="1081"/>
                  </a:lnTo>
                  <a:lnTo>
                    <a:pt x="378" y="1083"/>
                  </a:lnTo>
                  <a:lnTo>
                    <a:pt x="376" y="1081"/>
                  </a:lnTo>
                  <a:lnTo>
                    <a:pt x="375" y="1081"/>
                  </a:lnTo>
                  <a:lnTo>
                    <a:pt x="373" y="1080"/>
                  </a:lnTo>
                  <a:lnTo>
                    <a:pt x="373" y="1081"/>
                  </a:lnTo>
                  <a:lnTo>
                    <a:pt x="373" y="1083"/>
                  </a:lnTo>
                  <a:lnTo>
                    <a:pt x="372" y="1083"/>
                  </a:lnTo>
                  <a:lnTo>
                    <a:pt x="370" y="1084"/>
                  </a:lnTo>
                  <a:lnTo>
                    <a:pt x="370" y="1087"/>
                  </a:lnTo>
                  <a:lnTo>
                    <a:pt x="370" y="1089"/>
                  </a:lnTo>
                  <a:lnTo>
                    <a:pt x="372" y="1090"/>
                  </a:lnTo>
                  <a:lnTo>
                    <a:pt x="373" y="1090"/>
                  </a:lnTo>
                  <a:lnTo>
                    <a:pt x="373" y="1092"/>
                  </a:lnTo>
                  <a:lnTo>
                    <a:pt x="375" y="1093"/>
                  </a:lnTo>
                  <a:lnTo>
                    <a:pt x="376" y="1095"/>
                  </a:lnTo>
                  <a:lnTo>
                    <a:pt x="376" y="1096"/>
                  </a:lnTo>
                  <a:lnTo>
                    <a:pt x="375" y="1096"/>
                  </a:lnTo>
                  <a:lnTo>
                    <a:pt x="373" y="1098"/>
                  </a:lnTo>
                  <a:lnTo>
                    <a:pt x="372" y="1098"/>
                  </a:lnTo>
                  <a:lnTo>
                    <a:pt x="370" y="1098"/>
                  </a:lnTo>
                  <a:lnTo>
                    <a:pt x="369" y="1098"/>
                  </a:lnTo>
                  <a:lnTo>
                    <a:pt x="369" y="1100"/>
                  </a:lnTo>
                  <a:lnTo>
                    <a:pt x="369" y="1103"/>
                  </a:lnTo>
                  <a:lnTo>
                    <a:pt x="367" y="1103"/>
                  </a:lnTo>
                  <a:lnTo>
                    <a:pt x="366" y="1104"/>
                  </a:lnTo>
                  <a:lnTo>
                    <a:pt x="364" y="1104"/>
                  </a:lnTo>
                  <a:lnTo>
                    <a:pt x="363" y="1104"/>
                  </a:lnTo>
                  <a:lnTo>
                    <a:pt x="361" y="1104"/>
                  </a:lnTo>
                  <a:lnTo>
                    <a:pt x="361" y="1103"/>
                  </a:lnTo>
                  <a:lnTo>
                    <a:pt x="361" y="1101"/>
                  </a:lnTo>
                  <a:lnTo>
                    <a:pt x="360" y="1101"/>
                  </a:lnTo>
                  <a:lnTo>
                    <a:pt x="360" y="1103"/>
                  </a:lnTo>
                  <a:lnTo>
                    <a:pt x="360" y="1104"/>
                  </a:lnTo>
                  <a:lnTo>
                    <a:pt x="358" y="1106"/>
                  </a:lnTo>
                  <a:lnTo>
                    <a:pt x="358" y="1110"/>
                  </a:lnTo>
                  <a:lnTo>
                    <a:pt x="358" y="1112"/>
                  </a:lnTo>
                  <a:lnTo>
                    <a:pt x="357" y="1113"/>
                  </a:lnTo>
                  <a:lnTo>
                    <a:pt x="355" y="1115"/>
                  </a:lnTo>
                  <a:lnTo>
                    <a:pt x="352" y="1116"/>
                  </a:lnTo>
                  <a:lnTo>
                    <a:pt x="351" y="1116"/>
                  </a:lnTo>
                  <a:lnTo>
                    <a:pt x="351" y="1118"/>
                  </a:lnTo>
                  <a:lnTo>
                    <a:pt x="349" y="1119"/>
                  </a:lnTo>
                  <a:lnTo>
                    <a:pt x="348" y="1122"/>
                  </a:lnTo>
                  <a:lnTo>
                    <a:pt x="345" y="1125"/>
                  </a:lnTo>
                  <a:lnTo>
                    <a:pt x="343" y="1125"/>
                  </a:lnTo>
                  <a:lnTo>
                    <a:pt x="342" y="1125"/>
                  </a:lnTo>
                  <a:lnTo>
                    <a:pt x="342" y="1124"/>
                  </a:lnTo>
                  <a:lnTo>
                    <a:pt x="340" y="1122"/>
                  </a:lnTo>
                  <a:lnTo>
                    <a:pt x="340" y="1121"/>
                  </a:lnTo>
                  <a:lnTo>
                    <a:pt x="339" y="1119"/>
                  </a:lnTo>
                  <a:lnTo>
                    <a:pt x="337" y="1119"/>
                  </a:lnTo>
                  <a:lnTo>
                    <a:pt x="337" y="1121"/>
                  </a:lnTo>
                  <a:lnTo>
                    <a:pt x="337" y="1122"/>
                  </a:lnTo>
                  <a:lnTo>
                    <a:pt x="336" y="1122"/>
                  </a:lnTo>
                  <a:lnTo>
                    <a:pt x="336" y="1124"/>
                  </a:lnTo>
                  <a:lnTo>
                    <a:pt x="334" y="1125"/>
                  </a:lnTo>
                  <a:lnTo>
                    <a:pt x="333" y="1125"/>
                  </a:lnTo>
                  <a:lnTo>
                    <a:pt x="333" y="1124"/>
                  </a:lnTo>
                  <a:lnTo>
                    <a:pt x="329" y="1122"/>
                  </a:lnTo>
                  <a:lnTo>
                    <a:pt x="328" y="1121"/>
                  </a:lnTo>
                  <a:lnTo>
                    <a:pt x="329" y="1121"/>
                  </a:lnTo>
                  <a:lnTo>
                    <a:pt x="329" y="1119"/>
                  </a:lnTo>
                  <a:lnTo>
                    <a:pt x="328" y="1119"/>
                  </a:lnTo>
                  <a:lnTo>
                    <a:pt x="328" y="1118"/>
                  </a:lnTo>
                  <a:lnTo>
                    <a:pt x="329" y="1118"/>
                  </a:lnTo>
                  <a:lnTo>
                    <a:pt x="329" y="1116"/>
                  </a:lnTo>
                  <a:lnTo>
                    <a:pt x="329" y="1115"/>
                  </a:lnTo>
                  <a:lnTo>
                    <a:pt x="329" y="1113"/>
                  </a:lnTo>
                  <a:lnTo>
                    <a:pt x="331" y="1113"/>
                  </a:lnTo>
                  <a:lnTo>
                    <a:pt x="331" y="1112"/>
                  </a:lnTo>
                  <a:lnTo>
                    <a:pt x="333" y="1112"/>
                  </a:lnTo>
                  <a:lnTo>
                    <a:pt x="334" y="1112"/>
                  </a:lnTo>
                  <a:lnTo>
                    <a:pt x="336" y="1112"/>
                  </a:lnTo>
                  <a:lnTo>
                    <a:pt x="337" y="1112"/>
                  </a:lnTo>
                  <a:lnTo>
                    <a:pt x="339" y="1110"/>
                  </a:lnTo>
                  <a:lnTo>
                    <a:pt x="339" y="1109"/>
                  </a:lnTo>
                  <a:lnTo>
                    <a:pt x="339" y="1107"/>
                  </a:lnTo>
                  <a:lnTo>
                    <a:pt x="340" y="1106"/>
                  </a:lnTo>
                  <a:lnTo>
                    <a:pt x="339" y="1106"/>
                  </a:lnTo>
                  <a:lnTo>
                    <a:pt x="339" y="1104"/>
                  </a:lnTo>
                  <a:lnTo>
                    <a:pt x="339" y="1103"/>
                  </a:lnTo>
                  <a:lnTo>
                    <a:pt x="339" y="1100"/>
                  </a:lnTo>
                  <a:lnTo>
                    <a:pt x="339" y="1098"/>
                  </a:lnTo>
                  <a:lnTo>
                    <a:pt x="339" y="1096"/>
                  </a:lnTo>
                  <a:lnTo>
                    <a:pt x="339" y="1095"/>
                  </a:lnTo>
                  <a:lnTo>
                    <a:pt x="337" y="1092"/>
                  </a:lnTo>
                  <a:lnTo>
                    <a:pt x="336" y="1092"/>
                  </a:lnTo>
                  <a:lnTo>
                    <a:pt x="336" y="1090"/>
                  </a:lnTo>
                  <a:lnTo>
                    <a:pt x="336" y="1089"/>
                  </a:lnTo>
                  <a:lnTo>
                    <a:pt x="337" y="1087"/>
                  </a:lnTo>
                  <a:lnTo>
                    <a:pt x="339" y="1087"/>
                  </a:lnTo>
                  <a:lnTo>
                    <a:pt x="339" y="1086"/>
                  </a:lnTo>
                  <a:lnTo>
                    <a:pt x="340" y="1086"/>
                  </a:lnTo>
                  <a:lnTo>
                    <a:pt x="342" y="1084"/>
                  </a:lnTo>
                  <a:lnTo>
                    <a:pt x="343" y="1083"/>
                  </a:lnTo>
                  <a:lnTo>
                    <a:pt x="345" y="1081"/>
                  </a:lnTo>
                  <a:lnTo>
                    <a:pt x="346" y="1083"/>
                  </a:lnTo>
                  <a:lnTo>
                    <a:pt x="348" y="1083"/>
                  </a:lnTo>
                  <a:lnTo>
                    <a:pt x="348" y="1084"/>
                  </a:lnTo>
                  <a:lnTo>
                    <a:pt x="349" y="1086"/>
                  </a:lnTo>
                  <a:lnTo>
                    <a:pt x="348" y="1089"/>
                  </a:lnTo>
                  <a:lnTo>
                    <a:pt x="348" y="1090"/>
                  </a:lnTo>
                  <a:lnTo>
                    <a:pt x="349" y="1090"/>
                  </a:lnTo>
                  <a:lnTo>
                    <a:pt x="352" y="1090"/>
                  </a:lnTo>
                  <a:lnTo>
                    <a:pt x="354" y="1087"/>
                  </a:lnTo>
                  <a:lnTo>
                    <a:pt x="357" y="1086"/>
                  </a:lnTo>
                  <a:lnTo>
                    <a:pt x="357" y="1083"/>
                  </a:lnTo>
                  <a:lnTo>
                    <a:pt x="358" y="1083"/>
                  </a:lnTo>
                  <a:lnTo>
                    <a:pt x="358" y="1081"/>
                  </a:lnTo>
                  <a:lnTo>
                    <a:pt x="360" y="1081"/>
                  </a:lnTo>
                  <a:lnTo>
                    <a:pt x="360" y="1080"/>
                  </a:lnTo>
                  <a:lnTo>
                    <a:pt x="360" y="1078"/>
                  </a:lnTo>
                  <a:lnTo>
                    <a:pt x="360" y="1077"/>
                  </a:lnTo>
                  <a:lnTo>
                    <a:pt x="358" y="1075"/>
                  </a:lnTo>
                  <a:lnTo>
                    <a:pt x="358" y="1074"/>
                  </a:lnTo>
                  <a:lnTo>
                    <a:pt x="360" y="1072"/>
                  </a:lnTo>
                  <a:lnTo>
                    <a:pt x="360" y="1071"/>
                  </a:lnTo>
                  <a:lnTo>
                    <a:pt x="358" y="1072"/>
                  </a:lnTo>
                  <a:lnTo>
                    <a:pt x="357" y="1072"/>
                  </a:lnTo>
                  <a:lnTo>
                    <a:pt x="355" y="1071"/>
                  </a:lnTo>
                  <a:lnTo>
                    <a:pt x="354" y="1071"/>
                  </a:lnTo>
                  <a:lnTo>
                    <a:pt x="352" y="1071"/>
                  </a:lnTo>
                  <a:lnTo>
                    <a:pt x="351" y="1071"/>
                  </a:lnTo>
                  <a:lnTo>
                    <a:pt x="349" y="1071"/>
                  </a:lnTo>
                  <a:lnTo>
                    <a:pt x="348" y="1072"/>
                  </a:lnTo>
                  <a:lnTo>
                    <a:pt x="346" y="1072"/>
                  </a:lnTo>
                  <a:lnTo>
                    <a:pt x="345" y="1072"/>
                  </a:lnTo>
                  <a:lnTo>
                    <a:pt x="343" y="1072"/>
                  </a:lnTo>
                  <a:lnTo>
                    <a:pt x="343" y="1074"/>
                  </a:lnTo>
                  <a:lnTo>
                    <a:pt x="342" y="1072"/>
                  </a:lnTo>
                  <a:lnTo>
                    <a:pt x="342" y="1074"/>
                  </a:lnTo>
                  <a:lnTo>
                    <a:pt x="340" y="1074"/>
                  </a:lnTo>
                  <a:lnTo>
                    <a:pt x="340" y="1075"/>
                  </a:lnTo>
                  <a:lnTo>
                    <a:pt x="340" y="1077"/>
                  </a:lnTo>
                  <a:lnTo>
                    <a:pt x="339" y="1078"/>
                  </a:lnTo>
                  <a:lnTo>
                    <a:pt x="339" y="1077"/>
                  </a:lnTo>
                  <a:lnTo>
                    <a:pt x="337" y="1077"/>
                  </a:lnTo>
                  <a:lnTo>
                    <a:pt x="337" y="1075"/>
                  </a:lnTo>
                  <a:lnTo>
                    <a:pt x="336" y="1074"/>
                  </a:lnTo>
                  <a:lnTo>
                    <a:pt x="334" y="1071"/>
                  </a:lnTo>
                  <a:lnTo>
                    <a:pt x="333" y="1071"/>
                  </a:lnTo>
                  <a:lnTo>
                    <a:pt x="333" y="1069"/>
                  </a:lnTo>
                  <a:lnTo>
                    <a:pt x="334" y="1069"/>
                  </a:lnTo>
                  <a:lnTo>
                    <a:pt x="334" y="1068"/>
                  </a:lnTo>
                  <a:lnTo>
                    <a:pt x="334" y="1066"/>
                  </a:lnTo>
                  <a:lnTo>
                    <a:pt x="334" y="1065"/>
                  </a:lnTo>
                  <a:lnTo>
                    <a:pt x="334" y="1063"/>
                  </a:lnTo>
                  <a:lnTo>
                    <a:pt x="334" y="1062"/>
                  </a:lnTo>
                  <a:lnTo>
                    <a:pt x="336" y="1062"/>
                  </a:lnTo>
                  <a:lnTo>
                    <a:pt x="334" y="1062"/>
                  </a:lnTo>
                  <a:lnTo>
                    <a:pt x="333" y="1060"/>
                  </a:lnTo>
                  <a:lnTo>
                    <a:pt x="333" y="1062"/>
                  </a:lnTo>
                  <a:lnTo>
                    <a:pt x="331" y="1060"/>
                  </a:lnTo>
                  <a:lnTo>
                    <a:pt x="328" y="1062"/>
                  </a:lnTo>
                  <a:lnTo>
                    <a:pt x="328" y="1063"/>
                  </a:lnTo>
                  <a:lnTo>
                    <a:pt x="326" y="1065"/>
                  </a:lnTo>
                  <a:lnTo>
                    <a:pt x="326" y="1066"/>
                  </a:lnTo>
                  <a:lnTo>
                    <a:pt x="326" y="1068"/>
                  </a:lnTo>
                  <a:lnTo>
                    <a:pt x="325" y="1066"/>
                  </a:lnTo>
                  <a:lnTo>
                    <a:pt x="323" y="1066"/>
                  </a:lnTo>
                  <a:lnTo>
                    <a:pt x="322" y="1066"/>
                  </a:lnTo>
                  <a:lnTo>
                    <a:pt x="320" y="1065"/>
                  </a:lnTo>
                  <a:lnTo>
                    <a:pt x="319" y="1065"/>
                  </a:lnTo>
                  <a:lnTo>
                    <a:pt x="317" y="1065"/>
                  </a:lnTo>
                  <a:lnTo>
                    <a:pt x="317" y="1066"/>
                  </a:lnTo>
                  <a:lnTo>
                    <a:pt x="316" y="1066"/>
                  </a:lnTo>
                  <a:lnTo>
                    <a:pt x="314" y="1065"/>
                  </a:lnTo>
                  <a:lnTo>
                    <a:pt x="313" y="1065"/>
                  </a:lnTo>
                  <a:lnTo>
                    <a:pt x="311" y="1062"/>
                  </a:lnTo>
                  <a:lnTo>
                    <a:pt x="310" y="1062"/>
                  </a:lnTo>
                  <a:lnTo>
                    <a:pt x="308" y="1062"/>
                  </a:lnTo>
                  <a:lnTo>
                    <a:pt x="307" y="1063"/>
                  </a:lnTo>
                  <a:lnTo>
                    <a:pt x="305" y="1065"/>
                  </a:lnTo>
                  <a:lnTo>
                    <a:pt x="305" y="1063"/>
                  </a:lnTo>
                  <a:lnTo>
                    <a:pt x="304" y="1065"/>
                  </a:lnTo>
                  <a:lnTo>
                    <a:pt x="304" y="1063"/>
                  </a:lnTo>
                  <a:lnTo>
                    <a:pt x="304" y="1062"/>
                  </a:lnTo>
                  <a:lnTo>
                    <a:pt x="305" y="1063"/>
                  </a:lnTo>
                  <a:lnTo>
                    <a:pt x="307" y="1063"/>
                  </a:lnTo>
                  <a:lnTo>
                    <a:pt x="307" y="1060"/>
                  </a:lnTo>
                  <a:lnTo>
                    <a:pt x="305" y="1060"/>
                  </a:lnTo>
                  <a:lnTo>
                    <a:pt x="304" y="1060"/>
                  </a:lnTo>
                  <a:lnTo>
                    <a:pt x="302" y="1060"/>
                  </a:lnTo>
                  <a:lnTo>
                    <a:pt x="302" y="1059"/>
                  </a:lnTo>
                  <a:lnTo>
                    <a:pt x="302" y="1057"/>
                  </a:lnTo>
                  <a:lnTo>
                    <a:pt x="301" y="1057"/>
                  </a:lnTo>
                  <a:lnTo>
                    <a:pt x="299" y="1057"/>
                  </a:lnTo>
                  <a:lnTo>
                    <a:pt x="298" y="1057"/>
                  </a:lnTo>
                  <a:lnTo>
                    <a:pt x="298" y="1056"/>
                  </a:lnTo>
                  <a:lnTo>
                    <a:pt x="296" y="1056"/>
                  </a:lnTo>
                  <a:lnTo>
                    <a:pt x="296" y="1054"/>
                  </a:lnTo>
                  <a:lnTo>
                    <a:pt x="296" y="1053"/>
                  </a:lnTo>
                  <a:lnTo>
                    <a:pt x="296" y="1051"/>
                  </a:lnTo>
                  <a:lnTo>
                    <a:pt x="298" y="1050"/>
                  </a:lnTo>
                  <a:lnTo>
                    <a:pt x="296" y="1048"/>
                  </a:lnTo>
                  <a:lnTo>
                    <a:pt x="295" y="1048"/>
                  </a:lnTo>
                  <a:lnTo>
                    <a:pt x="293" y="1047"/>
                  </a:lnTo>
                  <a:lnTo>
                    <a:pt x="292" y="1045"/>
                  </a:lnTo>
                  <a:lnTo>
                    <a:pt x="293" y="1043"/>
                  </a:lnTo>
                  <a:lnTo>
                    <a:pt x="293" y="1042"/>
                  </a:lnTo>
                  <a:lnTo>
                    <a:pt x="292" y="1039"/>
                  </a:lnTo>
                  <a:lnTo>
                    <a:pt x="290" y="1039"/>
                  </a:lnTo>
                  <a:lnTo>
                    <a:pt x="290" y="1037"/>
                  </a:lnTo>
                  <a:lnTo>
                    <a:pt x="290" y="1036"/>
                  </a:lnTo>
                  <a:lnTo>
                    <a:pt x="289" y="1036"/>
                  </a:lnTo>
                  <a:lnTo>
                    <a:pt x="289" y="1034"/>
                  </a:lnTo>
                  <a:lnTo>
                    <a:pt x="290" y="1034"/>
                  </a:lnTo>
                  <a:lnTo>
                    <a:pt x="290" y="1033"/>
                  </a:lnTo>
                  <a:lnTo>
                    <a:pt x="290" y="1030"/>
                  </a:lnTo>
                  <a:lnTo>
                    <a:pt x="290" y="1028"/>
                  </a:lnTo>
                  <a:lnTo>
                    <a:pt x="292" y="1028"/>
                  </a:lnTo>
                  <a:lnTo>
                    <a:pt x="293" y="1028"/>
                  </a:lnTo>
                  <a:lnTo>
                    <a:pt x="295" y="1027"/>
                  </a:lnTo>
                  <a:lnTo>
                    <a:pt x="295" y="1025"/>
                  </a:lnTo>
                  <a:lnTo>
                    <a:pt x="295" y="1024"/>
                  </a:lnTo>
                  <a:lnTo>
                    <a:pt x="293" y="1022"/>
                  </a:lnTo>
                  <a:lnTo>
                    <a:pt x="293" y="1021"/>
                  </a:lnTo>
                  <a:lnTo>
                    <a:pt x="292" y="1019"/>
                  </a:lnTo>
                  <a:lnTo>
                    <a:pt x="292" y="1021"/>
                  </a:lnTo>
                  <a:lnTo>
                    <a:pt x="290" y="1021"/>
                  </a:lnTo>
                  <a:lnTo>
                    <a:pt x="290" y="1022"/>
                  </a:lnTo>
                  <a:lnTo>
                    <a:pt x="289" y="1021"/>
                  </a:lnTo>
                  <a:lnTo>
                    <a:pt x="289" y="1019"/>
                  </a:lnTo>
                  <a:lnTo>
                    <a:pt x="287" y="1019"/>
                  </a:lnTo>
                  <a:lnTo>
                    <a:pt x="287" y="1018"/>
                  </a:lnTo>
                  <a:lnTo>
                    <a:pt x="287" y="1016"/>
                  </a:lnTo>
                  <a:lnTo>
                    <a:pt x="289" y="1016"/>
                  </a:lnTo>
                  <a:lnTo>
                    <a:pt x="289" y="1018"/>
                  </a:lnTo>
                  <a:lnTo>
                    <a:pt x="289" y="1019"/>
                  </a:lnTo>
                  <a:lnTo>
                    <a:pt x="290" y="1019"/>
                  </a:lnTo>
                  <a:lnTo>
                    <a:pt x="292" y="1019"/>
                  </a:lnTo>
                  <a:lnTo>
                    <a:pt x="292" y="1018"/>
                  </a:lnTo>
                  <a:lnTo>
                    <a:pt x="292" y="1016"/>
                  </a:lnTo>
                  <a:lnTo>
                    <a:pt x="290" y="1016"/>
                  </a:lnTo>
                  <a:lnTo>
                    <a:pt x="290" y="1018"/>
                  </a:lnTo>
                  <a:lnTo>
                    <a:pt x="289" y="1018"/>
                  </a:lnTo>
                  <a:lnTo>
                    <a:pt x="289" y="1016"/>
                  </a:lnTo>
                  <a:lnTo>
                    <a:pt x="290" y="1015"/>
                  </a:lnTo>
                  <a:lnTo>
                    <a:pt x="290" y="1016"/>
                  </a:lnTo>
                  <a:lnTo>
                    <a:pt x="292" y="1016"/>
                  </a:lnTo>
                  <a:lnTo>
                    <a:pt x="292" y="1015"/>
                  </a:lnTo>
                  <a:lnTo>
                    <a:pt x="293" y="1013"/>
                  </a:lnTo>
                  <a:lnTo>
                    <a:pt x="293" y="1012"/>
                  </a:lnTo>
                  <a:lnTo>
                    <a:pt x="292" y="1012"/>
                  </a:lnTo>
                  <a:lnTo>
                    <a:pt x="289" y="1010"/>
                  </a:lnTo>
                  <a:lnTo>
                    <a:pt x="287" y="1012"/>
                  </a:lnTo>
                  <a:lnTo>
                    <a:pt x="286" y="1012"/>
                  </a:lnTo>
                  <a:lnTo>
                    <a:pt x="284" y="1013"/>
                  </a:lnTo>
                  <a:lnTo>
                    <a:pt x="283" y="1013"/>
                  </a:lnTo>
                  <a:lnTo>
                    <a:pt x="281" y="1013"/>
                  </a:lnTo>
                  <a:lnTo>
                    <a:pt x="281" y="1015"/>
                  </a:lnTo>
                  <a:lnTo>
                    <a:pt x="280" y="1015"/>
                  </a:lnTo>
                  <a:lnTo>
                    <a:pt x="280" y="1013"/>
                  </a:lnTo>
                  <a:lnTo>
                    <a:pt x="277" y="1013"/>
                  </a:lnTo>
                  <a:lnTo>
                    <a:pt x="273" y="1015"/>
                  </a:lnTo>
                  <a:lnTo>
                    <a:pt x="269" y="1016"/>
                  </a:lnTo>
                  <a:lnTo>
                    <a:pt x="267" y="1016"/>
                  </a:lnTo>
                  <a:lnTo>
                    <a:pt x="263" y="1018"/>
                  </a:lnTo>
                  <a:lnTo>
                    <a:pt x="261" y="1018"/>
                  </a:lnTo>
                  <a:lnTo>
                    <a:pt x="261" y="1019"/>
                  </a:lnTo>
                  <a:lnTo>
                    <a:pt x="261" y="1021"/>
                  </a:lnTo>
                  <a:lnTo>
                    <a:pt x="260" y="1021"/>
                  </a:lnTo>
                  <a:lnTo>
                    <a:pt x="260" y="1024"/>
                  </a:lnTo>
                  <a:lnTo>
                    <a:pt x="260" y="1025"/>
                  </a:lnTo>
                  <a:lnTo>
                    <a:pt x="261" y="1027"/>
                  </a:lnTo>
                  <a:lnTo>
                    <a:pt x="263" y="1027"/>
                  </a:lnTo>
                  <a:lnTo>
                    <a:pt x="264" y="1027"/>
                  </a:lnTo>
                  <a:lnTo>
                    <a:pt x="264" y="1028"/>
                  </a:lnTo>
                  <a:lnTo>
                    <a:pt x="266" y="1033"/>
                  </a:lnTo>
                  <a:lnTo>
                    <a:pt x="266" y="1036"/>
                  </a:lnTo>
                  <a:lnTo>
                    <a:pt x="266" y="1037"/>
                  </a:lnTo>
                  <a:lnTo>
                    <a:pt x="266" y="1040"/>
                  </a:lnTo>
                  <a:lnTo>
                    <a:pt x="266" y="1042"/>
                  </a:lnTo>
                  <a:lnTo>
                    <a:pt x="269" y="1045"/>
                  </a:lnTo>
                  <a:lnTo>
                    <a:pt x="269" y="1047"/>
                  </a:lnTo>
                  <a:lnTo>
                    <a:pt x="269" y="1050"/>
                  </a:lnTo>
                  <a:lnTo>
                    <a:pt x="270" y="1051"/>
                  </a:lnTo>
                  <a:lnTo>
                    <a:pt x="269" y="1053"/>
                  </a:lnTo>
                  <a:lnTo>
                    <a:pt x="267" y="1053"/>
                  </a:lnTo>
                  <a:lnTo>
                    <a:pt x="266" y="1054"/>
                  </a:lnTo>
                  <a:lnTo>
                    <a:pt x="266" y="1056"/>
                  </a:lnTo>
                  <a:lnTo>
                    <a:pt x="264" y="1056"/>
                  </a:lnTo>
                  <a:lnTo>
                    <a:pt x="264" y="1057"/>
                  </a:lnTo>
                  <a:lnTo>
                    <a:pt x="266" y="1057"/>
                  </a:lnTo>
                  <a:lnTo>
                    <a:pt x="266" y="1059"/>
                  </a:lnTo>
                  <a:lnTo>
                    <a:pt x="264" y="1059"/>
                  </a:lnTo>
                  <a:lnTo>
                    <a:pt x="263" y="1057"/>
                  </a:lnTo>
                  <a:lnTo>
                    <a:pt x="261" y="1057"/>
                  </a:lnTo>
                  <a:lnTo>
                    <a:pt x="260" y="1060"/>
                  </a:lnTo>
                  <a:lnTo>
                    <a:pt x="260" y="1062"/>
                  </a:lnTo>
                  <a:lnTo>
                    <a:pt x="258" y="1062"/>
                  </a:lnTo>
                  <a:lnTo>
                    <a:pt x="257" y="1062"/>
                  </a:lnTo>
                  <a:lnTo>
                    <a:pt x="257" y="1063"/>
                  </a:lnTo>
                  <a:lnTo>
                    <a:pt x="254" y="1062"/>
                  </a:lnTo>
                  <a:lnTo>
                    <a:pt x="254" y="1063"/>
                  </a:lnTo>
                  <a:lnTo>
                    <a:pt x="252" y="1063"/>
                  </a:lnTo>
                  <a:lnTo>
                    <a:pt x="251" y="1065"/>
                  </a:lnTo>
                  <a:lnTo>
                    <a:pt x="249" y="1065"/>
                  </a:lnTo>
                  <a:lnTo>
                    <a:pt x="248" y="1063"/>
                  </a:lnTo>
                  <a:lnTo>
                    <a:pt x="246" y="1060"/>
                  </a:lnTo>
                  <a:lnTo>
                    <a:pt x="245" y="1060"/>
                  </a:lnTo>
                  <a:lnTo>
                    <a:pt x="243" y="1059"/>
                  </a:lnTo>
                  <a:lnTo>
                    <a:pt x="242" y="1057"/>
                  </a:lnTo>
                  <a:lnTo>
                    <a:pt x="242" y="1054"/>
                  </a:lnTo>
                  <a:lnTo>
                    <a:pt x="239" y="1050"/>
                  </a:lnTo>
                  <a:lnTo>
                    <a:pt x="237" y="1048"/>
                  </a:lnTo>
                  <a:lnTo>
                    <a:pt x="236" y="1045"/>
                  </a:lnTo>
                  <a:lnTo>
                    <a:pt x="231" y="1039"/>
                  </a:lnTo>
                  <a:lnTo>
                    <a:pt x="230" y="1036"/>
                  </a:lnTo>
                  <a:lnTo>
                    <a:pt x="224" y="1036"/>
                  </a:lnTo>
                  <a:lnTo>
                    <a:pt x="224" y="1034"/>
                  </a:lnTo>
                  <a:lnTo>
                    <a:pt x="222" y="1033"/>
                  </a:lnTo>
                  <a:lnTo>
                    <a:pt x="222" y="1031"/>
                  </a:lnTo>
                  <a:lnTo>
                    <a:pt x="224" y="1031"/>
                  </a:lnTo>
                  <a:lnTo>
                    <a:pt x="222" y="1030"/>
                  </a:lnTo>
                  <a:lnTo>
                    <a:pt x="221" y="1028"/>
                  </a:lnTo>
                  <a:lnTo>
                    <a:pt x="219" y="1028"/>
                  </a:lnTo>
                  <a:lnTo>
                    <a:pt x="214" y="1028"/>
                  </a:lnTo>
                  <a:lnTo>
                    <a:pt x="213" y="1028"/>
                  </a:lnTo>
                  <a:lnTo>
                    <a:pt x="211" y="1028"/>
                  </a:lnTo>
                  <a:lnTo>
                    <a:pt x="211" y="1030"/>
                  </a:lnTo>
                  <a:lnTo>
                    <a:pt x="211" y="1031"/>
                  </a:lnTo>
                  <a:lnTo>
                    <a:pt x="208" y="1030"/>
                  </a:lnTo>
                  <a:lnTo>
                    <a:pt x="207" y="1031"/>
                  </a:lnTo>
                  <a:lnTo>
                    <a:pt x="205" y="1031"/>
                  </a:lnTo>
                  <a:lnTo>
                    <a:pt x="204" y="1025"/>
                  </a:lnTo>
                  <a:lnTo>
                    <a:pt x="202" y="1024"/>
                  </a:lnTo>
                  <a:lnTo>
                    <a:pt x="202" y="1022"/>
                  </a:lnTo>
                  <a:lnTo>
                    <a:pt x="202" y="1021"/>
                  </a:lnTo>
                  <a:lnTo>
                    <a:pt x="201" y="1019"/>
                  </a:lnTo>
                  <a:lnTo>
                    <a:pt x="199" y="1018"/>
                  </a:lnTo>
                  <a:lnTo>
                    <a:pt x="198" y="1016"/>
                  </a:lnTo>
                  <a:lnTo>
                    <a:pt x="196" y="1015"/>
                  </a:lnTo>
                  <a:lnTo>
                    <a:pt x="195" y="1012"/>
                  </a:lnTo>
                  <a:lnTo>
                    <a:pt x="193" y="1010"/>
                  </a:lnTo>
                  <a:lnTo>
                    <a:pt x="192" y="1009"/>
                  </a:lnTo>
                  <a:lnTo>
                    <a:pt x="192" y="1007"/>
                  </a:lnTo>
                  <a:lnTo>
                    <a:pt x="192" y="1006"/>
                  </a:lnTo>
                  <a:lnTo>
                    <a:pt x="190" y="1003"/>
                  </a:lnTo>
                  <a:lnTo>
                    <a:pt x="190" y="1000"/>
                  </a:lnTo>
                  <a:lnTo>
                    <a:pt x="190" y="998"/>
                  </a:lnTo>
                  <a:lnTo>
                    <a:pt x="190" y="997"/>
                  </a:lnTo>
                  <a:lnTo>
                    <a:pt x="189" y="994"/>
                  </a:lnTo>
                  <a:lnTo>
                    <a:pt x="187" y="990"/>
                  </a:lnTo>
                  <a:lnTo>
                    <a:pt x="186" y="989"/>
                  </a:lnTo>
                  <a:lnTo>
                    <a:pt x="186" y="986"/>
                  </a:lnTo>
                  <a:lnTo>
                    <a:pt x="184" y="984"/>
                  </a:lnTo>
                  <a:lnTo>
                    <a:pt x="184" y="983"/>
                  </a:lnTo>
                  <a:lnTo>
                    <a:pt x="184" y="981"/>
                  </a:lnTo>
                  <a:lnTo>
                    <a:pt x="184" y="977"/>
                  </a:lnTo>
                  <a:lnTo>
                    <a:pt x="186" y="977"/>
                  </a:lnTo>
                  <a:lnTo>
                    <a:pt x="186" y="975"/>
                  </a:lnTo>
                  <a:lnTo>
                    <a:pt x="187" y="974"/>
                  </a:lnTo>
                  <a:lnTo>
                    <a:pt x="189" y="972"/>
                  </a:lnTo>
                  <a:lnTo>
                    <a:pt x="190" y="971"/>
                  </a:lnTo>
                  <a:lnTo>
                    <a:pt x="193" y="969"/>
                  </a:lnTo>
                  <a:lnTo>
                    <a:pt x="195" y="968"/>
                  </a:lnTo>
                  <a:lnTo>
                    <a:pt x="198" y="968"/>
                  </a:lnTo>
                  <a:lnTo>
                    <a:pt x="202" y="966"/>
                  </a:lnTo>
                  <a:lnTo>
                    <a:pt x="205" y="966"/>
                  </a:lnTo>
                  <a:lnTo>
                    <a:pt x="208" y="965"/>
                  </a:lnTo>
                  <a:lnTo>
                    <a:pt x="208" y="963"/>
                  </a:lnTo>
                  <a:lnTo>
                    <a:pt x="210" y="963"/>
                  </a:lnTo>
                  <a:lnTo>
                    <a:pt x="211" y="962"/>
                  </a:lnTo>
                  <a:lnTo>
                    <a:pt x="213" y="960"/>
                  </a:lnTo>
                  <a:lnTo>
                    <a:pt x="213" y="959"/>
                  </a:lnTo>
                  <a:lnTo>
                    <a:pt x="216" y="954"/>
                  </a:lnTo>
                  <a:lnTo>
                    <a:pt x="216" y="953"/>
                  </a:lnTo>
                  <a:lnTo>
                    <a:pt x="217" y="951"/>
                  </a:lnTo>
                  <a:lnTo>
                    <a:pt x="219" y="951"/>
                  </a:lnTo>
                  <a:lnTo>
                    <a:pt x="224" y="945"/>
                  </a:lnTo>
                  <a:lnTo>
                    <a:pt x="225" y="944"/>
                  </a:lnTo>
                  <a:lnTo>
                    <a:pt x="225" y="942"/>
                  </a:lnTo>
                  <a:lnTo>
                    <a:pt x="225" y="941"/>
                  </a:lnTo>
                  <a:lnTo>
                    <a:pt x="224" y="939"/>
                  </a:lnTo>
                  <a:lnTo>
                    <a:pt x="222" y="939"/>
                  </a:lnTo>
                  <a:lnTo>
                    <a:pt x="221" y="939"/>
                  </a:lnTo>
                  <a:lnTo>
                    <a:pt x="219" y="939"/>
                  </a:lnTo>
                  <a:lnTo>
                    <a:pt x="216" y="941"/>
                  </a:lnTo>
                  <a:lnTo>
                    <a:pt x="214" y="941"/>
                  </a:lnTo>
                  <a:lnTo>
                    <a:pt x="213" y="941"/>
                  </a:lnTo>
                  <a:lnTo>
                    <a:pt x="211" y="941"/>
                  </a:lnTo>
                  <a:lnTo>
                    <a:pt x="210" y="941"/>
                  </a:lnTo>
                  <a:lnTo>
                    <a:pt x="208" y="941"/>
                  </a:lnTo>
                  <a:lnTo>
                    <a:pt x="207" y="939"/>
                  </a:lnTo>
                  <a:lnTo>
                    <a:pt x="205" y="939"/>
                  </a:lnTo>
                  <a:lnTo>
                    <a:pt x="205" y="937"/>
                  </a:lnTo>
                  <a:lnTo>
                    <a:pt x="204" y="936"/>
                  </a:lnTo>
                  <a:lnTo>
                    <a:pt x="204" y="934"/>
                  </a:lnTo>
                  <a:lnTo>
                    <a:pt x="204" y="933"/>
                  </a:lnTo>
                  <a:lnTo>
                    <a:pt x="202" y="930"/>
                  </a:lnTo>
                  <a:lnTo>
                    <a:pt x="202" y="927"/>
                  </a:lnTo>
                  <a:lnTo>
                    <a:pt x="201" y="924"/>
                  </a:lnTo>
                  <a:lnTo>
                    <a:pt x="199" y="921"/>
                  </a:lnTo>
                  <a:lnTo>
                    <a:pt x="198" y="918"/>
                  </a:lnTo>
                  <a:lnTo>
                    <a:pt x="195" y="915"/>
                  </a:lnTo>
                  <a:lnTo>
                    <a:pt x="193" y="913"/>
                  </a:lnTo>
                  <a:lnTo>
                    <a:pt x="193" y="912"/>
                  </a:lnTo>
                  <a:lnTo>
                    <a:pt x="192" y="912"/>
                  </a:lnTo>
                  <a:lnTo>
                    <a:pt x="192" y="909"/>
                  </a:lnTo>
                  <a:lnTo>
                    <a:pt x="192" y="907"/>
                  </a:lnTo>
                  <a:lnTo>
                    <a:pt x="193" y="906"/>
                  </a:lnTo>
                  <a:lnTo>
                    <a:pt x="195" y="901"/>
                  </a:lnTo>
                  <a:lnTo>
                    <a:pt x="195" y="900"/>
                  </a:lnTo>
                  <a:lnTo>
                    <a:pt x="195" y="898"/>
                  </a:lnTo>
                  <a:lnTo>
                    <a:pt x="195" y="897"/>
                  </a:lnTo>
                  <a:lnTo>
                    <a:pt x="193" y="895"/>
                  </a:lnTo>
                  <a:lnTo>
                    <a:pt x="193" y="894"/>
                  </a:lnTo>
                  <a:lnTo>
                    <a:pt x="192" y="894"/>
                  </a:lnTo>
                  <a:lnTo>
                    <a:pt x="192" y="892"/>
                  </a:lnTo>
                  <a:lnTo>
                    <a:pt x="190" y="892"/>
                  </a:lnTo>
                  <a:lnTo>
                    <a:pt x="189" y="892"/>
                  </a:lnTo>
                  <a:lnTo>
                    <a:pt x="187" y="892"/>
                  </a:lnTo>
                  <a:lnTo>
                    <a:pt x="186" y="891"/>
                  </a:lnTo>
                  <a:lnTo>
                    <a:pt x="184" y="889"/>
                  </a:lnTo>
                  <a:lnTo>
                    <a:pt x="183" y="886"/>
                  </a:lnTo>
                  <a:lnTo>
                    <a:pt x="181" y="883"/>
                  </a:lnTo>
                  <a:lnTo>
                    <a:pt x="181" y="881"/>
                  </a:lnTo>
                  <a:lnTo>
                    <a:pt x="181" y="880"/>
                  </a:lnTo>
                  <a:lnTo>
                    <a:pt x="181" y="877"/>
                  </a:lnTo>
                  <a:lnTo>
                    <a:pt x="181" y="875"/>
                  </a:lnTo>
                  <a:lnTo>
                    <a:pt x="183" y="875"/>
                  </a:lnTo>
                  <a:lnTo>
                    <a:pt x="183" y="874"/>
                  </a:lnTo>
                  <a:lnTo>
                    <a:pt x="183" y="872"/>
                  </a:lnTo>
                  <a:lnTo>
                    <a:pt x="184" y="871"/>
                  </a:lnTo>
                  <a:lnTo>
                    <a:pt x="184" y="869"/>
                  </a:lnTo>
                  <a:lnTo>
                    <a:pt x="186" y="868"/>
                  </a:lnTo>
                  <a:lnTo>
                    <a:pt x="186" y="866"/>
                  </a:lnTo>
                  <a:lnTo>
                    <a:pt x="184" y="863"/>
                  </a:lnTo>
                  <a:lnTo>
                    <a:pt x="184" y="862"/>
                  </a:lnTo>
                  <a:lnTo>
                    <a:pt x="183" y="859"/>
                  </a:lnTo>
                  <a:lnTo>
                    <a:pt x="181" y="853"/>
                  </a:lnTo>
                  <a:lnTo>
                    <a:pt x="181" y="850"/>
                  </a:lnTo>
                  <a:lnTo>
                    <a:pt x="181" y="848"/>
                  </a:lnTo>
                  <a:lnTo>
                    <a:pt x="180" y="844"/>
                  </a:lnTo>
                  <a:lnTo>
                    <a:pt x="177" y="841"/>
                  </a:lnTo>
                  <a:lnTo>
                    <a:pt x="177" y="838"/>
                  </a:lnTo>
                  <a:lnTo>
                    <a:pt x="175" y="838"/>
                  </a:lnTo>
                  <a:lnTo>
                    <a:pt x="171" y="833"/>
                  </a:lnTo>
                  <a:lnTo>
                    <a:pt x="171" y="831"/>
                  </a:lnTo>
                  <a:lnTo>
                    <a:pt x="168" y="828"/>
                  </a:lnTo>
                  <a:lnTo>
                    <a:pt x="165" y="827"/>
                  </a:lnTo>
                  <a:lnTo>
                    <a:pt x="163" y="825"/>
                  </a:lnTo>
                  <a:lnTo>
                    <a:pt x="161" y="821"/>
                  </a:lnTo>
                  <a:lnTo>
                    <a:pt x="158" y="818"/>
                  </a:lnTo>
                  <a:lnTo>
                    <a:pt x="157" y="816"/>
                  </a:lnTo>
                  <a:lnTo>
                    <a:pt x="154" y="813"/>
                  </a:lnTo>
                  <a:lnTo>
                    <a:pt x="151" y="810"/>
                  </a:lnTo>
                  <a:lnTo>
                    <a:pt x="148" y="809"/>
                  </a:lnTo>
                  <a:lnTo>
                    <a:pt x="146" y="809"/>
                  </a:lnTo>
                  <a:lnTo>
                    <a:pt x="145" y="807"/>
                  </a:lnTo>
                  <a:lnTo>
                    <a:pt x="143" y="807"/>
                  </a:lnTo>
                  <a:lnTo>
                    <a:pt x="142" y="807"/>
                  </a:lnTo>
                  <a:lnTo>
                    <a:pt x="140" y="807"/>
                  </a:lnTo>
                  <a:lnTo>
                    <a:pt x="137" y="806"/>
                  </a:lnTo>
                  <a:lnTo>
                    <a:pt x="136" y="806"/>
                  </a:lnTo>
                  <a:lnTo>
                    <a:pt x="131" y="806"/>
                  </a:lnTo>
                  <a:lnTo>
                    <a:pt x="130" y="806"/>
                  </a:lnTo>
                  <a:lnTo>
                    <a:pt x="128" y="806"/>
                  </a:lnTo>
                  <a:lnTo>
                    <a:pt x="125" y="807"/>
                  </a:lnTo>
                  <a:lnTo>
                    <a:pt x="121" y="809"/>
                  </a:lnTo>
                  <a:lnTo>
                    <a:pt x="119" y="810"/>
                  </a:lnTo>
                  <a:lnTo>
                    <a:pt x="115" y="810"/>
                  </a:lnTo>
                  <a:lnTo>
                    <a:pt x="113" y="812"/>
                  </a:lnTo>
                  <a:lnTo>
                    <a:pt x="107" y="813"/>
                  </a:lnTo>
                  <a:lnTo>
                    <a:pt x="107" y="815"/>
                  </a:lnTo>
                  <a:lnTo>
                    <a:pt x="104" y="816"/>
                  </a:lnTo>
                  <a:lnTo>
                    <a:pt x="102" y="818"/>
                  </a:lnTo>
                  <a:lnTo>
                    <a:pt x="98" y="819"/>
                  </a:lnTo>
                  <a:lnTo>
                    <a:pt x="95" y="819"/>
                  </a:lnTo>
                  <a:lnTo>
                    <a:pt x="89" y="821"/>
                  </a:lnTo>
                  <a:lnTo>
                    <a:pt x="87" y="821"/>
                  </a:lnTo>
                  <a:lnTo>
                    <a:pt x="84" y="821"/>
                  </a:lnTo>
                  <a:lnTo>
                    <a:pt x="81" y="822"/>
                  </a:lnTo>
                  <a:lnTo>
                    <a:pt x="74" y="827"/>
                  </a:lnTo>
                  <a:lnTo>
                    <a:pt x="74" y="828"/>
                  </a:lnTo>
                  <a:lnTo>
                    <a:pt x="69" y="830"/>
                  </a:lnTo>
                  <a:lnTo>
                    <a:pt x="63" y="833"/>
                  </a:lnTo>
                  <a:lnTo>
                    <a:pt x="62" y="833"/>
                  </a:lnTo>
                  <a:lnTo>
                    <a:pt x="59" y="835"/>
                  </a:lnTo>
                  <a:lnTo>
                    <a:pt x="57" y="835"/>
                  </a:lnTo>
                  <a:lnTo>
                    <a:pt x="54" y="835"/>
                  </a:lnTo>
                  <a:lnTo>
                    <a:pt x="53" y="835"/>
                  </a:lnTo>
                  <a:lnTo>
                    <a:pt x="51" y="836"/>
                  </a:lnTo>
                  <a:lnTo>
                    <a:pt x="51" y="835"/>
                  </a:lnTo>
                  <a:lnTo>
                    <a:pt x="48" y="835"/>
                  </a:lnTo>
                  <a:lnTo>
                    <a:pt x="46" y="835"/>
                  </a:lnTo>
                  <a:lnTo>
                    <a:pt x="36" y="836"/>
                  </a:lnTo>
                  <a:lnTo>
                    <a:pt x="33" y="836"/>
                  </a:lnTo>
                  <a:lnTo>
                    <a:pt x="31" y="835"/>
                  </a:lnTo>
                  <a:lnTo>
                    <a:pt x="30" y="833"/>
                  </a:lnTo>
                  <a:lnTo>
                    <a:pt x="28" y="831"/>
                  </a:lnTo>
                  <a:lnTo>
                    <a:pt x="28" y="830"/>
                  </a:lnTo>
                  <a:lnTo>
                    <a:pt x="28" y="828"/>
                  </a:lnTo>
                  <a:lnTo>
                    <a:pt x="27" y="824"/>
                  </a:lnTo>
                  <a:lnTo>
                    <a:pt x="27" y="822"/>
                  </a:lnTo>
                  <a:lnTo>
                    <a:pt x="27" y="821"/>
                  </a:lnTo>
                  <a:lnTo>
                    <a:pt x="27" y="819"/>
                  </a:lnTo>
                  <a:lnTo>
                    <a:pt x="27" y="818"/>
                  </a:lnTo>
                  <a:lnTo>
                    <a:pt x="25" y="816"/>
                  </a:lnTo>
                  <a:lnTo>
                    <a:pt x="24" y="815"/>
                  </a:lnTo>
                  <a:lnTo>
                    <a:pt x="22" y="813"/>
                  </a:lnTo>
                  <a:lnTo>
                    <a:pt x="19" y="812"/>
                  </a:lnTo>
                  <a:lnTo>
                    <a:pt x="18" y="810"/>
                  </a:lnTo>
                  <a:lnTo>
                    <a:pt x="12" y="804"/>
                  </a:lnTo>
                  <a:lnTo>
                    <a:pt x="10" y="803"/>
                  </a:lnTo>
                  <a:lnTo>
                    <a:pt x="9" y="801"/>
                  </a:lnTo>
                  <a:lnTo>
                    <a:pt x="6" y="800"/>
                  </a:lnTo>
                  <a:lnTo>
                    <a:pt x="4" y="798"/>
                  </a:lnTo>
                  <a:lnTo>
                    <a:pt x="1" y="797"/>
                  </a:lnTo>
                  <a:lnTo>
                    <a:pt x="0" y="794"/>
                  </a:lnTo>
                  <a:lnTo>
                    <a:pt x="0" y="792"/>
                  </a:lnTo>
                  <a:lnTo>
                    <a:pt x="0" y="791"/>
                  </a:lnTo>
                  <a:lnTo>
                    <a:pt x="0" y="789"/>
                  </a:lnTo>
                  <a:lnTo>
                    <a:pt x="3" y="789"/>
                  </a:lnTo>
                  <a:lnTo>
                    <a:pt x="4" y="788"/>
                  </a:lnTo>
                  <a:lnTo>
                    <a:pt x="4" y="786"/>
                  </a:lnTo>
                  <a:lnTo>
                    <a:pt x="6" y="785"/>
                  </a:lnTo>
                  <a:lnTo>
                    <a:pt x="7" y="785"/>
                  </a:lnTo>
                  <a:lnTo>
                    <a:pt x="7" y="783"/>
                  </a:lnTo>
                  <a:lnTo>
                    <a:pt x="9" y="782"/>
                  </a:lnTo>
                  <a:lnTo>
                    <a:pt x="9" y="780"/>
                  </a:lnTo>
                  <a:lnTo>
                    <a:pt x="10" y="780"/>
                  </a:lnTo>
                  <a:lnTo>
                    <a:pt x="12" y="780"/>
                  </a:lnTo>
                  <a:lnTo>
                    <a:pt x="13" y="780"/>
                  </a:lnTo>
                  <a:lnTo>
                    <a:pt x="13" y="782"/>
                  </a:lnTo>
                  <a:lnTo>
                    <a:pt x="15" y="782"/>
                  </a:lnTo>
                  <a:lnTo>
                    <a:pt x="16" y="780"/>
                  </a:lnTo>
                  <a:lnTo>
                    <a:pt x="18" y="782"/>
                  </a:lnTo>
                  <a:lnTo>
                    <a:pt x="19" y="782"/>
                  </a:lnTo>
                  <a:lnTo>
                    <a:pt x="19" y="780"/>
                  </a:lnTo>
                  <a:lnTo>
                    <a:pt x="21" y="780"/>
                  </a:lnTo>
                  <a:lnTo>
                    <a:pt x="21" y="778"/>
                  </a:lnTo>
                  <a:lnTo>
                    <a:pt x="19" y="777"/>
                  </a:lnTo>
                  <a:lnTo>
                    <a:pt x="21" y="777"/>
                  </a:lnTo>
                  <a:lnTo>
                    <a:pt x="19" y="775"/>
                  </a:lnTo>
                  <a:lnTo>
                    <a:pt x="21" y="775"/>
                  </a:lnTo>
                  <a:lnTo>
                    <a:pt x="19" y="774"/>
                  </a:lnTo>
                  <a:lnTo>
                    <a:pt x="19" y="775"/>
                  </a:lnTo>
                  <a:lnTo>
                    <a:pt x="18" y="775"/>
                  </a:lnTo>
                  <a:lnTo>
                    <a:pt x="19" y="774"/>
                  </a:lnTo>
                  <a:lnTo>
                    <a:pt x="18" y="772"/>
                  </a:lnTo>
                  <a:lnTo>
                    <a:pt x="19" y="772"/>
                  </a:lnTo>
                  <a:lnTo>
                    <a:pt x="21" y="772"/>
                  </a:lnTo>
                  <a:lnTo>
                    <a:pt x="21" y="771"/>
                  </a:lnTo>
                  <a:lnTo>
                    <a:pt x="19" y="771"/>
                  </a:lnTo>
                  <a:lnTo>
                    <a:pt x="21" y="769"/>
                  </a:lnTo>
                  <a:lnTo>
                    <a:pt x="19" y="769"/>
                  </a:lnTo>
                  <a:lnTo>
                    <a:pt x="21" y="768"/>
                  </a:lnTo>
                  <a:lnTo>
                    <a:pt x="22" y="766"/>
                  </a:lnTo>
                  <a:lnTo>
                    <a:pt x="22" y="765"/>
                  </a:lnTo>
                  <a:lnTo>
                    <a:pt x="24" y="760"/>
                  </a:lnTo>
                  <a:lnTo>
                    <a:pt x="25" y="759"/>
                  </a:lnTo>
                  <a:lnTo>
                    <a:pt x="27" y="759"/>
                  </a:lnTo>
                  <a:lnTo>
                    <a:pt x="28" y="759"/>
                  </a:lnTo>
                  <a:lnTo>
                    <a:pt x="28" y="760"/>
                  </a:lnTo>
                  <a:lnTo>
                    <a:pt x="30" y="760"/>
                  </a:lnTo>
                  <a:lnTo>
                    <a:pt x="30" y="762"/>
                  </a:lnTo>
                  <a:lnTo>
                    <a:pt x="31" y="762"/>
                  </a:lnTo>
                  <a:lnTo>
                    <a:pt x="31" y="763"/>
                  </a:lnTo>
                  <a:lnTo>
                    <a:pt x="33" y="763"/>
                  </a:lnTo>
                  <a:lnTo>
                    <a:pt x="34" y="765"/>
                  </a:lnTo>
                  <a:lnTo>
                    <a:pt x="34" y="763"/>
                  </a:lnTo>
                  <a:lnTo>
                    <a:pt x="36" y="765"/>
                  </a:lnTo>
                  <a:lnTo>
                    <a:pt x="37" y="763"/>
                  </a:lnTo>
                  <a:lnTo>
                    <a:pt x="39" y="762"/>
                  </a:lnTo>
                  <a:lnTo>
                    <a:pt x="40" y="762"/>
                  </a:lnTo>
                  <a:lnTo>
                    <a:pt x="42" y="762"/>
                  </a:lnTo>
                  <a:lnTo>
                    <a:pt x="43" y="763"/>
                  </a:lnTo>
                  <a:lnTo>
                    <a:pt x="45" y="765"/>
                  </a:lnTo>
                  <a:lnTo>
                    <a:pt x="46" y="768"/>
                  </a:lnTo>
                  <a:lnTo>
                    <a:pt x="48" y="769"/>
                  </a:lnTo>
                  <a:lnTo>
                    <a:pt x="46" y="771"/>
                  </a:lnTo>
                  <a:lnTo>
                    <a:pt x="48" y="771"/>
                  </a:lnTo>
                  <a:lnTo>
                    <a:pt x="50" y="771"/>
                  </a:lnTo>
                  <a:lnTo>
                    <a:pt x="51" y="771"/>
                  </a:lnTo>
                  <a:lnTo>
                    <a:pt x="50" y="771"/>
                  </a:lnTo>
                  <a:lnTo>
                    <a:pt x="50" y="769"/>
                  </a:lnTo>
                  <a:lnTo>
                    <a:pt x="50" y="768"/>
                  </a:lnTo>
                  <a:lnTo>
                    <a:pt x="48" y="766"/>
                  </a:lnTo>
                  <a:lnTo>
                    <a:pt x="48" y="765"/>
                  </a:lnTo>
                  <a:lnTo>
                    <a:pt x="50" y="763"/>
                  </a:lnTo>
                  <a:lnTo>
                    <a:pt x="50" y="762"/>
                  </a:lnTo>
                  <a:lnTo>
                    <a:pt x="48" y="762"/>
                  </a:lnTo>
                  <a:lnTo>
                    <a:pt x="50" y="760"/>
                  </a:lnTo>
                  <a:lnTo>
                    <a:pt x="48" y="760"/>
                  </a:lnTo>
                  <a:lnTo>
                    <a:pt x="48" y="757"/>
                  </a:lnTo>
                  <a:lnTo>
                    <a:pt x="48" y="756"/>
                  </a:lnTo>
                  <a:lnTo>
                    <a:pt x="50" y="754"/>
                  </a:lnTo>
                  <a:lnTo>
                    <a:pt x="50" y="753"/>
                  </a:lnTo>
                  <a:lnTo>
                    <a:pt x="50" y="751"/>
                  </a:lnTo>
                  <a:lnTo>
                    <a:pt x="51" y="751"/>
                  </a:lnTo>
                  <a:lnTo>
                    <a:pt x="51" y="750"/>
                  </a:lnTo>
                  <a:lnTo>
                    <a:pt x="48" y="750"/>
                  </a:lnTo>
                  <a:lnTo>
                    <a:pt x="48" y="748"/>
                  </a:lnTo>
                  <a:lnTo>
                    <a:pt x="46" y="748"/>
                  </a:lnTo>
                  <a:lnTo>
                    <a:pt x="46" y="747"/>
                  </a:lnTo>
                  <a:lnTo>
                    <a:pt x="45" y="747"/>
                  </a:lnTo>
                  <a:lnTo>
                    <a:pt x="45" y="745"/>
                  </a:lnTo>
                  <a:lnTo>
                    <a:pt x="43" y="745"/>
                  </a:lnTo>
                  <a:lnTo>
                    <a:pt x="42" y="744"/>
                  </a:lnTo>
                  <a:lnTo>
                    <a:pt x="40" y="742"/>
                  </a:lnTo>
                  <a:lnTo>
                    <a:pt x="39" y="742"/>
                  </a:lnTo>
                  <a:lnTo>
                    <a:pt x="37" y="741"/>
                  </a:lnTo>
                  <a:lnTo>
                    <a:pt x="37" y="739"/>
                  </a:lnTo>
                  <a:lnTo>
                    <a:pt x="36" y="739"/>
                  </a:lnTo>
                  <a:lnTo>
                    <a:pt x="36" y="738"/>
                  </a:lnTo>
                  <a:lnTo>
                    <a:pt x="36" y="736"/>
                  </a:lnTo>
                  <a:lnTo>
                    <a:pt x="37" y="736"/>
                  </a:lnTo>
                  <a:lnTo>
                    <a:pt x="37" y="735"/>
                  </a:lnTo>
                  <a:lnTo>
                    <a:pt x="36" y="735"/>
                  </a:lnTo>
                  <a:lnTo>
                    <a:pt x="36" y="732"/>
                  </a:lnTo>
                  <a:lnTo>
                    <a:pt x="37" y="730"/>
                  </a:lnTo>
                  <a:lnTo>
                    <a:pt x="39" y="730"/>
                  </a:lnTo>
                  <a:lnTo>
                    <a:pt x="40" y="729"/>
                  </a:lnTo>
                  <a:lnTo>
                    <a:pt x="42" y="729"/>
                  </a:lnTo>
                  <a:lnTo>
                    <a:pt x="43" y="727"/>
                  </a:lnTo>
                  <a:lnTo>
                    <a:pt x="45" y="725"/>
                  </a:lnTo>
                  <a:lnTo>
                    <a:pt x="45" y="724"/>
                  </a:lnTo>
                  <a:lnTo>
                    <a:pt x="43" y="722"/>
                  </a:lnTo>
                  <a:lnTo>
                    <a:pt x="45" y="722"/>
                  </a:lnTo>
                  <a:lnTo>
                    <a:pt x="45" y="721"/>
                  </a:lnTo>
                  <a:lnTo>
                    <a:pt x="46" y="719"/>
                  </a:lnTo>
                  <a:lnTo>
                    <a:pt x="48" y="719"/>
                  </a:lnTo>
                  <a:lnTo>
                    <a:pt x="51" y="719"/>
                  </a:lnTo>
                  <a:lnTo>
                    <a:pt x="53" y="718"/>
                  </a:lnTo>
                  <a:lnTo>
                    <a:pt x="54" y="718"/>
                  </a:lnTo>
                  <a:lnTo>
                    <a:pt x="56" y="718"/>
                  </a:lnTo>
                  <a:lnTo>
                    <a:pt x="57" y="718"/>
                  </a:lnTo>
                  <a:lnTo>
                    <a:pt x="57" y="716"/>
                  </a:lnTo>
                  <a:lnTo>
                    <a:pt x="59" y="716"/>
                  </a:lnTo>
                  <a:lnTo>
                    <a:pt x="57" y="715"/>
                  </a:lnTo>
                  <a:lnTo>
                    <a:pt x="59" y="713"/>
                  </a:lnTo>
                  <a:lnTo>
                    <a:pt x="60" y="713"/>
                  </a:lnTo>
                  <a:lnTo>
                    <a:pt x="62" y="713"/>
                  </a:lnTo>
                  <a:lnTo>
                    <a:pt x="63" y="712"/>
                  </a:lnTo>
                  <a:lnTo>
                    <a:pt x="65" y="712"/>
                  </a:lnTo>
                  <a:lnTo>
                    <a:pt x="65" y="710"/>
                  </a:lnTo>
                  <a:lnTo>
                    <a:pt x="66" y="710"/>
                  </a:lnTo>
                  <a:lnTo>
                    <a:pt x="68" y="710"/>
                  </a:lnTo>
                  <a:lnTo>
                    <a:pt x="69" y="710"/>
                  </a:lnTo>
                  <a:lnTo>
                    <a:pt x="69" y="709"/>
                  </a:lnTo>
                  <a:lnTo>
                    <a:pt x="71" y="707"/>
                  </a:lnTo>
                  <a:lnTo>
                    <a:pt x="69" y="707"/>
                  </a:lnTo>
                  <a:lnTo>
                    <a:pt x="69" y="706"/>
                  </a:lnTo>
                  <a:lnTo>
                    <a:pt x="69" y="704"/>
                  </a:lnTo>
                  <a:lnTo>
                    <a:pt x="71" y="704"/>
                  </a:lnTo>
                  <a:lnTo>
                    <a:pt x="72" y="704"/>
                  </a:lnTo>
                  <a:lnTo>
                    <a:pt x="72" y="706"/>
                  </a:lnTo>
                  <a:lnTo>
                    <a:pt x="71" y="707"/>
                  </a:lnTo>
                  <a:lnTo>
                    <a:pt x="72" y="707"/>
                  </a:lnTo>
                  <a:lnTo>
                    <a:pt x="74" y="707"/>
                  </a:lnTo>
                  <a:lnTo>
                    <a:pt x="74" y="709"/>
                  </a:lnTo>
                  <a:lnTo>
                    <a:pt x="75" y="709"/>
                  </a:lnTo>
                  <a:lnTo>
                    <a:pt x="75" y="710"/>
                  </a:lnTo>
                  <a:lnTo>
                    <a:pt x="74" y="710"/>
                  </a:lnTo>
                  <a:lnTo>
                    <a:pt x="77" y="712"/>
                  </a:lnTo>
                  <a:lnTo>
                    <a:pt x="78" y="713"/>
                  </a:lnTo>
                  <a:lnTo>
                    <a:pt x="77" y="715"/>
                  </a:lnTo>
                  <a:lnTo>
                    <a:pt x="78" y="715"/>
                  </a:lnTo>
                  <a:lnTo>
                    <a:pt x="80" y="715"/>
                  </a:lnTo>
                  <a:lnTo>
                    <a:pt x="81" y="715"/>
                  </a:lnTo>
                  <a:lnTo>
                    <a:pt x="83" y="715"/>
                  </a:lnTo>
                  <a:lnTo>
                    <a:pt x="83" y="716"/>
                  </a:lnTo>
                  <a:lnTo>
                    <a:pt x="84" y="715"/>
                  </a:lnTo>
                  <a:lnTo>
                    <a:pt x="86" y="713"/>
                  </a:lnTo>
                  <a:lnTo>
                    <a:pt x="84" y="713"/>
                  </a:lnTo>
                  <a:lnTo>
                    <a:pt x="84" y="712"/>
                  </a:lnTo>
                  <a:lnTo>
                    <a:pt x="86" y="712"/>
                  </a:lnTo>
                  <a:lnTo>
                    <a:pt x="86" y="710"/>
                  </a:lnTo>
                  <a:lnTo>
                    <a:pt x="87" y="710"/>
                  </a:lnTo>
                  <a:lnTo>
                    <a:pt x="86" y="710"/>
                  </a:lnTo>
                  <a:lnTo>
                    <a:pt x="86" y="709"/>
                  </a:lnTo>
                  <a:lnTo>
                    <a:pt x="87" y="709"/>
                  </a:lnTo>
                  <a:lnTo>
                    <a:pt x="87" y="710"/>
                  </a:lnTo>
                  <a:lnTo>
                    <a:pt x="89" y="710"/>
                  </a:lnTo>
                  <a:lnTo>
                    <a:pt x="89" y="709"/>
                  </a:lnTo>
                  <a:lnTo>
                    <a:pt x="92" y="707"/>
                  </a:lnTo>
                  <a:lnTo>
                    <a:pt x="92" y="706"/>
                  </a:lnTo>
                  <a:lnTo>
                    <a:pt x="90" y="704"/>
                  </a:lnTo>
                  <a:lnTo>
                    <a:pt x="89" y="704"/>
                  </a:lnTo>
                  <a:lnTo>
                    <a:pt x="89" y="703"/>
                  </a:lnTo>
                  <a:lnTo>
                    <a:pt x="89" y="701"/>
                  </a:lnTo>
                  <a:lnTo>
                    <a:pt x="87" y="703"/>
                  </a:lnTo>
                  <a:lnTo>
                    <a:pt x="86" y="700"/>
                  </a:lnTo>
                  <a:lnTo>
                    <a:pt x="86" y="701"/>
                  </a:lnTo>
                  <a:lnTo>
                    <a:pt x="84" y="700"/>
                  </a:lnTo>
                  <a:lnTo>
                    <a:pt x="86" y="698"/>
                  </a:lnTo>
                  <a:lnTo>
                    <a:pt x="84" y="697"/>
                  </a:lnTo>
                  <a:lnTo>
                    <a:pt x="84" y="695"/>
                  </a:lnTo>
                  <a:lnTo>
                    <a:pt x="81" y="697"/>
                  </a:lnTo>
                  <a:lnTo>
                    <a:pt x="81" y="694"/>
                  </a:lnTo>
                  <a:lnTo>
                    <a:pt x="81" y="692"/>
                  </a:lnTo>
                  <a:lnTo>
                    <a:pt x="83" y="692"/>
                  </a:lnTo>
                  <a:lnTo>
                    <a:pt x="86" y="691"/>
                  </a:lnTo>
                  <a:lnTo>
                    <a:pt x="84" y="691"/>
                  </a:lnTo>
                  <a:lnTo>
                    <a:pt x="84" y="689"/>
                  </a:lnTo>
                  <a:lnTo>
                    <a:pt x="86" y="689"/>
                  </a:lnTo>
                  <a:lnTo>
                    <a:pt x="86" y="688"/>
                  </a:lnTo>
                  <a:lnTo>
                    <a:pt x="87" y="688"/>
                  </a:lnTo>
                  <a:lnTo>
                    <a:pt x="89" y="686"/>
                  </a:lnTo>
                  <a:lnTo>
                    <a:pt x="90" y="686"/>
                  </a:lnTo>
                  <a:lnTo>
                    <a:pt x="90" y="688"/>
                  </a:lnTo>
                  <a:lnTo>
                    <a:pt x="92" y="688"/>
                  </a:lnTo>
                  <a:lnTo>
                    <a:pt x="92" y="686"/>
                  </a:lnTo>
                  <a:lnTo>
                    <a:pt x="93" y="688"/>
                  </a:lnTo>
                  <a:lnTo>
                    <a:pt x="95" y="688"/>
                  </a:lnTo>
                  <a:lnTo>
                    <a:pt x="96" y="688"/>
                  </a:lnTo>
                  <a:lnTo>
                    <a:pt x="96" y="689"/>
                  </a:lnTo>
                  <a:lnTo>
                    <a:pt x="98" y="691"/>
                  </a:lnTo>
                  <a:lnTo>
                    <a:pt x="99" y="691"/>
                  </a:lnTo>
                  <a:lnTo>
                    <a:pt x="99" y="692"/>
                  </a:lnTo>
                  <a:lnTo>
                    <a:pt x="99" y="694"/>
                  </a:lnTo>
                  <a:lnTo>
                    <a:pt x="101" y="694"/>
                  </a:lnTo>
                  <a:lnTo>
                    <a:pt x="102" y="691"/>
                  </a:lnTo>
                  <a:lnTo>
                    <a:pt x="104" y="691"/>
                  </a:lnTo>
                  <a:lnTo>
                    <a:pt x="104" y="692"/>
                  </a:lnTo>
                  <a:lnTo>
                    <a:pt x="107" y="694"/>
                  </a:lnTo>
                  <a:lnTo>
                    <a:pt x="110" y="689"/>
                  </a:lnTo>
                  <a:lnTo>
                    <a:pt x="109" y="689"/>
                  </a:lnTo>
                  <a:lnTo>
                    <a:pt x="110" y="688"/>
                  </a:lnTo>
                  <a:lnTo>
                    <a:pt x="113" y="685"/>
                  </a:lnTo>
                  <a:lnTo>
                    <a:pt x="112" y="683"/>
                  </a:lnTo>
                  <a:lnTo>
                    <a:pt x="113" y="680"/>
                  </a:lnTo>
                  <a:lnTo>
                    <a:pt x="112" y="679"/>
                  </a:lnTo>
                  <a:lnTo>
                    <a:pt x="113" y="679"/>
                  </a:lnTo>
                  <a:lnTo>
                    <a:pt x="112" y="677"/>
                  </a:lnTo>
                  <a:lnTo>
                    <a:pt x="112" y="676"/>
                  </a:lnTo>
                  <a:lnTo>
                    <a:pt x="112" y="674"/>
                  </a:lnTo>
                  <a:lnTo>
                    <a:pt x="112" y="672"/>
                  </a:lnTo>
                  <a:lnTo>
                    <a:pt x="110" y="672"/>
                  </a:lnTo>
                  <a:lnTo>
                    <a:pt x="109" y="671"/>
                  </a:lnTo>
                  <a:lnTo>
                    <a:pt x="107" y="671"/>
                  </a:lnTo>
                  <a:lnTo>
                    <a:pt x="107" y="669"/>
                  </a:lnTo>
                  <a:lnTo>
                    <a:pt x="107" y="666"/>
                  </a:lnTo>
                  <a:lnTo>
                    <a:pt x="107" y="665"/>
                  </a:lnTo>
                  <a:lnTo>
                    <a:pt x="109" y="663"/>
                  </a:lnTo>
                  <a:lnTo>
                    <a:pt x="107" y="662"/>
                  </a:lnTo>
                  <a:lnTo>
                    <a:pt x="107" y="660"/>
                  </a:lnTo>
                  <a:lnTo>
                    <a:pt x="105" y="660"/>
                  </a:lnTo>
                  <a:lnTo>
                    <a:pt x="104" y="660"/>
                  </a:lnTo>
                  <a:lnTo>
                    <a:pt x="104" y="659"/>
                  </a:lnTo>
                  <a:lnTo>
                    <a:pt x="102" y="659"/>
                  </a:lnTo>
                  <a:lnTo>
                    <a:pt x="101" y="659"/>
                  </a:lnTo>
                  <a:lnTo>
                    <a:pt x="99" y="659"/>
                  </a:lnTo>
                  <a:lnTo>
                    <a:pt x="98" y="659"/>
                  </a:lnTo>
                  <a:lnTo>
                    <a:pt x="98" y="657"/>
                  </a:lnTo>
                  <a:lnTo>
                    <a:pt x="96" y="657"/>
                  </a:lnTo>
                  <a:lnTo>
                    <a:pt x="98" y="657"/>
                  </a:lnTo>
                  <a:lnTo>
                    <a:pt x="98" y="656"/>
                  </a:lnTo>
                  <a:lnTo>
                    <a:pt x="99" y="656"/>
                  </a:lnTo>
                  <a:lnTo>
                    <a:pt x="99" y="654"/>
                  </a:lnTo>
                  <a:lnTo>
                    <a:pt x="98" y="653"/>
                  </a:lnTo>
                  <a:lnTo>
                    <a:pt x="99" y="653"/>
                  </a:lnTo>
                  <a:lnTo>
                    <a:pt x="98" y="653"/>
                  </a:lnTo>
                  <a:lnTo>
                    <a:pt x="98" y="651"/>
                  </a:lnTo>
                  <a:lnTo>
                    <a:pt x="98" y="650"/>
                  </a:lnTo>
                  <a:lnTo>
                    <a:pt x="98" y="648"/>
                  </a:lnTo>
                  <a:lnTo>
                    <a:pt x="98" y="647"/>
                  </a:lnTo>
                  <a:lnTo>
                    <a:pt x="96" y="647"/>
                  </a:lnTo>
                  <a:lnTo>
                    <a:pt x="96" y="645"/>
                  </a:lnTo>
                  <a:lnTo>
                    <a:pt x="95" y="641"/>
                  </a:lnTo>
                  <a:lnTo>
                    <a:pt x="93" y="636"/>
                  </a:lnTo>
                  <a:lnTo>
                    <a:pt x="93" y="638"/>
                  </a:lnTo>
                  <a:lnTo>
                    <a:pt x="90" y="636"/>
                  </a:lnTo>
                  <a:lnTo>
                    <a:pt x="92" y="635"/>
                  </a:lnTo>
                  <a:lnTo>
                    <a:pt x="90" y="635"/>
                  </a:lnTo>
                  <a:lnTo>
                    <a:pt x="90" y="636"/>
                  </a:lnTo>
                  <a:lnTo>
                    <a:pt x="89" y="636"/>
                  </a:lnTo>
                  <a:lnTo>
                    <a:pt x="90" y="635"/>
                  </a:lnTo>
                  <a:lnTo>
                    <a:pt x="89" y="635"/>
                  </a:lnTo>
                  <a:lnTo>
                    <a:pt x="87" y="632"/>
                  </a:lnTo>
                  <a:lnTo>
                    <a:pt x="86" y="633"/>
                  </a:lnTo>
                  <a:lnTo>
                    <a:pt x="84" y="633"/>
                  </a:lnTo>
                  <a:lnTo>
                    <a:pt x="83" y="633"/>
                  </a:lnTo>
                  <a:lnTo>
                    <a:pt x="81" y="633"/>
                  </a:lnTo>
                  <a:lnTo>
                    <a:pt x="80" y="633"/>
                  </a:lnTo>
                  <a:lnTo>
                    <a:pt x="80" y="632"/>
                  </a:lnTo>
                  <a:lnTo>
                    <a:pt x="81" y="630"/>
                  </a:lnTo>
                  <a:lnTo>
                    <a:pt x="81" y="627"/>
                  </a:lnTo>
                  <a:lnTo>
                    <a:pt x="81" y="626"/>
                  </a:lnTo>
                  <a:lnTo>
                    <a:pt x="81" y="624"/>
                  </a:lnTo>
                  <a:lnTo>
                    <a:pt x="83" y="624"/>
                  </a:lnTo>
                  <a:lnTo>
                    <a:pt x="80" y="624"/>
                  </a:lnTo>
                  <a:lnTo>
                    <a:pt x="78" y="624"/>
                  </a:lnTo>
                  <a:lnTo>
                    <a:pt x="77" y="624"/>
                  </a:lnTo>
                  <a:lnTo>
                    <a:pt x="74" y="624"/>
                  </a:lnTo>
                  <a:lnTo>
                    <a:pt x="72" y="624"/>
                  </a:lnTo>
                  <a:lnTo>
                    <a:pt x="71" y="624"/>
                  </a:lnTo>
                  <a:lnTo>
                    <a:pt x="69" y="624"/>
                  </a:lnTo>
                  <a:lnTo>
                    <a:pt x="71" y="624"/>
                  </a:lnTo>
                  <a:lnTo>
                    <a:pt x="71" y="621"/>
                  </a:lnTo>
                  <a:lnTo>
                    <a:pt x="69" y="621"/>
                  </a:lnTo>
                  <a:lnTo>
                    <a:pt x="69" y="619"/>
                  </a:lnTo>
                  <a:lnTo>
                    <a:pt x="68" y="619"/>
                  </a:lnTo>
                  <a:lnTo>
                    <a:pt x="68" y="621"/>
                  </a:lnTo>
                  <a:lnTo>
                    <a:pt x="66" y="621"/>
                  </a:lnTo>
                  <a:lnTo>
                    <a:pt x="65" y="619"/>
                  </a:lnTo>
                  <a:lnTo>
                    <a:pt x="65" y="618"/>
                  </a:lnTo>
                  <a:lnTo>
                    <a:pt x="63" y="618"/>
                  </a:lnTo>
                  <a:lnTo>
                    <a:pt x="65" y="616"/>
                  </a:lnTo>
                  <a:lnTo>
                    <a:pt x="66" y="616"/>
                  </a:lnTo>
                  <a:lnTo>
                    <a:pt x="69" y="615"/>
                  </a:lnTo>
                  <a:lnTo>
                    <a:pt x="69" y="613"/>
                  </a:lnTo>
                  <a:lnTo>
                    <a:pt x="69" y="612"/>
                  </a:lnTo>
                  <a:lnTo>
                    <a:pt x="69" y="610"/>
                  </a:lnTo>
                  <a:lnTo>
                    <a:pt x="71" y="610"/>
                  </a:lnTo>
                  <a:lnTo>
                    <a:pt x="71" y="609"/>
                  </a:lnTo>
                  <a:lnTo>
                    <a:pt x="69" y="607"/>
                  </a:lnTo>
                  <a:lnTo>
                    <a:pt x="71" y="607"/>
                  </a:lnTo>
                  <a:lnTo>
                    <a:pt x="71" y="606"/>
                  </a:lnTo>
                  <a:lnTo>
                    <a:pt x="69" y="606"/>
                  </a:lnTo>
                  <a:lnTo>
                    <a:pt x="68" y="606"/>
                  </a:lnTo>
                  <a:lnTo>
                    <a:pt x="68" y="604"/>
                  </a:lnTo>
                  <a:lnTo>
                    <a:pt x="72" y="604"/>
                  </a:lnTo>
                  <a:lnTo>
                    <a:pt x="71" y="603"/>
                  </a:lnTo>
                  <a:lnTo>
                    <a:pt x="72" y="603"/>
                  </a:lnTo>
                  <a:lnTo>
                    <a:pt x="72" y="601"/>
                  </a:lnTo>
                  <a:lnTo>
                    <a:pt x="75" y="601"/>
                  </a:lnTo>
                  <a:lnTo>
                    <a:pt x="75" y="600"/>
                  </a:lnTo>
                  <a:lnTo>
                    <a:pt x="78" y="600"/>
                  </a:lnTo>
                  <a:lnTo>
                    <a:pt x="77" y="598"/>
                  </a:lnTo>
                  <a:lnTo>
                    <a:pt x="78" y="598"/>
                  </a:lnTo>
                  <a:lnTo>
                    <a:pt x="78" y="595"/>
                  </a:lnTo>
                  <a:lnTo>
                    <a:pt x="78" y="594"/>
                  </a:lnTo>
                  <a:lnTo>
                    <a:pt x="75" y="592"/>
                  </a:lnTo>
                  <a:lnTo>
                    <a:pt x="75" y="591"/>
                  </a:lnTo>
                  <a:lnTo>
                    <a:pt x="74" y="589"/>
                  </a:lnTo>
                  <a:lnTo>
                    <a:pt x="72" y="588"/>
                  </a:lnTo>
                  <a:lnTo>
                    <a:pt x="71" y="588"/>
                  </a:lnTo>
                  <a:lnTo>
                    <a:pt x="71" y="586"/>
                  </a:lnTo>
                  <a:lnTo>
                    <a:pt x="71" y="585"/>
                  </a:lnTo>
                  <a:lnTo>
                    <a:pt x="71" y="583"/>
                  </a:lnTo>
                  <a:lnTo>
                    <a:pt x="69" y="583"/>
                  </a:lnTo>
                  <a:lnTo>
                    <a:pt x="69" y="582"/>
                  </a:lnTo>
                  <a:lnTo>
                    <a:pt x="69" y="580"/>
                  </a:lnTo>
                  <a:lnTo>
                    <a:pt x="69" y="579"/>
                  </a:lnTo>
                  <a:lnTo>
                    <a:pt x="69" y="577"/>
                  </a:lnTo>
                  <a:lnTo>
                    <a:pt x="69" y="576"/>
                  </a:lnTo>
                  <a:lnTo>
                    <a:pt x="71" y="576"/>
                  </a:lnTo>
                  <a:lnTo>
                    <a:pt x="72" y="574"/>
                  </a:lnTo>
                  <a:lnTo>
                    <a:pt x="71" y="573"/>
                  </a:lnTo>
                  <a:lnTo>
                    <a:pt x="71" y="570"/>
                  </a:lnTo>
                  <a:lnTo>
                    <a:pt x="71" y="568"/>
                  </a:lnTo>
                  <a:lnTo>
                    <a:pt x="72" y="568"/>
                  </a:lnTo>
                  <a:lnTo>
                    <a:pt x="72" y="566"/>
                  </a:lnTo>
                  <a:lnTo>
                    <a:pt x="74" y="566"/>
                  </a:lnTo>
                  <a:lnTo>
                    <a:pt x="74" y="565"/>
                  </a:lnTo>
                  <a:lnTo>
                    <a:pt x="74" y="563"/>
                  </a:lnTo>
                  <a:lnTo>
                    <a:pt x="74" y="562"/>
                  </a:lnTo>
                  <a:lnTo>
                    <a:pt x="75" y="560"/>
                  </a:lnTo>
                  <a:lnTo>
                    <a:pt x="77" y="560"/>
                  </a:lnTo>
                  <a:lnTo>
                    <a:pt x="77" y="559"/>
                  </a:lnTo>
                  <a:lnTo>
                    <a:pt x="78" y="559"/>
                  </a:lnTo>
                  <a:lnTo>
                    <a:pt x="80" y="559"/>
                  </a:lnTo>
                  <a:lnTo>
                    <a:pt x="80" y="557"/>
                  </a:lnTo>
                  <a:lnTo>
                    <a:pt x="81" y="556"/>
                  </a:lnTo>
                  <a:lnTo>
                    <a:pt x="83" y="553"/>
                  </a:lnTo>
                  <a:lnTo>
                    <a:pt x="84" y="551"/>
                  </a:lnTo>
                  <a:lnTo>
                    <a:pt x="84" y="550"/>
                  </a:lnTo>
                  <a:lnTo>
                    <a:pt x="84" y="548"/>
                  </a:lnTo>
                  <a:lnTo>
                    <a:pt x="86" y="548"/>
                  </a:lnTo>
                  <a:lnTo>
                    <a:pt x="87" y="548"/>
                  </a:lnTo>
                  <a:lnTo>
                    <a:pt x="89" y="548"/>
                  </a:lnTo>
                  <a:lnTo>
                    <a:pt x="89" y="547"/>
                  </a:lnTo>
                  <a:lnTo>
                    <a:pt x="89" y="545"/>
                  </a:lnTo>
                  <a:lnTo>
                    <a:pt x="90" y="545"/>
                  </a:lnTo>
                  <a:lnTo>
                    <a:pt x="90" y="547"/>
                  </a:lnTo>
                  <a:lnTo>
                    <a:pt x="92" y="548"/>
                  </a:lnTo>
                  <a:lnTo>
                    <a:pt x="93" y="548"/>
                  </a:lnTo>
                  <a:lnTo>
                    <a:pt x="93" y="550"/>
                  </a:lnTo>
                  <a:lnTo>
                    <a:pt x="95" y="550"/>
                  </a:lnTo>
                  <a:lnTo>
                    <a:pt x="96" y="550"/>
                  </a:lnTo>
                  <a:lnTo>
                    <a:pt x="96" y="551"/>
                  </a:lnTo>
                  <a:lnTo>
                    <a:pt x="98" y="551"/>
                  </a:lnTo>
                  <a:lnTo>
                    <a:pt x="98" y="556"/>
                  </a:lnTo>
                  <a:lnTo>
                    <a:pt x="98" y="554"/>
                  </a:lnTo>
                  <a:lnTo>
                    <a:pt x="99" y="554"/>
                  </a:lnTo>
                  <a:lnTo>
                    <a:pt x="101" y="556"/>
                  </a:lnTo>
                  <a:lnTo>
                    <a:pt x="102" y="556"/>
                  </a:lnTo>
                  <a:lnTo>
                    <a:pt x="104" y="557"/>
                  </a:lnTo>
                  <a:lnTo>
                    <a:pt x="105" y="556"/>
                  </a:lnTo>
                  <a:lnTo>
                    <a:pt x="105" y="557"/>
                  </a:lnTo>
                  <a:lnTo>
                    <a:pt x="107" y="557"/>
                  </a:lnTo>
                  <a:lnTo>
                    <a:pt x="109" y="559"/>
                  </a:lnTo>
                  <a:lnTo>
                    <a:pt x="109" y="557"/>
                  </a:lnTo>
                  <a:lnTo>
                    <a:pt x="110" y="557"/>
                  </a:lnTo>
                  <a:lnTo>
                    <a:pt x="112" y="557"/>
                  </a:lnTo>
                  <a:lnTo>
                    <a:pt x="113" y="557"/>
                  </a:lnTo>
                  <a:lnTo>
                    <a:pt x="115" y="554"/>
                  </a:lnTo>
                  <a:lnTo>
                    <a:pt x="113" y="554"/>
                  </a:lnTo>
                  <a:lnTo>
                    <a:pt x="113" y="556"/>
                  </a:lnTo>
                  <a:lnTo>
                    <a:pt x="112" y="556"/>
                  </a:lnTo>
                  <a:lnTo>
                    <a:pt x="112" y="554"/>
                  </a:lnTo>
                  <a:lnTo>
                    <a:pt x="110" y="554"/>
                  </a:lnTo>
                  <a:lnTo>
                    <a:pt x="110" y="553"/>
                  </a:lnTo>
                  <a:lnTo>
                    <a:pt x="112" y="553"/>
                  </a:lnTo>
                  <a:lnTo>
                    <a:pt x="113" y="551"/>
                  </a:lnTo>
                  <a:lnTo>
                    <a:pt x="113" y="550"/>
                  </a:lnTo>
                  <a:lnTo>
                    <a:pt x="115" y="550"/>
                  </a:lnTo>
                  <a:lnTo>
                    <a:pt x="116" y="550"/>
                  </a:lnTo>
                  <a:lnTo>
                    <a:pt x="119" y="550"/>
                  </a:lnTo>
                  <a:lnTo>
                    <a:pt x="118" y="547"/>
                  </a:lnTo>
                  <a:lnTo>
                    <a:pt x="118" y="544"/>
                  </a:lnTo>
                  <a:lnTo>
                    <a:pt x="119" y="544"/>
                  </a:lnTo>
                  <a:lnTo>
                    <a:pt x="118" y="542"/>
                  </a:lnTo>
                  <a:lnTo>
                    <a:pt x="119" y="542"/>
                  </a:lnTo>
                  <a:lnTo>
                    <a:pt x="121" y="541"/>
                  </a:lnTo>
                  <a:lnTo>
                    <a:pt x="121" y="539"/>
                  </a:lnTo>
                  <a:lnTo>
                    <a:pt x="121" y="538"/>
                  </a:lnTo>
                  <a:lnTo>
                    <a:pt x="121" y="536"/>
                  </a:lnTo>
                  <a:lnTo>
                    <a:pt x="122" y="533"/>
                  </a:lnTo>
                  <a:lnTo>
                    <a:pt x="122" y="532"/>
                  </a:lnTo>
                  <a:lnTo>
                    <a:pt x="124" y="530"/>
                  </a:lnTo>
                  <a:lnTo>
                    <a:pt x="124" y="529"/>
                  </a:lnTo>
                  <a:lnTo>
                    <a:pt x="124" y="526"/>
                  </a:lnTo>
                  <a:lnTo>
                    <a:pt x="122" y="524"/>
                  </a:lnTo>
                  <a:lnTo>
                    <a:pt x="121" y="523"/>
                  </a:lnTo>
                  <a:lnTo>
                    <a:pt x="118" y="523"/>
                  </a:lnTo>
                  <a:lnTo>
                    <a:pt x="116" y="521"/>
                  </a:lnTo>
                  <a:lnTo>
                    <a:pt x="116" y="520"/>
                  </a:lnTo>
                  <a:lnTo>
                    <a:pt x="118" y="518"/>
                  </a:lnTo>
                  <a:lnTo>
                    <a:pt x="119" y="517"/>
                  </a:lnTo>
                  <a:lnTo>
                    <a:pt x="119" y="515"/>
                  </a:lnTo>
                  <a:lnTo>
                    <a:pt x="121" y="515"/>
                  </a:lnTo>
                  <a:lnTo>
                    <a:pt x="119" y="513"/>
                  </a:lnTo>
                  <a:lnTo>
                    <a:pt x="121" y="513"/>
                  </a:lnTo>
                  <a:lnTo>
                    <a:pt x="121" y="512"/>
                  </a:lnTo>
                  <a:lnTo>
                    <a:pt x="121" y="510"/>
                  </a:lnTo>
                  <a:lnTo>
                    <a:pt x="121" y="509"/>
                  </a:lnTo>
                  <a:lnTo>
                    <a:pt x="118" y="506"/>
                  </a:lnTo>
                  <a:lnTo>
                    <a:pt x="118" y="507"/>
                  </a:lnTo>
                  <a:lnTo>
                    <a:pt x="118" y="506"/>
                  </a:lnTo>
                  <a:lnTo>
                    <a:pt x="116" y="504"/>
                  </a:lnTo>
                  <a:lnTo>
                    <a:pt x="116" y="503"/>
                  </a:lnTo>
                  <a:lnTo>
                    <a:pt x="113" y="500"/>
                  </a:lnTo>
                  <a:lnTo>
                    <a:pt x="112" y="498"/>
                  </a:lnTo>
                  <a:lnTo>
                    <a:pt x="112" y="497"/>
                  </a:lnTo>
                  <a:lnTo>
                    <a:pt x="112" y="492"/>
                  </a:lnTo>
                  <a:lnTo>
                    <a:pt x="112" y="489"/>
                  </a:lnTo>
                  <a:lnTo>
                    <a:pt x="112" y="488"/>
                  </a:lnTo>
                  <a:lnTo>
                    <a:pt x="113" y="486"/>
                  </a:lnTo>
                  <a:lnTo>
                    <a:pt x="115" y="486"/>
                  </a:lnTo>
                  <a:lnTo>
                    <a:pt x="116" y="485"/>
                  </a:lnTo>
                  <a:lnTo>
                    <a:pt x="116" y="483"/>
                  </a:lnTo>
                  <a:lnTo>
                    <a:pt x="116" y="482"/>
                  </a:lnTo>
                  <a:lnTo>
                    <a:pt x="116" y="480"/>
                  </a:lnTo>
                  <a:lnTo>
                    <a:pt x="116" y="479"/>
                  </a:lnTo>
                  <a:lnTo>
                    <a:pt x="118" y="477"/>
                  </a:lnTo>
                  <a:lnTo>
                    <a:pt x="119" y="477"/>
                  </a:lnTo>
                  <a:lnTo>
                    <a:pt x="121" y="479"/>
                  </a:lnTo>
                  <a:lnTo>
                    <a:pt x="122" y="477"/>
                  </a:lnTo>
                  <a:lnTo>
                    <a:pt x="122" y="476"/>
                  </a:lnTo>
                  <a:lnTo>
                    <a:pt x="124" y="473"/>
                  </a:lnTo>
                  <a:lnTo>
                    <a:pt x="124" y="471"/>
                  </a:lnTo>
                  <a:lnTo>
                    <a:pt x="124" y="468"/>
                  </a:lnTo>
                  <a:lnTo>
                    <a:pt x="125" y="467"/>
                  </a:lnTo>
                  <a:lnTo>
                    <a:pt x="127" y="465"/>
                  </a:lnTo>
                  <a:lnTo>
                    <a:pt x="127" y="463"/>
                  </a:lnTo>
                  <a:lnTo>
                    <a:pt x="127" y="462"/>
                  </a:lnTo>
                  <a:lnTo>
                    <a:pt x="128" y="460"/>
                  </a:lnTo>
                  <a:lnTo>
                    <a:pt x="130" y="459"/>
                  </a:lnTo>
                  <a:lnTo>
                    <a:pt x="130" y="457"/>
                  </a:lnTo>
                  <a:lnTo>
                    <a:pt x="128" y="454"/>
                  </a:lnTo>
                  <a:lnTo>
                    <a:pt x="127" y="454"/>
                  </a:lnTo>
                  <a:lnTo>
                    <a:pt x="128" y="453"/>
                  </a:lnTo>
                  <a:lnTo>
                    <a:pt x="127" y="451"/>
                  </a:lnTo>
                  <a:lnTo>
                    <a:pt x="125" y="451"/>
                  </a:lnTo>
                  <a:lnTo>
                    <a:pt x="125" y="450"/>
                  </a:lnTo>
                  <a:lnTo>
                    <a:pt x="125" y="448"/>
                  </a:lnTo>
                  <a:lnTo>
                    <a:pt x="125" y="447"/>
                  </a:lnTo>
                  <a:lnTo>
                    <a:pt x="124" y="447"/>
                  </a:lnTo>
                  <a:lnTo>
                    <a:pt x="124" y="445"/>
                  </a:lnTo>
                  <a:lnTo>
                    <a:pt x="125" y="445"/>
                  </a:lnTo>
                  <a:lnTo>
                    <a:pt x="124" y="444"/>
                  </a:lnTo>
                  <a:lnTo>
                    <a:pt x="122" y="444"/>
                  </a:lnTo>
                  <a:lnTo>
                    <a:pt x="121" y="442"/>
                  </a:lnTo>
                  <a:lnTo>
                    <a:pt x="119" y="442"/>
                  </a:lnTo>
                  <a:lnTo>
                    <a:pt x="121" y="441"/>
                  </a:lnTo>
                  <a:lnTo>
                    <a:pt x="122" y="439"/>
                  </a:lnTo>
                  <a:lnTo>
                    <a:pt x="121" y="439"/>
                  </a:lnTo>
                  <a:lnTo>
                    <a:pt x="121" y="438"/>
                  </a:lnTo>
                  <a:lnTo>
                    <a:pt x="119" y="438"/>
                  </a:lnTo>
                  <a:lnTo>
                    <a:pt x="119" y="436"/>
                  </a:lnTo>
                  <a:lnTo>
                    <a:pt x="118" y="436"/>
                  </a:lnTo>
                  <a:lnTo>
                    <a:pt x="119" y="435"/>
                  </a:lnTo>
                  <a:lnTo>
                    <a:pt x="118" y="433"/>
                  </a:lnTo>
                  <a:lnTo>
                    <a:pt x="118" y="432"/>
                  </a:lnTo>
                  <a:lnTo>
                    <a:pt x="116" y="432"/>
                  </a:lnTo>
                  <a:lnTo>
                    <a:pt x="118" y="430"/>
                  </a:lnTo>
                  <a:lnTo>
                    <a:pt x="119" y="430"/>
                  </a:lnTo>
                  <a:lnTo>
                    <a:pt x="121" y="430"/>
                  </a:lnTo>
                  <a:lnTo>
                    <a:pt x="122" y="429"/>
                  </a:lnTo>
                  <a:lnTo>
                    <a:pt x="124" y="427"/>
                  </a:lnTo>
                  <a:lnTo>
                    <a:pt x="125" y="427"/>
                  </a:lnTo>
                  <a:lnTo>
                    <a:pt x="127" y="426"/>
                  </a:lnTo>
                  <a:lnTo>
                    <a:pt x="130" y="424"/>
                  </a:lnTo>
                  <a:lnTo>
                    <a:pt x="131" y="421"/>
                  </a:lnTo>
                  <a:lnTo>
                    <a:pt x="133" y="418"/>
                  </a:lnTo>
                  <a:lnTo>
                    <a:pt x="133" y="417"/>
                  </a:lnTo>
                  <a:lnTo>
                    <a:pt x="134" y="415"/>
                  </a:lnTo>
                  <a:lnTo>
                    <a:pt x="136" y="414"/>
                  </a:lnTo>
                  <a:lnTo>
                    <a:pt x="137" y="410"/>
                  </a:lnTo>
                  <a:lnTo>
                    <a:pt x="139" y="410"/>
                  </a:lnTo>
                  <a:lnTo>
                    <a:pt x="139" y="409"/>
                  </a:lnTo>
                  <a:lnTo>
                    <a:pt x="142" y="407"/>
                  </a:lnTo>
                  <a:lnTo>
                    <a:pt x="143" y="407"/>
                  </a:lnTo>
                  <a:lnTo>
                    <a:pt x="143" y="406"/>
                  </a:lnTo>
                  <a:lnTo>
                    <a:pt x="145" y="404"/>
                  </a:lnTo>
                  <a:lnTo>
                    <a:pt x="146" y="403"/>
                  </a:lnTo>
                  <a:lnTo>
                    <a:pt x="149" y="401"/>
                  </a:lnTo>
                  <a:lnTo>
                    <a:pt x="151" y="400"/>
                  </a:lnTo>
                  <a:lnTo>
                    <a:pt x="151" y="398"/>
                  </a:lnTo>
                  <a:lnTo>
                    <a:pt x="152" y="397"/>
                  </a:lnTo>
                  <a:lnTo>
                    <a:pt x="154" y="395"/>
                  </a:lnTo>
                  <a:lnTo>
                    <a:pt x="154" y="394"/>
                  </a:lnTo>
                  <a:lnTo>
                    <a:pt x="155" y="394"/>
                  </a:lnTo>
                  <a:lnTo>
                    <a:pt x="157" y="394"/>
                  </a:lnTo>
                  <a:lnTo>
                    <a:pt x="157" y="392"/>
                  </a:lnTo>
                  <a:lnTo>
                    <a:pt x="160" y="391"/>
                  </a:lnTo>
                  <a:lnTo>
                    <a:pt x="160" y="389"/>
                  </a:lnTo>
                  <a:lnTo>
                    <a:pt x="160" y="388"/>
                  </a:lnTo>
                  <a:lnTo>
                    <a:pt x="161" y="386"/>
                  </a:lnTo>
                  <a:lnTo>
                    <a:pt x="163" y="385"/>
                  </a:lnTo>
                  <a:lnTo>
                    <a:pt x="165" y="385"/>
                  </a:lnTo>
                  <a:lnTo>
                    <a:pt x="166" y="385"/>
                  </a:lnTo>
                  <a:lnTo>
                    <a:pt x="168" y="385"/>
                  </a:lnTo>
                  <a:lnTo>
                    <a:pt x="169" y="385"/>
                  </a:lnTo>
                  <a:lnTo>
                    <a:pt x="169" y="386"/>
                  </a:lnTo>
                  <a:lnTo>
                    <a:pt x="169" y="388"/>
                  </a:lnTo>
                  <a:lnTo>
                    <a:pt x="171" y="391"/>
                  </a:lnTo>
                  <a:lnTo>
                    <a:pt x="172" y="392"/>
                  </a:lnTo>
                  <a:lnTo>
                    <a:pt x="172" y="394"/>
                  </a:lnTo>
                  <a:lnTo>
                    <a:pt x="174" y="394"/>
                  </a:lnTo>
                  <a:lnTo>
                    <a:pt x="174" y="395"/>
                  </a:lnTo>
                  <a:lnTo>
                    <a:pt x="175" y="395"/>
                  </a:lnTo>
                  <a:lnTo>
                    <a:pt x="178" y="395"/>
                  </a:lnTo>
                  <a:lnTo>
                    <a:pt x="180" y="394"/>
                  </a:lnTo>
                  <a:lnTo>
                    <a:pt x="183" y="394"/>
                  </a:lnTo>
                  <a:lnTo>
                    <a:pt x="184" y="394"/>
                  </a:lnTo>
                  <a:lnTo>
                    <a:pt x="186" y="394"/>
                  </a:lnTo>
                  <a:lnTo>
                    <a:pt x="189" y="394"/>
                  </a:lnTo>
                  <a:lnTo>
                    <a:pt x="190" y="395"/>
                  </a:lnTo>
                  <a:lnTo>
                    <a:pt x="193" y="395"/>
                  </a:lnTo>
                  <a:lnTo>
                    <a:pt x="193" y="394"/>
                  </a:lnTo>
                  <a:lnTo>
                    <a:pt x="193" y="392"/>
                  </a:lnTo>
                  <a:lnTo>
                    <a:pt x="193" y="391"/>
                  </a:lnTo>
                  <a:lnTo>
                    <a:pt x="195" y="389"/>
                  </a:lnTo>
                  <a:lnTo>
                    <a:pt x="198" y="388"/>
                  </a:lnTo>
                  <a:lnTo>
                    <a:pt x="199" y="388"/>
                  </a:lnTo>
                  <a:lnTo>
                    <a:pt x="199" y="386"/>
                  </a:lnTo>
                  <a:lnTo>
                    <a:pt x="199" y="385"/>
                  </a:lnTo>
                  <a:lnTo>
                    <a:pt x="201" y="383"/>
                  </a:lnTo>
                  <a:lnTo>
                    <a:pt x="199" y="382"/>
                  </a:lnTo>
                  <a:lnTo>
                    <a:pt x="199" y="380"/>
                  </a:lnTo>
                  <a:lnTo>
                    <a:pt x="201" y="380"/>
                  </a:lnTo>
                  <a:lnTo>
                    <a:pt x="202" y="379"/>
                  </a:lnTo>
                  <a:lnTo>
                    <a:pt x="205" y="377"/>
                  </a:lnTo>
                  <a:lnTo>
                    <a:pt x="205" y="376"/>
                  </a:lnTo>
                  <a:lnTo>
                    <a:pt x="207" y="374"/>
                  </a:lnTo>
                  <a:lnTo>
                    <a:pt x="210" y="373"/>
                  </a:lnTo>
                  <a:lnTo>
                    <a:pt x="211" y="371"/>
                  </a:lnTo>
                  <a:lnTo>
                    <a:pt x="211" y="370"/>
                  </a:lnTo>
                  <a:lnTo>
                    <a:pt x="213" y="368"/>
                  </a:lnTo>
                  <a:lnTo>
                    <a:pt x="214" y="368"/>
                  </a:lnTo>
                  <a:lnTo>
                    <a:pt x="216" y="368"/>
                  </a:lnTo>
                  <a:lnTo>
                    <a:pt x="219" y="368"/>
                  </a:lnTo>
                  <a:lnTo>
                    <a:pt x="222" y="368"/>
                  </a:lnTo>
                  <a:lnTo>
                    <a:pt x="222" y="367"/>
                  </a:lnTo>
                  <a:lnTo>
                    <a:pt x="221" y="364"/>
                  </a:lnTo>
                  <a:lnTo>
                    <a:pt x="222" y="362"/>
                  </a:lnTo>
                  <a:lnTo>
                    <a:pt x="221" y="362"/>
                  </a:lnTo>
                  <a:lnTo>
                    <a:pt x="219" y="361"/>
                  </a:lnTo>
                  <a:lnTo>
                    <a:pt x="219" y="359"/>
                  </a:lnTo>
                  <a:lnTo>
                    <a:pt x="221" y="357"/>
                  </a:lnTo>
                  <a:lnTo>
                    <a:pt x="219" y="357"/>
                  </a:lnTo>
                  <a:lnTo>
                    <a:pt x="219" y="356"/>
                  </a:lnTo>
                  <a:lnTo>
                    <a:pt x="221" y="354"/>
                  </a:lnTo>
                  <a:lnTo>
                    <a:pt x="222" y="354"/>
                  </a:lnTo>
                  <a:lnTo>
                    <a:pt x="224" y="351"/>
                  </a:lnTo>
                  <a:lnTo>
                    <a:pt x="222" y="350"/>
                  </a:lnTo>
                  <a:lnTo>
                    <a:pt x="224" y="350"/>
                  </a:lnTo>
                  <a:lnTo>
                    <a:pt x="222" y="350"/>
                  </a:lnTo>
                  <a:lnTo>
                    <a:pt x="224" y="348"/>
                  </a:lnTo>
                  <a:lnTo>
                    <a:pt x="224" y="347"/>
                  </a:lnTo>
                  <a:lnTo>
                    <a:pt x="224" y="345"/>
                  </a:lnTo>
                  <a:lnTo>
                    <a:pt x="222" y="344"/>
                  </a:lnTo>
                  <a:lnTo>
                    <a:pt x="225" y="342"/>
                  </a:lnTo>
                  <a:lnTo>
                    <a:pt x="228" y="342"/>
                  </a:lnTo>
                  <a:lnTo>
                    <a:pt x="228" y="341"/>
                  </a:lnTo>
                  <a:lnTo>
                    <a:pt x="227" y="341"/>
                  </a:lnTo>
                  <a:lnTo>
                    <a:pt x="227" y="339"/>
                  </a:lnTo>
                  <a:lnTo>
                    <a:pt x="228" y="338"/>
                  </a:lnTo>
                  <a:lnTo>
                    <a:pt x="231" y="335"/>
                  </a:lnTo>
                  <a:lnTo>
                    <a:pt x="233" y="333"/>
                  </a:lnTo>
                  <a:lnTo>
                    <a:pt x="234" y="333"/>
                  </a:lnTo>
                  <a:lnTo>
                    <a:pt x="234" y="332"/>
                  </a:lnTo>
                  <a:lnTo>
                    <a:pt x="234" y="330"/>
                  </a:lnTo>
                  <a:lnTo>
                    <a:pt x="236" y="327"/>
                  </a:lnTo>
                  <a:lnTo>
                    <a:pt x="237" y="327"/>
                  </a:lnTo>
                  <a:lnTo>
                    <a:pt x="239" y="326"/>
                  </a:lnTo>
                  <a:lnTo>
                    <a:pt x="240" y="324"/>
                  </a:lnTo>
                  <a:lnTo>
                    <a:pt x="240" y="323"/>
                  </a:lnTo>
                  <a:lnTo>
                    <a:pt x="243" y="323"/>
                  </a:lnTo>
                  <a:lnTo>
                    <a:pt x="245" y="320"/>
                  </a:lnTo>
                  <a:lnTo>
                    <a:pt x="245" y="318"/>
                  </a:lnTo>
                  <a:lnTo>
                    <a:pt x="246" y="318"/>
                  </a:lnTo>
                  <a:lnTo>
                    <a:pt x="248" y="318"/>
                  </a:lnTo>
                  <a:lnTo>
                    <a:pt x="248" y="317"/>
                  </a:lnTo>
                  <a:lnTo>
                    <a:pt x="246" y="317"/>
                  </a:lnTo>
                  <a:lnTo>
                    <a:pt x="246" y="315"/>
                  </a:lnTo>
                  <a:lnTo>
                    <a:pt x="246" y="314"/>
                  </a:lnTo>
                  <a:lnTo>
                    <a:pt x="245" y="312"/>
                  </a:lnTo>
                  <a:lnTo>
                    <a:pt x="243" y="312"/>
                  </a:lnTo>
                  <a:lnTo>
                    <a:pt x="243" y="311"/>
                  </a:lnTo>
                  <a:lnTo>
                    <a:pt x="243" y="309"/>
                  </a:lnTo>
                  <a:lnTo>
                    <a:pt x="243" y="308"/>
                  </a:lnTo>
                  <a:lnTo>
                    <a:pt x="242" y="306"/>
                  </a:lnTo>
                  <a:lnTo>
                    <a:pt x="240" y="306"/>
                  </a:lnTo>
                  <a:lnTo>
                    <a:pt x="240" y="308"/>
                  </a:lnTo>
                  <a:lnTo>
                    <a:pt x="239" y="309"/>
                  </a:lnTo>
                  <a:lnTo>
                    <a:pt x="237" y="306"/>
                  </a:lnTo>
                  <a:lnTo>
                    <a:pt x="239" y="304"/>
                  </a:lnTo>
                  <a:lnTo>
                    <a:pt x="240" y="301"/>
                  </a:lnTo>
                  <a:lnTo>
                    <a:pt x="242" y="301"/>
                  </a:lnTo>
                  <a:lnTo>
                    <a:pt x="242" y="300"/>
                  </a:lnTo>
                  <a:lnTo>
                    <a:pt x="243" y="300"/>
                  </a:lnTo>
                  <a:lnTo>
                    <a:pt x="245" y="295"/>
                  </a:lnTo>
                  <a:lnTo>
                    <a:pt x="243" y="294"/>
                  </a:lnTo>
                  <a:lnTo>
                    <a:pt x="243" y="292"/>
                  </a:lnTo>
                  <a:lnTo>
                    <a:pt x="240" y="291"/>
                  </a:lnTo>
                  <a:lnTo>
                    <a:pt x="239" y="291"/>
                  </a:lnTo>
                  <a:lnTo>
                    <a:pt x="237" y="291"/>
                  </a:lnTo>
                  <a:lnTo>
                    <a:pt x="237" y="289"/>
                  </a:lnTo>
                  <a:lnTo>
                    <a:pt x="236" y="288"/>
                  </a:lnTo>
                  <a:lnTo>
                    <a:pt x="237" y="286"/>
                  </a:lnTo>
                  <a:lnTo>
                    <a:pt x="239" y="285"/>
                  </a:lnTo>
                  <a:lnTo>
                    <a:pt x="240" y="285"/>
                  </a:lnTo>
                  <a:lnTo>
                    <a:pt x="240" y="283"/>
                  </a:lnTo>
                  <a:lnTo>
                    <a:pt x="240" y="282"/>
                  </a:lnTo>
                  <a:lnTo>
                    <a:pt x="242" y="282"/>
                  </a:lnTo>
                  <a:lnTo>
                    <a:pt x="243" y="282"/>
                  </a:lnTo>
                  <a:lnTo>
                    <a:pt x="245" y="279"/>
                  </a:lnTo>
                  <a:lnTo>
                    <a:pt x="246" y="279"/>
                  </a:lnTo>
                  <a:lnTo>
                    <a:pt x="248" y="279"/>
                  </a:lnTo>
                  <a:lnTo>
                    <a:pt x="249" y="279"/>
                  </a:lnTo>
                  <a:lnTo>
                    <a:pt x="251" y="279"/>
                  </a:lnTo>
                  <a:lnTo>
                    <a:pt x="251" y="276"/>
                  </a:lnTo>
                  <a:lnTo>
                    <a:pt x="252" y="276"/>
                  </a:lnTo>
                  <a:lnTo>
                    <a:pt x="254" y="276"/>
                  </a:lnTo>
                  <a:lnTo>
                    <a:pt x="255" y="276"/>
                  </a:lnTo>
                  <a:lnTo>
                    <a:pt x="255" y="277"/>
                  </a:lnTo>
                  <a:lnTo>
                    <a:pt x="258" y="276"/>
                  </a:lnTo>
                  <a:lnTo>
                    <a:pt x="260" y="276"/>
                  </a:lnTo>
                  <a:lnTo>
                    <a:pt x="263" y="276"/>
                  </a:lnTo>
                  <a:lnTo>
                    <a:pt x="266" y="276"/>
                  </a:lnTo>
                  <a:lnTo>
                    <a:pt x="267" y="276"/>
                  </a:lnTo>
                  <a:lnTo>
                    <a:pt x="269" y="277"/>
                  </a:lnTo>
                  <a:lnTo>
                    <a:pt x="273" y="277"/>
                  </a:lnTo>
                  <a:lnTo>
                    <a:pt x="280" y="279"/>
                  </a:lnTo>
                  <a:lnTo>
                    <a:pt x="283" y="280"/>
                  </a:lnTo>
                  <a:lnTo>
                    <a:pt x="284" y="280"/>
                  </a:lnTo>
                  <a:lnTo>
                    <a:pt x="286" y="280"/>
                  </a:lnTo>
                  <a:lnTo>
                    <a:pt x="287" y="279"/>
                  </a:lnTo>
                  <a:lnTo>
                    <a:pt x="289" y="277"/>
                  </a:lnTo>
                  <a:lnTo>
                    <a:pt x="290" y="277"/>
                  </a:lnTo>
                  <a:lnTo>
                    <a:pt x="292" y="276"/>
                  </a:lnTo>
                  <a:lnTo>
                    <a:pt x="293" y="274"/>
                  </a:lnTo>
                  <a:lnTo>
                    <a:pt x="295" y="274"/>
                  </a:lnTo>
                  <a:lnTo>
                    <a:pt x="295" y="273"/>
                  </a:lnTo>
                  <a:lnTo>
                    <a:pt x="296" y="273"/>
                  </a:lnTo>
                  <a:lnTo>
                    <a:pt x="298" y="274"/>
                  </a:lnTo>
                  <a:lnTo>
                    <a:pt x="299" y="273"/>
                  </a:lnTo>
                  <a:lnTo>
                    <a:pt x="301" y="274"/>
                  </a:lnTo>
                  <a:lnTo>
                    <a:pt x="301" y="273"/>
                  </a:lnTo>
                  <a:lnTo>
                    <a:pt x="302" y="274"/>
                  </a:lnTo>
                  <a:lnTo>
                    <a:pt x="304" y="273"/>
                  </a:lnTo>
                  <a:lnTo>
                    <a:pt x="304" y="271"/>
                  </a:lnTo>
                  <a:lnTo>
                    <a:pt x="305" y="271"/>
                  </a:lnTo>
                  <a:lnTo>
                    <a:pt x="304" y="270"/>
                  </a:lnTo>
                  <a:lnTo>
                    <a:pt x="302" y="270"/>
                  </a:lnTo>
                  <a:lnTo>
                    <a:pt x="302" y="268"/>
                  </a:lnTo>
                  <a:lnTo>
                    <a:pt x="301" y="270"/>
                  </a:lnTo>
                  <a:lnTo>
                    <a:pt x="299" y="270"/>
                  </a:lnTo>
                  <a:lnTo>
                    <a:pt x="299" y="268"/>
                  </a:lnTo>
                  <a:lnTo>
                    <a:pt x="299" y="267"/>
                  </a:lnTo>
                  <a:lnTo>
                    <a:pt x="298" y="267"/>
                  </a:lnTo>
                  <a:lnTo>
                    <a:pt x="298" y="265"/>
                  </a:lnTo>
                  <a:lnTo>
                    <a:pt x="296" y="264"/>
                  </a:lnTo>
                  <a:lnTo>
                    <a:pt x="296" y="262"/>
                  </a:lnTo>
                  <a:lnTo>
                    <a:pt x="296" y="261"/>
                  </a:lnTo>
                  <a:lnTo>
                    <a:pt x="296" y="259"/>
                  </a:lnTo>
                  <a:lnTo>
                    <a:pt x="298" y="258"/>
                  </a:lnTo>
                  <a:lnTo>
                    <a:pt x="299" y="258"/>
                  </a:lnTo>
                  <a:lnTo>
                    <a:pt x="299" y="256"/>
                  </a:lnTo>
                  <a:lnTo>
                    <a:pt x="301" y="256"/>
                  </a:lnTo>
                  <a:lnTo>
                    <a:pt x="301" y="255"/>
                  </a:lnTo>
                  <a:lnTo>
                    <a:pt x="302" y="253"/>
                  </a:lnTo>
                  <a:lnTo>
                    <a:pt x="302" y="251"/>
                  </a:lnTo>
                  <a:lnTo>
                    <a:pt x="304" y="251"/>
                  </a:lnTo>
                  <a:lnTo>
                    <a:pt x="305" y="251"/>
                  </a:lnTo>
                  <a:lnTo>
                    <a:pt x="310" y="247"/>
                  </a:lnTo>
                  <a:lnTo>
                    <a:pt x="310" y="245"/>
                  </a:lnTo>
                  <a:lnTo>
                    <a:pt x="311" y="245"/>
                  </a:lnTo>
                  <a:lnTo>
                    <a:pt x="313" y="244"/>
                  </a:lnTo>
                  <a:lnTo>
                    <a:pt x="314" y="244"/>
                  </a:lnTo>
                  <a:lnTo>
                    <a:pt x="313" y="242"/>
                  </a:lnTo>
                  <a:lnTo>
                    <a:pt x="314" y="241"/>
                  </a:lnTo>
                  <a:lnTo>
                    <a:pt x="317" y="239"/>
                  </a:lnTo>
                  <a:lnTo>
                    <a:pt x="316" y="239"/>
                  </a:lnTo>
                  <a:lnTo>
                    <a:pt x="314" y="238"/>
                  </a:lnTo>
                  <a:lnTo>
                    <a:pt x="314" y="236"/>
                  </a:lnTo>
                  <a:lnTo>
                    <a:pt x="314" y="235"/>
                  </a:lnTo>
                  <a:lnTo>
                    <a:pt x="314" y="233"/>
                  </a:lnTo>
                  <a:lnTo>
                    <a:pt x="314" y="230"/>
                  </a:lnTo>
                  <a:lnTo>
                    <a:pt x="314" y="229"/>
                  </a:lnTo>
                  <a:lnTo>
                    <a:pt x="316" y="227"/>
                  </a:lnTo>
                  <a:lnTo>
                    <a:pt x="317" y="226"/>
                  </a:lnTo>
                  <a:lnTo>
                    <a:pt x="319" y="226"/>
                  </a:lnTo>
                  <a:lnTo>
                    <a:pt x="320" y="224"/>
                  </a:lnTo>
                  <a:lnTo>
                    <a:pt x="319" y="223"/>
                  </a:lnTo>
                  <a:lnTo>
                    <a:pt x="317" y="223"/>
                  </a:lnTo>
                  <a:lnTo>
                    <a:pt x="314" y="221"/>
                  </a:lnTo>
                  <a:lnTo>
                    <a:pt x="311" y="218"/>
                  </a:lnTo>
                  <a:lnTo>
                    <a:pt x="311" y="215"/>
                  </a:lnTo>
                  <a:lnTo>
                    <a:pt x="310" y="214"/>
                  </a:lnTo>
                  <a:lnTo>
                    <a:pt x="310" y="212"/>
                  </a:lnTo>
                  <a:lnTo>
                    <a:pt x="308" y="209"/>
                  </a:lnTo>
                  <a:lnTo>
                    <a:pt x="308" y="208"/>
                  </a:lnTo>
                  <a:lnTo>
                    <a:pt x="308" y="206"/>
                  </a:lnTo>
                  <a:lnTo>
                    <a:pt x="308" y="205"/>
                  </a:lnTo>
                  <a:lnTo>
                    <a:pt x="308" y="203"/>
                  </a:lnTo>
                  <a:lnTo>
                    <a:pt x="307" y="203"/>
                  </a:lnTo>
                  <a:lnTo>
                    <a:pt x="308" y="202"/>
                  </a:lnTo>
                  <a:lnTo>
                    <a:pt x="308" y="200"/>
                  </a:lnTo>
                  <a:lnTo>
                    <a:pt x="310" y="198"/>
                  </a:lnTo>
                  <a:lnTo>
                    <a:pt x="310" y="197"/>
                  </a:lnTo>
                  <a:lnTo>
                    <a:pt x="310" y="195"/>
                  </a:lnTo>
                  <a:lnTo>
                    <a:pt x="307" y="195"/>
                  </a:lnTo>
                  <a:lnTo>
                    <a:pt x="307" y="194"/>
                  </a:lnTo>
                  <a:lnTo>
                    <a:pt x="305" y="194"/>
                  </a:lnTo>
                  <a:lnTo>
                    <a:pt x="307" y="194"/>
                  </a:lnTo>
                  <a:lnTo>
                    <a:pt x="305" y="192"/>
                  </a:lnTo>
                  <a:lnTo>
                    <a:pt x="305" y="191"/>
                  </a:lnTo>
                  <a:lnTo>
                    <a:pt x="302" y="191"/>
                  </a:lnTo>
                  <a:lnTo>
                    <a:pt x="301" y="191"/>
                  </a:lnTo>
                  <a:lnTo>
                    <a:pt x="299" y="191"/>
                  </a:lnTo>
                  <a:lnTo>
                    <a:pt x="298" y="191"/>
                  </a:lnTo>
                  <a:lnTo>
                    <a:pt x="296" y="189"/>
                  </a:lnTo>
                  <a:lnTo>
                    <a:pt x="296" y="191"/>
                  </a:lnTo>
                  <a:lnTo>
                    <a:pt x="295" y="191"/>
                  </a:lnTo>
                  <a:lnTo>
                    <a:pt x="295" y="192"/>
                  </a:lnTo>
                  <a:lnTo>
                    <a:pt x="293" y="194"/>
                  </a:lnTo>
                  <a:lnTo>
                    <a:pt x="292" y="194"/>
                  </a:lnTo>
                  <a:lnTo>
                    <a:pt x="289" y="194"/>
                  </a:lnTo>
                  <a:lnTo>
                    <a:pt x="287" y="194"/>
                  </a:lnTo>
                  <a:lnTo>
                    <a:pt x="286" y="195"/>
                  </a:lnTo>
                  <a:lnTo>
                    <a:pt x="284" y="197"/>
                  </a:lnTo>
                  <a:lnTo>
                    <a:pt x="281" y="197"/>
                  </a:lnTo>
                  <a:lnTo>
                    <a:pt x="278" y="197"/>
                  </a:lnTo>
                  <a:lnTo>
                    <a:pt x="277" y="197"/>
                  </a:lnTo>
                  <a:lnTo>
                    <a:pt x="277" y="198"/>
                  </a:lnTo>
                  <a:lnTo>
                    <a:pt x="277" y="200"/>
                  </a:lnTo>
                  <a:lnTo>
                    <a:pt x="275" y="202"/>
                  </a:lnTo>
                  <a:lnTo>
                    <a:pt x="273" y="202"/>
                  </a:lnTo>
                  <a:lnTo>
                    <a:pt x="270" y="205"/>
                  </a:lnTo>
                  <a:lnTo>
                    <a:pt x="269" y="205"/>
                  </a:lnTo>
                  <a:lnTo>
                    <a:pt x="266" y="205"/>
                  </a:lnTo>
                  <a:lnTo>
                    <a:pt x="264" y="203"/>
                  </a:lnTo>
                  <a:lnTo>
                    <a:pt x="263" y="200"/>
                  </a:lnTo>
                  <a:lnTo>
                    <a:pt x="263" y="198"/>
                  </a:lnTo>
                  <a:lnTo>
                    <a:pt x="261" y="195"/>
                  </a:lnTo>
                  <a:lnTo>
                    <a:pt x="261" y="194"/>
                  </a:lnTo>
                  <a:lnTo>
                    <a:pt x="258" y="192"/>
                  </a:lnTo>
                  <a:lnTo>
                    <a:pt x="257" y="192"/>
                  </a:lnTo>
                  <a:lnTo>
                    <a:pt x="255" y="189"/>
                  </a:lnTo>
                  <a:lnTo>
                    <a:pt x="254" y="189"/>
                  </a:lnTo>
                  <a:lnTo>
                    <a:pt x="255" y="186"/>
                  </a:lnTo>
                  <a:lnTo>
                    <a:pt x="257" y="185"/>
                  </a:lnTo>
                  <a:lnTo>
                    <a:pt x="257" y="183"/>
                  </a:lnTo>
                  <a:lnTo>
                    <a:pt x="258" y="183"/>
                  </a:lnTo>
                  <a:lnTo>
                    <a:pt x="260" y="182"/>
                  </a:lnTo>
                  <a:lnTo>
                    <a:pt x="261" y="180"/>
                  </a:lnTo>
                  <a:lnTo>
                    <a:pt x="263" y="179"/>
                  </a:lnTo>
                  <a:lnTo>
                    <a:pt x="263" y="177"/>
                  </a:lnTo>
                  <a:lnTo>
                    <a:pt x="264" y="176"/>
                  </a:lnTo>
                  <a:lnTo>
                    <a:pt x="266" y="176"/>
                  </a:lnTo>
                  <a:lnTo>
                    <a:pt x="266" y="174"/>
                  </a:lnTo>
                  <a:lnTo>
                    <a:pt x="267" y="173"/>
                  </a:lnTo>
                  <a:lnTo>
                    <a:pt x="267" y="171"/>
                  </a:lnTo>
                  <a:lnTo>
                    <a:pt x="269" y="170"/>
                  </a:lnTo>
                  <a:lnTo>
                    <a:pt x="269" y="168"/>
                  </a:lnTo>
                  <a:lnTo>
                    <a:pt x="269" y="167"/>
                  </a:lnTo>
                  <a:lnTo>
                    <a:pt x="270" y="165"/>
                  </a:lnTo>
                  <a:lnTo>
                    <a:pt x="272" y="165"/>
                  </a:lnTo>
                  <a:lnTo>
                    <a:pt x="272" y="164"/>
                  </a:lnTo>
                  <a:lnTo>
                    <a:pt x="273" y="165"/>
                  </a:lnTo>
                  <a:lnTo>
                    <a:pt x="273" y="164"/>
                  </a:lnTo>
                  <a:lnTo>
                    <a:pt x="273" y="162"/>
                  </a:lnTo>
                  <a:lnTo>
                    <a:pt x="273" y="161"/>
                  </a:lnTo>
                  <a:lnTo>
                    <a:pt x="275" y="159"/>
                  </a:lnTo>
                  <a:lnTo>
                    <a:pt x="277" y="159"/>
                  </a:lnTo>
                  <a:lnTo>
                    <a:pt x="278" y="158"/>
                  </a:lnTo>
                  <a:lnTo>
                    <a:pt x="280" y="156"/>
                  </a:lnTo>
                  <a:lnTo>
                    <a:pt x="281" y="156"/>
                  </a:lnTo>
                  <a:lnTo>
                    <a:pt x="281" y="158"/>
                  </a:lnTo>
                  <a:lnTo>
                    <a:pt x="284" y="158"/>
                  </a:lnTo>
                  <a:lnTo>
                    <a:pt x="284" y="156"/>
                  </a:lnTo>
                  <a:lnTo>
                    <a:pt x="284" y="155"/>
                  </a:lnTo>
                  <a:lnTo>
                    <a:pt x="286" y="153"/>
                  </a:lnTo>
                  <a:lnTo>
                    <a:pt x="286" y="155"/>
                  </a:lnTo>
                  <a:lnTo>
                    <a:pt x="287" y="152"/>
                  </a:lnTo>
                  <a:lnTo>
                    <a:pt x="289" y="152"/>
                  </a:lnTo>
                  <a:lnTo>
                    <a:pt x="289" y="150"/>
                  </a:lnTo>
                  <a:lnTo>
                    <a:pt x="290" y="150"/>
                  </a:lnTo>
                  <a:lnTo>
                    <a:pt x="292" y="149"/>
                  </a:lnTo>
                  <a:lnTo>
                    <a:pt x="293" y="149"/>
                  </a:lnTo>
                  <a:lnTo>
                    <a:pt x="293" y="147"/>
                  </a:lnTo>
                  <a:lnTo>
                    <a:pt x="293" y="145"/>
                  </a:lnTo>
                  <a:lnTo>
                    <a:pt x="292" y="142"/>
                  </a:lnTo>
                  <a:lnTo>
                    <a:pt x="293" y="142"/>
                  </a:lnTo>
                  <a:lnTo>
                    <a:pt x="296" y="141"/>
                  </a:lnTo>
                  <a:lnTo>
                    <a:pt x="298" y="139"/>
                  </a:lnTo>
                  <a:lnTo>
                    <a:pt x="299" y="139"/>
                  </a:lnTo>
                  <a:lnTo>
                    <a:pt x="299" y="141"/>
                  </a:lnTo>
                  <a:lnTo>
                    <a:pt x="302" y="141"/>
                  </a:lnTo>
                  <a:lnTo>
                    <a:pt x="304" y="141"/>
                  </a:lnTo>
                  <a:lnTo>
                    <a:pt x="307" y="142"/>
                  </a:lnTo>
                  <a:lnTo>
                    <a:pt x="308" y="142"/>
                  </a:lnTo>
                  <a:lnTo>
                    <a:pt x="310" y="142"/>
                  </a:lnTo>
                  <a:lnTo>
                    <a:pt x="311" y="141"/>
                  </a:lnTo>
                  <a:lnTo>
                    <a:pt x="313" y="141"/>
                  </a:lnTo>
                  <a:lnTo>
                    <a:pt x="314" y="141"/>
                  </a:lnTo>
                  <a:lnTo>
                    <a:pt x="314" y="139"/>
                  </a:lnTo>
                  <a:lnTo>
                    <a:pt x="316" y="139"/>
                  </a:lnTo>
                  <a:lnTo>
                    <a:pt x="317" y="139"/>
                  </a:lnTo>
                  <a:lnTo>
                    <a:pt x="319" y="138"/>
                  </a:lnTo>
                  <a:lnTo>
                    <a:pt x="320" y="136"/>
                  </a:lnTo>
                  <a:lnTo>
                    <a:pt x="322" y="136"/>
                  </a:lnTo>
                  <a:lnTo>
                    <a:pt x="323" y="135"/>
                  </a:lnTo>
                  <a:lnTo>
                    <a:pt x="325" y="135"/>
                  </a:lnTo>
                  <a:lnTo>
                    <a:pt x="326" y="135"/>
                  </a:lnTo>
                  <a:lnTo>
                    <a:pt x="328" y="135"/>
                  </a:lnTo>
                  <a:lnTo>
                    <a:pt x="331" y="133"/>
                  </a:lnTo>
                  <a:lnTo>
                    <a:pt x="333" y="133"/>
                  </a:lnTo>
                  <a:lnTo>
                    <a:pt x="334" y="133"/>
                  </a:lnTo>
                  <a:lnTo>
                    <a:pt x="336" y="135"/>
                  </a:lnTo>
                  <a:lnTo>
                    <a:pt x="337" y="133"/>
                  </a:lnTo>
                  <a:lnTo>
                    <a:pt x="339" y="135"/>
                  </a:lnTo>
                  <a:lnTo>
                    <a:pt x="339" y="136"/>
                  </a:lnTo>
                  <a:lnTo>
                    <a:pt x="342" y="135"/>
                  </a:lnTo>
                  <a:lnTo>
                    <a:pt x="342" y="136"/>
                  </a:lnTo>
                  <a:lnTo>
                    <a:pt x="343" y="138"/>
                  </a:lnTo>
                  <a:lnTo>
                    <a:pt x="345" y="139"/>
                  </a:lnTo>
                  <a:lnTo>
                    <a:pt x="346" y="139"/>
                  </a:lnTo>
                  <a:lnTo>
                    <a:pt x="351" y="138"/>
                  </a:lnTo>
                  <a:lnTo>
                    <a:pt x="352" y="136"/>
                  </a:lnTo>
                  <a:lnTo>
                    <a:pt x="354" y="136"/>
                  </a:lnTo>
                  <a:lnTo>
                    <a:pt x="355" y="135"/>
                  </a:lnTo>
                  <a:lnTo>
                    <a:pt x="355" y="133"/>
                  </a:lnTo>
                  <a:lnTo>
                    <a:pt x="358" y="132"/>
                  </a:lnTo>
                  <a:lnTo>
                    <a:pt x="361" y="132"/>
                  </a:lnTo>
                  <a:lnTo>
                    <a:pt x="364" y="132"/>
                  </a:lnTo>
                  <a:lnTo>
                    <a:pt x="366" y="132"/>
                  </a:lnTo>
                  <a:lnTo>
                    <a:pt x="367" y="133"/>
                  </a:lnTo>
                  <a:lnTo>
                    <a:pt x="370" y="133"/>
                  </a:lnTo>
                  <a:lnTo>
                    <a:pt x="372" y="133"/>
                  </a:lnTo>
                  <a:lnTo>
                    <a:pt x="373" y="133"/>
                  </a:lnTo>
                  <a:lnTo>
                    <a:pt x="373" y="132"/>
                  </a:lnTo>
                  <a:lnTo>
                    <a:pt x="375" y="130"/>
                  </a:lnTo>
                  <a:lnTo>
                    <a:pt x="375" y="129"/>
                  </a:lnTo>
                  <a:lnTo>
                    <a:pt x="373" y="127"/>
                  </a:lnTo>
                  <a:lnTo>
                    <a:pt x="375" y="126"/>
                  </a:lnTo>
                  <a:lnTo>
                    <a:pt x="373" y="124"/>
                  </a:lnTo>
                  <a:lnTo>
                    <a:pt x="373" y="123"/>
                  </a:lnTo>
                  <a:lnTo>
                    <a:pt x="375" y="123"/>
                  </a:lnTo>
                  <a:lnTo>
                    <a:pt x="376" y="123"/>
                  </a:lnTo>
                  <a:lnTo>
                    <a:pt x="378" y="121"/>
                  </a:lnTo>
                  <a:lnTo>
                    <a:pt x="376" y="120"/>
                  </a:lnTo>
                  <a:lnTo>
                    <a:pt x="375" y="120"/>
                  </a:lnTo>
                  <a:lnTo>
                    <a:pt x="376" y="118"/>
                  </a:lnTo>
                  <a:lnTo>
                    <a:pt x="376" y="117"/>
                  </a:lnTo>
                  <a:lnTo>
                    <a:pt x="376" y="115"/>
                  </a:lnTo>
                  <a:lnTo>
                    <a:pt x="375" y="114"/>
                  </a:lnTo>
                  <a:lnTo>
                    <a:pt x="373" y="114"/>
                  </a:lnTo>
                  <a:lnTo>
                    <a:pt x="372" y="114"/>
                  </a:lnTo>
                  <a:lnTo>
                    <a:pt x="370" y="114"/>
                  </a:lnTo>
                  <a:lnTo>
                    <a:pt x="367" y="114"/>
                  </a:lnTo>
                  <a:lnTo>
                    <a:pt x="367" y="112"/>
                  </a:lnTo>
                  <a:lnTo>
                    <a:pt x="367" y="111"/>
                  </a:lnTo>
                  <a:lnTo>
                    <a:pt x="367" y="109"/>
                  </a:lnTo>
                  <a:lnTo>
                    <a:pt x="367" y="108"/>
                  </a:lnTo>
                  <a:lnTo>
                    <a:pt x="367" y="106"/>
                  </a:lnTo>
                  <a:lnTo>
                    <a:pt x="367" y="105"/>
                  </a:lnTo>
                  <a:lnTo>
                    <a:pt x="366" y="105"/>
                  </a:lnTo>
                  <a:lnTo>
                    <a:pt x="366" y="103"/>
                  </a:lnTo>
                  <a:lnTo>
                    <a:pt x="366" y="102"/>
                  </a:lnTo>
                  <a:lnTo>
                    <a:pt x="366" y="100"/>
                  </a:lnTo>
                  <a:lnTo>
                    <a:pt x="366" y="99"/>
                  </a:lnTo>
                  <a:lnTo>
                    <a:pt x="364" y="99"/>
                  </a:lnTo>
                  <a:lnTo>
                    <a:pt x="363" y="96"/>
                  </a:lnTo>
                  <a:lnTo>
                    <a:pt x="361" y="96"/>
                  </a:lnTo>
                  <a:lnTo>
                    <a:pt x="361" y="94"/>
                  </a:lnTo>
                  <a:lnTo>
                    <a:pt x="360" y="92"/>
                  </a:lnTo>
                  <a:lnTo>
                    <a:pt x="358" y="89"/>
                  </a:lnTo>
                  <a:lnTo>
                    <a:pt x="358" y="88"/>
                  </a:lnTo>
                  <a:lnTo>
                    <a:pt x="360" y="86"/>
                  </a:lnTo>
                  <a:lnTo>
                    <a:pt x="364" y="83"/>
                  </a:lnTo>
                  <a:lnTo>
                    <a:pt x="366" y="83"/>
                  </a:lnTo>
                  <a:lnTo>
                    <a:pt x="367" y="82"/>
                  </a:lnTo>
                  <a:lnTo>
                    <a:pt x="370" y="82"/>
                  </a:lnTo>
                  <a:lnTo>
                    <a:pt x="372" y="80"/>
                  </a:lnTo>
                  <a:lnTo>
                    <a:pt x="373" y="80"/>
                  </a:lnTo>
                  <a:lnTo>
                    <a:pt x="373" y="79"/>
                  </a:lnTo>
                  <a:lnTo>
                    <a:pt x="375" y="79"/>
                  </a:lnTo>
                  <a:lnTo>
                    <a:pt x="376" y="77"/>
                  </a:lnTo>
                  <a:lnTo>
                    <a:pt x="379" y="77"/>
                  </a:lnTo>
                  <a:lnTo>
                    <a:pt x="382" y="76"/>
                  </a:lnTo>
                  <a:lnTo>
                    <a:pt x="384" y="76"/>
                  </a:lnTo>
                  <a:lnTo>
                    <a:pt x="385" y="74"/>
                  </a:lnTo>
                  <a:lnTo>
                    <a:pt x="390" y="73"/>
                  </a:lnTo>
                  <a:lnTo>
                    <a:pt x="393" y="73"/>
                  </a:lnTo>
                  <a:lnTo>
                    <a:pt x="395" y="71"/>
                  </a:lnTo>
                  <a:lnTo>
                    <a:pt x="396" y="71"/>
                  </a:lnTo>
                  <a:lnTo>
                    <a:pt x="398" y="70"/>
                  </a:lnTo>
                  <a:lnTo>
                    <a:pt x="399" y="70"/>
                  </a:lnTo>
                  <a:lnTo>
                    <a:pt x="399" y="71"/>
                  </a:lnTo>
                  <a:lnTo>
                    <a:pt x="399" y="73"/>
                  </a:lnTo>
                  <a:lnTo>
                    <a:pt x="401" y="74"/>
                  </a:lnTo>
                  <a:lnTo>
                    <a:pt x="402" y="76"/>
                  </a:lnTo>
                  <a:lnTo>
                    <a:pt x="402" y="77"/>
                  </a:lnTo>
                  <a:lnTo>
                    <a:pt x="404" y="77"/>
                  </a:lnTo>
                  <a:lnTo>
                    <a:pt x="405" y="77"/>
                  </a:lnTo>
                  <a:lnTo>
                    <a:pt x="408" y="77"/>
                  </a:lnTo>
                  <a:lnTo>
                    <a:pt x="410" y="77"/>
                  </a:lnTo>
                  <a:lnTo>
                    <a:pt x="410" y="79"/>
                  </a:lnTo>
                  <a:lnTo>
                    <a:pt x="411" y="79"/>
                  </a:lnTo>
                  <a:lnTo>
                    <a:pt x="413" y="79"/>
                  </a:lnTo>
                  <a:lnTo>
                    <a:pt x="414" y="79"/>
                  </a:lnTo>
                  <a:lnTo>
                    <a:pt x="416" y="77"/>
                  </a:lnTo>
                  <a:lnTo>
                    <a:pt x="417" y="77"/>
                  </a:lnTo>
                  <a:lnTo>
                    <a:pt x="419" y="80"/>
                  </a:lnTo>
                  <a:lnTo>
                    <a:pt x="420" y="82"/>
                  </a:lnTo>
                  <a:lnTo>
                    <a:pt x="420" y="85"/>
                  </a:lnTo>
                  <a:lnTo>
                    <a:pt x="420" y="86"/>
                  </a:lnTo>
                  <a:lnTo>
                    <a:pt x="420" y="88"/>
                  </a:lnTo>
                  <a:lnTo>
                    <a:pt x="419" y="91"/>
                  </a:lnTo>
                  <a:lnTo>
                    <a:pt x="417" y="94"/>
                  </a:lnTo>
                  <a:lnTo>
                    <a:pt x="416" y="97"/>
                  </a:lnTo>
                  <a:lnTo>
                    <a:pt x="417" y="97"/>
                  </a:lnTo>
                  <a:lnTo>
                    <a:pt x="419" y="97"/>
                  </a:lnTo>
                  <a:lnTo>
                    <a:pt x="419" y="99"/>
                  </a:lnTo>
                  <a:lnTo>
                    <a:pt x="419" y="100"/>
                  </a:lnTo>
                  <a:lnTo>
                    <a:pt x="419" y="103"/>
                  </a:lnTo>
                  <a:lnTo>
                    <a:pt x="419" y="105"/>
                  </a:lnTo>
                  <a:lnTo>
                    <a:pt x="420" y="106"/>
                  </a:lnTo>
                  <a:lnTo>
                    <a:pt x="422" y="106"/>
                  </a:lnTo>
                  <a:lnTo>
                    <a:pt x="425" y="108"/>
                  </a:lnTo>
                  <a:lnTo>
                    <a:pt x="432" y="106"/>
                  </a:lnTo>
                  <a:lnTo>
                    <a:pt x="434" y="106"/>
                  </a:lnTo>
                  <a:lnTo>
                    <a:pt x="434" y="103"/>
                  </a:lnTo>
                  <a:lnTo>
                    <a:pt x="435" y="105"/>
                  </a:lnTo>
                  <a:lnTo>
                    <a:pt x="435" y="106"/>
                  </a:lnTo>
                  <a:lnTo>
                    <a:pt x="438" y="108"/>
                  </a:lnTo>
                  <a:lnTo>
                    <a:pt x="441" y="108"/>
                  </a:lnTo>
                  <a:lnTo>
                    <a:pt x="443" y="106"/>
                  </a:lnTo>
                  <a:lnTo>
                    <a:pt x="443" y="105"/>
                  </a:lnTo>
                  <a:lnTo>
                    <a:pt x="443" y="103"/>
                  </a:lnTo>
                  <a:lnTo>
                    <a:pt x="443" y="102"/>
                  </a:lnTo>
                  <a:lnTo>
                    <a:pt x="445" y="102"/>
                  </a:lnTo>
                  <a:lnTo>
                    <a:pt x="445" y="100"/>
                  </a:lnTo>
                  <a:lnTo>
                    <a:pt x="446" y="99"/>
                  </a:lnTo>
                  <a:lnTo>
                    <a:pt x="446" y="97"/>
                  </a:lnTo>
                  <a:lnTo>
                    <a:pt x="449" y="96"/>
                  </a:lnTo>
                  <a:lnTo>
                    <a:pt x="455" y="97"/>
                  </a:lnTo>
                  <a:lnTo>
                    <a:pt x="458" y="99"/>
                  </a:lnTo>
                  <a:lnTo>
                    <a:pt x="460" y="99"/>
                  </a:lnTo>
                  <a:lnTo>
                    <a:pt x="460" y="94"/>
                  </a:lnTo>
                  <a:lnTo>
                    <a:pt x="460" y="92"/>
                  </a:lnTo>
                  <a:lnTo>
                    <a:pt x="460" y="91"/>
                  </a:lnTo>
                  <a:lnTo>
                    <a:pt x="460" y="89"/>
                  </a:lnTo>
                  <a:lnTo>
                    <a:pt x="460" y="88"/>
                  </a:lnTo>
                  <a:lnTo>
                    <a:pt x="461" y="86"/>
                  </a:lnTo>
                  <a:lnTo>
                    <a:pt x="461" y="85"/>
                  </a:lnTo>
                  <a:lnTo>
                    <a:pt x="463" y="83"/>
                  </a:lnTo>
                  <a:lnTo>
                    <a:pt x="463" y="85"/>
                  </a:lnTo>
                  <a:lnTo>
                    <a:pt x="463" y="83"/>
                  </a:lnTo>
                  <a:lnTo>
                    <a:pt x="464" y="83"/>
                  </a:lnTo>
                  <a:lnTo>
                    <a:pt x="466" y="83"/>
                  </a:lnTo>
                  <a:lnTo>
                    <a:pt x="467" y="83"/>
                  </a:lnTo>
                  <a:lnTo>
                    <a:pt x="466" y="82"/>
                  </a:lnTo>
                  <a:lnTo>
                    <a:pt x="467" y="80"/>
                  </a:lnTo>
                  <a:lnTo>
                    <a:pt x="469" y="80"/>
                  </a:lnTo>
                  <a:lnTo>
                    <a:pt x="470" y="80"/>
                  </a:lnTo>
                  <a:lnTo>
                    <a:pt x="472" y="79"/>
                  </a:lnTo>
                  <a:lnTo>
                    <a:pt x="473" y="79"/>
                  </a:lnTo>
                  <a:lnTo>
                    <a:pt x="475" y="80"/>
                  </a:lnTo>
                  <a:lnTo>
                    <a:pt x="475" y="79"/>
                  </a:lnTo>
                  <a:lnTo>
                    <a:pt x="475" y="77"/>
                  </a:lnTo>
                  <a:lnTo>
                    <a:pt x="476" y="76"/>
                  </a:lnTo>
                  <a:lnTo>
                    <a:pt x="476" y="74"/>
                  </a:lnTo>
                  <a:lnTo>
                    <a:pt x="478" y="74"/>
                  </a:lnTo>
                  <a:lnTo>
                    <a:pt x="478" y="73"/>
                  </a:lnTo>
                  <a:lnTo>
                    <a:pt x="479" y="73"/>
                  </a:lnTo>
                  <a:lnTo>
                    <a:pt x="479" y="71"/>
                  </a:lnTo>
                  <a:lnTo>
                    <a:pt x="481" y="71"/>
                  </a:lnTo>
                  <a:lnTo>
                    <a:pt x="482" y="71"/>
                  </a:lnTo>
                  <a:lnTo>
                    <a:pt x="484" y="71"/>
                  </a:lnTo>
                  <a:lnTo>
                    <a:pt x="485" y="71"/>
                  </a:lnTo>
                  <a:lnTo>
                    <a:pt x="487" y="73"/>
                  </a:lnTo>
                  <a:lnTo>
                    <a:pt x="488" y="73"/>
                  </a:lnTo>
                  <a:lnTo>
                    <a:pt x="487" y="71"/>
                  </a:lnTo>
                  <a:lnTo>
                    <a:pt x="488" y="71"/>
                  </a:lnTo>
                  <a:lnTo>
                    <a:pt x="488" y="70"/>
                  </a:lnTo>
                  <a:lnTo>
                    <a:pt x="490" y="67"/>
                  </a:lnTo>
                  <a:lnTo>
                    <a:pt x="490" y="65"/>
                  </a:lnTo>
                  <a:lnTo>
                    <a:pt x="488" y="64"/>
                  </a:lnTo>
                  <a:lnTo>
                    <a:pt x="488" y="62"/>
                  </a:lnTo>
                  <a:lnTo>
                    <a:pt x="488" y="61"/>
                  </a:lnTo>
                  <a:lnTo>
                    <a:pt x="488" y="59"/>
                  </a:lnTo>
                  <a:lnTo>
                    <a:pt x="490" y="61"/>
                  </a:lnTo>
                  <a:lnTo>
                    <a:pt x="490" y="59"/>
                  </a:lnTo>
                  <a:lnTo>
                    <a:pt x="490" y="58"/>
                  </a:lnTo>
                  <a:lnTo>
                    <a:pt x="490" y="56"/>
                  </a:lnTo>
                  <a:lnTo>
                    <a:pt x="491" y="56"/>
                  </a:lnTo>
                  <a:lnTo>
                    <a:pt x="491" y="55"/>
                  </a:lnTo>
                  <a:lnTo>
                    <a:pt x="490" y="53"/>
                  </a:lnTo>
                  <a:lnTo>
                    <a:pt x="491" y="52"/>
                  </a:lnTo>
                  <a:lnTo>
                    <a:pt x="493" y="52"/>
                  </a:lnTo>
                  <a:lnTo>
                    <a:pt x="494" y="50"/>
                  </a:lnTo>
                  <a:lnTo>
                    <a:pt x="496" y="50"/>
                  </a:lnTo>
                  <a:lnTo>
                    <a:pt x="496" y="49"/>
                  </a:lnTo>
                  <a:lnTo>
                    <a:pt x="496" y="47"/>
                  </a:lnTo>
                  <a:lnTo>
                    <a:pt x="497" y="47"/>
                  </a:lnTo>
                  <a:lnTo>
                    <a:pt x="497" y="46"/>
                  </a:lnTo>
                  <a:lnTo>
                    <a:pt x="499" y="44"/>
                  </a:lnTo>
                  <a:lnTo>
                    <a:pt x="499" y="43"/>
                  </a:lnTo>
                  <a:lnTo>
                    <a:pt x="501" y="43"/>
                  </a:lnTo>
                  <a:lnTo>
                    <a:pt x="501" y="41"/>
                  </a:lnTo>
                  <a:lnTo>
                    <a:pt x="501" y="39"/>
                  </a:lnTo>
                  <a:lnTo>
                    <a:pt x="502" y="39"/>
                  </a:lnTo>
                  <a:lnTo>
                    <a:pt x="502" y="38"/>
                  </a:lnTo>
                  <a:lnTo>
                    <a:pt x="504" y="36"/>
                  </a:lnTo>
                  <a:lnTo>
                    <a:pt x="505" y="36"/>
                  </a:lnTo>
                  <a:lnTo>
                    <a:pt x="505" y="35"/>
                  </a:lnTo>
                  <a:lnTo>
                    <a:pt x="507" y="35"/>
                  </a:lnTo>
                  <a:lnTo>
                    <a:pt x="507" y="33"/>
                  </a:lnTo>
                  <a:lnTo>
                    <a:pt x="508" y="33"/>
                  </a:lnTo>
                  <a:lnTo>
                    <a:pt x="507" y="32"/>
                  </a:lnTo>
                  <a:lnTo>
                    <a:pt x="505" y="32"/>
                  </a:lnTo>
                  <a:lnTo>
                    <a:pt x="505" y="30"/>
                  </a:lnTo>
                  <a:lnTo>
                    <a:pt x="502" y="30"/>
                  </a:lnTo>
                  <a:lnTo>
                    <a:pt x="502" y="29"/>
                  </a:lnTo>
                  <a:lnTo>
                    <a:pt x="501" y="27"/>
                  </a:lnTo>
                  <a:lnTo>
                    <a:pt x="499" y="26"/>
                  </a:lnTo>
                  <a:lnTo>
                    <a:pt x="499" y="24"/>
                  </a:lnTo>
                  <a:lnTo>
                    <a:pt x="497" y="24"/>
                  </a:lnTo>
                  <a:lnTo>
                    <a:pt x="496" y="23"/>
                  </a:lnTo>
                  <a:lnTo>
                    <a:pt x="496" y="21"/>
                  </a:lnTo>
                  <a:lnTo>
                    <a:pt x="497" y="21"/>
                  </a:lnTo>
                  <a:lnTo>
                    <a:pt x="502" y="20"/>
                  </a:lnTo>
                  <a:lnTo>
                    <a:pt x="504" y="18"/>
                  </a:lnTo>
                  <a:lnTo>
                    <a:pt x="507" y="20"/>
                  </a:lnTo>
                  <a:lnTo>
                    <a:pt x="507" y="18"/>
                  </a:lnTo>
                  <a:lnTo>
                    <a:pt x="507" y="17"/>
                  </a:lnTo>
                  <a:lnTo>
                    <a:pt x="510" y="15"/>
                  </a:lnTo>
                  <a:lnTo>
                    <a:pt x="511" y="15"/>
                  </a:lnTo>
                  <a:lnTo>
                    <a:pt x="513" y="15"/>
                  </a:lnTo>
                  <a:lnTo>
                    <a:pt x="514" y="15"/>
                  </a:lnTo>
                  <a:lnTo>
                    <a:pt x="516" y="17"/>
                  </a:lnTo>
                  <a:lnTo>
                    <a:pt x="516" y="15"/>
                  </a:lnTo>
                  <a:lnTo>
                    <a:pt x="519" y="15"/>
                  </a:lnTo>
                  <a:lnTo>
                    <a:pt x="522" y="14"/>
                  </a:lnTo>
                  <a:lnTo>
                    <a:pt x="525" y="14"/>
                  </a:lnTo>
                  <a:lnTo>
                    <a:pt x="526" y="12"/>
                  </a:lnTo>
                  <a:lnTo>
                    <a:pt x="528" y="9"/>
                  </a:lnTo>
                  <a:lnTo>
                    <a:pt x="529" y="8"/>
                  </a:lnTo>
                  <a:lnTo>
                    <a:pt x="529" y="6"/>
                  </a:lnTo>
                  <a:lnTo>
                    <a:pt x="528" y="5"/>
                  </a:lnTo>
                  <a:lnTo>
                    <a:pt x="528" y="3"/>
                  </a:lnTo>
                  <a:lnTo>
                    <a:pt x="532" y="5"/>
                  </a:lnTo>
                  <a:lnTo>
                    <a:pt x="532" y="6"/>
                  </a:lnTo>
                  <a:lnTo>
                    <a:pt x="534" y="5"/>
                  </a:lnTo>
                  <a:lnTo>
                    <a:pt x="534" y="3"/>
                  </a:lnTo>
                  <a:lnTo>
                    <a:pt x="537" y="2"/>
                  </a:lnTo>
                  <a:lnTo>
                    <a:pt x="540" y="2"/>
                  </a:lnTo>
                  <a:lnTo>
                    <a:pt x="541" y="0"/>
                  </a:lnTo>
                  <a:lnTo>
                    <a:pt x="543" y="0"/>
                  </a:lnTo>
                  <a:lnTo>
                    <a:pt x="544" y="0"/>
                  </a:lnTo>
                  <a:lnTo>
                    <a:pt x="546" y="0"/>
                  </a:lnTo>
                  <a:lnTo>
                    <a:pt x="546" y="2"/>
                  </a:lnTo>
                  <a:lnTo>
                    <a:pt x="546" y="3"/>
                  </a:lnTo>
                  <a:lnTo>
                    <a:pt x="546" y="5"/>
                  </a:lnTo>
                  <a:lnTo>
                    <a:pt x="546" y="6"/>
                  </a:lnTo>
                  <a:lnTo>
                    <a:pt x="544" y="8"/>
                  </a:lnTo>
                  <a:lnTo>
                    <a:pt x="544" y="9"/>
                  </a:lnTo>
                  <a:lnTo>
                    <a:pt x="544" y="11"/>
                  </a:lnTo>
                  <a:lnTo>
                    <a:pt x="544" y="12"/>
                  </a:lnTo>
                  <a:lnTo>
                    <a:pt x="546" y="12"/>
                  </a:lnTo>
                  <a:lnTo>
                    <a:pt x="546" y="14"/>
                  </a:lnTo>
                  <a:lnTo>
                    <a:pt x="547" y="14"/>
                  </a:lnTo>
                  <a:lnTo>
                    <a:pt x="549" y="15"/>
                  </a:lnTo>
                  <a:lnTo>
                    <a:pt x="552" y="15"/>
                  </a:lnTo>
                  <a:lnTo>
                    <a:pt x="553" y="15"/>
                  </a:lnTo>
                  <a:lnTo>
                    <a:pt x="555" y="15"/>
                  </a:lnTo>
                  <a:lnTo>
                    <a:pt x="557" y="14"/>
                  </a:lnTo>
                  <a:lnTo>
                    <a:pt x="558" y="12"/>
                  </a:lnTo>
                  <a:lnTo>
                    <a:pt x="560" y="9"/>
                  </a:lnTo>
                  <a:lnTo>
                    <a:pt x="561" y="9"/>
                  </a:lnTo>
                  <a:lnTo>
                    <a:pt x="563" y="9"/>
                  </a:lnTo>
                  <a:lnTo>
                    <a:pt x="564" y="11"/>
                  </a:lnTo>
                  <a:lnTo>
                    <a:pt x="564" y="12"/>
                  </a:lnTo>
                  <a:lnTo>
                    <a:pt x="566" y="14"/>
                  </a:lnTo>
                  <a:lnTo>
                    <a:pt x="567" y="15"/>
                  </a:lnTo>
                  <a:lnTo>
                    <a:pt x="569" y="17"/>
                  </a:lnTo>
                  <a:lnTo>
                    <a:pt x="570" y="15"/>
                  </a:lnTo>
                  <a:lnTo>
                    <a:pt x="572" y="15"/>
                  </a:lnTo>
                  <a:lnTo>
                    <a:pt x="573" y="15"/>
                  </a:lnTo>
                  <a:lnTo>
                    <a:pt x="575" y="15"/>
                  </a:lnTo>
                  <a:lnTo>
                    <a:pt x="576" y="14"/>
                  </a:lnTo>
                  <a:lnTo>
                    <a:pt x="579" y="14"/>
                  </a:lnTo>
                  <a:lnTo>
                    <a:pt x="581" y="14"/>
                  </a:lnTo>
                  <a:lnTo>
                    <a:pt x="582" y="14"/>
                  </a:lnTo>
                  <a:lnTo>
                    <a:pt x="582" y="12"/>
                  </a:lnTo>
                  <a:lnTo>
                    <a:pt x="582" y="11"/>
                  </a:lnTo>
                  <a:lnTo>
                    <a:pt x="584" y="11"/>
                  </a:lnTo>
                  <a:lnTo>
                    <a:pt x="585" y="9"/>
                  </a:lnTo>
                  <a:lnTo>
                    <a:pt x="588" y="11"/>
                  </a:lnTo>
                  <a:lnTo>
                    <a:pt x="587" y="12"/>
                  </a:lnTo>
                  <a:lnTo>
                    <a:pt x="587" y="14"/>
                  </a:lnTo>
                  <a:lnTo>
                    <a:pt x="588" y="15"/>
                  </a:lnTo>
                  <a:lnTo>
                    <a:pt x="587" y="15"/>
                  </a:lnTo>
                  <a:lnTo>
                    <a:pt x="588" y="17"/>
                  </a:lnTo>
                  <a:lnTo>
                    <a:pt x="590" y="17"/>
                  </a:lnTo>
                  <a:lnTo>
                    <a:pt x="590" y="20"/>
                  </a:lnTo>
                  <a:lnTo>
                    <a:pt x="590" y="21"/>
                  </a:lnTo>
                  <a:lnTo>
                    <a:pt x="590" y="24"/>
                  </a:lnTo>
                  <a:lnTo>
                    <a:pt x="593" y="24"/>
                  </a:lnTo>
                  <a:lnTo>
                    <a:pt x="593" y="26"/>
                  </a:lnTo>
                  <a:lnTo>
                    <a:pt x="594" y="26"/>
                  </a:lnTo>
                  <a:lnTo>
                    <a:pt x="597" y="32"/>
                  </a:lnTo>
                  <a:lnTo>
                    <a:pt x="599" y="32"/>
                  </a:lnTo>
                  <a:lnTo>
                    <a:pt x="600" y="33"/>
                  </a:lnTo>
                  <a:lnTo>
                    <a:pt x="600" y="35"/>
                  </a:lnTo>
                  <a:lnTo>
                    <a:pt x="602" y="35"/>
                  </a:lnTo>
                  <a:lnTo>
                    <a:pt x="603" y="33"/>
                  </a:lnTo>
                  <a:lnTo>
                    <a:pt x="603" y="36"/>
                  </a:lnTo>
                  <a:lnTo>
                    <a:pt x="605" y="36"/>
                  </a:lnTo>
                  <a:lnTo>
                    <a:pt x="605" y="38"/>
                  </a:lnTo>
                  <a:lnTo>
                    <a:pt x="606" y="39"/>
                  </a:lnTo>
                  <a:lnTo>
                    <a:pt x="605" y="41"/>
                  </a:lnTo>
                  <a:lnTo>
                    <a:pt x="605" y="43"/>
                  </a:lnTo>
                  <a:lnTo>
                    <a:pt x="605" y="44"/>
                  </a:lnTo>
                  <a:lnTo>
                    <a:pt x="603" y="46"/>
                  </a:lnTo>
                  <a:lnTo>
                    <a:pt x="602" y="44"/>
                  </a:lnTo>
                  <a:lnTo>
                    <a:pt x="600" y="44"/>
                  </a:lnTo>
                  <a:lnTo>
                    <a:pt x="599" y="43"/>
                  </a:lnTo>
                  <a:lnTo>
                    <a:pt x="597" y="43"/>
                  </a:lnTo>
                  <a:lnTo>
                    <a:pt x="596" y="41"/>
                  </a:lnTo>
                  <a:lnTo>
                    <a:pt x="594" y="39"/>
                  </a:lnTo>
                  <a:lnTo>
                    <a:pt x="593" y="38"/>
                  </a:lnTo>
                  <a:lnTo>
                    <a:pt x="591" y="38"/>
                  </a:lnTo>
                  <a:lnTo>
                    <a:pt x="591" y="36"/>
                  </a:lnTo>
                  <a:lnTo>
                    <a:pt x="588" y="36"/>
                  </a:lnTo>
                  <a:lnTo>
                    <a:pt x="587" y="36"/>
                  </a:lnTo>
                  <a:lnTo>
                    <a:pt x="587" y="38"/>
                  </a:lnTo>
                  <a:lnTo>
                    <a:pt x="585" y="41"/>
                  </a:lnTo>
                  <a:lnTo>
                    <a:pt x="587" y="43"/>
                  </a:lnTo>
                  <a:lnTo>
                    <a:pt x="587" y="46"/>
                  </a:lnTo>
                  <a:lnTo>
                    <a:pt x="590" y="49"/>
                  </a:lnTo>
                  <a:lnTo>
                    <a:pt x="591" y="49"/>
                  </a:lnTo>
                  <a:lnTo>
                    <a:pt x="593" y="52"/>
                  </a:lnTo>
                  <a:lnTo>
                    <a:pt x="593" y="53"/>
                  </a:lnTo>
                  <a:lnTo>
                    <a:pt x="591" y="53"/>
                  </a:lnTo>
                  <a:lnTo>
                    <a:pt x="590" y="53"/>
                  </a:lnTo>
                  <a:lnTo>
                    <a:pt x="588" y="53"/>
                  </a:lnTo>
                  <a:lnTo>
                    <a:pt x="587" y="53"/>
                  </a:lnTo>
                  <a:lnTo>
                    <a:pt x="585" y="53"/>
                  </a:lnTo>
                  <a:lnTo>
                    <a:pt x="584" y="50"/>
                  </a:lnTo>
                  <a:lnTo>
                    <a:pt x="584" y="52"/>
                  </a:lnTo>
                  <a:lnTo>
                    <a:pt x="582" y="50"/>
                  </a:lnTo>
                  <a:lnTo>
                    <a:pt x="582" y="49"/>
                  </a:lnTo>
                  <a:lnTo>
                    <a:pt x="581" y="50"/>
                  </a:lnTo>
                  <a:lnTo>
                    <a:pt x="581" y="52"/>
                  </a:lnTo>
                  <a:lnTo>
                    <a:pt x="582" y="53"/>
                  </a:lnTo>
                  <a:lnTo>
                    <a:pt x="582" y="55"/>
                  </a:lnTo>
                  <a:lnTo>
                    <a:pt x="584" y="56"/>
                  </a:lnTo>
                  <a:lnTo>
                    <a:pt x="585" y="58"/>
                  </a:lnTo>
                  <a:lnTo>
                    <a:pt x="585" y="59"/>
                  </a:lnTo>
                  <a:lnTo>
                    <a:pt x="585" y="61"/>
                  </a:lnTo>
                  <a:lnTo>
                    <a:pt x="585" y="62"/>
                  </a:lnTo>
                  <a:lnTo>
                    <a:pt x="584" y="64"/>
                  </a:lnTo>
                  <a:lnTo>
                    <a:pt x="582" y="65"/>
                  </a:lnTo>
                  <a:lnTo>
                    <a:pt x="582" y="67"/>
                  </a:lnTo>
                  <a:lnTo>
                    <a:pt x="581" y="67"/>
                  </a:lnTo>
                  <a:lnTo>
                    <a:pt x="579" y="68"/>
                  </a:lnTo>
                  <a:lnTo>
                    <a:pt x="578" y="67"/>
                  </a:lnTo>
                  <a:lnTo>
                    <a:pt x="576" y="67"/>
                  </a:lnTo>
                  <a:lnTo>
                    <a:pt x="575" y="67"/>
                  </a:lnTo>
                  <a:lnTo>
                    <a:pt x="575" y="68"/>
                  </a:lnTo>
                  <a:lnTo>
                    <a:pt x="573" y="70"/>
                  </a:lnTo>
                  <a:lnTo>
                    <a:pt x="575" y="70"/>
                  </a:lnTo>
                  <a:lnTo>
                    <a:pt x="576" y="71"/>
                  </a:lnTo>
                  <a:lnTo>
                    <a:pt x="578" y="73"/>
                  </a:lnTo>
                  <a:lnTo>
                    <a:pt x="578" y="74"/>
                  </a:lnTo>
                  <a:lnTo>
                    <a:pt x="579" y="77"/>
                  </a:lnTo>
                  <a:lnTo>
                    <a:pt x="579" y="79"/>
                  </a:lnTo>
                  <a:lnTo>
                    <a:pt x="581" y="80"/>
                  </a:lnTo>
                  <a:lnTo>
                    <a:pt x="581" y="82"/>
                  </a:lnTo>
                  <a:lnTo>
                    <a:pt x="584" y="86"/>
                  </a:lnTo>
                  <a:lnTo>
                    <a:pt x="585" y="88"/>
                  </a:lnTo>
                  <a:lnTo>
                    <a:pt x="587" y="89"/>
                  </a:lnTo>
                  <a:lnTo>
                    <a:pt x="588" y="91"/>
                  </a:lnTo>
                  <a:lnTo>
                    <a:pt x="590" y="91"/>
                  </a:lnTo>
                  <a:lnTo>
                    <a:pt x="591" y="91"/>
                  </a:lnTo>
                  <a:lnTo>
                    <a:pt x="591" y="92"/>
                  </a:lnTo>
                  <a:lnTo>
                    <a:pt x="593" y="94"/>
                  </a:lnTo>
                  <a:lnTo>
                    <a:pt x="591" y="96"/>
                  </a:lnTo>
                  <a:lnTo>
                    <a:pt x="590" y="96"/>
                  </a:lnTo>
                  <a:lnTo>
                    <a:pt x="590" y="97"/>
                  </a:lnTo>
                  <a:lnTo>
                    <a:pt x="588" y="99"/>
                  </a:lnTo>
                  <a:lnTo>
                    <a:pt x="588" y="100"/>
                  </a:lnTo>
                  <a:lnTo>
                    <a:pt x="588" y="102"/>
                  </a:lnTo>
                  <a:lnTo>
                    <a:pt x="587" y="103"/>
                  </a:lnTo>
                  <a:lnTo>
                    <a:pt x="587" y="106"/>
                  </a:lnTo>
                  <a:lnTo>
                    <a:pt x="588" y="108"/>
                  </a:lnTo>
                  <a:lnTo>
                    <a:pt x="588" y="109"/>
                  </a:lnTo>
                  <a:lnTo>
                    <a:pt x="588" y="111"/>
                  </a:lnTo>
                  <a:lnTo>
                    <a:pt x="588" y="112"/>
                  </a:lnTo>
                  <a:lnTo>
                    <a:pt x="590" y="114"/>
                  </a:lnTo>
                  <a:lnTo>
                    <a:pt x="590" y="115"/>
                  </a:lnTo>
                  <a:lnTo>
                    <a:pt x="591" y="117"/>
                  </a:lnTo>
                  <a:lnTo>
                    <a:pt x="591" y="118"/>
                  </a:lnTo>
                  <a:lnTo>
                    <a:pt x="593" y="118"/>
                  </a:lnTo>
                  <a:lnTo>
                    <a:pt x="591" y="120"/>
                  </a:lnTo>
                  <a:lnTo>
                    <a:pt x="590" y="121"/>
                  </a:lnTo>
                  <a:lnTo>
                    <a:pt x="590" y="123"/>
                  </a:lnTo>
                  <a:lnTo>
                    <a:pt x="588" y="121"/>
                  </a:lnTo>
                  <a:lnTo>
                    <a:pt x="588" y="123"/>
                  </a:lnTo>
                  <a:lnTo>
                    <a:pt x="588" y="124"/>
                  </a:lnTo>
                  <a:lnTo>
                    <a:pt x="587" y="124"/>
                  </a:lnTo>
                  <a:lnTo>
                    <a:pt x="585" y="124"/>
                  </a:lnTo>
                  <a:lnTo>
                    <a:pt x="584" y="124"/>
                  </a:lnTo>
                  <a:lnTo>
                    <a:pt x="582" y="124"/>
                  </a:lnTo>
                  <a:lnTo>
                    <a:pt x="582" y="126"/>
                  </a:lnTo>
                  <a:lnTo>
                    <a:pt x="581" y="126"/>
                  </a:lnTo>
                  <a:lnTo>
                    <a:pt x="579" y="127"/>
                  </a:lnTo>
                  <a:lnTo>
                    <a:pt x="578" y="129"/>
                  </a:lnTo>
                  <a:lnTo>
                    <a:pt x="576" y="129"/>
                  </a:lnTo>
                  <a:lnTo>
                    <a:pt x="576" y="127"/>
                  </a:lnTo>
                  <a:lnTo>
                    <a:pt x="575" y="127"/>
                  </a:lnTo>
                  <a:lnTo>
                    <a:pt x="575" y="126"/>
                  </a:lnTo>
                  <a:lnTo>
                    <a:pt x="575" y="127"/>
                  </a:lnTo>
                  <a:lnTo>
                    <a:pt x="572" y="127"/>
                  </a:lnTo>
                  <a:lnTo>
                    <a:pt x="572" y="130"/>
                  </a:lnTo>
                  <a:lnTo>
                    <a:pt x="570" y="132"/>
                  </a:lnTo>
                  <a:lnTo>
                    <a:pt x="570" y="133"/>
                  </a:lnTo>
                  <a:lnTo>
                    <a:pt x="569" y="133"/>
                  </a:lnTo>
                  <a:lnTo>
                    <a:pt x="567" y="135"/>
                  </a:lnTo>
                  <a:lnTo>
                    <a:pt x="567" y="138"/>
                  </a:lnTo>
                  <a:lnTo>
                    <a:pt x="566" y="138"/>
                  </a:lnTo>
                  <a:lnTo>
                    <a:pt x="566" y="139"/>
                  </a:lnTo>
                  <a:lnTo>
                    <a:pt x="567" y="141"/>
                  </a:lnTo>
                  <a:lnTo>
                    <a:pt x="569" y="141"/>
                  </a:lnTo>
                  <a:lnTo>
                    <a:pt x="570" y="141"/>
                  </a:lnTo>
                  <a:lnTo>
                    <a:pt x="572" y="141"/>
                  </a:lnTo>
                  <a:lnTo>
                    <a:pt x="572" y="142"/>
                  </a:lnTo>
                  <a:lnTo>
                    <a:pt x="572" y="144"/>
                  </a:lnTo>
                  <a:lnTo>
                    <a:pt x="570" y="145"/>
                  </a:lnTo>
                  <a:lnTo>
                    <a:pt x="570" y="147"/>
                  </a:lnTo>
                  <a:lnTo>
                    <a:pt x="569" y="147"/>
                  </a:lnTo>
                  <a:lnTo>
                    <a:pt x="567" y="147"/>
                  </a:lnTo>
                  <a:lnTo>
                    <a:pt x="566" y="147"/>
                  </a:lnTo>
                  <a:lnTo>
                    <a:pt x="564" y="147"/>
                  </a:lnTo>
                  <a:lnTo>
                    <a:pt x="563" y="149"/>
                  </a:lnTo>
                  <a:lnTo>
                    <a:pt x="564" y="149"/>
                  </a:lnTo>
                  <a:lnTo>
                    <a:pt x="564" y="150"/>
                  </a:lnTo>
                  <a:lnTo>
                    <a:pt x="566" y="150"/>
                  </a:lnTo>
                  <a:lnTo>
                    <a:pt x="566" y="152"/>
                  </a:lnTo>
                  <a:lnTo>
                    <a:pt x="566" y="153"/>
                  </a:lnTo>
                  <a:lnTo>
                    <a:pt x="567" y="155"/>
                  </a:lnTo>
                  <a:lnTo>
                    <a:pt x="569" y="156"/>
                  </a:lnTo>
                  <a:lnTo>
                    <a:pt x="569" y="158"/>
                  </a:lnTo>
                  <a:lnTo>
                    <a:pt x="572" y="158"/>
                  </a:lnTo>
                  <a:lnTo>
                    <a:pt x="573" y="156"/>
                  </a:lnTo>
                  <a:lnTo>
                    <a:pt x="575" y="159"/>
                  </a:lnTo>
                  <a:lnTo>
                    <a:pt x="576" y="159"/>
                  </a:lnTo>
                  <a:lnTo>
                    <a:pt x="578" y="161"/>
                  </a:lnTo>
                  <a:lnTo>
                    <a:pt x="578" y="162"/>
                  </a:lnTo>
                  <a:lnTo>
                    <a:pt x="579" y="164"/>
                  </a:lnTo>
                  <a:lnTo>
                    <a:pt x="581" y="164"/>
                  </a:lnTo>
                  <a:lnTo>
                    <a:pt x="581" y="165"/>
                  </a:lnTo>
                  <a:lnTo>
                    <a:pt x="582" y="165"/>
                  </a:lnTo>
                  <a:lnTo>
                    <a:pt x="582" y="164"/>
                  </a:lnTo>
                  <a:lnTo>
                    <a:pt x="584" y="164"/>
                  </a:lnTo>
                  <a:lnTo>
                    <a:pt x="585" y="164"/>
                  </a:lnTo>
                  <a:lnTo>
                    <a:pt x="587" y="164"/>
                  </a:lnTo>
                  <a:lnTo>
                    <a:pt x="588" y="164"/>
                  </a:lnTo>
                  <a:lnTo>
                    <a:pt x="590" y="165"/>
                  </a:lnTo>
                  <a:lnTo>
                    <a:pt x="591" y="167"/>
                  </a:lnTo>
                  <a:lnTo>
                    <a:pt x="590" y="165"/>
                  </a:lnTo>
                  <a:lnTo>
                    <a:pt x="588" y="167"/>
                  </a:lnTo>
                  <a:lnTo>
                    <a:pt x="588" y="171"/>
                  </a:lnTo>
                  <a:lnTo>
                    <a:pt x="590" y="171"/>
                  </a:lnTo>
                  <a:lnTo>
                    <a:pt x="590" y="170"/>
                  </a:lnTo>
                  <a:lnTo>
                    <a:pt x="591" y="170"/>
                  </a:lnTo>
                  <a:lnTo>
                    <a:pt x="593" y="170"/>
                  </a:lnTo>
                  <a:lnTo>
                    <a:pt x="594" y="170"/>
                  </a:lnTo>
                  <a:lnTo>
                    <a:pt x="596" y="170"/>
                  </a:lnTo>
                  <a:lnTo>
                    <a:pt x="597" y="171"/>
                  </a:lnTo>
                  <a:lnTo>
                    <a:pt x="599" y="171"/>
                  </a:lnTo>
                  <a:lnTo>
                    <a:pt x="599" y="170"/>
                  </a:lnTo>
                  <a:lnTo>
                    <a:pt x="600" y="170"/>
                  </a:lnTo>
                  <a:lnTo>
                    <a:pt x="600" y="168"/>
                  </a:lnTo>
                  <a:lnTo>
                    <a:pt x="602" y="170"/>
                  </a:lnTo>
                  <a:lnTo>
                    <a:pt x="603" y="171"/>
                  </a:lnTo>
                  <a:lnTo>
                    <a:pt x="605" y="173"/>
                  </a:lnTo>
                  <a:lnTo>
                    <a:pt x="606" y="173"/>
                  </a:lnTo>
                  <a:lnTo>
                    <a:pt x="608" y="173"/>
                  </a:lnTo>
                  <a:lnTo>
                    <a:pt x="608" y="174"/>
                  </a:lnTo>
                  <a:lnTo>
                    <a:pt x="609" y="174"/>
                  </a:lnTo>
                  <a:lnTo>
                    <a:pt x="611" y="176"/>
                  </a:lnTo>
                  <a:lnTo>
                    <a:pt x="612" y="176"/>
                  </a:lnTo>
                  <a:lnTo>
                    <a:pt x="616" y="177"/>
                  </a:lnTo>
                  <a:lnTo>
                    <a:pt x="617" y="177"/>
                  </a:lnTo>
                  <a:lnTo>
                    <a:pt x="619" y="177"/>
                  </a:lnTo>
                  <a:lnTo>
                    <a:pt x="620" y="179"/>
                  </a:lnTo>
                  <a:lnTo>
                    <a:pt x="620" y="180"/>
                  </a:lnTo>
                  <a:lnTo>
                    <a:pt x="623" y="177"/>
                  </a:lnTo>
                  <a:lnTo>
                    <a:pt x="629" y="174"/>
                  </a:lnTo>
                  <a:lnTo>
                    <a:pt x="632" y="174"/>
                  </a:lnTo>
                  <a:lnTo>
                    <a:pt x="632" y="168"/>
                  </a:lnTo>
                  <a:lnTo>
                    <a:pt x="632" y="167"/>
                  </a:lnTo>
                  <a:lnTo>
                    <a:pt x="634" y="165"/>
                  </a:lnTo>
                  <a:lnTo>
                    <a:pt x="634" y="164"/>
                  </a:lnTo>
                  <a:lnTo>
                    <a:pt x="632" y="165"/>
                  </a:lnTo>
                  <a:lnTo>
                    <a:pt x="634" y="162"/>
                  </a:lnTo>
                  <a:lnTo>
                    <a:pt x="632" y="162"/>
                  </a:lnTo>
                  <a:lnTo>
                    <a:pt x="631" y="164"/>
                  </a:lnTo>
                  <a:lnTo>
                    <a:pt x="631" y="165"/>
                  </a:lnTo>
                  <a:lnTo>
                    <a:pt x="631" y="164"/>
                  </a:lnTo>
                  <a:lnTo>
                    <a:pt x="632" y="162"/>
                  </a:lnTo>
                  <a:lnTo>
                    <a:pt x="632" y="161"/>
                  </a:lnTo>
                  <a:lnTo>
                    <a:pt x="632" y="159"/>
                  </a:lnTo>
                  <a:lnTo>
                    <a:pt x="629" y="159"/>
                  </a:lnTo>
                  <a:lnTo>
                    <a:pt x="631" y="161"/>
                  </a:lnTo>
                  <a:lnTo>
                    <a:pt x="632" y="161"/>
                  </a:lnTo>
                  <a:lnTo>
                    <a:pt x="629" y="162"/>
                  </a:lnTo>
                  <a:lnTo>
                    <a:pt x="628" y="162"/>
                  </a:lnTo>
                  <a:lnTo>
                    <a:pt x="628" y="164"/>
                  </a:lnTo>
                  <a:lnTo>
                    <a:pt x="625" y="167"/>
                  </a:lnTo>
                  <a:lnTo>
                    <a:pt x="625" y="168"/>
                  </a:lnTo>
                  <a:lnTo>
                    <a:pt x="623" y="168"/>
                  </a:lnTo>
                  <a:lnTo>
                    <a:pt x="622" y="168"/>
                  </a:lnTo>
                  <a:lnTo>
                    <a:pt x="622" y="167"/>
                  </a:lnTo>
                  <a:lnTo>
                    <a:pt x="622" y="165"/>
                  </a:lnTo>
                  <a:lnTo>
                    <a:pt x="622" y="162"/>
                  </a:lnTo>
                  <a:lnTo>
                    <a:pt x="619" y="159"/>
                  </a:lnTo>
                  <a:lnTo>
                    <a:pt x="619" y="158"/>
                  </a:lnTo>
                  <a:lnTo>
                    <a:pt x="619" y="156"/>
                  </a:lnTo>
                  <a:lnTo>
                    <a:pt x="617" y="155"/>
                  </a:lnTo>
                  <a:lnTo>
                    <a:pt x="617" y="153"/>
                  </a:lnTo>
                  <a:lnTo>
                    <a:pt x="616" y="152"/>
                  </a:lnTo>
                  <a:lnTo>
                    <a:pt x="614" y="152"/>
                  </a:lnTo>
                  <a:lnTo>
                    <a:pt x="614" y="150"/>
                  </a:lnTo>
                  <a:lnTo>
                    <a:pt x="612" y="149"/>
                  </a:lnTo>
                  <a:lnTo>
                    <a:pt x="611" y="149"/>
                  </a:lnTo>
                  <a:lnTo>
                    <a:pt x="611" y="147"/>
                  </a:lnTo>
                  <a:lnTo>
                    <a:pt x="611" y="145"/>
                  </a:lnTo>
                  <a:lnTo>
                    <a:pt x="611" y="144"/>
                  </a:lnTo>
                  <a:lnTo>
                    <a:pt x="612" y="144"/>
                  </a:lnTo>
                  <a:lnTo>
                    <a:pt x="616" y="144"/>
                  </a:lnTo>
                  <a:lnTo>
                    <a:pt x="617" y="142"/>
                  </a:lnTo>
                  <a:lnTo>
                    <a:pt x="619" y="142"/>
                  </a:lnTo>
                  <a:lnTo>
                    <a:pt x="620" y="142"/>
                  </a:lnTo>
                  <a:lnTo>
                    <a:pt x="622" y="142"/>
                  </a:lnTo>
                  <a:lnTo>
                    <a:pt x="623" y="142"/>
                  </a:lnTo>
                  <a:lnTo>
                    <a:pt x="625" y="141"/>
                  </a:lnTo>
                  <a:lnTo>
                    <a:pt x="626" y="141"/>
                  </a:lnTo>
                  <a:lnTo>
                    <a:pt x="626" y="139"/>
                  </a:lnTo>
                  <a:lnTo>
                    <a:pt x="628" y="138"/>
                  </a:lnTo>
                  <a:lnTo>
                    <a:pt x="628" y="136"/>
                  </a:lnTo>
                  <a:lnTo>
                    <a:pt x="628" y="135"/>
                  </a:lnTo>
                  <a:lnTo>
                    <a:pt x="629" y="135"/>
                  </a:lnTo>
                  <a:lnTo>
                    <a:pt x="631" y="135"/>
                  </a:lnTo>
                  <a:lnTo>
                    <a:pt x="634" y="133"/>
                  </a:lnTo>
                  <a:lnTo>
                    <a:pt x="635" y="133"/>
                  </a:lnTo>
                  <a:lnTo>
                    <a:pt x="637" y="133"/>
                  </a:lnTo>
                  <a:lnTo>
                    <a:pt x="638" y="133"/>
                  </a:lnTo>
                  <a:lnTo>
                    <a:pt x="640" y="133"/>
                  </a:lnTo>
                  <a:lnTo>
                    <a:pt x="640" y="135"/>
                  </a:lnTo>
                  <a:lnTo>
                    <a:pt x="641" y="133"/>
                  </a:lnTo>
                  <a:lnTo>
                    <a:pt x="641" y="132"/>
                  </a:lnTo>
                  <a:lnTo>
                    <a:pt x="641" y="130"/>
                  </a:lnTo>
                  <a:lnTo>
                    <a:pt x="641" y="129"/>
                  </a:lnTo>
                  <a:lnTo>
                    <a:pt x="641" y="127"/>
                  </a:lnTo>
                  <a:lnTo>
                    <a:pt x="640" y="129"/>
                  </a:lnTo>
                  <a:lnTo>
                    <a:pt x="638" y="127"/>
                  </a:lnTo>
                  <a:lnTo>
                    <a:pt x="638" y="126"/>
                  </a:lnTo>
                  <a:lnTo>
                    <a:pt x="640" y="124"/>
                  </a:lnTo>
                  <a:lnTo>
                    <a:pt x="640" y="123"/>
                  </a:lnTo>
                  <a:lnTo>
                    <a:pt x="641" y="123"/>
                  </a:lnTo>
                  <a:lnTo>
                    <a:pt x="643" y="123"/>
                  </a:lnTo>
                  <a:lnTo>
                    <a:pt x="644" y="121"/>
                  </a:lnTo>
                  <a:lnTo>
                    <a:pt x="646" y="123"/>
                  </a:lnTo>
                  <a:lnTo>
                    <a:pt x="646" y="121"/>
                  </a:lnTo>
                  <a:lnTo>
                    <a:pt x="647" y="123"/>
                  </a:lnTo>
                  <a:lnTo>
                    <a:pt x="649" y="123"/>
                  </a:lnTo>
                  <a:lnTo>
                    <a:pt x="650" y="124"/>
                  </a:lnTo>
                  <a:lnTo>
                    <a:pt x="652" y="124"/>
                  </a:lnTo>
                  <a:lnTo>
                    <a:pt x="650" y="126"/>
                  </a:lnTo>
                  <a:lnTo>
                    <a:pt x="652" y="126"/>
                  </a:lnTo>
                  <a:lnTo>
                    <a:pt x="653" y="126"/>
                  </a:lnTo>
                  <a:lnTo>
                    <a:pt x="653" y="129"/>
                  </a:lnTo>
                  <a:lnTo>
                    <a:pt x="653" y="130"/>
                  </a:lnTo>
                  <a:lnTo>
                    <a:pt x="653" y="132"/>
                  </a:lnTo>
                  <a:lnTo>
                    <a:pt x="653" y="133"/>
                  </a:lnTo>
                  <a:lnTo>
                    <a:pt x="653" y="135"/>
                  </a:lnTo>
                  <a:lnTo>
                    <a:pt x="656" y="139"/>
                  </a:lnTo>
                  <a:lnTo>
                    <a:pt x="658" y="141"/>
                  </a:lnTo>
                  <a:lnTo>
                    <a:pt x="659" y="141"/>
                  </a:lnTo>
                  <a:lnTo>
                    <a:pt x="661" y="141"/>
                  </a:lnTo>
                  <a:lnTo>
                    <a:pt x="662" y="141"/>
                  </a:lnTo>
                  <a:lnTo>
                    <a:pt x="662" y="139"/>
                  </a:lnTo>
                  <a:lnTo>
                    <a:pt x="661" y="139"/>
                  </a:lnTo>
                  <a:lnTo>
                    <a:pt x="659" y="138"/>
                  </a:lnTo>
                  <a:lnTo>
                    <a:pt x="659" y="136"/>
                  </a:lnTo>
                  <a:lnTo>
                    <a:pt x="658" y="135"/>
                  </a:lnTo>
                  <a:lnTo>
                    <a:pt x="658" y="133"/>
                  </a:lnTo>
                  <a:lnTo>
                    <a:pt x="659" y="130"/>
                  </a:lnTo>
                  <a:lnTo>
                    <a:pt x="658" y="129"/>
                  </a:lnTo>
                  <a:lnTo>
                    <a:pt x="656" y="126"/>
                  </a:lnTo>
                  <a:lnTo>
                    <a:pt x="658" y="124"/>
                  </a:lnTo>
                  <a:lnTo>
                    <a:pt x="658" y="121"/>
                  </a:lnTo>
                  <a:lnTo>
                    <a:pt x="656" y="121"/>
                  </a:lnTo>
                  <a:lnTo>
                    <a:pt x="656" y="120"/>
                  </a:lnTo>
                  <a:lnTo>
                    <a:pt x="658" y="120"/>
                  </a:lnTo>
                  <a:lnTo>
                    <a:pt x="659" y="120"/>
                  </a:lnTo>
                  <a:lnTo>
                    <a:pt x="661" y="120"/>
                  </a:lnTo>
                  <a:lnTo>
                    <a:pt x="661" y="121"/>
                  </a:lnTo>
                  <a:lnTo>
                    <a:pt x="662" y="120"/>
                  </a:lnTo>
                  <a:lnTo>
                    <a:pt x="662" y="121"/>
                  </a:lnTo>
                  <a:lnTo>
                    <a:pt x="664" y="121"/>
                  </a:lnTo>
                  <a:lnTo>
                    <a:pt x="664" y="123"/>
                  </a:lnTo>
                  <a:lnTo>
                    <a:pt x="665" y="124"/>
                  </a:lnTo>
                  <a:lnTo>
                    <a:pt x="667" y="124"/>
                  </a:lnTo>
                  <a:lnTo>
                    <a:pt x="665" y="123"/>
                  </a:lnTo>
                  <a:lnTo>
                    <a:pt x="667" y="123"/>
                  </a:lnTo>
                  <a:lnTo>
                    <a:pt x="667" y="121"/>
                  </a:lnTo>
                  <a:lnTo>
                    <a:pt x="667" y="120"/>
                  </a:lnTo>
                  <a:lnTo>
                    <a:pt x="668" y="120"/>
                  </a:lnTo>
                  <a:lnTo>
                    <a:pt x="670" y="118"/>
                  </a:lnTo>
                  <a:lnTo>
                    <a:pt x="672" y="118"/>
                  </a:lnTo>
                  <a:lnTo>
                    <a:pt x="673" y="118"/>
                  </a:lnTo>
                  <a:lnTo>
                    <a:pt x="673" y="117"/>
                  </a:lnTo>
                  <a:lnTo>
                    <a:pt x="675" y="118"/>
                  </a:lnTo>
                  <a:lnTo>
                    <a:pt x="675" y="120"/>
                  </a:lnTo>
                  <a:lnTo>
                    <a:pt x="676" y="121"/>
                  </a:lnTo>
                  <a:lnTo>
                    <a:pt x="673" y="121"/>
                  </a:lnTo>
                  <a:lnTo>
                    <a:pt x="675" y="123"/>
                  </a:lnTo>
                  <a:lnTo>
                    <a:pt x="675" y="124"/>
                  </a:lnTo>
                  <a:lnTo>
                    <a:pt x="676" y="124"/>
                  </a:lnTo>
                  <a:lnTo>
                    <a:pt x="678" y="126"/>
                  </a:lnTo>
                  <a:lnTo>
                    <a:pt x="679" y="127"/>
                  </a:lnTo>
                  <a:lnTo>
                    <a:pt x="681" y="129"/>
                  </a:lnTo>
                  <a:lnTo>
                    <a:pt x="681" y="130"/>
                  </a:lnTo>
                  <a:lnTo>
                    <a:pt x="682" y="130"/>
                  </a:lnTo>
                  <a:lnTo>
                    <a:pt x="682" y="133"/>
                  </a:lnTo>
                  <a:lnTo>
                    <a:pt x="682" y="136"/>
                  </a:lnTo>
                  <a:lnTo>
                    <a:pt x="681" y="138"/>
                  </a:lnTo>
                  <a:lnTo>
                    <a:pt x="681" y="139"/>
                  </a:lnTo>
                  <a:lnTo>
                    <a:pt x="681" y="141"/>
                  </a:lnTo>
                  <a:lnTo>
                    <a:pt x="679" y="142"/>
                  </a:lnTo>
                  <a:lnTo>
                    <a:pt x="679" y="145"/>
                  </a:lnTo>
                  <a:lnTo>
                    <a:pt x="681" y="147"/>
                  </a:lnTo>
                  <a:lnTo>
                    <a:pt x="681" y="150"/>
                  </a:lnTo>
                  <a:lnTo>
                    <a:pt x="682" y="152"/>
                  </a:lnTo>
                  <a:lnTo>
                    <a:pt x="682" y="153"/>
                  </a:lnTo>
                  <a:lnTo>
                    <a:pt x="682" y="156"/>
                  </a:lnTo>
                  <a:lnTo>
                    <a:pt x="682" y="158"/>
                  </a:lnTo>
                  <a:lnTo>
                    <a:pt x="685" y="159"/>
                  </a:lnTo>
                  <a:lnTo>
                    <a:pt x="687" y="159"/>
                  </a:lnTo>
                  <a:lnTo>
                    <a:pt x="687" y="161"/>
                  </a:lnTo>
                  <a:lnTo>
                    <a:pt x="687" y="162"/>
                  </a:lnTo>
                  <a:lnTo>
                    <a:pt x="687" y="164"/>
                  </a:lnTo>
                  <a:lnTo>
                    <a:pt x="688" y="164"/>
                  </a:lnTo>
                  <a:lnTo>
                    <a:pt x="687" y="165"/>
                  </a:lnTo>
                  <a:lnTo>
                    <a:pt x="687" y="167"/>
                  </a:lnTo>
                  <a:lnTo>
                    <a:pt x="688" y="167"/>
                  </a:lnTo>
                  <a:lnTo>
                    <a:pt x="688" y="168"/>
                  </a:lnTo>
                  <a:lnTo>
                    <a:pt x="687" y="168"/>
                  </a:lnTo>
                  <a:lnTo>
                    <a:pt x="685" y="170"/>
                  </a:lnTo>
                  <a:lnTo>
                    <a:pt x="685" y="171"/>
                  </a:lnTo>
                  <a:lnTo>
                    <a:pt x="685" y="173"/>
                  </a:lnTo>
                  <a:lnTo>
                    <a:pt x="687" y="174"/>
                  </a:lnTo>
                  <a:lnTo>
                    <a:pt x="688" y="174"/>
                  </a:lnTo>
                  <a:lnTo>
                    <a:pt x="690" y="174"/>
                  </a:lnTo>
                  <a:lnTo>
                    <a:pt x="691" y="174"/>
                  </a:lnTo>
                  <a:lnTo>
                    <a:pt x="693" y="176"/>
                  </a:lnTo>
                  <a:lnTo>
                    <a:pt x="694" y="176"/>
                  </a:lnTo>
                  <a:lnTo>
                    <a:pt x="694" y="177"/>
                  </a:lnTo>
                  <a:lnTo>
                    <a:pt x="694" y="179"/>
                  </a:lnTo>
                  <a:lnTo>
                    <a:pt x="696" y="179"/>
                  </a:lnTo>
                  <a:lnTo>
                    <a:pt x="696" y="180"/>
                  </a:lnTo>
                  <a:lnTo>
                    <a:pt x="696" y="182"/>
                  </a:lnTo>
                  <a:lnTo>
                    <a:pt x="696" y="183"/>
                  </a:lnTo>
                  <a:lnTo>
                    <a:pt x="697" y="183"/>
                  </a:lnTo>
                  <a:lnTo>
                    <a:pt x="699" y="185"/>
                  </a:lnTo>
                  <a:lnTo>
                    <a:pt x="700" y="183"/>
                  </a:lnTo>
                  <a:lnTo>
                    <a:pt x="702" y="183"/>
                  </a:lnTo>
                  <a:lnTo>
                    <a:pt x="703" y="183"/>
                  </a:lnTo>
                  <a:lnTo>
                    <a:pt x="705" y="183"/>
                  </a:lnTo>
                  <a:lnTo>
                    <a:pt x="708" y="185"/>
                  </a:lnTo>
                  <a:lnTo>
                    <a:pt x="711" y="185"/>
                  </a:lnTo>
                  <a:lnTo>
                    <a:pt x="714" y="186"/>
                  </a:lnTo>
                  <a:lnTo>
                    <a:pt x="717" y="186"/>
                  </a:lnTo>
                  <a:lnTo>
                    <a:pt x="718" y="186"/>
                  </a:lnTo>
                  <a:lnTo>
                    <a:pt x="720" y="186"/>
                  </a:lnTo>
                  <a:lnTo>
                    <a:pt x="721" y="188"/>
                  </a:lnTo>
                  <a:lnTo>
                    <a:pt x="723" y="188"/>
                  </a:lnTo>
                  <a:lnTo>
                    <a:pt x="723" y="189"/>
                  </a:lnTo>
                  <a:lnTo>
                    <a:pt x="723" y="191"/>
                  </a:lnTo>
                  <a:lnTo>
                    <a:pt x="721" y="192"/>
                  </a:lnTo>
                  <a:lnTo>
                    <a:pt x="720" y="192"/>
                  </a:lnTo>
                  <a:lnTo>
                    <a:pt x="720" y="194"/>
                  </a:lnTo>
                  <a:lnTo>
                    <a:pt x="718" y="194"/>
                  </a:lnTo>
                  <a:lnTo>
                    <a:pt x="718" y="195"/>
                  </a:lnTo>
                  <a:lnTo>
                    <a:pt x="720" y="197"/>
                  </a:lnTo>
                  <a:lnTo>
                    <a:pt x="720" y="198"/>
                  </a:lnTo>
                  <a:lnTo>
                    <a:pt x="718" y="198"/>
                  </a:lnTo>
                  <a:lnTo>
                    <a:pt x="718" y="200"/>
                  </a:lnTo>
                  <a:lnTo>
                    <a:pt x="720" y="198"/>
                  </a:lnTo>
                  <a:lnTo>
                    <a:pt x="721" y="198"/>
                  </a:lnTo>
                  <a:lnTo>
                    <a:pt x="723" y="200"/>
                  </a:lnTo>
                  <a:lnTo>
                    <a:pt x="724" y="200"/>
                  </a:lnTo>
                  <a:lnTo>
                    <a:pt x="724" y="202"/>
                  </a:lnTo>
                  <a:lnTo>
                    <a:pt x="726" y="203"/>
                  </a:lnTo>
                  <a:lnTo>
                    <a:pt x="724" y="203"/>
                  </a:lnTo>
                  <a:lnTo>
                    <a:pt x="726" y="205"/>
                  </a:lnTo>
                  <a:lnTo>
                    <a:pt x="728" y="203"/>
                  </a:lnTo>
                  <a:lnTo>
                    <a:pt x="728" y="205"/>
                  </a:lnTo>
                  <a:lnTo>
                    <a:pt x="729" y="205"/>
                  </a:lnTo>
                  <a:lnTo>
                    <a:pt x="728" y="206"/>
                  </a:lnTo>
                  <a:lnTo>
                    <a:pt x="726" y="206"/>
                  </a:lnTo>
                  <a:lnTo>
                    <a:pt x="726" y="208"/>
                  </a:lnTo>
                  <a:lnTo>
                    <a:pt x="726" y="209"/>
                  </a:lnTo>
                  <a:lnTo>
                    <a:pt x="726" y="211"/>
                  </a:lnTo>
                  <a:lnTo>
                    <a:pt x="724" y="212"/>
                  </a:lnTo>
                  <a:lnTo>
                    <a:pt x="726" y="212"/>
                  </a:lnTo>
                  <a:lnTo>
                    <a:pt x="728" y="214"/>
                  </a:lnTo>
                  <a:lnTo>
                    <a:pt x="729" y="214"/>
                  </a:lnTo>
                  <a:lnTo>
                    <a:pt x="731" y="214"/>
                  </a:lnTo>
                  <a:lnTo>
                    <a:pt x="732" y="212"/>
                  </a:lnTo>
                  <a:lnTo>
                    <a:pt x="734" y="214"/>
                  </a:lnTo>
                  <a:lnTo>
                    <a:pt x="734" y="215"/>
                  </a:lnTo>
                  <a:lnTo>
                    <a:pt x="735" y="215"/>
                  </a:lnTo>
                  <a:lnTo>
                    <a:pt x="737" y="215"/>
                  </a:lnTo>
                  <a:lnTo>
                    <a:pt x="738" y="215"/>
                  </a:lnTo>
                  <a:lnTo>
                    <a:pt x="740" y="215"/>
                  </a:lnTo>
                  <a:lnTo>
                    <a:pt x="740" y="217"/>
                  </a:lnTo>
                  <a:lnTo>
                    <a:pt x="740" y="218"/>
                  </a:lnTo>
                  <a:lnTo>
                    <a:pt x="741" y="218"/>
                  </a:lnTo>
                  <a:lnTo>
                    <a:pt x="741" y="217"/>
                  </a:lnTo>
                  <a:lnTo>
                    <a:pt x="743" y="217"/>
                  </a:lnTo>
                  <a:lnTo>
                    <a:pt x="744" y="215"/>
                  </a:lnTo>
                  <a:lnTo>
                    <a:pt x="746" y="217"/>
                  </a:lnTo>
                  <a:lnTo>
                    <a:pt x="747" y="217"/>
                  </a:lnTo>
                  <a:lnTo>
                    <a:pt x="747" y="215"/>
                  </a:lnTo>
                  <a:lnTo>
                    <a:pt x="749" y="217"/>
                  </a:lnTo>
                  <a:lnTo>
                    <a:pt x="750" y="217"/>
                  </a:lnTo>
                  <a:lnTo>
                    <a:pt x="749" y="217"/>
                  </a:lnTo>
                  <a:lnTo>
                    <a:pt x="749" y="218"/>
                  </a:lnTo>
                  <a:lnTo>
                    <a:pt x="750" y="221"/>
                  </a:lnTo>
                  <a:lnTo>
                    <a:pt x="752" y="221"/>
                  </a:lnTo>
                  <a:lnTo>
                    <a:pt x="752" y="223"/>
                  </a:lnTo>
                  <a:lnTo>
                    <a:pt x="752" y="221"/>
                  </a:lnTo>
                  <a:lnTo>
                    <a:pt x="753" y="221"/>
                  </a:lnTo>
                  <a:lnTo>
                    <a:pt x="755" y="221"/>
                  </a:lnTo>
                  <a:lnTo>
                    <a:pt x="755" y="220"/>
                  </a:lnTo>
                  <a:lnTo>
                    <a:pt x="756" y="220"/>
                  </a:lnTo>
                  <a:lnTo>
                    <a:pt x="758" y="220"/>
                  </a:lnTo>
                  <a:lnTo>
                    <a:pt x="759" y="220"/>
                  </a:lnTo>
                  <a:lnTo>
                    <a:pt x="761" y="221"/>
                  </a:lnTo>
                  <a:lnTo>
                    <a:pt x="762" y="223"/>
                  </a:lnTo>
                  <a:lnTo>
                    <a:pt x="764" y="224"/>
                  </a:lnTo>
                  <a:lnTo>
                    <a:pt x="765" y="226"/>
                  </a:lnTo>
                  <a:lnTo>
                    <a:pt x="765" y="227"/>
                  </a:lnTo>
                  <a:lnTo>
                    <a:pt x="767" y="227"/>
                  </a:lnTo>
                  <a:lnTo>
                    <a:pt x="765" y="227"/>
                  </a:lnTo>
                  <a:lnTo>
                    <a:pt x="765" y="229"/>
                  </a:lnTo>
                  <a:lnTo>
                    <a:pt x="768" y="229"/>
                  </a:lnTo>
                  <a:lnTo>
                    <a:pt x="770" y="230"/>
                  </a:lnTo>
                  <a:lnTo>
                    <a:pt x="771" y="230"/>
                  </a:lnTo>
                  <a:lnTo>
                    <a:pt x="771" y="232"/>
                  </a:lnTo>
                  <a:lnTo>
                    <a:pt x="773" y="232"/>
                  </a:lnTo>
                  <a:lnTo>
                    <a:pt x="774" y="232"/>
                  </a:lnTo>
                  <a:lnTo>
                    <a:pt x="776" y="230"/>
                  </a:lnTo>
                  <a:lnTo>
                    <a:pt x="777" y="230"/>
                  </a:lnTo>
                  <a:lnTo>
                    <a:pt x="777" y="232"/>
                  </a:lnTo>
                  <a:lnTo>
                    <a:pt x="779" y="232"/>
                  </a:lnTo>
                  <a:lnTo>
                    <a:pt x="777" y="233"/>
                  </a:lnTo>
                  <a:lnTo>
                    <a:pt x="777" y="235"/>
                  </a:lnTo>
                  <a:lnTo>
                    <a:pt x="777" y="236"/>
                  </a:lnTo>
                  <a:lnTo>
                    <a:pt x="776" y="238"/>
                  </a:lnTo>
                  <a:lnTo>
                    <a:pt x="774" y="239"/>
                  </a:lnTo>
                  <a:lnTo>
                    <a:pt x="771" y="241"/>
                  </a:lnTo>
                  <a:lnTo>
                    <a:pt x="770" y="242"/>
                  </a:lnTo>
                  <a:lnTo>
                    <a:pt x="770" y="245"/>
                  </a:lnTo>
                  <a:lnTo>
                    <a:pt x="770" y="247"/>
                  </a:lnTo>
                  <a:lnTo>
                    <a:pt x="768" y="248"/>
                  </a:lnTo>
                  <a:lnTo>
                    <a:pt x="767" y="250"/>
                  </a:lnTo>
                  <a:lnTo>
                    <a:pt x="768" y="250"/>
                  </a:lnTo>
                  <a:lnTo>
                    <a:pt x="768" y="251"/>
                  </a:lnTo>
                  <a:lnTo>
                    <a:pt x="770" y="253"/>
                  </a:lnTo>
                  <a:lnTo>
                    <a:pt x="771" y="253"/>
                  </a:lnTo>
                  <a:lnTo>
                    <a:pt x="770" y="255"/>
                  </a:lnTo>
                  <a:lnTo>
                    <a:pt x="770" y="256"/>
                  </a:lnTo>
                  <a:lnTo>
                    <a:pt x="768" y="256"/>
                  </a:lnTo>
                  <a:lnTo>
                    <a:pt x="768" y="258"/>
                  </a:lnTo>
                  <a:lnTo>
                    <a:pt x="768" y="259"/>
                  </a:lnTo>
                  <a:lnTo>
                    <a:pt x="770" y="261"/>
                  </a:lnTo>
                  <a:lnTo>
                    <a:pt x="770" y="262"/>
                  </a:lnTo>
                  <a:lnTo>
                    <a:pt x="771" y="262"/>
                  </a:lnTo>
                  <a:lnTo>
                    <a:pt x="771" y="264"/>
                  </a:lnTo>
                  <a:lnTo>
                    <a:pt x="770" y="264"/>
                  </a:lnTo>
                  <a:lnTo>
                    <a:pt x="770" y="265"/>
                  </a:lnTo>
                  <a:lnTo>
                    <a:pt x="770" y="267"/>
                  </a:lnTo>
                  <a:lnTo>
                    <a:pt x="768" y="267"/>
                  </a:lnTo>
                  <a:lnTo>
                    <a:pt x="767" y="268"/>
                  </a:lnTo>
                  <a:lnTo>
                    <a:pt x="765" y="268"/>
                  </a:lnTo>
                  <a:lnTo>
                    <a:pt x="765" y="267"/>
                  </a:lnTo>
                  <a:lnTo>
                    <a:pt x="764" y="267"/>
                  </a:lnTo>
                  <a:lnTo>
                    <a:pt x="764" y="265"/>
                  </a:lnTo>
                  <a:lnTo>
                    <a:pt x="764" y="264"/>
                  </a:lnTo>
                  <a:lnTo>
                    <a:pt x="762" y="262"/>
                  </a:lnTo>
                  <a:lnTo>
                    <a:pt x="761" y="261"/>
                  </a:lnTo>
                  <a:lnTo>
                    <a:pt x="761" y="259"/>
                  </a:lnTo>
                  <a:lnTo>
                    <a:pt x="762" y="259"/>
                  </a:lnTo>
                  <a:lnTo>
                    <a:pt x="762" y="258"/>
                  </a:lnTo>
                  <a:lnTo>
                    <a:pt x="762" y="256"/>
                  </a:lnTo>
                  <a:lnTo>
                    <a:pt x="762" y="255"/>
                  </a:lnTo>
                  <a:lnTo>
                    <a:pt x="761" y="255"/>
                  </a:lnTo>
                  <a:lnTo>
                    <a:pt x="759" y="251"/>
                  </a:lnTo>
                  <a:lnTo>
                    <a:pt x="758" y="250"/>
                  </a:lnTo>
                  <a:lnTo>
                    <a:pt x="758" y="248"/>
                  </a:lnTo>
                  <a:lnTo>
                    <a:pt x="756" y="248"/>
                  </a:lnTo>
                  <a:lnTo>
                    <a:pt x="756" y="250"/>
                  </a:lnTo>
                  <a:lnTo>
                    <a:pt x="755" y="250"/>
                  </a:lnTo>
                  <a:lnTo>
                    <a:pt x="755" y="251"/>
                  </a:lnTo>
                  <a:lnTo>
                    <a:pt x="753" y="251"/>
                  </a:lnTo>
                  <a:lnTo>
                    <a:pt x="752" y="251"/>
                  </a:lnTo>
                  <a:lnTo>
                    <a:pt x="750" y="253"/>
                  </a:lnTo>
                  <a:lnTo>
                    <a:pt x="747" y="253"/>
                  </a:lnTo>
                  <a:lnTo>
                    <a:pt x="744" y="251"/>
                  </a:lnTo>
                  <a:lnTo>
                    <a:pt x="744" y="253"/>
                  </a:lnTo>
                  <a:lnTo>
                    <a:pt x="743" y="255"/>
                  </a:lnTo>
                  <a:lnTo>
                    <a:pt x="744" y="255"/>
                  </a:lnTo>
                  <a:lnTo>
                    <a:pt x="741" y="256"/>
                  </a:lnTo>
                  <a:lnTo>
                    <a:pt x="743" y="256"/>
                  </a:lnTo>
                  <a:lnTo>
                    <a:pt x="744" y="256"/>
                  </a:lnTo>
                  <a:lnTo>
                    <a:pt x="744" y="258"/>
                  </a:lnTo>
                  <a:lnTo>
                    <a:pt x="746" y="258"/>
                  </a:lnTo>
                  <a:lnTo>
                    <a:pt x="747" y="259"/>
                  </a:lnTo>
                  <a:lnTo>
                    <a:pt x="747" y="261"/>
                  </a:lnTo>
                  <a:lnTo>
                    <a:pt x="749" y="261"/>
                  </a:lnTo>
                  <a:lnTo>
                    <a:pt x="749" y="262"/>
                  </a:lnTo>
                  <a:lnTo>
                    <a:pt x="750" y="262"/>
                  </a:lnTo>
                  <a:lnTo>
                    <a:pt x="750" y="264"/>
                  </a:lnTo>
                  <a:lnTo>
                    <a:pt x="752" y="265"/>
                  </a:lnTo>
                  <a:lnTo>
                    <a:pt x="753" y="265"/>
                  </a:lnTo>
                  <a:lnTo>
                    <a:pt x="755" y="265"/>
                  </a:lnTo>
                  <a:lnTo>
                    <a:pt x="756" y="265"/>
                  </a:lnTo>
                  <a:lnTo>
                    <a:pt x="758" y="265"/>
                  </a:lnTo>
                  <a:lnTo>
                    <a:pt x="759" y="265"/>
                  </a:lnTo>
                  <a:lnTo>
                    <a:pt x="759" y="267"/>
                  </a:lnTo>
                  <a:lnTo>
                    <a:pt x="759" y="268"/>
                  </a:lnTo>
                  <a:lnTo>
                    <a:pt x="759" y="270"/>
                  </a:lnTo>
                  <a:lnTo>
                    <a:pt x="759" y="271"/>
                  </a:lnTo>
                  <a:lnTo>
                    <a:pt x="759" y="273"/>
                  </a:lnTo>
                  <a:lnTo>
                    <a:pt x="758" y="271"/>
                  </a:lnTo>
                  <a:lnTo>
                    <a:pt x="756" y="271"/>
                  </a:lnTo>
                  <a:lnTo>
                    <a:pt x="755" y="271"/>
                  </a:lnTo>
                  <a:lnTo>
                    <a:pt x="755" y="273"/>
                  </a:lnTo>
                  <a:lnTo>
                    <a:pt x="756" y="273"/>
                  </a:lnTo>
                  <a:lnTo>
                    <a:pt x="756" y="274"/>
                  </a:lnTo>
                  <a:lnTo>
                    <a:pt x="756" y="276"/>
                  </a:lnTo>
                  <a:lnTo>
                    <a:pt x="755" y="277"/>
                  </a:lnTo>
                  <a:lnTo>
                    <a:pt x="753" y="279"/>
                  </a:lnTo>
                  <a:lnTo>
                    <a:pt x="752" y="280"/>
                  </a:lnTo>
                  <a:lnTo>
                    <a:pt x="752" y="282"/>
                  </a:lnTo>
                  <a:lnTo>
                    <a:pt x="750" y="283"/>
                  </a:lnTo>
                  <a:lnTo>
                    <a:pt x="752" y="283"/>
                  </a:lnTo>
                  <a:lnTo>
                    <a:pt x="752" y="285"/>
                  </a:lnTo>
                  <a:lnTo>
                    <a:pt x="753" y="286"/>
                  </a:lnTo>
                  <a:lnTo>
                    <a:pt x="752" y="288"/>
                  </a:lnTo>
                  <a:lnTo>
                    <a:pt x="753" y="288"/>
                  </a:lnTo>
                  <a:lnTo>
                    <a:pt x="753" y="289"/>
                  </a:lnTo>
                  <a:lnTo>
                    <a:pt x="753" y="291"/>
                  </a:lnTo>
                  <a:lnTo>
                    <a:pt x="750" y="292"/>
                  </a:lnTo>
                  <a:lnTo>
                    <a:pt x="752" y="294"/>
                  </a:lnTo>
                  <a:lnTo>
                    <a:pt x="750" y="294"/>
                  </a:lnTo>
                  <a:lnTo>
                    <a:pt x="750" y="295"/>
                  </a:lnTo>
                  <a:lnTo>
                    <a:pt x="749" y="295"/>
                  </a:lnTo>
                  <a:lnTo>
                    <a:pt x="750" y="295"/>
                  </a:lnTo>
                  <a:lnTo>
                    <a:pt x="752" y="297"/>
                  </a:lnTo>
                  <a:lnTo>
                    <a:pt x="753" y="297"/>
                  </a:lnTo>
                  <a:lnTo>
                    <a:pt x="756" y="298"/>
                  </a:lnTo>
                  <a:lnTo>
                    <a:pt x="758" y="300"/>
                  </a:lnTo>
                  <a:lnTo>
                    <a:pt x="759" y="300"/>
                  </a:lnTo>
                  <a:lnTo>
                    <a:pt x="761" y="300"/>
                  </a:lnTo>
                  <a:lnTo>
                    <a:pt x="762" y="300"/>
                  </a:lnTo>
                  <a:lnTo>
                    <a:pt x="764" y="300"/>
                  </a:lnTo>
                  <a:lnTo>
                    <a:pt x="764" y="301"/>
                  </a:lnTo>
                  <a:lnTo>
                    <a:pt x="764" y="303"/>
                  </a:lnTo>
                  <a:lnTo>
                    <a:pt x="765" y="303"/>
                  </a:lnTo>
                  <a:lnTo>
                    <a:pt x="767" y="303"/>
                  </a:lnTo>
                  <a:lnTo>
                    <a:pt x="767" y="304"/>
                  </a:lnTo>
                  <a:lnTo>
                    <a:pt x="768" y="304"/>
                  </a:lnTo>
                  <a:lnTo>
                    <a:pt x="768" y="306"/>
                  </a:lnTo>
                  <a:lnTo>
                    <a:pt x="770" y="308"/>
                  </a:lnTo>
                  <a:lnTo>
                    <a:pt x="770" y="309"/>
                  </a:lnTo>
                  <a:lnTo>
                    <a:pt x="771" y="311"/>
                  </a:lnTo>
                  <a:lnTo>
                    <a:pt x="773" y="311"/>
                  </a:lnTo>
                  <a:lnTo>
                    <a:pt x="773" y="314"/>
                  </a:lnTo>
                  <a:lnTo>
                    <a:pt x="771" y="315"/>
                  </a:lnTo>
                  <a:lnTo>
                    <a:pt x="770" y="315"/>
                  </a:lnTo>
                  <a:lnTo>
                    <a:pt x="768" y="315"/>
                  </a:lnTo>
                  <a:lnTo>
                    <a:pt x="767" y="314"/>
                  </a:lnTo>
                  <a:lnTo>
                    <a:pt x="765" y="315"/>
                  </a:lnTo>
                  <a:lnTo>
                    <a:pt x="767" y="315"/>
                  </a:lnTo>
                  <a:lnTo>
                    <a:pt x="767" y="317"/>
                  </a:lnTo>
                  <a:lnTo>
                    <a:pt x="768" y="317"/>
                  </a:lnTo>
                  <a:lnTo>
                    <a:pt x="768" y="318"/>
                  </a:lnTo>
                  <a:lnTo>
                    <a:pt x="770" y="321"/>
                  </a:lnTo>
                  <a:lnTo>
                    <a:pt x="767" y="321"/>
                  </a:lnTo>
                  <a:lnTo>
                    <a:pt x="767" y="323"/>
                  </a:lnTo>
                  <a:lnTo>
                    <a:pt x="767" y="324"/>
                  </a:lnTo>
                  <a:lnTo>
                    <a:pt x="765" y="324"/>
                  </a:lnTo>
                  <a:lnTo>
                    <a:pt x="765" y="326"/>
                  </a:lnTo>
                  <a:lnTo>
                    <a:pt x="765" y="324"/>
                  </a:lnTo>
                  <a:lnTo>
                    <a:pt x="764" y="324"/>
                  </a:lnTo>
                  <a:lnTo>
                    <a:pt x="764" y="326"/>
                  </a:lnTo>
                  <a:lnTo>
                    <a:pt x="762" y="326"/>
                  </a:lnTo>
                  <a:lnTo>
                    <a:pt x="761" y="327"/>
                  </a:lnTo>
                  <a:lnTo>
                    <a:pt x="761" y="326"/>
                  </a:lnTo>
                  <a:lnTo>
                    <a:pt x="759" y="326"/>
                  </a:lnTo>
                  <a:lnTo>
                    <a:pt x="759" y="327"/>
                  </a:lnTo>
                  <a:lnTo>
                    <a:pt x="759" y="326"/>
                  </a:lnTo>
                  <a:lnTo>
                    <a:pt x="759" y="324"/>
                  </a:lnTo>
                  <a:lnTo>
                    <a:pt x="761" y="324"/>
                  </a:lnTo>
                  <a:lnTo>
                    <a:pt x="759" y="324"/>
                  </a:lnTo>
                  <a:lnTo>
                    <a:pt x="758" y="324"/>
                  </a:lnTo>
                  <a:lnTo>
                    <a:pt x="758" y="326"/>
                  </a:lnTo>
                  <a:lnTo>
                    <a:pt x="755" y="327"/>
                  </a:lnTo>
                  <a:lnTo>
                    <a:pt x="753" y="327"/>
                  </a:lnTo>
                  <a:lnTo>
                    <a:pt x="752" y="327"/>
                  </a:lnTo>
                  <a:lnTo>
                    <a:pt x="749" y="327"/>
                  </a:lnTo>
                  <a:lnTo>
                    <a:pt x="747" y="327"/>
                  </a:lnTo>
                  <a:lnTo>
                    <a:pt x="747" y="326"/>
                  </a:lnTo>
                  <a:lnTo>
                    <a:pt x="746" y="326"/>
                  </a:lnTo>
                  <a:lnTo>
                    <a:pt x="746" y="324"/>
                  </a:lnTo>
                  <a:lnTo>
                    <a:pt x="746" y="323"/>
                  </a:lnTo>
                  <a:lnTo>
                    <a:pt x="747" y="323"/>
                  </a:lnTo>
                  <a:lnTo>
                    <a:pt x="746" y="321"/>
                  </a:lnTo>
                  <a:lnTo>
                    <a:pt x="746" y="320"/>
                  </a:lnTo>
                  <a:lnTo>
                    <a:pt x="744" y="320"/>
                  </a:lnTo>
                  <a:lnTo>
                    <a:pt x="743" y="320"/>
                  </a:lnTo>
                  <a:lnTo>
                    <a:pt x="741" y="320"/>
                  </a:lnTo>
                  <a:lnTo>
                    <a:pt x="740" y="320"/>
                  </a:lnTo>
                  <a:lnTo>
                    <a:pt x="740" y="321"/>
                  </a:lnTo>
                  <a:lnTo>
                    <a:pt x="738" y="323"/>
                  </a:lnTo>
                  <a:lnTo>
                    <a:pt x="737" y="323"/>
                  </a:lnTo>
                  <a:lnTo>
                    <a:pt x="735" y="321"/>
                  </a:lnTo>
                  <a:lnTo>
                    <a:pt x="734" y="321"/>
                  </a:lnTo>
                  <a:lnTo>
                    <a:pt x="732" y="320"/>
                  </a:lnTo>
                  <a:lnTo>
                    <a:pt x="731" y="320"/>
                  </a:lnTo>
                  <a:lnTo>
                    <a:pt x="729" y="320"/>
                  </a:lnTo>
                  <a:lnTo>
                    <a:pt x="728" y="320"/>
                  </a:lnTo>
                  <a:lnTo>
                    <a:pt x="726" y="321"/>
                  </a:lnTo>
                  <a:lnTo>
                    <a:pt x="726" y="320"/>
                  </a:lnTo>
                  <a:lnTo>
                    <a:pt x="724" y="320"/>
                  </a:lnTo>
                  <a:lnTo>
                    <a:pt x="723" y="318"/>
                  </a:lnTo>
                  <a:lnTo>
                    <a:pt x="721" y="318"/>
                  </a:lnTo>
                  <a:lnTo>
                    <a:pt x="720" y="320"/>
                  </a:lnTo>
                  <a:lnTo>
                    <a:pt x="718" y="318"/>
                  </a:lnTo>
                  <a:lnTo>
                    <a:pt x="717" y="320"/>
                  </a:lnTo>
                  <a:lnTo>
                    <a:pt x="715" y="320"/>
                  </a:lnTo>
                  <a:lnTo>
                    <a:pt x="714" y="323"/>
                  </a:lnTo>
                  <a:lnTo>
                    <a:pt x="715" y="324"/>
                  </a:lnTo>
                  <a:lnTo>
                    <a:pt x="714" y="326"/>
                  </a:lnTo>
                  <a:lnTo>
                    <a:pt x="714" y="327"/>
                  </a:lnTo>
                  <a:lnTo>
                    <a:pt x="712" y="327"/>
                  </a:lnTo>
                  <a:lnTo>
                    <a:pt x="712" y="329"/>
                  </a:lnTo>
                  <a:lnTo>
                    <a:pt x="712" y="330"/>
                  </a:lnTo>
                  <a:lnTo>
                    <a:pt x="712" y="332"/>
                  </a:lnTo>
                  <a:lnTo>
                    <a:pt x="714" y="333"/>
                  </a:lnTo>
                  <a:lnTo>
                    <a:pt x="712" y="335"/>
                  </a:lnTo>
                  <a:lnTo>
                    <a:pt x="714" y="336"/>
                  </a:lnTo>
                  <a:lnTo>
                    <a:pt x="714" y="338"/>
                  </a:lnTo>
                  <a:lnTo>
                    <a:pt x="715" y="338"/>
                  </a:lnTo>
                  <a:lnTo>
                    <a:pt x="717" y="338"/>
                  </a:lnTo>
                  <a:lnTo>
                    <a:pt x="717" y="339"/>
                  </a:lnTo>
                  <a:lnTo>
                    <a:pt x="718" y="341"/>
                  </a:lnTo>
                  <a:lnTo>
                    <a:pt x="718" y="342"/>
                  </a:lnTo>
                  <a:lnTo>
                    <a:pt x="717" y="344"/>
                  </a:lnTo>
                  <a:lnTo>
                    <a:pt x="717" y="345"/>
                  </a:lnTo>
                  <a:lnTo>
                    <a:pt x="720" y="347"/>
                  </a:lnTo>
                  <a:lnTo>
                    <a:pt x="720" y="348"/>
                  </a:lnTo>
                  <a:lnTo>
                    <a:pt x="720" y="350"/>
                  </a:lnTo>
                  <a:lnTo>
                    <a:pt x="720" y="351"/>
                  </a:lnTo>
                  <a:lnTo>
                    <a:pt x="721" y="351"/>
                  </a:lnTo>
                  <a:lnTo>
                    <a:pt x="723" y="351"/>
                  </a:lnTo>
                  <a:lnTo>
                    <a:pt x="724" y="351"/>
                  </a:lnTo>
                  <a:lnTo>
                    <a:pt x="726" y="351"/>
                  </a:lnTo>
                  <a:lnTo>
                    <a:pt x="726" y="353"/>
                  </a:lnTo>
                  <a:lnTo>
                    <a:pt x="724" y="354"/>
                  </a:lnTo>
                  <a:lnTo>
                    <a:pt x="723" y="354"/>
                  </a:lnTo>
                  <a:lnTo>
                    <a:pt x="721" y="356"/>
                  </a:lnTo>
                  <a:lnTo>
                    <a:pt x="718" y="356"/>
                  </a:lnTo>
                  <a:lnTo>
                    <a:pt x="717" y="356"/>
                  </a:lnTo>
                  <a:lnTo>
                    <a:pt x="715" y="356"/>
                  </a:lnTo>
                  <a:lnTo>
                    <a:pt x="715" y="354"/>
                  </a:lnTo>
                  <a:lnTo>
                    <a:pt x="715" y="353"/>
                  </a:lnTo>
                  <a:lnTo>
                    <a:pt x="714" y="353"/>
                  </a:lnTo>
                  <a:lnTo>
                    <a:pt x="714" y="354"/>
                  </a:lnTo>
                  <a:lnTo>
                    <a:pt x="712" y="354"/>
                  </a:lnTo>
                  <a:lnTo>
                    <a:pt x="711" y="356"/>
                  </a:lnTo>
                  <a:lnTo>
                    <a:pt x="712" y="356"/>
                  </a:lnTo>
                  <a:lnTo>
                    <a:pt x="711" y="357"/>
                  </a:lnTo>
                  <a:lnTo>
                    <a:pt x="709" y="357"/>
                  </a:lnTo>
                  <a:lnTo>
                    <a:pt x="708" y="354"/>
                  </a:lnTo>
                  <a:lnTo>
                    <a:pt x="706" y="356"/>
                  </a:lnTo>
                  <a:lnTo>
                    <a:pt x="706" y="357"/>
                  </a:lnTo>
                  <a:lnTo>
                    <a:pt x="706" y="356"/>
                  </a:lnTo>
                  <a:lnTo>
                    <a:pt x="705" y="354"/>
                  </a:lnTo>
                  <a:lnTo>
                    <a:pt x="703" y="353"/>
                  </a:lnTo>
                  <a:lnTo>
                    <a:pt x="703" y="354"/>
                  </a:lnTo>
                  <a:lnTo>
                    <a:pt x="702" y="354"/>
                  </a:lnTo>
                  <a:lnTo>
                    <a:pt x="700" y="356"/>
                  </a:lnTo>
                  <a:lnTo>
                    <a:pt x="700" y="354"/>
                  </a:lnTo>
                  <a:lnTo>
                    <a:pt x="699" y="354"/>
                  </a:lnTo>
                  <a:lnTo>
                    <a:pt x="699" y="353"/>
                  </a:lnTo>
                  <a:lnTo>
                    <a:pt x="696" y="354"/>
                  </a:lnTo>
                  <a:lnTo>
                    <a:pt x="694" y="354"/>
                  </a:lnTo>
                  <a:lnTo>
                    <a:pt x="691" y="354"/>
                  </a:lnTo>
                  <a:lnTo>
                    <a:pt x="691" y="356"/>
                  </a:lnTo>
                  <a:lnTo>
                    <a:pt x="693" y="357"/>
                  </a:lnTo>
                  <a:lnTo>
                    <a:pt x="693" y="359"/>
                  </a:lnTo>
                  <a:lnTo>
                    <a:pt x="693" y="361"/>
                  </a:lnTo>
                  <a:lnTo>
                    <a:pt x="691" y="361"/>
                  </a:lnTo>
                  <a:lnTo>
                    <a:pt x="691" y="362"/>
                  </a:lnTo>
                  <a:lnTo>
                    <a:pt x="693" y="364"/>
                  </a:lnTo>
                  <a:lnTo>
                    <a:pt x="694" y="364"/>
                  </a:lnTo>
                  <a:lnTo>
                    <a:pt x="694" y="362"/>
                  </a:lnTo>
                  <a:lnTo>
                    <a:pt x="696" y="361"/>
                  </a:lnTo>
                  <a:lnTo>
                    <a:pt x="694" y="361"/>
                  </a:lnTo>
                  <a:lnTo>
                    <a:pt x="694" y="359"/>
                  </a:lnTo>
                  <a:lnTo>
                    <a:pt x="696" y="359"/>
                  </a:lnTo>
                  <a:lnTo>
                    <a:pt x="697" y="359"/>
                  </a:lnTo>
                  <a:lnTo>
                    <a:pt x="699" y="359"/>
                  </a:lnTo>
                  <a:lnTo>
                    <a:pt x="700" y="359"/>
                  </a:lnTo>
                  <a:lnTo>
                    <a:pt x="702" y="357"/>
                  </a:lnTo>
                  <a:lnTo>
                    <a:pt x="703" y="357"/>
                  </a:lnTo>
                  <a:lnTo>
                    <a:pt x="703" y="359"/>
                  </a:lnTo>
                  <a:lnTo>
                    <a:pt x="702" y="359"/>
                  </a:lnTo>
                  <a:lnTo>
                    <a:pt x="702" y="361"/>
                  </a:lnTo>
                  <a:lnTo>
                    <a:pt x="702" y="362"/>
                  </a:lnTo>
                  <a:lnTo>
                    <a:pt x="702" y="364"/>
                  </a:lnTo>
                  <a:lnTo>
                    <a:pt x="700" y="365"/>
                  </a:lnTo>
                  <a:lnTo>
                    <a:pt x="699" y="367"/>
                  </a:lnTo>
                  <a:lnTo>
                    <a:pt x="697" y="367"/>
                  </a:lnTo>
                  <a:lnTo>
                    <a:pt x="697" y="368"/>
                  </a:lnTo>
                  <a:lnTo>
                    <a:pt x="696" y="370"/>
                  </a:lnTo>
                  <a:lnTo>
                    <a:pt x="697" y="370"/>
                  </a:lnTo>
                  <a:lnTo>
                    <a:pt x="697" y="371"/>
                  </a:lnTo>
                  <a:lnTo>
                    <a:pt x="699" y="373"/>
                  </a:lnTo>
                  <a:lnTo>
                    <a:pt x="700" y="373"/>
                  </a:lnTo>
                  <a:lnTo>
                    <a:pt x="702" y="371"/>
                  </a:lnTo>
                  <a:lnTo>
                    <a:pt x="702" y="370"/>
                  </a:lnTo>
                  <a:lnTo>
                    <a:pt x="703" y="368"/>
                  </a:lnTo>
                  <a:lnTo>
                    <a:pt x="705" y="367"/>
                  </a:lnTo>
                  <a:lnTo>
                    <a:pt x="706" y="365"/>
                  </a:lnTo>
                  <a:lnTo>
                    <a:pt x="708" y="365"/>
                  </a:lnTo>
                  <a:lnTo>
                    <a:pt x="709" y="365"/>
                  </a:lnTo>
                  <a:lnTo>
                    <a:pt x="711" y="365"/>
                  </a:lnTo>
                  <a:lnTo>
                    <a:pt x="711" y="367"/>
                  </a:lnTo>
                  <a:lnTo>
                    <a:pt x="712" y="367"/>
                  </a:lnTo>
                  <a:lnTo>
                    <a:pt x="714" y="368"/>
                  </a:lnTo>
                  <a:lnTo>
                    <a:pt x="714" y="370"/>
                  </a:lnTo>
                  <a:lnTo>
                    <a:pt x="715" y="370"/>
                  </a:lnTo>
                  <a:lnTo>
                    <a:pt x="717" y="370"/>
                  </a:lnTo>
                  <a:lnTo>
                    <a:pt x="717" y="371"/>
                  </a:lnTo>
                  <a:lnTo>
                    <a:pt x="718" y="371"/>
                  </a:lnTo>
                  <a:lnTo>
                    <a:pt x="718" y="373"/>
                  </a:lnTo>
                  <a:lnTo>
                    <a:pt x="720" y="374"/>
                  </a:lnTo>
                  <a:lnTo>
                    <a:pt x="721" y="376"/>
                  </a:lnTo>
                  <a:lnTo>
                    <a:pt x="721" y="374"/>
                  </a:lnTo>
                  <a:lnTo>
                    <a:pt x="723" y="374"/>
                  </a:lnTo>
                  <a:lnTo>
                    <a:pt x="723" y="376"/>
                  </a:lnTo>
                  <a:lnTo>
                    <a:pt x="721" y="376"/>
                  </a:lnTo>
                  <a:lnTo>
                    <a:pt x="721" y="377"/>
                  </a:lnTo>
                  <a:lnTo>
                    <a:pt x="720" y="377"/>
                  </a:lnTo>
                  <a:lnTo>
                    <a:pt x="720" y="379"/>
                  </a:lnTo>
                  <a:lnTo>
                    <a:pt x="721" y="380"/>
                  </a:lnTo>
                  <a:lnTo>
                    <a:pt x="721" y="379"/>
                  </a:lnTo>
                  <a:lnTo>
                    <a:pt x="723" y="380"/>
                  </a:lnTo>
                  <a:lnTo>
                    <a:pt x="723" y="379"/>
                  </a:lnTo>
                  <a:lnTo>
                    <a:pt x="724" y="380"/>
                  </a:lnTo>
                  <a:lnTo>
                    <a:pt x="724" y="382"/>
                  </a:lnTo>
                  <a:lnTo>
                    <a:pt x="724" y="383"/>
                  </a:lnTo>
                  <a:lnTo>
                    <a:pt x="724" y="385"/>
                  </a:lnTo>
                  <a:lnTo>
                    <a:pt x="723" y="385"/>
                  </a:lnTo>
                  <a:lnTo>
                    <a:pt x="720" y="386"/>
                  </a:lnTo>
                  <a:lnTo>
                    <a:pt x="720" y="388"/>
                  </a:lnTo>
                  <a:lnTo>
                    <a:pt x="718" y="388"/>
                  </a:lnTo>
                  <a:lnTo>
                    <a:pt x="718" y="389"/>
                  </a:lnTo>
                  <a:lnTo>
                    <a:pt x="717" y="391"/>
                  </a:lnTo>
                  <a:lnTo>
                    <a:pt x="714" y="391"/>
                  </a:lnTo>
                  <a:lnTo>
                    <a:pt x="714" y="392"/>
                  </a:lnTo>
                  <a:lnTo>
                    <a:pt x="714" y="394"/>
                  </a:lnTo>
                  <a:lnTo>
                    <a:pt x="712" y="394"/>
                  </a:lnTo>
                  <a:lnTo>
                    <a:pt x="712" y="395"/>
                  </a:lnTo>
                  <a:lnTo>
                    <a:pt x="712" y="397"/>
                  </a:lnTo>
                  <a:lnTo>
                    <a:pt x="714" y="398"/>
                  </a:lnTo>
                  <a:lnTo>
                    <a:pt x="714" y="400"/>
                  </a:lnTo>
                  <a:lnTo>
                    <a:pt x="714" y="401"/>
                  </a:lnTo>
                  <a:lnTo>
                    <a:pt x="715" y="400"/>
                  </a:lnTo>
                  <a:lnTo>
                    <a:pt x="715" y="398"/>
                  </a:lnTo>
                  <a:lnTo>
                    <a:pt x="717" y="398"/>
                  </a:lnTo>
                  <a:lnTo>
                    <a:pt x="718" y="398"/>
                  </a:lnTo>
                  <a:lnTo>
                    <a:pt x="718" y="400"/>
                  </a:lnTo>
                  <a:lnTo>
                    <a:pt x="718" y="401"/>
                  </a:lnTo>
                  <a:lnTo>
                    <a:pt x="717" y="403"/>
                  </a:lnTo>
                  <a:lnTo>
                    <a:pt x="718" y="403"/>
                  </a:lnTo>
                  <a:lnTo>
                    <a:pt x="715" y="404"/>
                  </a:lnTo>
                  <a:lnTo>
                    <a:pt x="715" y="406"/>
                  </a:lnTo>
                  <a:lnTo>
                    <a:pt x="715" y="407"/>
                  </a:lnTo>
                  <a:lnTo>
                    <a:pt x="714" y="409"/>
                  </a:lnTo>
                  <a:lnTo>
                    <a:pt x="712" y="407"/>
                  </a:lnTo>
                  <a:lnTo>
                    <a:pt x="711" y="407"/>
                  </a:lnTo>
                  <a:lnTo>
                    <a:pt x="709" y="407"/>
                  </a:lnTo>
                  <a:lnTo>
                    <a:pt x="709" y="406"/>
                  </a:lnTo>
                  <a:lnTo>
                    <a:pt x="708" y="407"/>
                  </a:lnTo>
                  <a:lnTo>
                    <a:pt x="708" y="409"/>
                  </a:lnTo>
                  <a:lnTo>
                    <a:pt x="708" y="410"/>
                  </a:lnTo>
                  <a:lnTo>
                    <a:pt x="706" y="410"/>
                  </a:lnTo>
                  <a:lnTo>
                    <a:pt x="706" y="412"/>
                  </a:lnTo>
                  <a:lnTo>
                    <a:pt x="705" y="412"/>
                  </a:lnTo>
                  <a:lnTo>
                    <a:pt x="705" y="410"/>
                  </a:lnTo>
                  <a:lnTo>
                    <a:pt x="703" y="410"/>
                  </a:lnTo>
                  <a:lnTo>
                    <a:pt x="702" y="410"/>
                  </a:lnTo>
                  <a:lnTo>
                    <a:pt x="702" y="409"/>
                  </a:lnTo>
                  <a:lnTo>
                    <a:pt x="700" y="409"/>
                  </a:lnTo>
                  <a:lnTo>
                    <a:pt x="697" y="410"/>
                  </a:lnTo>
                  <a:lnTo>
                    <a:pt x="697" y="412"/>
                  </a:lnTo>
                  <a:lnTo>
                    <a:pt x="696" y="412"/>
                  </a:lnTo>
                  <a:lnTo>
                    <a:pt x="694" y="412"/>
                  </a:lnTo>
                  <a:lnTo>
                    <a:pt x="696" y="414"/>
                  </a:lnTo>
                  <a:lnTo>
                    <a:pt x="693" y="415"/>
                  </a:lnTo>
                  <a:lnTo>
                    <a:pt x="691" y="417"/>
                  </a:lnTo>
                  <a:lnTo>
                    <a:pt x="691" y="418"/>
                  </a:lnTo>
                  <a:lnTo>
                    <a:pt x="693" y="417"/>
                  </a:lnTo>
                  <a:lnTo>
                    <a:pt x="693" y="418"/>
                  </a:lnTo>
                  <a:lnTo>
                    <a:pt x="694" y="420"/>
                  </a:lnTo>
                  <a:lnTo>
                    <a:pt x="693" y="420"/>
                  </a:lnTo>
                  <a:lnTo>
                    <a:pt x="693" y="421"/>
                  </a:lnTo>
                  <a:lnTo>
                    <a:pt x="690" y="424"/>
                  </a:lnTo>
                  <a:lnTo>
                    <a:pt x="690" y="426"/>
                  </a:lnTo>
                  <a:lnTo>
                    <a:pt x="690" y="429"/>
                  </a:lnTo>
                  <a:lnTo>
                    <a:pt x="691" y="429"/>
                  </a:lnTo>
                  <a:lnTo>
                    <a:pt x="691" y="430"/>
                  </a:lnTo>
                  <a:lnTo>
                    <a:pt x="693" y="432"/>
                  </a:lnTo>
                  <a:lnTo>
                    <a:pt x="693" y="433"/>
                  </a:lnTo>
                  <a:lnTo>
                    <a:pt x="691" y="435"/>
                  </a:lnTo>
                  <a:lnTo>
                    <a:pt x="693" y="435"/>
                  </a:lnTo>
                  <a:lnTo>
                    <a:pt x="693" y="436"/>
                  </a:lnTo>
                  <a:lnTo>
                    <a:pt x="693" y="438"/>
                  </a:lnTo>
                  <a:lnTo>
                    <a:pt x="691" y="439"/>
                  </a:lnTo>
                  <a:lnTo>
                    <a:pt x="690" y="439"/>
                  </a:lnTo>
                  <a:lnTo>
                    <a:pt x="690" y="438"/>
                  </a:lnTo>
                  <a:lnTo>
                    <a:pt x="691" y="438"/>
                  </a:lnTo>
                  <a:lnTo>
                    <a:pt x="691" y="436"/>
                  </a:lnTo>
                  <a:lnTo>
                    <a:pt x="690" y="436"/>
                  </a:lnTo>
                  <a:lnTo>
                    <a:pt x="690" y="438"/>
                  </a:lnTo>
                  <a:lnTo>
                    <a:pt x="688" y="438"/>
                  </a:lnTo>
                  <a:lnTo>
                    <a:pt x="687" y="438"/>
                  </a:lnTo>
                  <a:lnTo>
                    <a:pt x="687" y="436"/>
                  </a:lnTo>
                  <a:lnTo>
                    <a:pt x="685" y="436"/>
                  </a:lnTo>
                  <a:lnTo>
                    <a:pt x="684" y="438"/>
                  </a:lnTo>
                  <a:lnTo>
                    <a:pt x="685" y="439"/>
                  </a:lnTo>
                  <a:lnTo>
                    <a:pt x="685" y="441"/>
                  </a:lnTo>
                  <a:lnTo>
                    <a:pt x="684" y="441"/>
                  </a:lnTo>
                  <a:lnTo>
                    <a:pt x="684" y="442"/>
                  </a:lnTo>
                  <a:lnTo>
                    <a:pt x="682" y="444"/>
                  </a:lnTo>
                  <a:lnTo>
                    <a:pt x="682" y="445"/>
                  </a:lnTo>
                  <a:lnTo>
                    <a:pt x="684" y="447"/>
                  </a:lnTo>
                  <a:lnTo>
                    <a:pt x="685" y="447"/>
                  </a:lnTo>
                  <a:lnTo>
                    <a:pt x="687" y="447"/>
                  </a:lnTo>
                  <a:lnTo>
                    <a:pt x="688" y="447"/>
                  </a:lnTo>
                  <a:lnTo>
                    <a:pt x="688" y="448"/>
                  </a:lnTo>
                  <a:lnTo>
                    <a:pt x="688" y="450"/>
                  </a:lnTo>
                  <a:lnTo>
                    <a:pt x="688" y="451"/>
                  </a:lnTo>
                  <a:lnTo>
                    <a:pt x="688" y="453"/>
                  </a:lnTo>
                  <a:lnTo>
                    <a:pt x="690" y="453"/>
                  </a:lnTo>
                  <a:lnTo>
                    <a:pt x="690" y="454"/>
                  </a:lnTo>
                  <a:lnTo>
                    <a:pt x="688" y="454"/>
                  </a:lnTo>
                  <a:lnTo>
                    <a:pt x="690" y="456"/>
                  </a:lnTo>
                  <a:lnTo>
                    <a:pt x="688" y="456"/>
                  </a:lnTo>
                  <a:lnTo>
                    <a:pt x="687" y="457"/>
                  </a:lnTo>
                  <a:lnTo>
                    <a:pt x="688" y="459"/>
                  </a:lnTo>
                  <a:lnTo>
                    <a:pt x="687" y="459"/>
                  </a:lnTo>
                  <a:lnTo>
                    <a:pt x="688" y="459"/>
                  </a:lnTo>
                  <a:lnTo>
                    <a:pt x="687" y="460"/>
                  </a:lnTo>
                  <a:lnTo>
                    <a:pt x="687" y="462"/>
                  </a:lnTo>
                  <a:lnTo>
                    <a:pt x="687" y="463"/>
                  </a:lnTo>
                  <a:lnTo>
                    <a:pt x="685" y="463"/>
                  </a:lnTo>
                  <a:lnTo>
                    <a:pt x="682" y="468"/>
                  </a:lnTo>
                  <a:lnTo>
                    <a:pt x="681" y="471"/>
                  </a:lnTo>
                  <a:lnTo>
                    <a:pt x="679" y="473"/>
                  </a:lnTo>
                  <a:lnTo>
                    <a:pt x="679" y="474"/>
                  </a:lnTo>
                  <a:lnTo>
                    <a:pt x="681" y="474"/>
                  </a:lnTo>
                  <a:lnTo>
                    <a:pt x="682" y="476"/>
                  </a:lnTo>
                  <a:lnTo>
                    <a:pt x="684" y="477"/>
                  </a:lnTo>
                  <a:lnTo>
                    <a:pt x="682" y="479"/>
                  </a:lnTo>
                  <a:lnTo>
                    <a:pt x="682" y="477"/>
                  </a:lnTo>
                  <a:lnTo>
                    <a:pt x="681" y="479"/>
                  </a:lnTo>
                  <a:lnTo>
                    <a:pt x="681" y="480"/>
                  </a:lnTo>
                  <a:lnTo>
                    <a:pt x="678" y="483"/>
                  </a:lnTo>
                  <a:lnTo>
                    <a:pt x="676" y="483"/>
                  </a:lnTo>
                  <a:lnTo>
                    <a:pt x="675" y="483"/>
                  </a:lnTo>
                  <a:lnTo>
                    <a:pt x="673" y="486"/>
                  </a:lnTo>
                  <a:lnTo>
                    <a:pt x="672" y="488"/>
                  </a:lnTo>
                  <a:lnTo>
                    <a:pt x="670" y="488"/>
                  </a:lnTo>
                  <a:lnTo>
                    <a:pt x="672" y="489"/>
                  </a:lnTo>
                  <a:lnTo>
                    <a:pt x="670" y="491"/>
                  </a:lnTo>
                  <a:lnTo>
                    <a:pt x="670" y="492"/>
                  </a:lnTo>
                  <a:lnTo>
                    <a:pt x="672" y="494"/>
                  </a:lnTo>
                  <a:lnTo>
                    <a:pt x="672" y="497"/>
                  </a:lnTo>
                  <a:lnTo>
                    <a:pt x="672" y="500"/>
                  </a:lnTo>
                  <a:lnTo>
                    <a:pt x="670" y="503"/>
                  </a:lnTo>
                  <a:lnTo>
                    <a:pt x="670" y="504"/>
                  </a:lnTo>
                  <a:lnTo>
                    <a:pt x="670" y="506"/>
                  </a:lnTo>
                  <a:lnTo>
                    <a:pt x="670" y="507"/>
                  </a:lnTo>
                  <a:lnTo>
                    <a:pt x="672" y="507"/>
                  </a:lnTo>
                  <a:lnTo>
                    <a:pt x="673" y="507"/>
                  </a:lnTo>
                  <a:lnTo>
                    <a:pt x="676" y="506"/>
                  </a:lnTo>
                  <a:lnTo>
                    <a:pt x="678" y="504"/>
                  </a:lnTo>
                  <a:lnTo>
                    <a:pt x="679" y="504"/>
                  </a:lnTo>
                  <a:lnTo>
                    <a:pt x="681" y="506"/>
                  </a:lnTo>
                  <a:lnTo>
                    <a:pt x="682" y="506"/>
                  </a:lnTo>
                  <a:lnTo>
                    <a:pt x="684" y="507"/>
                  </a:lnTo>
                  <a:lnTo>
                    <a:pt x="685" y="509"/>
                  </a:lnTo>
                  <a:lnTo>
                    <a:pt x="685" y="510"/>
                  </a:lnTo>
                  <a:lnTo>
                    <a:pt x="687" y="510"/>
                  </a:lnTo>
                  <a:lnTo>
                    <a:pt x="688" y="510"/>
                  </a:lnTo>
                  <a:lnTo>
                    <a:pt x="690" y="510"/>
                  </a:lnTo>
                  <a:lnTo>
                    <a:pt x="691" y="510"/>
                  </a:lnTo>
                  <a:lnTo>
                    <a:pt x="693" y="510"/>
                  </a:lnTo>
                  <a:lnTo>
                    <a:pt x="694" y="510"/>
                  </a:lnTo>
                  <a:lnTo>
                    <a:pt x="696" y="510"/>
                  </a:lnTo>
                  <a:lnTo>
                    <a:pt x="696" y="507"/>
                  </a:lnTo>
                  <a:lnTo>
                    <a:pt x="696" y="506"/>
                  </a:lnTo>
                  <a:lnTo>
                    <a:pt x="699" y="504"/>
                  </a:lnTo>
                  <a:lnTo>
                    <a:pt x="694" y="498"/>
                  </a:lnTo>
                  <a:lnTo>
                    <a:pt x="693" y="497"/>
                  </a:lnTo>
                  <a:lnTo>
                    <a:pt x="693" y="495"/>
                  </a:lnTo>
                  <a:lnTo>
                    <a:pt x="693" y="494"/>
                  </a:lnTo>
                  <a:lnTo>
                    <a:pt x="691" y="494"/>
                  </a:lnTo>
                  <a:lnTo>
                    <a:pt x="691" y="492"/>
                  </a:lnTo>
                  <a:lnTo>
                    <a:pt x="693" y="492"/>
                  </a:lnTo>
                  <a:lnTo>
                    <a:pt x="694" y="491"/>
                  </a:lnTo>
                  <a:lnTo>
                    <a:pt x="696" y="491"/>
                  </a:lnTo>
                  <a:lnTo>
                    <a:pt x="697" y="491"/>
                  </a:lnTo>
                  <a:lnTo>
                    <a:pt x="699" y="491"/>
                  </a:lnTo>
                  <a:lnTo>
                    <a:pt x="699" y="492"/>
                  </a:lnTo>
                  <a:lnTo>
                    <a:pt x="700" y="492"/>
                  </a:lnTo>
                  <a:lnTo>
                    <a:pt x="700" y="491"/>
                  </a:lnTo>
                  <a:lnTo>
                    <a:pt x="702" y="489"/>
                  </a:lnTo>
                  <a:lnTo>
                    <a:pt x="705" y="488"/>
                  </a:lnTo>
                  <a:lnTo>
                    <a:pt x="706" y="486"/>
                  </a:lnTo>
                  <a:lnTo>
                    <a:pt x="709" y="486"/>
                  </a:lnTo>
                  <a:lnTo>
                    <a:pt x="714" y="488"/>
                  </a:lnTo>
                  <a:lnTo>
                    <a:pt x="715" y="488"/>
                  </a:lnTo>
                  <a:lnTo>
                    <a:pt x="717" y="488"/>
                  </a:lnTo>
                  <a:lnTo>
                    <a:pt x="718" y="486"/>
                  </a:lnTo>
                  <a:lnTo>
                    <a:pt x="720" y="486"/>
                  </a:lnTo>
                  <a:lnTo>
                    <a:pt x="723" y="488"/>
                  </a:lnTo>
                  <a:lnTo>
                    <a:pt x="724" y="489"/>
                  </a:lnTo>
                  <a:lnTo>
                    <a:pt x="726" y="489"/>
                  </a:lnTo>
                  <a:lnTo>
                    <a:pt x="726" y="491"/>
                  </a:lnTo>
                  <a:lnTo>
                    <a:pt x="726" y="492"/>
                  </a:lnTo>
                  <a:lnTo>
                    <a:pt x="729" y="495"/>
                  </a:lnTo>
                  <a:lnTo>
                    <a:pt x="731" y="495"/>
                  </a:lnTo>
                  <a:lnTo>
                    <a:pt x="731" y="497"/>
                  </a:lnTo>
                  <a:lnTo>
                    <a:pt x="731" y="498"/>
                  </a:lnTo>
                  <a:lnTo>
                    <a:pt x="731" y="500"/>
                  </a:lnTo>
                  <a:lnTo>
                    <a:pt x="732" y="503"/>
                  </a:lnTo>
                  <a:lnTo>
                    <a:pt x="732" y="504"/>
                  </a:lnTo>
                  <a:lnTo>
                    <a:pt x="734" y="506"/>
                  </a:lnTo>
                  <a:lnTo>
                    <a:pt x="734" y="507"/>
                  </a:lnTo>
                  <a:lnTo>
                    <a:pt x="735" y="507"/>
                  </a:lnTo>
                  <a:lnTo>
                    <a:pt x="734" y="509"/>
                  </a:lnTo>
                  <a:lnTo>
                    <a:pt x="734" y="512"/>
                  </a:lnTo>
                  <a:lnTo>
                    <a:pt x="734" y="513"/>
                  </a:lnTo>
                  <a:lnTo>
                    <a:pt x="732" y="513"/>
                  </a:lnTo>
                  <a:lnTo>
                    <a:pt x="732" y="515"/>
                  </a:lnTo>
                  <a:lnTo>
                    <a:pt x="731" y="513"/>
                  </a:lnTo>
                  <a:lnTo>
                    <a:pt x="729" y="512"/>
                  </a:lnTo>
                  <a:lnTo>
                    <a:pt x="728" y="510"/>
                  </a:lnTo>
                  <a:lnTo>
                    <a:pt x="726" y="510"/>
                  </a:lnTo>
                  <a:lnTo>
                    <a:pt x="726" y="512"/>
                  </a:lnTo>
                  <a:lnTo>
                    <a:pt x="724" y="512"/>
                  </a:lnTo>
                  <a:lnTo>
                    <a:pt x="723" y="513"/>
                  </a:lnTo>
                  <a:lnTo>
                    <a:pt x="723" y="515"/>
                  </a:lnTo>
                  <a:lnTo>
                    <a:pt x="721" y="517"/>
                  </a:lnTo>
                  <a:lnTo>
                    <a:pt x="720" y="518"/>
                  </a:lnTo>
                  <a:lnTo>
                    <a:pt x="721" y="523"/>
                  </a:lnTo>
                  <a:lnTo>
                    <a:pt x="723" y="523"/>
                  </a:lnTo>
                  <a:lnTo>
                    <a:pt x="723" y="524"/>
                  </a:lnTo>
                  <a:lnTo>
                    <a:pt x="724" y="524"/>
                  </a:lnTo>
                  <a:lnTo>
                    <a:pt x="724" y="526"/>
                  </a:lnTo>
                  <a:lnTo>
                    <a:pt x="723" y="527"/>
                  </a:lnTo>
                  <a:lnTo>
                    <a:pt x="724" y="530"/>
                  </a:lnTo>
                  <a:lnTo>
                    <a:pt x="724" y="532"/>
                  </a:lnTo>
                  <a:lnTo>
                    <a:pt x="723" y="533"/>
                  </a:lnTo>
                  <a:lnTo>
                    <a:pt x="723" y="535"/>
                  </a:lnTo>
                  <a:lnTo>
                    <a:pt x="723" y="536"/>
                  </a:lnTo>
                  <a:lnTo>
                    <a:pt x="723" y="538"/>
                  </a:lnTo>
                  <a:lnTo>
                    <a:pt x="724" y="541"/>
                  </a:lnTo>
                  <a:lnTo>
                    <a:pt x="724" y="542"/>
                  </a:lnTo>
                  <a:lnTo>
                    <a:pt x="726" y="544"/>
                  </a:lnTo>
                  <a:lnTo>
                    <a:pt x="728" y="544"/>
                  </a:lnTo>
                  <a:lnTo>
                    <a:pt x="728" y="545"/>
                  </a:lnTo>
                  <a:lnTo>
                    <a:pt x="729" y="545"/>
                  </a:lnTo>
                  <a:lnTo>
                    <a:pt x="728" y="547"/>
                  </a:lnTo>
                  <a:lnTo>
                    <a:pt x="726" y="547"/>
                  </a:lnTo>
                  <a:lnTo>
                    <a:pt x="726" y="548"/>
                  </a:lnTo>
                  <a:lnTo>
                    <a:pt x="724" y="551"/>
                  </a:lnTo>
                  <a:lnTo>
                    <a:pt x="724" y="553"/>
                  </a:lnTo>
                  <a:lnTo>
                    <a:pt x="724" y="554"/>
                  </a:lnTo>
                  <a:lnTo>
                    <a:pt x="723" y="557"/>
                  </a:lnTo>
                  <a:lnTo>
                    <a:pt x="721" y="557"/>
                  </a:lnTo>
                  <a:lnTo>
                    <a:pt x="721" y="559"/>
                  </a:lnTo>
                  <a:lnTo>
                    <a:pt x="721" y="560"/>
                  </a:lnTo>
                  <a:lnTo>
                    <a:pt x="721" y="562"/>
                  </a:lnTo>
                  <a:lnTo>
                    <a:pt x="723" y="562"/>
                  </a:lnTo>
                  <a:lnTo>
                    <a:pt x="723" y="563"/>
                  </a:lnTo>
                  <a:lnTo>
                    <a:pt x="723" y="565"/>
                  </a:lnTo>
                  <a:lnTo>
                    <a:pt x="721" y="565"/>
                  </a:lnTo>
                  <a:close/>
                  <a:moveTo>
                    <a:pt x="289" y="1012"/>
                  </a:moveTo>
                  <a:lnTo>
                    <a:pt x="289" y="1013"/>
                  </a:lnTo>
                  <a:lnTo>
                    <a:pt x="290" y="1013"/>
                  </a:lnTo>
                  <a:lnTo>
                    <a:pt x="290" y="1015"/>
                  </a:lnTo>
                  <a:lnTo>
                    <a:pt x="289" y="1015"/>
                  </a:lnTo>
                  <a:lnTo>
                    <a:pt x="287" y="1015"/>
                  </a:lnTo>
                  <a:lnTo>
                    <a:pt x="286" y="1016"/>
                  </a:lnTo>
                  <a:lnTo>
                    <a:pt x="287" y="1013"/>
                  </a:lnTo>
                  <a:lnTo>
                    <a:pt x="289" y="1013"/>
                  </a:lnTo>
                  <a:lnTo>
                    <a:pt x="289" y="1012"/>
                  </a:lnTo>
                  <a:close/>
                  <a:moveTo>
                    <a:pt x="289" y="1013"/>
                  </a:moveTo>
                  <a:lnTo>
                    <a:pt x="289" y="1015"/>
                  </a:lnTo>
                  <a:lnTo>
                    <a:pt x="290" y="1013"/>
                  </a:lnTo>
                  <a:lnTo>
                    <a:pt x="289" y="1013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" name="Freeform 151">
              <a:extLst>
                <a:ext uri="{FF2B5EF4-FFF2-40B4-BE49-F238E27FC236}">
                  <a16:creationId xmlns:a16="http://schemas.microsoft.com/office/drawing/2014/main" id="{C73F80B1-C1F5-478E-D529-0B35C96AE2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87675" y="1909763"/>
              <a:ext cx="2352675" cy="2049463"/>
            </a:xfrm>
            <a:custGeom>
              <a:avLst/>
              <a:gdLst>
                <a:gd name="T0" fmla="*/ 1243 w 1482"/>
                <a:gd name="T1" fmla="*/ 281 h 1291"/>
                <a:gd name="T2" fmla="*/ 1309 w 1482"/>
                <a:gd name="T3" fmla="*/ 301 h 1291"/>
                <a:gd name="T4" fmla="*/ 1405 w 1482"/>
                <a:gd name="T5" fmla="*/ 405 h 1291"/>
                <a:gd name="T6" fmla="*/ 1446 w 1482"/>
                <a:gd name="T7" fmla="*/ 461 h 1291"/>
                <a:gd name="T8" fmla="*/ 1306 w 1482"/>
                <a:gd name="T9" fmla="*/ 480 h 1291"/>
                <a:gd name="T10" fmla="*/ 1244 w 1482"/>
                <a:gd name="T11" fmla="*/ 563 h 1291"/>
                <a:gd name="T12" fmla="*/ 1291 w 1482"/>
                <a:gd name="T13" fmla="*/ 649 h 1291"/>
                <a:gd name="T14" fmla="*/ 1334 w 1482"/>
                <a:gd name="T15" fmla="*/ 754 h 1291"/>
                <a:gd name="T16" fmla="*/ 1322 w 1482"/>
                <a:gd name="T17" fmla="*/ 831 h 1291"/>
                <a:gd name="T18" fmla="*/ 1275 w 1482"/>
                <a:gd name="T19" fmla="*/ 907 h 1291"/>
                <a:gd name="T20" fmla="*/ 1202 w 1482"/>
                <a:gd name="T21" fmla="*/ 957 h 1291"/>
                <a:gd name="T22" fmla="*/ 1200 w 1482"/>
                <a:gd name="T23" fmla="*/ 1054 h 1291"/>
                <a:gd name="T24" fmla="*/ 1214 w 1482"/>
                <a:gd name="T25" fmla="*/ 1143 h 1291"/>
                <a:gd name="T26" fmla="*/ 1135 w 1482"/>
                <a:gd name="T27" fmla="*/ 1141 h 1291"/>
                <a:gd name="T28" fmla="*/ 1073 w 1482"/>
                <a:gd name="T29" fmla="*/ 1196 h 1291"/>
                <a:gd name="T30" fmla="*/ 1004 w 1482"/>
                <a:gd name="T31" fmla="*/ 1240 h 1291"/>
                <a:gd name="T32" fmla="*/ 952 w 1482"/>
                <a:gd name="T33" fmla="*/ 1241 h 1291"/>
                <a:gd name="T34" fmla="*/ 907 w 1482"/>
                <a:gd name="T35" fmla="*/ 1281 h 1291"/>
                <a:gd name="T36" fmla="*/ 898 w 1482"/>
                <a:gd name="T37" fmla="*/ 1214 h 1291"/>
                <a:gd name="T38" fmla="*/ 904 w 1482"/>
                <a:gd name="T39" fmla="*/ 1137 h 1291"/>
                <a:gd name="T40" fmla="*/ 824 w 1482"/>
                <a:gd name="T41" fmla="*/ 1097 h 1291"/>
                <a:gd name="T42" fmla="*/ 824 w 1482"/>
                <a:gd name="T43" fmla="*/ 1010 h 1291"/>
                <a:gd name="T44" fmla="*/ 774 w 1482"/>
                <a:gd name="T45" fmla="*/ 954 h 1291"/>
                <a:gd name="T46" fmla="*/ 752 w 1482"/>
                <a:gd name="T47" fmla="*/ 881 h 1291"/>
                <a:gd name="T48" fmla="*/ 716 w 1482"/>
                <a:gd name="T49" fmla="*/ 848 h 1291"/>
                <a:gd name="T50" fmla="*/ 721 w 1482"/>
                <a:gd name="T51" fmla="*/ 769 h 1291"/>
                <a:gd name="T52" fmla="*/ 700 w 1482"/>
                <a:gd name="T53" fmla="*/ 716 h 1291"/>
                <a:gd name="T54" fmla="*/ 613 w 1482"/>
                <a:gd name="T55" fmla="*/ 717 h 1291"/>
                <a:gd name="T56" fmla="*/ 492 w 1482"/>
                <a:gd name="T57" fmla="*/ 713 h 1291"/>
                <a:gd name="T58" fmla="*/ 536 w 1482"/>
                <a:gd name="T59" fmla="*/ 831 h 1291"/>
                <a:gd name="T60" fmla="*/ 495 w 1482"/>
                <a:gd name="T61" fmla="*/ 878 h 1291"/>
                <a:gd name="T62" fmla="*/ 404 w 1482"/>
                <a:gd name="T63" fmla="*/ 907 h 1291"/>
                <a:gd name="T64" fmla="*/ 394 w 1482"/>
                <a:gd name="T65" fmla="*/ 852 h 1291"/>
                <a:gd name="T66" fmla="*/ 383 w 1482"/>
                <a:gd name="T67" fmla="*/ 772 h 1291"/>
                <a:gd name="T68" fmla="*/ 264 w 1482"/>
                <a:gd name="T69" fmla="*/ 754 h 1291"/>
                <a:gd name="T70" fmla="*/ 117 w 1482"/>
                <a:gd name="T71" fmla="*/ 757 h 1291"/>
                <a:gd name="T72" fmla="*/ 21 w 1482"/>
                <a:gd name="T73" fmla="*/ 610 h 1291"/>
                <a:gd name="T74" fmla="*/ 165 w 1482"/>
                <a:gd name="T75" fmla="*/ 389 h 1291"/>
                <a:gd name="T76" fmla="*/ 161 w 1482"/>
                <a:gd name="T77" fmla="*/ 271 h 1291"/>
                <a:gd name="T78" fmla="*/ 149 w 1482"/>
                <a:gd name="T79" fmla="*/ 172 h 1291"/>
                <a:gd name="T80" fmla="*/ 230 w 1482"/>
                <a:gd name="T81" fmla="*/ 100 h 1291"/>
                <a:gd name="T82" fmla="*/ 354 w 1482"/>
                <a:gd name="T83" fmla="*/ 87 h 1291"/>
                <a:gd name="T84" fmla="*/ 454 w 1482"/>
                <a:gd name="T85" fmla="*/ 169 h 1291"/>
                <a:gd name="T86" fmla="*/ 486 w 1482"/>
                <a:gd name="T87" fmla="*/ 242 h 1291"/>
                <a:gd name="T88" fmla="*/ 507 w 1482"/>
                <a:gd name="T89" fmla="*/ 139 h 1291"/>
                <a:gd name="T90" fmla="*/ 594 w 1482"/>
                <a:gd name="T91" fmla="*/ 193 h 1291"/>
                <a:gd name="T92" fmla="*/ 553 w 1482"/>
                <a:gd name="T93" fmla="*/ 94 h 1291"/>
                <a:gd name="T94" fmla="*/ 645 w 1482"/>
                <a:gd name="T95" fmla="*/ 30 h 1291"/>
                <a:gd name="T96" fmla="*/ 786 w 1482"/>
                <a:gd name="T97" fmla="*/ 19 h 1291"/>
                <a:gd name="T98" fmla="*/ 875 w 1482"/>
                <a:gd name="T99" fmla="*/ 148 h 1291"/>
                <a:gd name="T100" fmla="*/ 958 w 1482"/>
                <a:gd name="T101" fmla="*/ 227 h 1291"/>
                <a:gd name="T102" fmla="*/ 1029 w 1482"/>
                <a:gd name="T103" fmla="*/ 222 h 1291"/>
                <a:gd name="T104" fmla="*/ 601 w 1482"/>
                <a:gd name="T105" fmla="*/ 384 h 1291"/>
                <a:gd name="T106" fmla="*/ 663 w 1482"/>
                <a:gd name="T107" fmla="*/ 427 h 1291"/>
                <a:gd name="T108" fmla="*/ 686 w 1482"/>
                <a:gd name="T109" fmla="*/ 369 h 1291"/>
                <a:gd name="T110" fmla="*/ 604 w 1482"/>
                <a:gd name="T111" fmla="*/ 355 h 1291"/>
                <a:gd name="T112" fmla="*/ 49 w 1482"/>
                <a:gd name="T113" fmla="*/ 137 h 1291"/>
                <a:gd name="T114" fmla="*/ 32 w 1482"/>
                <a:gd name="T115" fmla="*/ 128 h 1291"/>
                <a:gd name="T116" fmla="*/ 200 w 1482"/>
                <a:gd name="T117" fmla="*/ 77 h 1291"/>
                <a:gd name="T118" fmla="*/ 353 w 1482"/>
                <a:gd name="T119" fmla="*/ 56 h 1291"/>
                <a:gd name="T120" fmla="*/ 90 w 1482"/>
                <a:gd name="T121" fmla="*/ 104 h 1291"/>
                <a:gd name="T122" fmla="*/ 371 w 1482"/>
                <a:gd name="T123" fmla="*/ 50 h 1291"/>
                <a:gd name="T124" fmla="*/ 919 w 1482"/>
                <a:gd name="T125" fmla="*/ 165 h 1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82" h="1291">
                  <a:moveTo>
                    <a:pt x="1091" y="225"/>
                  </a:moveTo>
                  <a:lnTo>
                    <a:pt x="1093" y="225"/>
                  </a:lnTo>
                  <a:lnTo>
                    <a:pt x="1095" y="225"/>
                  </a:lnTo>
                  <a:lnTo>
                    <a:pt x="1096" y="228"/>
                  </a:lnTo>
                  <a:lnTo>
                    <a:pt x="1098" y="228"/>
                  </a:lnTo>
                  <a:lnTo>
                    <a:pt x="1099" y="228"/>
                  </a:lnTo>
                  <a:lnTo>
                    <a:pt x="1101" y="228"/>
                  </a:lnTo>
                  <a:lnTo>
                    <a:pt x="1105" y="228"/>
                  </a:lnTo>
                  <a:lnTo>
                    <a:pt x="1107" y="228"/>
                  </a:lnTo>
                  <a:lnTo>
                    <a:pt x="1110" y="228"/>
                  </a:lnTo>
                  <a:lnTo>
                    <a:pt x="1111" y="228"/>
                  </a:lnTo>
                  <a:lnTo>
                    <a:pt x="1113" y="230"/>
                  </a:lnTo>
                  <a:lnTo>
                    <a:pt x="1114" y="230"/>
                  </a:lnTo>
                  <a:lnTo>
                    <a:pt x="1116" y="231"/>
                  </a:lnTo>
                  <a:lnTo>
                    <a:pt x="1117" y="234"/>
                  </a:lnTo>
                  <a:lnTo>
                    <a:pt x="1119" y="234"/>
                  </a:lnTo>
                  <a:lnTo>
                    <a:pt x="1120" y="236"/>
                  </a:lnTo>
                  <a:lnTo>
                    <a:pt x="1123" y="237"/>
                  </a:lnTo>
                  <a:lnTo>
                    <a:pt x="1125" y="239"/>
                  </a:lnTo>
                  <a:lnTo>
                    <a:pt x="1129" y="242"/>
                  </a:lnTo>
                  <a:lnTo>
                    <a:pt x="1132" y="243"/>
                  </a:lnTo>
                  <a:lnTo>
                    <a:pt x="1134" y="245"/>
                  </a:lnTo>
                  <a:lnTo>
                    <a:pt x="1137" y="246"/>
                  </a:lnTo>
                  <a:lnTo>
                    <a:pt x="1138" y="246"/>
                  </a:lnTo>
                  <a:lnTo>
                    <a:pt x="1140" y="248"/>
                  </a:lnTo>
                  <a:lnTo>
                    <a:pt x="1141" y="248"/>
                  </a:lnTo>
                  <a:lnTo>
                    <a:pt x="1144" y="249"/>
                  </a:lnTo>
                  <a:lnTo>
                    <a:pt x="1146" y="251"/>
                  </a:lnTo>
                  <a:lnTo>
                    <a:pt x="1149" y="253"/>
                  </a:lnTo>
                  <a:lnTo>
                    <a:pt x="1151" y="254"/>
                  </a:lnTo>
                  <a:lnTo>
                    <a:pt x="1152" y="254"/>
                  </a:lnTo>
                  <a:lnTo>
                    <a:pt x="1155" y="254"/>
                  </a:lnTo>
                  <a:lnTo>
                    <a:pt x="1157" y="256"/>
                  </a:lnTo>
                  <a:lnTo>
                    <a:pt x="1166" y="256"/>
                  </a:lnTo>
                  <a:lnTo>
                    <a:pt x="1167" y="256"/>
                  </a:lnTo>
                  <a:lnTo>
                    <a:pt x="1169" y="257"/>
                  </a:lnTo>
                  <a:lnTo>
                    <a:pt x="1169" y="259"/>
                  </a:lnTo>
                  <a:lnTo>
                    <a:pt x="1170" y="259"/>
                  </a:lnTo>
                  <a:lnTo>
                    <a:pt x="1172" y="260"/>
                  </a:lnTo>
                  <a:lnTo>
                    <a:pt x="1173" y="260"/>
                  </a:lnTo>
                  <a:lnTo>
                    <a:pt x="1175" y="259"/>
                  </a:lnTo>
                  <a:lnTo>
                    <a:pt x="1176" y="259"/>
                  </a:lnTo>
                  <a:lnTo>
                    <a:pt x="1178" y="257"/>
                  </a:lnTo>
                  <a:lnTo>
                    <a:pt x="1179" y="256"/>
                  </a:lnTo>
                  <a:lnTo>
                    <a:pt x="1181" y="256"/>
                  </a:lnTo>
                  <a:lnTo>
                    <a:pt x="1184" y="254"/>
                  </a:lnTo>
                  <a:lnTo>
                    <a:pt x="1188" y="254"/>
                  </a:lnTo>
                  <a:lnTo>
                    <a:pt x="1190" y="254"/>
                  </a:lnTo>
                  <a:lnTo>
                    <a:pt x="1191" y="254"/>
                  </a:lnTo>
                  <a:lnTo>
                    <a:pt x="1194" y="254"/>
                  </a:lnTo>
                  <a:lnTo>
                    <a:pt x="1197" y="256"/>
                  </a:lnTo>
                  <a:lnTo>
                    <a:pt x="1202" y="256"/>
                  </a:lnTo>
                  <a:lnTo>
                    <a:pt x="1203" y="256"/>
                  </a:lnTo>
                  <a:lnTo>
                    <a:pt x="1203" y="254"/>
                  </a:lnTo>
                  <a:lnTo>
                    <a:pt x="1207" y="254"/>
                  </a:lnTo>
                  <a:lnTo>
                    <a:pt x="1208" y="254"/>
                  </a:lnTo>
                  <a:lnTo>
                    <a:pt x="1210" y="254"/>
                  </a:lnTo>
                  <a:lnTo>
                    <a:pt x="1213" y="257"/>
                  </a:lnTo>
                  <a:lnTo>
                    <a:pt x="1216" y="259"/>
                  </a:lnTo>
                  <a:lnTo>
                    <a:pt x="1217" y="260"/>
                  </a:lnTo>
                  <a:lnTo>
                    <a:pt x="1217" y="262"/>
                  </a:lnTo>
                  <a:lnTo>
                    <a:pt x="1219" y="263"/>
                  </a:lnTo>
                  <a:lnTo>
                    <a:pt x="1220" y="265"/>
                  </a:lnTo>
                  <a:lnTo>
                    <a:pt x="1220" y="268"/>
                  </a:lnTo>
                  <a:lnTo>
                    <a:pt x="1222" y="268"/>
                  </a:lnTo>
                  <a:lnTo>
                    <a:pt x="1223" y="268"/>
                  </a:lnTo>
                  <a:lnTo>
                    <a:pt x="1225" y="268"/>
                  </a:lnTo>
                  <a:lnTo>
                    <a:pt x="1225" y="269"/>
                  </a:lnTo>
                  <a:lnTo>
                    <a:pt x="1226" y="269"/>
                  </a:lnTo>
                  <a:lnTo>
                    <a:pt x="1226" y="268"/>
                  </a:lnTo>
                  <a:lnTo>
                    <a:pt x="1228" y="269"/>
                  </a:lnTo>
                  <a:lnTo>
                    <a:pt x="1228" y="271"/>
                  </a:lnTo>
                  <a:lnTo>
                    <a:pt x="1226" y="272"/>
                  </a:lnTo>
                  <a:lnTo>
                    <a:pt x="1226" y="274"/>
                  </a:lnTo>
                  <a:lnTo>
                    <a:pt x="1228" y="274"/>
                  </a:lnTo>
                  <a:lnTo>
                    <a:pt x="1229" y="272"/>
                  </a:lnTo>
                  <a:lnTo>
                    <a:pt x="1231" y="274"/>
                  </a:lnTo>
                  <a:lnTo>
                    <a:pt x="1231" y="275"/>
                  </a:lnTo>
                  <a:lnTo>
                    <a:pt x="1232" y="277"/>
                  </a:lnTo>
                  <a:lnTo>
                    <a:pt x="1234" y="278"/>
                  </a:lnTo>
                  <a:lnTo>
                    <a:pt x="1235" y="278"/>
                  </a:lnTo>
                  <a:lnTo>
                    <a:pt x="1237" y="280"/>
                  </a:lnTo>
                  <a:lnTo>
                    <a:pt x="1238" y="280"/>
                  </a:lnTo>
                  <a:lnTo>
                    <a:pt x="1240" y="281"/>
                  </a:lnTo>
                  <a:lnTo>
                    <a:pt x="1243" y="281"/>
                  </a:lnTo>
                  <a:lnTo>
                    <a:pt x="1244" y="281"/>
                  </a:lnTo>
                  <a:lnTo>
                    <a:pt x="1246" y="281"/>
                  </a:lnTo>
                  <a:lnTo>
                    <a:pt x="1247" y="281"/>
                  </a:lnTo>
                  <a:lnTo>
                    <a:pt x="1247" y="283"/>
                  </a:lnTo>
                  <a:lnTo>
                    <a:pt x="1247" y="284"/>
                  </a:lnTo>
                  <a:lnTo>
                    <a:pt x="1249" y="284"/>
                  </a:lnTo>
                  <a:lnTo>
                    <a:pt x="1250" y="286"/>
                  </a:lnTo>
                  <a:lnTo>
                    <a:pt x="1250" y="284"/>
                  </a:lnTo>
                  <a:lnTo>
                    <a:pt x="1252" y="284"/>
                  </a:lnTo>
                  <a:lnTo>
                    <a:pt x="1250" y="283"/>
                  </a:lnTo>
                  <a:lnTo>
                    <a:pt x="1253" y="283"/>
                  </a:lnTo>
                  <a:lnTo>
                    <a:pt x="1255" y="283"/>
                  </a:lnTo>
                  <a:lnTo>
                    <a:pt x="1255" y="280"/>
                  </a:lnTo>
                  <a:lnTo>
                    <a:pt x="1256" y="280"/>
                  </a:lnTo>
                  <a:lnTo>
                    <a:pt x="1258" y="280"/>
                  </a:lnTo>
                  <a:lnTo>
                    <a:pt x="1259" y="280"/>
                  </a:lnTo>
                  <a:lnTo>
                    <a:pt x="1259" y="278"/>
                  </a:lnTo>
                  <a:lnTo>
                    <a:pt x="1261" y="277"/>
                  </a:lnTo>
                  <a:lnTo>
                    <a:pt x="1259" y="277"/>
                  </a:lnTo>
                  <a:lnTo>
                    <a:pt x="1259" y="275"/>
                  </a:lnTo>
                  <a:lnTo>
                    <a:pt x="1258" y="274"/>
                  </a:lnTo>
                  <a:lnTo>
                    <a:pt x="1261" y="274"/>
                  </a:lnTo>
                  <a:lnTo>
                    <a:pt x="1261" y="275"/>
                  </a:lnTo>
                  <a:lnTo>
                    <a:pt x="1263" y="275"/>
                  </a:lnTo>
                  <a:lnTo>
                    <a:pt x="1263" y="277"/>
                  </a:lnTo>
                  <a:lnTo>
                    <a:pt x="1264" y="275"/>
                  </a:lnTo>
                  <a:lnTo>
                    <a:pt x="1266" y="275"/>
                  </a:lnTo>
                  <a:lnTo>
                    <a:pt x="1266" y="274"/>
                  </a:lnTo>
                  <a:lnTo>
                    <a:pt x="1264" y="274"/>
                  </a:lnTo>
                  <a:lnTo>
                    <a:pt x="1263" y="272"/>
                  </a:lnTo>
                  <a:lnTo>
                    <a:pt x="1263" y="271"/>
                  </a:lnTo>
                  <a:lnTo>
                    <a:pt x="1264" y="271"/>
                  </a:lnTo>
                  <a:lnTo>
                    <a:pt x="1266" y="271"/>
                  </a:lnTo>
                  <a:lnTo>
                    <a:pt x="1267" y="271"/>
                  </a:lnTo>
                  <a:lnTo>
                    <a:pt x="1267" y="269"/>
                  </a:lnTo>
                  <a:lnTo>
                    <a:pt x="1267" y="271"/>
                  </a:lnTo>
                  <a:lnTo>
                    <a:pt x="1269" y="271"/>
                  </a:lnTo>
                  <a:lnTo>
                    <a:pt x="1270" y="268"/>
                  </a:lnTo>
                  <a:lnTo>
                    <a:pt x="1272" y="269"/>
                  </a:lnTo>
                  <a:lnTo>
                    <a:pt x="1272" y="268"/>
                  </a:lnTo>
                  <a:lnTo>
                    <a:pt x="1273" y="266"/>
                  </a:lnTo>
                  <a:lnTo>
                    <a:pt x="1272" y="266"/>
                  </a:lnTo>
                  <a:lnTo>
                    <a:pt x="1273" y="266"/>
                  </a:lnTo>
                  <a:lnTo>
                    <a:pt x="1273" y="265"/>
                  </a:lnTo>
                  <a:lnTo>
                    <a:pt x="1275" y="263"/>
                  </a:lnTo>
                  <a:lnTo>
                    <a:pt x="1276" y="263"/>
                  </a:lnTo>
                  <a:lnTo>
                    <a:pt x="1278" y="263"/>
                  </a:lnTo>
                  <a:lnTo>
                    <a:pt x="1278" y="265"/>
                  </a:lnTo>
                  <a:lnTo>
                    <a:pt x="1279" y="265"/>
                  </a:lnTo>
                  <a:lnTo>
                    <a:pt x="1279" y="266"/>
                  </a:lnTo>
                  <a:lnTo>
                    <a:pt x="1278" y="266"/>
                  </a:lnTo>
                  <a:lnTo>
                    <a:pt x="1279" y="268"/>
                  </a:lnTo>
                  <a:lnTo>
                    <a:pt x="1281" y="268"/>
                  </a:lnTo>
                  <a:lnTo>
                    <a:pt x="1282" y="269"/>
                  </a:lnTo>
                  <a:lnTo>
                    <a:pt x="1284" y="269"/>
                  </a:lnTo>
                  <a:lnTo>
                    <a:pt x="1285" y="271"/>
                  </a:lnTo>
                  <a:lnTo>
                    <a:pt x="1287" y="268"/>
                  </a:lnTo>
                  <a:lnTo>
                    <a:pt x="1294" y="269"/>
                  </a:lnTo>
                  <a:lnTo>
                    <a:pt x="1294" y="271"/>
                  </a:lnTo>
                  <a:lnTo>
                    <a:pt x="1293" y="272"/>
                  </a:lnTo>
                  <a:lnTo>
                    <a:pt x="1296" y="274"/>
                  </a:lnTo>
                  <a:lnTo>
                    <a:pt x="1296" y="275"/>
                  </a:lnTo>
                  <a:lnTo>
                    <a:pt x="1297" y="275"/>
                  </a:lnTo>
                  <a:lnTo>
                    <a:pt x="1299" y="275"/>
                  </a:lnTo>
                  <a:lnTo>
                    <a:pt x="1299" y="277"/>
                  </a:lnTo>
                  <a:lnTo>
                    <a:pt x="1299" y="278"/>
                  </a:lnTo>
                  <a:lnTo>
                    <a:pt x="1299" y="280"/>
                  </a:lnTo>
                  <a:lnTo>
                    <a:pt x="1300" y="283"/>
                  </a:lnTo>
                  <a:lnTo>
                    <a:pt x="1299" y="283"/>
                  </a:lnTo>
                  <a:lnTo>
                    <a:pt x="1299" y="284"/>
                  </a:lnTo>
                  <a:lnTo>
                    <a:pt x="1300" y="284"/>
                  </a:lnTo>
                  <a:lnTo>
                    <a:pt x="1302" y="286"/>
                  </a:lnTo>
                  <a:lnTo>
                    <a:pt x="1302" y="287"/>
                  </a:lnTo>
                  <a:lnTo>
                    <a:pt x="1300" y="289"/>
                  </a:lnTo>
                  <a:lnTo>
                    <a:pt x="1300" y="290"/>
                  </a:lnTo>
                  <a:lnTo>
                    <a:pt x="1302" y="290"/>
                  </a:lnTo>
                  <a:lnTo>
                    <a:pt x="1302" y="293"/>
                  </a:lnTo>
                  <a:lnTo>
                    <a:pt x="1302" y="295"/>
                  </a:lnTo>
                  <a:lnTo>
                    <a:pt x="1303" y="296"/>
                  </a:lnTo>
                  <a:lnTo>
                    <a:pt x="1303" y="295"/>
                  </a:lnTo>
                  <a:lnTo>
                    <a:pt x="1305" y="295"/>
                  </a:lnTo>
                  <a:lnTo>
                    <a:pt x="1306" y="295"/>
                  </a:lnTo>
                  <a:lnTo>
                    <a:pt x="1308" y="296"/>
                  </a:lnTo>
                  <a:lnTo>
                    <a:pt x="1309" y="299"/>
                  </a:lnTo>
                  <a:lnTo>
                    <a:pt x="1309" y="301"/>
                  </a:lnTo>
                  <a:lnTo>
                    <a:pt x="1311" y="304"/>
                  </a:lnTo>
                  <a:lnTo>
                    <a:pt x="1312" y="306"/>
                  </a:lnTo>
                  <a:lnTo>
                    <a:pt x="1314" y="307"/>
                  </a:lnTo>
                  <a:lnTo>
                    <a:pt x="1314" y="309"/>
                  </a:lnTo>
                  <a:lnTo>
                    <a:pt x="1315" y="310"/>
                  </a:lnTo>
                  <a:lnTo>
                    <a:pt x="1315" y="312"/>
                  </a:lnTo>
                  <a:lnTo>
                    <a:pt x="1317" y="313"/>
                  </a:lnTo>
                  <a:lnTo>
                    <a:pt x="1317" y="315"/>
                  </a:lnTo>
                  <a:lnTo>
                    <a:pt x="1319" y="318"/>
                  </a:lnTo>
                  <a:lnTo>
                    <a:pt x="1320" y="319"/>
                  </a:lnTo>
                  <a:lnTo>
                    <a:pt x="1322" y="321"/>
                  </a:lnTo>
                  <a:lnTo>
                    <a:pt x="1322" y="322"/>
                  </a:lnTo>
                  <a:lnTo>
                    <a:pt x="1323" y="324"/>
                  </a:lnTo>
                  <a:lnTo>
                    <a:pt x="1325" y="325"/>
                  </a:lnTo>
                  <a:lnTo>
                    <a:pt x="1326" y="327"/>
                  </a:lnTo>
                  <a:lnTo>
                    <a:pt x="1328" y="328"/>
                  </a:lnTo>
                  <a:lnTo>
                    <a:pt x="1331" y="330"/>
                  </a:lnTo>
                  <a:lnTo>
                    <a:pt x="1332" y="331"/>
                  </a:lnTo>
                  <a:lnTo>
                    <a:pt x="1334" y="331"/>
                  </a:lnTo>
                  <a:lnTo>
                    <a:pt x="1335" y="333"/>
                  </a:lnTo>
                  <a:lnTo>
                    <a:pt x="1337" y="333"/>
                  </a:lnTo>
                  <a:lnTo>
                    <a:pt x="1338" y="333"/>
                  </a:lnTo>
                  <a:lnTo>
                    <a:pt x="1340" y="334"/>
                  </a:lnTo>
                  <a:lnTo>
                    <a:pt x="1341" y="334"/>
                  </a:lnTo>
                  <a:lnTo>
                    <a:pt x="1341" y="336"/>
                  </a:lnTo>
                  <a:lnTo>
                    <a:pt x="1344" y="336"/>
                  </a:lnTo>
                  <a:lnTo>
                    <a:pt x="1341" y="337"/>
                  </a:lnTo>
                  <a:lnTo>
                    <a:pt x="1341" y="339"/>
                  </a:lnTo>
                  <a:lnTo>
                    <a:pt x="1349" y="340"/>
                  </a:lnTo>
                  <a:lnTo>
                    <a:pt x="1355" y="340"/>
                  </a:lnTo>
                  <a:lnTo>
                    <a:pt x="1358" y="343"/>
                  </a:lnTo>
                  <a:lnTo>
                    <a:pt x="1359" y="343"/>
                  </a:lnTo>
                  <a:lnTo>
                    <a:pt x="1359" y="346"/>
                  </a:lnTo>
                  <a:lnTo>
                    <a:pt x="1358" y="348"/>
                  </a:lnTo>
                  <a:lnTo>
                    <a:pt x="1358" y="351"/>
                  </a:lnTo>
                  <a:lnTo>
                    <a:pt x="1356" y="352"/>
                  </a:lnTo>
                  <a:lnTo>
                    <a:pt x="1355" y="352"/>
                  </a:lnTo>
                  <a:lnTo>
                    <a:pt x="1355" y="354"/>
                  </a:lnTo>
                  <a:lnTo>
                    <a:pt x="1355" y="355"/>
                  </a:lnTo>
                  <a:lnTo>
                    <a:pt x="1352" y="355"/>
                  </a:lnTo>
                  <a:lnTo>
                    <a:pt x="1353" y="357"/>
                  </a:lnTo>
                  <a:lnTo>
                    <a:pt x="1353" y="359"/>
                  </a:lnTo>
                  <a:lnTo>
                    <a:pt x="1355" y="360"/>
                  </a:lnTo>
                  <a:lnTo>
                    <a:pt x="1355" y="362"/>
                  </a:lnTo>
                  <a:lnTo>
                    <a:pt x="1355" y="363"/>
                  </a:lnTo>
                  <a:lnTo>
                    <a:pt x="1356" y="365"/>
                  </a:lnTo>
                  <a:lnTo>
                    <a:pt x="1356" y="366"/>
                  </a:lnTo>
                  <a:lnTo>
                    <a:pt x="1358" y="366"/>
                  </a:lnTo>
                  <a:lnTo>
                    <a:pt x="1359" y="366"/>
                  </a:lnTo>
                  <a:lnTo>
                    <a:pt x="1361" y="365"/>
                  </a:lnTo>
                  <a:lnTo>
                    <a:pt x="1362" y="363"/>
                  </a:lnTo>
                  <a:lnTo>
                    <a:pt x="1364" y="363"/>
                  </a:lnTo>
                  <a:lnTo>
                    <a:pt x="1364" y="362"/>
                  </a:lnTo>
                  <a:lnTo>
                    <a:pt x="1365" y="362"/>
                  </a:lnTo>
                  <a:lnTo>
                    <a:pt x="1367" y="362"/>
                  </a:lnTo>
                  <a:lnTo>
                    <a:pt x="1368" y="362"/>
                  </a:lnTo>
                  <a:lnTo>
                    <a:pt x="1370" y="363"/>
                  </a:lnTo>
                  <a:lnTo>
                    <a:pt x="1371" y="363"/>
                  </a:lnTo>
                  <a:lnTo>
                    <a:pt x="1373" y="365"/>
                  </a:lnTo>
                  <a:lnTo>
                    <a:pt x="1376" y="366"/>
                  </a:lnTo>
                  <a:lnTo>
                    <a:pt x="1379" y="371"/>
                  </a:lnTo>
                  <a:lnTo>
                    <a:pt x="1381" y="371"/>
                  </a:lnTo>
                  <a:lnTo>
                    <a:pt x="1381" y="372"/>
                  </a:lnTo>
                  <a:lnTo>
                    <a:pt x="1382" y="374"/>
                  </a:lnTo>
                  <a:lnTo>
                    <a:pt x="1382" y="375"/>
                  </a:lnTo>
                  <a:lnTo>
                    <a:pt x="1382" y="377"/>
                  </a:lnTo>
                  <a:lnTo>
                    <a:pt x="1382" y="380"/>
                  </a:lnTo>
                  <a:lnTo>
                    <a:pt x="1382" y="381"/>
                  </a:lnTo>
                  <a:lnTo>
                    <a:pt x="1382" y="383"/>
                  </a:lnTo>
                  <a:lnTo>
                    <a:pt x="1382" y="384"/>
                  </a:lnTo>
                  <a:lnTo>
                    <a:pt x="1384" y="384"/>
                  </a:lnTo>
                  <a:lnTo>
                    <a:pt x="1385" y="386"/>
                  </a:lnTo>
                  <a:lnTo>
                    <a:pt x="1388" y="390"/>
                  </a:lnTo>
                  <a:lnTo>
                    <a:pt x="1390" y="392"/>
                  </a:lnTo>
                  <a:lnTo>
                    <a:pt x="1391" y="392"/>
                  </a:lnTo>
                  <a:lnTo>
                    <a:pt x="1393" y="393"/>
                  </a:lnTo>
                  <a:lnTo>
                    <a:pt x="1394" y="393"/>
                  </a:lnTo>
                  <a:lnTo>
                    <a:pt x="1396" y="395"/>
                  </a:lnTo>
                  <a:lnTo>
                    <a:pt x="1397" y="396"/>
                  </a:lnTo>
                  <a:lnTo>
                    <a:pt x="1399" y="399"/>
                  </a:lnTo>
                  <a:lnTo>
                    <a:pt x="1399" y="401"/>
                  </a:lnTo>
                  <a:lnTo>
                    <a:pt x="1400" y="402"/>
                  </a:lnTo>
                  <a:lnTo>
                    <a:pt x="1402" y="404"/>
                  </a:lnTo>
                  <a:lnTo>
                    <a:pt x="1403" y="405"/>
                  </a:lnTo>
                  <a:lnTo>
                    <a:pt x="1405" y="405"/>
                  </a:lnTo>
                  <a:lnTo>
                    <a:pt x="1406" y="405"/>
                  </a:lnTo>
                  <a:lnTo>
                    <a:pt x="1408" y="405"/>
                  </a:lnTo>
                  <a:lnTo>
                    <a:pt x="1409" y="404"/>
                  </a:lnTo>
                  <a:lnTo>
                    <a:pt x="1412" y="402"/>
                  </a:lnTo>
                  <a:lnTo>
                    <a:pt x="1414" y="401"/>
                  </a:lnTo>
                  <a:lnTo>
                    <a:pt x="1415" y="401"/>
                  </a:lnTo>
                  <a:lnTo>
                    <a:pt x="1417" y="399"/>
                  </a:lnTo>
                  <a:lnTo>
                    <a:pt x="1418" y="399"/>
                  </a:lnTo>
                  <a:lnTo>
                    <a:pt x="1421" y="396"/>
                  </a:lnTo>
                  <a:lnTo>
                    <a:pt x="1423" y="396"/>
                  </a:lnTo>
                  <a:lnTo>
                    <a:pt x="1424" y="395"/>
                  </a:lnTo>
                  <a:lnTo>
                    <a:pt x="1426" y="395"/>
                  </a:lnTo>
                  <a:lnTo>
                    <a:pt x="1429" y="395"/>
                  </a:lnTo>
                  <a:lnTo>
                    <a:pt x="1430" y="395"/>
                  </a:lnTo>
                  <a:lnTo>
                    <a:pt x="1432" y="393"/>
                  </a:lnTo>
                  <a:lnTo>
                    <a:pt x="1434" y="393"/>
                  </a:lnTo>
                  <a:lnTo>
                    <a:pt x="1435" y="392"/>
                  </a:lnTo>
                  <a:lnTo>
                    <a:pt x="1437" y="392"/>
                  </a:lnTo>
                  <a:lnTo>
                    <a:pt x="1438" y="393"/>
                  </a:lnTo>
                  <a:lnTo>
                    <a:pt x="1440" y="393"/>
                  </a:lnTo>
                  <a:lnTo>
                    <a:pt x="1441" y="395"/>
                  </a:lnTo>
                  <a:lnTo>
                    <a:pt x="1443" y="396"/>
                  </a:lnTo>
                  <a:lnTo>
                    <a:pt x="1446" y="399"/>
                  </a:lnTo>
                  <a:lnTo>
                    <a:pt x="1447" y="399"/>
                  </a:lnTo>
                  <a:lnTo>
                    <a:pt x="1447" y="401"/>
                  </a:lnTo>
                  <a:lnTo>
                    <a:pt x="1449" y="402"/>
                  </a:lnTo>
                  <a:lnTo>
                    <a:pt x="1450" y="404"/>
                  </a:lnTo>
                  <a:lnTo>
                    <a:pt x="1452" y="405"/>
                  </a:lnTo>
                  <a:lnTo>
                    <a:pt x="1453" y="407"/>
                  </a:lnTo>
                  <a:lnTo>
                    <a:pt x="1455" y="407"/>
                  </a:lnTo>
                  <a:lnTo>
                    <a:pt x="1456" y="407"/>
                  </a:lnTo>
                  <a:lnTo>
                    <a:pt x="1459" y="407"/>
                  </a:lnTo>
                  <a:lnTo>
                    <a:pt x="1461" y="407"/>
                  </a:lnTo>
                  <a:lnTo>
                    <a:pt x="1464" y="405"/>
                  </a:lnTo>
                  <a:lnTo>
                    <a:pt x="1464" y="404"/>
                  </a:lnTo>
                  <a:lnTo>
                    <a:pt x="1465" y="404"/>
                  </a:lnTo>
                  <a:lnTo>
                    <a:pt x="1467" y="404"/>
                  </a:lnTo>
                  <a:lnTo>
                    <a:pt x="1468" y="404"/>
                  </a:lnTo>
                  <a:lnTo>
                    <a:pt x="1468" y="405"/>
                  </a:lnTo>
                  <a:lnTo>
                    <a:pt x="1470" y="408"/>
                  </a:lnTo>
                  <a:lnTo>
                    <a:pt x="1471" y="408"/>
                  </a:lnTo>
                  <a:lnTo>
                    <a:pt x="1471" y="410"/>
                  </a:lnTo>
                  <a:lnTo>
                    <a:pt x="1473" y="410"/>
                  </a:lnTo>
                  <a:lnTo>
                    <a:pt x="1476" y="412"/>
                  </a:lnTo>
                  <a:lnTo>
                    <a:pt x="1477" y="413"/>
                  </a:lnTo>
                  <a:lnTo>
                    <a:pt x="1479" y="413"/>
                  </a:lnTo>
                  <a:lnTo>
                    <a:pt x="1480" y="412"/>
                  </a:lnTo>
                  <a:lnTo>
                    <a:pt x="1482" y="412"/>
                  </a:lnTo>
                  <a:lnTo>
                    <a:pt x="1482" y="413"/>
                  </a:lnTo>
                  <a:lnTo>
                    <a:pt x="1476" y="419"/>
                  </a:lnTo>
                  <a:lnTo>
                    <a:pt x="1474" y="421"/>
                  </a:lnTo>
                  <a:lnTo>
                    <a:pt x="1473" y="421"/>
                  </a:lnTo>
                  <a:lnTo>
                    <a:pt x="1473" y="422"/>
                  </a:lnTo>
                  <a:lnTo>
                    <a:pt x="1471" y="424"/>
                  </a:lnTo>
                  <a:lnTo>
                    <a:pt x="1470" y="424"/>
                  </a:lnTo>
                  <a:lnTo>
                    <a:pt x="1470" y="425"/>
                  </a:lnTo>
                  <a:lnTo>
                    <a:pt x="1468" y="428"/>
                  </a:lnTo>
                  <a:lnTo>
                    <a:pt x="1470" y="428"/>
                  </a:lnTo>
                  <a:lnTo>
                    <a:pt x="1471" y="428"/>
                  </a:lnTo>
                  <a:lnTo>
                    <a:pt x="1470" y="430"/>
                  </a:lnTo>
                  <a:lnTo>
                    <a:pt x="1470" y="431"/>
                  </a:lnTo>
                  <a:lnTo>
                    <a:pt x="1467" y="431"/>
                  </a:lnTo>
                  <a:lnTo>
                    <a:pt x="1465" y="431"/>
                  </a:lnTo>
                  <a:lnTo>
                    <a:pt x="1465" y="430"/>
                  </a:lnTo>
                  <a:lnTo>
                    <a:pt x="1464" y="430"/>
                  </a:lnTo>
                  <a:lnTo>
                    <a:pt x="1462" y="428"/>
                  </a:lnTo>
                  <a:lnTo>
                    <a:pt x="1461" y="427"/>
                  </a:lnTo>
                  <a:lnTo>
                    <a:pt x="1459" y="427"/>
                  </a:lnTo>
                  <a:lnTo>
                    <a:pt x="1458" y="427"/>
                  </a:lnTo>
                  <a:lnTo>
                    <a:pt x="1456" y="427"/>
                  </a:lnTo>
                  <a:lnTo>
                    <a:pt x="1456" y="428"/>
                  </a:lnTo>
                  <a:lnTo>
                    <a:pt x="1456" y="430"/>
                  </a:lnTo>
                  <a:lnTo>
                    <a:pt x="1455" y="430"/>
                  </a:lnTo>
                  <a:lnTo>
                    <a:pt x="1455" y="431"/>
                  </a:lnTo>
                  <a:lnTo>
                    <a:pt x="1455" y="433"/>
                  </a:lnTo>
                  <a:lnTo>
                    <a:pt x="1455" y="434"/>
                  </a:lnTo>
                  <a:lnTo>
                    <a:pt x="1453" y="439"/>
                  </a:lnTo>
                  <a:lnTo>
                    <a:pt x="1453" y="443"/>
                  </a:lnTo>
                  <a:lnTo>
                    <a:pt x="1452" y="448"/>
                  </a:lnTo>
                  <a:lnTo>
                    <a:pt x="1452" y="451"/>
                  </a:lnTo>
                  <a:lnTo>
                    <a:pt x="1456" y="460"/>
                  </a:lnTo>
                  <a:lnTo>
                    <a:pt x="1452" y="460"/>
                  </a:lnTo>
                  <a:lnTo>
                    <a:pt x="1449" y="461"/>
                  </a:lnTo>
                  <a:lnTo>
                    <a:pt x="1447" y="461"/>
                  </a:lnTo>
                  <a:lnTo>
                    <a:pt x="1446" y="461"/>
                  </a:lnTo>
                  <a:lnTo>
                    <a:pt x="1443" y="463"/>
                  </a:lnTo>
                  <a:lnTo>
                    <a:pt x="1441" y="465"/>
                  </a:lnTo>
                  <a:lnTo>
                    <a:pt x="1438" y="468"/>
                  </a:lnTo>
                  <a:lnTo>
                    <a:pt x="1435" y="471"/>
                  </a:lnTo>
                  <a:lnTo>
                    <a:pt x="1434" y="472"/>
                  </a:lnTo>
                  <a:lnTo>
                    <a:pt x="1432" y="472"/>
                  </a:lnTo>
                  <a:lnTo>
                    <a:pt x="1432" y="474"/>
                  </a:lnTo>
                  <a:lnTo>
                    <a:pt x="1430" y="474"/>
                  </a:lnTo>
                  <a:lnTo>
                    <a:pt x="1429" y="477"/>
                  </a:lnTo>
                  <a:lnTo>
                    <a:pt x="1427" y="478"/>
                  </a:lnTo>
                  <a:lnTo>
                    <a:pt x="1426" y="480"/>
                  </a:lnTo>
                  <a:lnTo>
                    <a:pt x="1424" y="480"/>
                  </a:lnTo>
                  <a:lnTo>
                    <a:pt x="1423" y="480"/>
                  </a:lnTo>
                  <a:lnTo>
                    <a:pt x="1423" y="481"/>
                  </a:lnTo>
                  <a:lnTo>
                    <a:pt x="1421" y="481"/>
                  </a:lnTo>
                  <a:lnTo>
                    <a:pt x="1421" y="480"/>
                  </a:lnTo>
                  <a:lnTo>
                    <a:pt x="1420" y="480"/>
                  </a:lnTo>
                  <a:lnTo>
                    <a:pt x="1420" y="481"/>
                  </a:lnTo>
                  <a:lnTo>
                    <a:pt x="1417" y="481"/>
                  </a:lnTo>
                  <a:lnTo>
                    <a:pt x="1415" y="483"/>
                  </a:lnTo>
                  <a:lnTo>
                    <a:pt x="1414" y="484"/>
                  </a:lnTo>
                  <a:lnTo>
                    <a:pt x="1411" y="487"/>
                  </a:lnTo>
                  <a:lnTo>
                    <a:pt x="1409" y="487"/>
                  </a:lnTo>
                  <a:lnTo>
                    <a:pt x="1406" y="487"/>
                  </a:lnTo>
                  <a:lnTo>
                    <a:pt x="1406" y="489"/>
                  </a:lnTo>
                  <a:lnTo>
                    <a:pt x="1403" y="490"/>
                  </a:lnTo>
                  <a:lnTo>
                    <a:pt x="1400" y="492"/>
                  </a:lnTo>
                  <a:lnTo>
                    <a:pt x="1399" y="493"/>
                  </a:lnTo>
                  <a:lnTo>
                    <a:pt x="1397" y="493"/>
                  </a:lnTo>
                  <a:lnTo>
                    <a:pt x="1394" y="495"/>
                  </a:lnTo>
                  <a:lnTo>
                    <a:pt x="1393" y="493"/>
                  </a:lnTo>
                  <a:lnTo>
                    <a:pt x="1393" y="492"/>
                  </a:lnTo>
                  <a:lnTo>
                    <a:pt x="1393" y="490"/>
                  </a:lnTo>
                  <a:lnTo>
                    <a:pt x="1393" y="489"/>
                  </a:lnTo>
                  <a:lnTo>
                    <a:pt x="1391" y="489"/>
                  </a:lnTo>
                  <a:lnTo>
                    <a:pt x="1390" y="489"/>
                  </a:lnTo>
                  <a:lnTo>
                    <a:pt x="1388" y="489"/>
                  </a:lnTo>
                  <a:lnTo>
                    <a:pt x="1387" y="492"/>
                  </a:lnTo>
                  <a:lnTo>
                    <a:pt x="1385" y="492"/>
                  </a:lnTo>
                  <a:lnTo>
                    <a:pt x="1385" y="493"/>
                  </a:lnTo>
                  <a:lnTo>
                    <a:pt x="1384" y="493"/>
                  </a:lnTo>
                  <a:lnTo>
                    <a:pt x="1382" y="493"/>
                  </a:lnTo>
                  <a:lnTo>
                    <a:pt x="1379" y="493"/>
                  </a:lnTo>
                  <a:lnTo>
                    <a:pt x="1378" y="493"/>
                  </a:lnTo>
                  <a:lnTo>
                    <a:pt x="1376" y="493"/>
                  </a:lnTo>
                  <a:lnTo>
                    <a:pt x="1376" y="490"/>
                  </a:lnTo>
                  <a:lnTo>
                    <a:pt x="1376" y="489"/>
                  </a:lnTo>
                  <a:lnTo>
                    <a:pt x="1375" y="487"/>
                  </a:lnTo>
                  <a:lnTo>
                    <a:pt x="1371" y="487"/>
                  </a:lnTo>
                  <a:lnTo>
                    <a:pt x="1370" y="487"/>
                  </a:lnTo>
                  <a:lnTo>
                    <a:pt x="1370" y="484"/>
                  </a:lnTo>
                  <a:lnTo>
                    <a:pt x="1371" y="484"/>
                  </a:lnTo>
                  <a:lnTo>
                    <a:pt x="1364" y="483"/>
                  </a:lnTo>
                  <a:lnTo>
                    <a:pt x="1362" y="483"/>
                  </a:lnTo>
                  <a:lnTo>
                    <a:pt x="1361" y="483"/>
                  </a:lnTo>
                  <a:lnTo>
                    <a:pt x="1359" y="483"/>
                  </a:lnTo>
                  <a:lnTo>
                    <a:pt x="1358" y="483"/>
                  </a:lnTo>
                  <a:lnTo>
                    <a:pt x="1352" y="481"/>
                  </a:lnTo>
                  <a:lnTo>
                    <a:pt x="1350" y="483"/>
                  </a:lnTo>
                  <a:lnTo>
                    <a:pt x="1346" y="484"/>
                  </a:lnTo>
                  <a:lnTo>
                    <a:pt x="1346" y="486"/>
                  </a:lnTo>
                  <a:lnTo>
                    <a:pt x="1340" y="486"/>
                  </a:lnTo>
                  <a:lnTo>
                    <a:pt x="1338" y="486"/>
                  </a:lnTo>
                  <a:lnTo>
                    <a:pt x="1337" y="486"/>
                  </a:lnTo>
                  <a:lnTo>
                    <a:pt x="1334" y="486"/>
                  </a:lnTo>
                  <a:lnTo>
                    <a:pt x="1332" y="484"/>
                  </a:lnTo>
                  <a:lnTo>
                    <a:pt x="1334" y="480"/>
                  </a:lnTo>
                  <a:lnTo>
                    <a:pt x="1334" y="478"/>
                  </a:lnTo>
                  <a:lnTo>
                    <a:pt x="1332" y="478"/>
                  </a:lnTo>
                  <a:lnTo>
                    <a:pt x="1331" y="478"/>
                  </a:lnTo>
                  <a:lnTo>
                    <a:pt x="1329" y="478"/>
                  </a:lnTo>
                  <a:lnTo>
                    <a:pt x="1328" y="478"/>
                  </a:lnTo>
                  <a:lnTo>
                    <a:pt x="1326" y="480"/>
                  </a:lnTo>
                  <a:lnTo>
                    <a:pt x="1325" y="480"/>
                  </a:lnTo>
                  <a:lnTo>
                    <a:pt x="1323" y="480"/>
                  </a:lnTo>
                  <a:lnTo>
                    <a:pt x="1322" y="480"/>
                  </a:lnTo>
                  <a:lnTo>
                    <a:pt x="1320" y="478"/>
                  </a:lnTo>
                  <a:lnTo>
                    <a:pt x="1319" y="478"/>
                  </a:lnTo>
                  <a:lnTo>
                    <a:pt x="1315" y="478"/>
                  </a:lnTo>
                  <a:lnTo>
                    <a:pt x="1315" y="480"/>
                  </a:lnTo>
                  <a:lnTo>
                    <a:pt x="1314" y="480"/>
                  </a:lnTo>
                  <a:lnTo>
                    <a:pt x="1312" y="480"/>
                  </a:lnTo>
                  <a:lnTo>
                    <a:pt x="1309" y="480"/>
                  </a:lnTo>
                  <a:lnTo>
                    <a:pt x="1308" y="480"/>
                  </a:lnTo>
                  <a:lnTo>
                    <a:pt x="1306" y="480"/>
                  </a:lnTo>
                  <a:lnTo>
                    <a:pt x="1305" y="480"/>
                  </a:lnTo>
                  <a:lnTo>
                    <a:pt x="1303" y="480"/>
                  </a:lnTo>
                  <a:lnTo>
                    <a:pt x="1303" y="481"/>
                  </a:lnTo>
                  <a:lnTo>
                    <a:pt x="1302" y="483"/>
                  </a:lnTo>
                  <a:lnTo>
                    <a:pt x="1302" y="484"/>
                  </a:lnTo>
                  <a:lnTo>
                    <a:pt x="1302" y="486"/>
                  </a:lnTo>
                  <a:lnTo>
                    <a:pt x="1302" y="487"/>
                  </a:lnTo>
                  <a:lnTo>
                    <a:pt x="1302" y="489"/>
                  </a:lnTo>
                  <a:lnTo>
                    <a:pt x="1302" y="490"/>
                  </a:lnTo>
                  <a:lnTo>
                    <a:pt x="1302" y="492"/>
                  </a:lnTo>
                  <a:lnTo>
                    <a:pt x="1300" y="495"/>
                  </a:lnTo>
                  <a:lnTo>
                    <a:pt x="1299" y="495"/>
                  </a:lnTo>
                  <a:lnTo>
                    <a:pt x="1299" y="496"/>
                  </a:lnTo>
                  <a:lnTo>
                    <a:pt x="1297" y="496"/>
                  </a:lnTo>
                  <a:lnTo>
                    <a:pt x="1296" y="496"/>
                  </a:lnTo>
                  <a:lnTo>
                    <a:pt x="1294" y="496"/>
                  </a:lnTo>
                  <a:lnTo>
                    <a:pt x="1296" y="496"/>
                  </a:lnTo>
                  <a:lnTo>
                    <a:pt x="1294" y="498"/>
                  </a:lnTo>
                  <a:lnTo>
                    <a:pt x="1294" y="499"/>
                  </a:lnTo>
                  <a:lnTo>
                    <a:pt x="1293" y="499"/>
                  </a:lnTo>
                  <a:lnTo>
                    <a:pt x="1293" y="501"/>
                  </a:lnTo>
                  <a:lnTo>
                    <a:pt x="1291" y="502"/>
                  </a:lnTo>
                  <a:lnTo>
                    <a:pt x="1291" y="504"/>
                  </a:lnTo>
                  <a:lnTo>
                    <a:pt x="1290" y="504"/>
                  </a:lnTo>
                  <a:lnTo>
                    <a:pt x="1290" y="505"/>
                  </a:lnTo>
                  <a:lnTo>
                    <a:pt x="1288" y="505"/>
                  </a:lnTo>
                  <a:lnTo>
                    <a:pt x="1288" y="507"/>
                  </a:lnTo>
                  <a:lnTo>
                    <a:pt x="1288" y="508"/>
                  </a:lnTo>
                  <a:lnTo>
                    <a:pt x="1287" y="508"/>
                  </a:lnTo>
                  <a:lnTo>
                    <a:pt x="1285" y="508"/>
                  </a:lnTo>
                  <a:lnTo>
                    <a:pt x="1284" y="508"/>
                  </a:lnTo>
                  <a:lnTo>
                    <a:pt x="1282" y="508"/>
                  </a:lnTo>
                  <a:lnTo>
                    <a:pt x="1281" y="508"/>
                  </a:lnTo>
                  <a:lnTo>
                    <a:pt x="1279" y="508"/>
                  </a:lnTo>
                  <a:lnTo>
                    <a:pt x="1278" y="508"/>
                  </a:lnTo>
                  <a:lnTo>
                    <a:pt x="1276" y="508"/>
                  </a:lnTo>
                  <a:lnTo>
                    <a:pt x="1275" y="508"/>
                  </a:lnTo>
                  <a:lnTo>
                    <a:pt x="1273" y="508"/>
                  </a:lnTo>
                  <a:lnTo>
                    <a:pt x="1273" y="510"/>
                  </a:lnTo>
                  <a:lnTo>
                    <a:pt x="1273" y="511"/>
                  </a:lnTo>
                  <a:lnTo>
                    <a:pt x="1272" y="513"/>
                  </a:lnTo>
                  <a:lnTo>
                    <a:pt x="1270" y="513"/>
                  </a:lnTo>
                  <a:lnTo>
                    <a:pt x="1269" y="513"/>
                  </a:lnTo>
                  <a:lnTo>
                    <a:pt x="1269" y="511"/>
                  </a:lnTo>
                  <a:lnTo>
                    <a:pt x="1267" y="511"/>
                  </a:lnTo>
                  <a:lnTo>
                    <a:pt x="1267" y="510"/>
                  </a:lnTo>
                  <a:lnTo>
                    <a:pt x="1266" y="508"/>
                  </a:lnTo>
                  <a:lnTo>
                    <a:pt x="1264" y="508"/>
                  </a:lnTo>
                  <a:lnTo>
                    <a:pt x="1263" y="510"/>
                  </a:lnTo>
                  <a:lnTo>
                    <a:pt x="1261" y="510"/>
                  </a:lnTo>
                  <a:lnTo>
                    <a:pt x="1259" y="510"/>
                  </a:lnTo>
                  <a:lnTo>
                    <a:pt x="1258" y="510"/>
                  </a:lnTo>
                  <a:lnTo>
                    <a:pt x="1256" y="511"/>
                  </a:lnTo>
                  <a:lnTo>
                    <a:pt x="1255" y="513"/>
                  </a:lnTo>
                  <a:lnTo>
                    <a:pt x="1253" y="513"/>
                  </a:lnTo>
                  <a:lnTo>
                    <a:pt x="1252" y="513"/>
                  </a:lnTo>
                  <a:lnTo>
                    <a:pt x="1247" y="513"/>
                  </a:lnTo>
                  <a:lnTo>
                    <a:pt x="1244" y="511"/>
                  </a:lnTo>
                  <a:lnTo>
                    <a:pt x="1244" y="514"/>
                  </a:lnTo>
                  <a:lnTo>
                    <a:pt x="1237" y="516"/>
                  </a:lnTo>
                  <a:lnTo>
                    <a:pt x="1235" y="516"/>
                  </a:lnTo>
                  <a:lnTo>
                    <a:pt x="1234" y="516"/>
                  </a:lnTo>
                  <a:lnTo>
                    <a:pt x="1237" y="521"/>
                  </a:lnTo>
                  <a:lnTo>
                    <a:pt x="1235" y="521"/>
                  </a:lnTo>
                  <a:lnTo>
                    <a:pt x="1234" y="522"/>
                  </a:lnTo>
                  <a:lnTo>
                    <a:pt x="1235" y="522"/>
                  </a:lnTo>
                  <a:lnTo>
                    <a:pt x="1235" y="524"/>
                  </a:lnTo>
                  <a:lnTo>
                    <a:pt x="1235" y="525"/>
                  </a:lnTo>
                  <a:lnTo>
                    <a:pt x="1232" y="527"/>
                  </a:lnTo>
                  <a:lnTo>
                    <a:pt x="1232" y="528"/>
                  </a:lnTo>
                  <a:lnTo>
                    <a:pt x="1234" y="536"/>
                  </a:lnTo>
                  <a:lnTo>
                    <a:pt x="1234" y="539"/>
                  </a:lnTo>
                  <a:lnTo>
                    <a:pt x="1232" y="543"/>
                  </a:lnTo>
                  <a:lnTo>
                    <a:pt x="1232" y="545"/>
                  </a:lnTo>
                  <a:lnTo>
                    <a:pt x="1234" y="546"/>
                  </a:lnTo>
                  <a:lnTo>
                    <a:pt x="1234" y="548"/>
                  </a:lnTo>
                  <a:lnTo>
                    <a:pt x="1235" y="549"/>
                  </a:lnTo>
                  <a:lnTo>
                    <a:pt x="1237" y="552"/>
                  </a:lnTo>
                  <a:lnTo>
                    <a:pt x="1238" y="555"/>
                  </a:lnTo>
                  <a:lnTo>
                    <a:pt x="1238" y="557"/>
                  </a:lnTo>
                  <a:lnTo>
                    <a:pt x="1238" y="558"/>
                  </a:lnTo>
                  <a:lnTo>
                    <a:pt x="1238" y="560"/>
                  </a:lnTo>
                  <a:lnTo>
                    <a:pt x="1240" y="560"/>
                  </a:lnTo>
                  <a:lnTo>
                    <a:pt x="1243" y="560"/>
                  </a:lnTo>
                  <a:lnTo>
                    <a:pt x="1244" y="563"/>
                  </a:lnTo>
                  <a:lnTo>
                    <a:pt x="1243" y="564"/>
                  </a:lnTo>
                  <a:lnTo>
                    <a:pt x="1243" y="566"/>
                  </a:lnTo>
                  <a:lnTo>
                    <a:pt x="1243" y="567"/>
                  </a:lnTo>
                  <a:lnTo>
                    <a:pt x="1243" y="569"/>
                  </a:lnTo>
                  <a:lnTo>
                    <a:pt x="1243" y="571"/>
                  </a:lnTo>
                  <a:lnTo>
                    <a:pt x="1244" y="572"/>
                  </a:lnTo>
                  <a:lnTo>
                    <a:pt x="1244" y="574"/>
                  </a:lnTo>
                  <a:lnTo>
                    <a:pt x="1246" y="580"/>
                  </a:lnTo>
                  <a:lnTo>
                    <a:pt x="1247" y="580"/>
                  </a:lnTo>
                  <a:lnTo>
                    <a:pt x="1249" y="578"/>
                  </a:lnTo>
                  <a:lnTo>
                    <a:pt x="1250" y="578"/>
                  </a:lnTo>
                  <a:lnTo>
                    <a:pt x="1252" y="578"/>
                  </a:lnTo>
                  <a:lnTo>
                    <a:pt x="1253" y="577"/>
                  </a:lnTo>
                  <a:lnTo>
                    <a:pt x="1255" y="578"/>
                  </a:lnTo>
                  <a:lnTo>
                    <a:pt x="1256" y="580"/>
                  </a:lnTo>
                  <a:lnTo>
                    <a:pt x="1256" y="581"/>
                  </a:lnTo>
                  <a:lnTo>
                    <a:pt x="1258" y="581"/>
                  </a:lnTo>
                  <a:lnTo>
                    <a:pt x="1258" y="583"/>
                  </a:lnTo>
                  <a:lnTo>
                    <a:pt x="1256" y="584"/>
                  </a:lnTo>
                  <a:lnTo>
                    <a:pt x="1256" y="586"/>
                  </a:lnTo>
                  <a:lnTo>
                    <a:pt x="1258" y="586"/>
                  </a:lnTo>
                  <a:lnTo>
                    <a:pt x="1258" y="587"/>
                  </a:lnTo>
                  <a:lnTo>
                    <a:pt x="1258" y="589"/>
                  </a:lnTo>
                  <a:lnTo>
                    <a:pt x="1259" y="589"/>
                  </a:lnTo>
                  <a:lnTo>
                    <a:pt x="1259" y="590"/>
                  </a:lnTo>
                  <a:lnTo>
                    <a:pt x="1261" y="590"/>
                  </a:lnTo>
                  <a:lnTo>
                    <a:pt x="1261" y="592"/>
                  </a:lnTo>
                  <a:lnTo>
                    <a:pt x="1263" y="593"/>
                  </a:lnTo>
                  <a:lnTo>
                    <a:pt x="1263" y="595"/>
                  </a:lnTo>
                  <a:lnTo>
                    <a:pt x="1264" y="596"/>
                  </a:lnTo>
                  <a:lnTo>
                    <a:pt x="1266" y="598"/>
                  </a:lnTo>
                  <a:lnTo>
                    <a:pt x="1267" y="599"/>
                  </a:lnTo>
                  <a:lnTo>
                    <a:pt x="1267" y="601"/>
                  </a:lnTo>
                  <a:lnTo>
                    <a:pt x="1269" y="601"/>
                  </a:lnTo>
                  <a:lnTo>
                    <a:pt x="1269" y="602"/>
                  </a:lnTo>
                  <a:lnTo>
                    <a:pt x="1270" y="602"/>
                  </a:lnTo>
                  <a:lnTo>
                    <a:pt x="1270" y="604"/>
                  </a:lnTo>
                  <a:lnTo>
                    <a:pt x="1270" y="605"/>
                  </a:lnTo>
                  <a:lnTo>
                    <a:pt x="1272" y="605"/>
                  </a:lnTo>
                  <a:lnTo>
                    <a:pt x="1272" y="607"/>
                  </a:lnTo>
                  <a:lnTo>
                    <a:pt x="1272" y="608"/>
                  </a:lnTo>
                  <a:lnTo>
                    <a:pt x="1273" y="610"/>
                  </a:lnTo>
                  <a:lnTo>
                    <a:pt x="1275" y="611"/>
                  </a:lnTo>
                  <a:lnTo>
                    <a:pt x="1276" y="613"/>
                  </a:lnTo>
                  <a:lnTo>
                    <a:pt x="1276" y="614"/>
                  </a:lnTo>
                  <a:lnTo>
                    <a:pt x="1278" y="614"/>
                  </a:lnTo>
                  <a:lnTo>
                    <a:pt x="1278" y="616"/>
                  </a:lnTo>
                  <a:lnTo>
                    <a:pt x="1279" y="617"/>
                  </a:lnTo>
                  <a:lnTo>
                    <a:pt x="1279" y="620"/>
                  </a:lnTo>
                  <a:lnTo>
                    <a:pt x="1279" y="622"/>
                  </a:lnTo>
                  <a:lnTo>
                    <a:pt x="1281" y="622"/>
                  </a:lnTo>
                  <a:lnTo>
                    <a:pt x="1282" y="624"/>
                  </a:lnTo>
                  <a:lnTo>
                    <a:pt x="1282" y="625"/>
                  </a:lnTo>
                  <a:lnTo>
                    <a:pt x="1282" y="627"/>
                  </a:lnTo>
                  <a:lnTo>
                    <a:pt x="1284" y="627"/>
                  </a:lnTo>
                  <a:lnTo>
                    <a:pt x="1285" y="628"/>
                  </a:lnTo>
                  <a:lnTo>
                    <a:pt x="1285" y="630"/>
                  </a:lnTo>
                  <a:lnTo>
                    <a:pt x="1287" y="631"/>
                  </a:lnTo>
                  <a:lnTo>
                    <a:pt x="1287" y="630"/>
                  </a:lnTo>
                  <a:lnTo>
                    <a:pt x="1290" y="628"/>
                  </a:lnTo>
                  <a:lnTo>
                    <a:pt x="1291" y="628"/>
                  </a:lnTo>
                  <a:lnTo>
                    <a:pt x="1291" y="625"/>
                  </a:lnTo>
                  <a:lnTo>
                    <a:pt x="1296" y="622"/>
                  </a:lnTo>
                  <a:lnTo>
                    <a:pt x="1297" y="622"/>
                  </a:lnTo>
                  <a:lnTo>
                    <a:pt x="1299" y="622"/>
                  </a:lnTo>
                  <a:lnTo>
                    <a:pt x="1300" y="622"/>
                  </a:lnTo>
                  <a:lnTo>
                    <a:pt x="1302" y="622"/>
                  </a:lnTo>
                  <a:lnTo>
                    <a:pt x="1302" y="627"/>
                  </a:lnTo>
                  <a:lnTo>
                    <a:pt x="1302" y="628"/>
                  </a:lnTo>
                  <a:lnTo>
                    <a:pt x="1300" y="630"/>
                  </a:lnTo>
                  <a:lnTo>
                    <a:pt x="1300" y="631"/>
                  </a:lnTo>
                  <a:lnTo>
                    <a:pt x="1300" y="633"/>
                  </a:lnTo>
                  <a:lnTo>
                    <a:pt x="1297" y="634"/>
                  </a:lnTo>
                  <a:lnTo>
                    <a:pt x="1296" y="634"/>
                  </a:lnTo>
                  <a:lnTo>
                    <a:pt x="1296" y="637"/>
                  </a:lnTo>
                  <a:lnTo>
                    <a:pt x="1294" y="639"/>
                  </a:lnTo>
                  <a:lnTo>
                    <a:pt x="1293" y="639"/>
                  </a:lnTo>
                  <a:lnTo>
                    <a:pt x="1290" y="640"/>
                  </a:lnTo>
                  <a:lnTo>
                    <a:pt x="1291" y="642"/>
                  </a:lnTo>
                  <a:lnTo>
                    <a:pt x="1293" y="643"/>
                  </a:lnTo>
                  <a:lnTo>
                    <a:pt x="1291" y="643"/>
                  </a:lnTo>
                  <a:lnTo>
                    <a:pt x="1291" y="645"/>
                  </a:lnTo>
                  <a:lnTo>
                    <a:pt x="1291" y="646"/>
                  </a:lnTo>
                  <a:lnTo>
                    <a:pt x="1291" y="648"/>
                  </a:lnTo>
                  <a:lnTo>
                    <a:pt x="1291" y="649"/>
                  </a:lnTo>
                  <a:lnTo>
                    <a:pt x="1290" y="651"/>
                  </a:lnTo>
                  <a:lnTo>
                    <a:pt x="1290" y="652"/>
                  </a:lnTo>
                  <a:lnTo>
                    <a:pt x="1291" y="652"/>
                  </a:lnTo>
                  <a:lnTo>
                    <a:pt x="1291" y="654"/>
                  </a:lnTo>
                  <a:lnTo>
                    <a:pt x="1291" y="657"/>
                  </a:lnTo>
                  <a:lnTo>
                    <a:pt x="1294" y="661"/>
                  </a:lnTo>
                  <a:lnTo>
                    <a:pt x="1296" y="663"/>
                  </a:lnTo>
                  <a:lnTo>
                    <a:pt x="1296" y="664"/>
                  </a:lnTo>
                  <a:lnTo>
                    <a:pt x="1297" y="667"/>
                  </a:lnTo>
                  <a:lnTo>
                    <a:pt x="1299" y="669"/>
                  </a:lnTo>
                  <a:lnTo>
                    <a:pt x="1302" y="672"/>
                  </a:lnTo>
                  <a:lnTo>
                    <a:pt x="1303" y="675"/>
                  </a:lnTo>
                  <a:lnTo>
                    <a:pt x="1305" y="677"/>
                  </a:lnTo>
                  <a:lnTo>
                    <a:pt x="1306" y="680"/>
                  </a:lnTo>
                  <a:lnTo>
                    <a:pt x="1309" y="681"/>
                  </a:lnTo>
                  <a:lnTo>
                    <a:pt x="1311" y="684"/>
                  </a:lnTo>
                  <a:lnTo>
                    <a:pt x="1312" y="686"/>
                  </a:lnTo>
                  <a:lnTo>
                    <a:pt x="1311" y="686"/>
                  </a:lnTo>
                  <a:lnTo>
                    <a:pt x="1309" y="686"/>
                  </a:lnTo>
                  <a:lnTo>
                    <a:pt x="1308" y="686"/>
                  </a:lnTo>
                  <a:lnTo>
                    <a:pt x="1305" y="686"/>
                  </a:lnTo>
                  <a:lnTo>
                    <a:pt x="1303" y="686"/>
                  </a:lnTo>
                  <a:lnTo>
                    <a:pt x="1302" y="684"/>
                  </a:lnTo>
                  <a:lnTo>
                    <a:pt x="1300" y="684"/>
                  </a:lnTo>
                  <a:lnTo>
                    <a:pt x="1297" y="686"/>
                  </a:lnTo>
                  <a:lnTo>
                    <a:pt x="1296" y="687"/>
                  </a:lnTo>
                  <a:lnTo>
                    <a:pt x="1294" y="687"/>
                  </a:lnTo>
                  <a:lnTo>
                    <a:pt x="1293" y="689"/>
                  </a:lnTo>
                  <a:lnTo>
                    <a:pt x="1293" y="692"/>
                  </a:lnTo>
                  <a:lnTo>
                    <a:pt x="1293" y="693"/>
                  </a:lnTo>
                  <a:lnTo>
                    <a:pt x="1293" y="695"/>
                  </a:lnTo>
                  <a:lnTo>
                    <a:pt x="1293" y="696"/>
                  </a:lnTo>
                  <a:lnTo>
                    <a:pt x="1291" y="696"/>
                  </a:lnTo>
                  <a:lnTo>
                    <a:pt x="1290" y="696"/>
                  </a:lnTo>
                  <a:lnTo>
                    <a:pt x="1291" y="702"/>
                  </a:lnTo>
                  <a:lnTo>
                    <a:pt x="1290" y="704"/>
                  </a:lnTo>
                  <a:lnTo>
                    <a:pt x="1294" y="707"/>
                  </a:lnTo>
                  <a:lnTo>
                    <a:pt x="1296" y="710"/>
                  </a:lnTo>
                  <a:lnTo>
                    <a:pt x="1296" y="711"/>
                  </a:lnTo>
                  <a:lnTo>
                    <a:pt x="1297" y="711"/>
                  </a:lnTo>
                  <a:lnTo>
                    <a:pt x="1297" y="713"/>
                  </a:lnTo>
                  <a:lnTo>
                    <a:pt x="1299" y="716"/>
                  </a:lnTo>
                  <a:lnTo>
                    <a:pt x="1299" y="717"/>
                  </a:lnTo>
                  <a:lnTo>
                    <a:pt x="1300" y="717"/>
                  </a:lnTo>
                  <a:lnTo>
                    <a:pt x="1302" y="719"/>
                  </a:lnTo>
                  <a:lnTo>
                    <a:pt x="1303" y="719"/>
                  </a:lnTo>
                  <a:lnTo>
                    <a:pt x="1305" y="722"/>
                  </a:lnTo>
                  <a:lnTo>
                    <a:pt x="1306" y="723"/>
                  </a:lnTo>
                  <a:lnTo>
                    <a:pt x="1308" y="723"/>
                  </a:lnTo>
                  <a:lnTo>
                    <a:pt x="1308" y="725"/>
                  </a:lnTo>
                  <a:lnTo>
                    <a:pt x="1309" y="726"/>
                  </a:lnTo>
                  <a:lnTo>
                    <a:pt x="1308" y="726"/>
                  </a:lnTo>
                  <a:lnTo>
                    <a:pt x="1309" y="728"/>
                  </a:lnTo>
                  <a:lnTo>
                    <a:pt x="1311" y="728"/>
                  </a:lnTo>
                  <a:lnTo>
                    <a:pt x="1312" y="730"/>
                  </a:lnTo>
                  <a:lnTo>
                    <a:pt x="1314" y="731"/>
                  </a:lnTo>
                  <a:lnTo>
                    <a:pt x="1315" y="733"/>
                  </a:lnTo>
                  <a:lnTo>
                    <a:pt x="1317" y="734"/>
                  </a:lnTo>
                  <a:lnTo>
                    <a:pt x="1317" y="736"/>
                  </a:lnTo>
                  <a:lnTo>
                    <a:pt x="1317" y="737"/>
                  </a:lnTo>
                  <a:lnTo>
                    <a:pt x="1315" y="739"/>
                  </a:lnTo>
                  <a:lnTo>
                    <a:pt x="1315" y="740"/>
                  </a:lnTo>
                  <a:lnTo>
                    <a:pt x="1317" y="740"/>
                  </a:lnTo>
                  <a:lnTo>
                    <a:pt x="1317" y="739"/>
                  </a:lnTo>
                  <a:lnTo>
                    <a:pt x="1319" y="737"/>
                  </a:lnTo>
                  <a:lnTo>
                    <a:pt x="1320" y="739"/>
                  </a:lnTo>
                  <a:lnTo>
                    <a:pt x="1322" y="739"/>
                  </a:lnTo>
                  <a:lnTo>
                    <a:pt x="1323" y="742"/>
                  </a:lnTo>
                  <a:lnTo>
                    <a:pt x="1325" y="740"/>
                  </a:lnTo>
                  <a:lnTo>
                    <a:pt x="1323" y="739"/>
                  </a:lnTo>
                  <a:lnTo>
                    <a:pt x="1326" y="740"/>
                  </a:lnTo>
                  <a:lnTo>
                    <a:pt x="1326" y="742"/>
                  </a:lnTo>
                  <a:lnTo>
                    <a:pt x="1328" y="740"/>
                  </a:lnTo>
                  <a:lnTo>
                    <a:pt x="1328" y="743"/>
                  </a:lnTo>
                  <a:lnTo>
                    <a:pt x="1329" y="743"/>
                  </a:lnTo>
                  <a:lnTo>
                    <a:pt x="1332" y="745"/>
                  </a:lnTo>
                  <a:lnTo>
                    <a:pt x="1331" y="746"/>
                  </a:lnTo>
                  <a:lnTo>
                    <a:pt x="1332" y="746"/>
                  </a:lnTo>
                  <a:lnTo>
                    <a:pt x="1332" y="745"/>
                  </a:lnTo>
                  <a:lnTo>
                    <a:pt x="1334" y="746"/>
                  </a:lnTo>
                  <a:lnTo>
                    <a:pt x="1335" y="746"/>
                  </a:lnTo>
                  <a:lnTo>
                    <a:pt x="1334" y="748"/>
                  </a:lnTo>
                  <a:lnTo>
                    <a:pt x="1332" y="748"/>
                  </a:lnTo>
                  <a:lnTo>
                    <a:pt x="1332" y="752"/>
                  </a:lnTo>
                  <a:lnTo>
                    <a:pt x="1334" y="754"/>
                  </a:lnTo>
                  <a:lnTo>
                    <a:pt x="1332" y="755"/>
                  </a:lnTo>
                  <a:lnTo>
                    <a:pt x="1331" y="757"/>
                  </a:lnTo>
                  <a:lnTo>
                    <a:pt x="1331" y="754"/>
                  </a:lnTo>
                  <a:lnTo>
                    <a:pt x="1329" y="757"/>
                  </a:lnTo>
                  <a:lnTo>
                    <a:pt x="1329" y="758"/>
                  </a:lnTo>
                  <a:lnTo>
                    <a:pt x="1328" y="758"/>
                  </a:lnTo>
                  <a:lnTo>
                    <a:pt x="1326" y="758"/>
                  </a:lnTo>
                  <a:lnTo>
                    <a:pt x="1326" y="760"/>
                  </a:lnTo>
                  <a:lnTo>
                    <a:pt x="1325" y="760"/>
                  </a:lnTo>
                  <a:lnTo>
                    <a:pt x="1323" y="761"/>
                  </a:lnTo>
                  <a:lnTo>
                    <a:pt x="1322" y="761"/>
                  </a:lnTo>
                  <a:lnTo>
                    <a:pt x="1322" y="760"/>
                  </a:lnTo>
                  <a:lnTo>
                    <a:pt x="1320" y="761"/>
                  </a:lnTo>
                  <a:lnTo>
                    <a:pt x="1319" y="761"/>
                  </a:lnTo>
                  <a:lnTo>
                    <a:pt x="1319" y="760"/>
                  </a:lnTo>
                  <a:lnTo>
                    <a:pt x="1317" y="760"/>
                  </a:lnTo>
                  <a:lnTo>
                    <a:pt x="1315" y="761"/>
                  </a:lnTo>
                  <a:lnTo>
                    <a:pt x="1314" y="761"/>
                  </a:lnTo>
                  <a:lnTo>
                    <a:pt x="1312" y="763"/>
                  </a:lnTo>
                  <a:lnTo>
                    <a:pt x="1311" y="763"/>
                  </a:lnTo>
                  <a:lnTo>
                    <a:pt x="1309" y="761"/>
                  </a:lnTo>
                  <a:lnTo>
                    <a:pt x="1308" y="763"/>
                  </a:lnTo>
                  <a:lnTo>
                    <a:pt x="1306" y="763"/>
                  </a:lnTo>
                  <a:lnTo>
                    <a:pt x="1308" y="764"/>
                  </a:lnTo>
                  <a:lnTo>
                    <a:pt x="1308" y="766"/>
                  </a:lnTo>
                  <a:lnTo>
                    <a:pt x="1309" y="766"/>
                  </a:lnTo>
                  <a:lnTo>
                    <a:pt x="1311" y="766"/>
                  </a:lnTo>
                  <a:lnTo>
                    <a:pt x="1312" y="766"/>
                  </a:lnTo>
                  <a:lnTo>
                    <a:pt x="1314" y="769"/>
                  </a:lnTo>
                  <a:lnTo>
                    <a:pt x="1312" y="769"/>
                  </a:lnTo>
                  <a:lnTo>
                    <a:pt x="1312" y="770"/>
                  </a:lnTo>
                  <a:lnTo>
                    <a:pt x="1314" y="769"/>
                  </a:lnTo>
                  <a:lnTo>
                    <a:pt x="1314" y="770"/>
                  </a:lnTo>
                  <a:lnTo>
                    <a:pt x="1315" y="770"/>
                  </a:lnTo>
                  <a:lnTo>
                    <a:pt x="1315" y="769"/>
                  </a:lnTo>
                  <a:lnTo>
                    <a:pt x="1315" y="770"/>
                  </a:lnTo>
                  <a:lnTo>
                    <a:pt x="1317" y="770"/>
                  </a:lnTo>
                  <a:lnTo>
                    <a:pt x="1319" y="773"/>
                  </a:lnTo>
                  <a:lnTo>
                    <a:pt x="1320" y="775"/>
                  </a:lnTo>
                  <a:lnTo>
                    <a:pt x="1322" y="776"/>
                  </a:lnTo>
                  <a:lnTo>
                    <a:pt x="1323" y="778"/>
                  </a:lnTo>
                  <a:lnTo>
                    <a:pt x="1322" y="778"/>
                  </a:lnTo>
                  <a:lnTo>
                    <a:pt x="1323" y="778"/>
                  </a:lnTo>
                  <a:lnTo>
                    <a:pt x="1325" y="779"/>
                  </a:lnTo>
                  <a:lnTo>
                    <a:pt x="1323" y="781"/>
                  </a:lnTo>
                  <a:lnTo>
                    <a:pt x="1325" y="783"/>
                  </a:lnTo>
                  <a:lnTo>
                    <a:pt x="1323" y="784"/>
                  </a:lnTo>
                  <a:lnTo>
                    <a:pt x="1322" y="784"/>
                  </a:lnTo>
                  <a:lnTo>
                    <a:pt x="1320" y="786"/>
                  </a:lnTo>
                  <a:lnTo>
                    <a:pt x="1317" y="787"/>
                  </a:lnTo>
                  <a:lnTo>
                    <a:pt x="1317" y="789"/>
                  </a:lnTo>
                  <a:lnTo>
                    <a:pt x="1317" y="790"/>
                  </a:lnTo>
                  <a:lnTo>
                    <a:pt x="1319" y="792"/>
                  </a:lnTo>
                  <a:lnTo>
                    <a:pt x="1320" y="795"/>
                  </a:lnTo>
                  <a:lnTo>
                    <a:pt x="1322" y="796"/>
                  </a:lnTo>
                  <a:lnTo>
                    <a:pt x="1322" y="798"/>
                  </a:lnTo>
                  <a:lnTo>
                    <a:pt x="1325" y="798"/>
                  </a:lnTo>
                  <a:lnTo>
                    <a:pt x="1326" y="798"/>
                  </a:lnTo>
                  <a:lnTo>
                    <a:pt x="1329" y="799"/>
                  </a:lnTo>
                  <a:lnTo>
                    <a:pt x="1329" y="801"/>
                  </a:lnTo>
                  <a:lnTo>
                    <a:pt x="1329" y="802"/>
                  </a:lnTo>
                  <a:lnTo>
                    <a:pt x="1331" y="804"/>
                  </a:lnTo>
                  <a:lnTo>
                    <a:pt x="1329" y="807"/>
                  </a:lnTo>
                  <a:lnTo>
                    <a:pt x="1331" y="810"/>
                  </a:lnTo>
                  <a:lnTo>
                    <a:pt x="1332" y="811"/>
                  </a:lnTo>
                  <a:lnTo>
                    <a:pt x="1332" y="813"/>
                  </a:lnTo>
                  <a:lnTo>
                    <a:pt x="1335" y="811"/>
                  </a:lnTo>
                  <a:lnTo>
                    <a:pt x="1338" y="813"/>
                  </a:lnTo>
                  <a:lnTo>
                    <a:pt x="1338" y="814"/>
                  </a:lnTo>
                  <a:lnTo>
                    <a:pt x="1338" y="816"/>
                  </a:lnTo>
                  <a:lnTo>
                    <a:pt x="1340" y="817"/>
                  </a:lnTo>
                  <a:lnTo>
                    <a:pt x="1340" y="819"/>
                  </a:lnTo>
                  <a:lnTo>
                    <a:pt x="1338" y="820"/>
                  </a:lnTo>
                  <a:lnTo>
                    <a:pt x="1337" y="823"/>
                  </a:lnTo>
                  <a:lnTo>
                    <a:pt x="1334" y="823"/>
                  </a:lnTo>
                  <a:lnTo>
                    <a:pt x="1332" y="825"/>
                  </a:lnTo>
                  <a:lnTo>
                    <a:pt x="1331" y="825"/>
                  </a:lnTo>
                  <a:lnTo>
                    <a:pt x="1328" y="825"/>
                  </a:lnTo>
                  <a:lnTo>
                    <a:pt x="1328" y="826"/>
                  </a:lnTo>
                  <a:lnTo>
                    <a:pt x="1326" y="828"/>
                  </a:lnTo>
                  <a:lnTo>
                    <a:pt x="1325" y="828"/>
                  </a:lnTo>
                  <a:lnTo>
                    <a:pt x="1323" y="828"/>
                  </a:lnTo>
                  <a:lnTo>
                    <a:pt x="1322" y="828"/>
                  </a:lnTo>
                  <a:lnTo>
                    <a:pt x="1322" y="829"/>
                  </a:lnTo>
                  <a:lnTo>
                    <a:pt x="1322" y="831"/>
                  </a:lnTo>
                  <a:lnTo>
                    <a:pt x="1320" y="831"/>
                  </a:lnTo>
                  <a:lnTo>
                    <a:pt x="1320" y="832"/>
                  </a:lnTo>
                  <a:lnTo>
                    <a:pt x="1322" y="832"/>
                  </a:lnTo>
                  <a:lnTo>
                    <a:pt x="1320" y="834"/>
                  </a:lnTo>
                  <a:lnTo>
                    <a:pt x="1319" y="834"/>
                  </a:lnTo>
                  <a:lnTo>
                    <a:pt x="1319" y="836"/>
                  </a:lnTo>
                  <a:lnTo>
                    <a:pt x="1319" y="839"/>
                  </a:lnTo>
                  <a:lnTo>
                    <a:pt x="1319" y="842"/>
                  </a:lnTo>
                  <a:lnTo>
                    <a:pt x="1320" y="843"/>
                  </a:lnTo>
                  <a:lnTo>
                    <a:pt x="1322" y="845"/>
                  </a:lnTo>
                  <a:lnTo>
                    <a:pt x="1326" y="848"/>
                  </a:lnTo>
                  <a:lnTo>
                    <a:pt x="1328" y="848"/>
                  </a:lnTo>
                  <a:lnTo>
                    <a:pt x="1331" y="846"/>
                  </a:lnTo>
                  <a:lnTo>
                    <a:pt x="1332" y="846"/>
                  </a:lnTo>
                  <a:lnTo>
                    <a:pt x="1332" y="848"/>
                  </a:lnTo>
                  <a:lnTo>
                    <a:pt x="1334" y="849"/>
                  </a:lnTo>
                  <a:lnTo>
                    <a:pt x="1334" y="851"/>
                  </a:lnTo>
                  <a:lnTo>
                    <a:pt x="1332" y="852"/>
                  </a:lnTo>
                  <a:lnTo>
                    <a:pt x="1331" y="852"/>
                  </a:lnTo>
                  <a:lnTo>
                    <a:pt x="1332" y="854"/>
                  </a:lnTo>
                  <a:lnTo>
                    <a:pt x="1332" y="855"/>
                  </a:lnTo>
                  <a:lnTo>
                    <a:pt x="1334" y="855"/>
                  </a:lnTo>
                  <a:lnTo>
                    <a:pt x="1334" y="857"/>
                  </a:lnTo>
                  <a:lnTo>
                    <a:pt x="1332" y="857"/>
                  </a:lnTo>
                  <a:lnTo>
                    <a:pt x="1331" y="858"/>
                  </a:lnTo>
                  <a:lnTo>
                    <a:pt x="1329" y="860"/>
                  </a:lnTo>
                  <a:lnTo>
                    <a:pt x="1329" y="861"/>
                  </a:lnTo>
                  <a:lnTo>
                    <a:pt x="1329" y="863"/>
                  </a:lnTo>
                  <a:lnTo>
                    <a:pt x="1329" y="864"/>
                  </a:lnTo>
                  <a:lnTo>
                    <a:pt x="1329" y="866"/>
                  </a:lnTo>
                  <a:lnTo>
                    <a:pt x="1326" y="866"/>
                  </a:lnTo>
                  <a:lnTo>
                    <a:pt x="1323" y="867"/>
                  </a:lnTo>
                  <a:lnTo>
                    <a:pt x="1323" y="869"/>
                  </a:lnTo>
                  <a:lnTo>
                    <a:pt x="1322" y="869"/>
                  </a:lnTo>
                  <a:lnTo>
                    <a:pt x="1320" y="869"/>
                  </a:lnTo>
                  <a:lnTo>
                    <a:pt x="1320" y="870"/>
                  </a:lnTo>
                  <a:lnTo>
                    <a:pt x="1319" y="870"/>
                  </a:lnTo>
                  <a:lnTo>
                    <a:pt x="1319" y="872"/>
                  </a:lnTo>
                  <a:lnTo>
                    <a:pt x="1319" y="873"/>
                  </a:lnTo>
                  <a:lnTo>
                    <a:pt x="1317" y="873"/>
                  </a:lnTo>
                  <a:lnTo>
                    <a:pt x="1317" y="875"/>
                  </a:lnTo>
                  <a:lnTo>
                    <a:pt x="1315" y="875"/>
                  </a:lnTo>
                  <a:lnTo>
                    <a:pt x="1314" y="875"/>
                  </a:lnTo>
                  <a:lnTo>
                    <a:pt x="1312" y="876"/>
                  </a:lnTo>
                  <a:lnTo>
                    <a:pt x="1311" y="878"/>
                  </a:lnTo>
                  <a:lnTo>
                    <a:pt x="1309" y="879"/>
                  </a:lnTo>
                  <a:lnTo>
                    <a:pt x="1308" y="881"/>
                  </a:lnTo>
                  <a:lnTo>
                    <a:pt x="1306" y="879"/>
                  </a:lnTo>
                  <a:lnTo>
                    <a:pt x="1305" y="879"/>
                  </a:lnTo>
                  <a:lnTo>
                    <a:pt x="1303" y="879"/>
                  </a:lnTo>
                  <a:lnTo>
                    <a:pt x="1302" y="881"/>
                  </a:lnTo>
                  <a:lnTo>
                    <a:pt x="1300" y="881"/>
                  </a:lnTo>
                  <a:lnTo>
                    <a:pt x="1299" y="881"/>
                  </a:lnTo>
                  <a:lnTo>
                    <a:pt x="1297" y="882"/>
                  </a:lnTo>
                  <a:lnTo>
                    <a:pt x="1299" y="884"/>
                  </a:lnTo>
                  <a:lnTo>
                    <a:pt x="1297" y="885"/>
                  </a:lnTo>
                  <a:lnTo>
                    <a:pt x="1297" y="887"/>
                  </a:lnTo>
                  <a:lnTo>
                    <a:pt x="1299" y="887"/>
                  </a:lnTo>
                  <a:lnTo>
                    <a:pt x="1300" y="889"/>
                  </a:lnTo>
                  <a:lnTo>
                    <a:pt x="1302" y="889"/>
                  </a:lnTo>
                  <a:lnTo>
                    <a:pt x="1303" y="890"/>
                  </a:lnTo>
                  <a:lnTo>
                    <a:pt x="1305" y="889"/>
                  </a:lnTo>
                  <a:lnTo>
                    <a:pt x="1306" y="890"/>
                  </a:lnTo>
                  <a:lnTo>
                    <a:pt x="1306" y="893"/>
                  </a:lnTo>
                  <a:lnTo>
                    <a:pt x="1306" y="895"/>
                  </a:lnTo>
                  <a:lnTo>
                    <a:pt x="1308" y="895"/>
                  </a:lnTo>
                  <a:lnTo>
                    <a:pt x="1308" y="896"/>
                  </a:lnTo>
                  <a:lnTo>
                    <a:pt x="1308" y="898"/>
                  </a:lnTo>
                  <a:lnTo>
                    <a:pt x="1306" y="899"/>
                  </a:lnTo>
                  <a:lnTo>
                    <a:pt x="1306" y="901"/>
                  </a:lnTo>
                  <a:lnTo>
                    <a:pt x="1305" y="904"/>
                  </a:lnTo>
                  <a:lnTo>
                    <a:pt x="1305" y="905"/>
                  </a:lnTo>
                  <a:lnTo>
                    <a:pt x="1299" y="904"/>
                  </a:lnTo>
                  <a:lnTo>
                    <a:pt x="1297" y="904"/>
                  </a:lnTo>
                  <a:lnTo>
                    <a:pt x="1296" y="904"/>
                  </a:lnTo>
                  <a:lnTo>
                    <a:pt x="1294" y="904"/>
                  </a:lnTo>
                  <a:lnTo>
                    <a:pt x="1291" y="904"/>
                  </a:lnTo>
                  <a:lnTo>
                    <a:pt x="1288" y="904"/>
                  </a:lnTo>
                  <a:lnTo>
                    <a:pt x="1287" y="905"/>
                  </a:lnTo>
                  <a:lnTo>
                    <a:pt x="1285" y="905"/>
                  </a:lnTo>
                  <a:lnTo>
                    <a:pt x="1282" y="904"/>
                  </a:lnTo>
                  <a:lnTo>
                    <a:pt x="1279" y="904"/>
                  </a:lnTo>
                  <a:lnTo>
                    <a:pt x="1278" y="905"/>
                  </a:lnTo>
                  <a:lnTo>
                    <a:pt x="1276" y="905"/>
                  </a:lnTo>
                  <a:lnTo>
                    <a:pt x="1275" y="907"/>
                  </a:lnTo>
                  <a:lnTo>
                    <a:pt x="1273" y="908"/>
                  </a:lnTo>
                  <a:lnTo>
                    <a:pt x="1272" y="908"/>
                  </a:lnTo>
                  <a:lnTo>
                    <a:pt x="1270" y="910"/>
                  </a:lnTo>
                  <a:lnTo>
                    <a:pt x="1269" y="910"/>
                  </a:lnTo>
                  <a:lnTo>
                    <a:pt x="1267" y="910"/>
                  </a:lnTo>
                  <a:lnTo>
                    <a:pt x="1266" y="910"/>
                  </a:lnTo>
                  <a:lnTo>
                    <a:pt x="1264" y="910"/>
                  </a:lnTo>
                  <a:lnTo>
                    <a:pt x="1263" y="910"/>
                  </a:lnTo>
                  <a:lnTo>
                    <a:pt x="1261" y="910"/>
                  </a:lnTo>
                  <a:lnTo>
                    <a:pt x="1259" y="910"/>
                  </a:lnTo>
                  <a:lnTo>
                    <a:pt x="1258" y="910"/>
                  </a:lnTo>
                  <a:lnTo>
                    <a:pt x="1256" y="911"/>
                  </a:lnTo>
                  <a:lnTo>
                    <a:pt x="1255" y="910"/>
                  </a:lnTo>
                  <a:lnTo>
                    <a:pt x="1252" y="910"/>
                  </a:lnTo>
                  <a:lnTo>
                    <a:pt x="1250" y="910"/>
                  </a:lnTo>
                  <a:lnTo>
                    <a:pt x="1249" y="910"/>
                  </a:lnTo>
                  <a:lnTo>
                    <a:pt x="1247" y="910"/>
                  </a:lnTo>
                  <a:lnTo>
                    <a:pt x="1244" y="911"/>
                  </a:lnTo>
                  <a:lnTo>
                    <a:pt x="1244" y="913"/>
                  </a:lnTo>
                  <a:lnTo>
                    <a:pt x="1243" y="913"/>
                  </a:lnTo>
                  <a:lnTo>
                    <a:pt x="1243" y="911"/>
                  </a:lnTo>
                  <a:lnTo>
                    <a:pt x="1241" y="911"/>
                  </a:lnTo>
                  <a:lnTo>
                    <a:pt x="1240" y="911"/>
                  </a:lnTo>
                  <a:lnTo>
                    <a:pt x="1238" y="911"/>
                  </a:lnTo>
                  <a:lnTo>
                    <a:pt x="1237" y="911"/>
                  </a:lnTo>
                  <a:lnTo>
                    <a:pt x="1234" y="911"/>
                  </a:lnTo>
                  <a:lnTo>
                    <a:pt x="1232" y="910"/>
                  </a:lnTo>
                  <a:lnTo>
                    <a:pt x="1231" y="910"/>
                  </a:lnTo>
                  <a:lnTo>
                    <a:pt x="1229" y="910"/>
                  </a:lnTo>
                  <a:lnTo>
                    <a:pt x="1225" y="910"/>
                  </a:lnTo>
                  <a:lnTo>
                    <a:pt x="1223" y="911"/>
                  </a:lnTo>
                  <a:lnTo>
                    <a:pt x="1220" y="911"/>
                  </a:lnTo>
                  <a:lnTo>
                    <a:pt x="1217" y="913"/>
                  </a:lnTo>
                  <a:lnTo>
                    <a:pt x="1214" y="914"/>
                  </a:lnTo>
                  <a:lnTo>
                    <a:pt x="1213" y="913"/>
                  </a:lnTo>
                  <a:lnTo>
                    <a:pt x="1211" y="914"/>
                  </a:lnTo>
                  <a:lnTo>
                    <a:pt x="1208" y="914"/>
                  </a:lnTo>
                  <a:lnTo>
                    <a:pt x="1210" y="919"/>
                  </a:lnTo>
                  <a:lnTo>
                    <a:pt x="1211" y="919"/>
                  </a:lnTo>
                  <a:lnTo>
                    <a:pt x="1211" y="920"/>
                  </a:lnTo>
                  <a:lnTo>
                    <a:pt x="1211" y="922"/>
                  </a:lnTo>
                  <a:lnTo>
                    <a:pt x="1211" y="923"/>
                  </a:lnTo>
                  <a:lnTo>
                    <a:pt x="1210" y="923"/>
                  </a:lnTo>
                  <a:lnTo>
                    <a:pt x="1208" y="925"/>
                  </a:lnTo>
                  <a:lnTo>
                    <a:pt x="1207" y="925"/>
                  </a:lnTo>
                  <a:lnTo>
                    <a:pt x="1205" y="926"/>
                  </a:lnTo>
                  <a:lnTo>
                    <a:pt x="1207" y="928"/>
                  </a:lnTo>
                  <a:lnTo>
                    <a:pt x="1205" y="928"/>
                  </a:lnTo>
                  <a:lnTo>
                    <a:pt x="1203" y="929"/>
                  </a:lnTo>
                  <a:lnTo>
                    <a:pt x="1202" y="929"/>
                  </a:lnTo>
                  <a:lnTo>
                    <a:pt x="1200" y="931"/>
                  </a:lnTo>
                  <a:lnTo>
                    <a:pt x="1202" y="931"/>
                  </a:lnTo>
                  <a:lnTo>
                    <a:pt x="1200" y="931"/>
                  </a:lnTo>
                  <a:lnTo>
                    <a:pt x="1197" y="931"/>
                  </a:lnTo>
                  <a:lnTo>
                    <a:pt x="1196" y="932"/>
                  </a:lnTo>
                  <a:lnTo>
                    <a:pt x="1194" y="932"/>
                  </a:lnTo>
                  <a:lnTo>
                    <a:pt x="1194" y="931"/>
                  </a:lnTo>
                  <a:lnTo>
                    <a:pt x="1193" y="931"/>
                  </a:lnTo>
                  <a:lnTo>
                    <a:pt x="1193" y="929"/>
                  </a:lnTo>
                  <a:lnTo>
                    <a:pt x="1191" y="929"/>
                  </a:lnTo>
                  <a:lnTo>
                    <a:pt x="1191" y="931"/>
                  </a:lnTo>
                  <a:lnTo>
                    <a:pt x="1188" y="931"/>
                  </a:lnTo>
                  <a:lnTo>
                    <a:pt x="1187" y="931"/>
                  </a:lnTo>
                  <a:lnTo>
                    <a:pt x="1185" y="931"/>
                  </a:lnTo>
                  <a:lnTo>
                    <a:pt x="1187" y="932"/>
                  </a:lnTo>
                  <a:lnTo>
                    <a:pt x="1185" y="932"/>
                  </a:lnTo>
                  <a:lnTo>
                    <a:pt x="1182" y="934"/>
                  </a:lnTo>
                  <a:lnTo>
                    <a:pt x="1184" y="937"/>
                  </a:lnTo>
                  <a:lnTo>
                    <a:pt x="1185" y="938"/>
                  </a:lnTo>
                  <a:lnTo>
                    <a:pt x="1188" y="942"/>
                  </a:lnTo>
                  <a:lnTo>
                    <a:pt x="1190" y="945"/>
                  </a:lnTo>
                  <a:lnTo>
                    <a:pt x="1190" y="946"/>
                  </a:lnTo>
                  <a:lnTo>
                    <a:pt x="1190" y="948"/>
                  </a:lnTo>
                  <a:lnTo>
                    <a:pt x="1191" y="948"/>
                  </a:lnTo>
                  <a:lnTo>
                    <a:pt x="1193" y="948"/>
                  </a:lnTo>
                  <a:lnTo>
                    <a:pt x="1194" y="948"/>
                  </a:lnTo>
                  <a:lnTo>
                    <a:pt x="1196" y="948"/>
                  </a:lnTo>
                  <a:lnTo>
                    <a:pt x="1196" y="951"/>
                  </a:lnTo>
                  <a:lnTo>
                    <a:pt x="1197" y="952"/>
                  </a:lnTo>
                  <a:lnTo>
                    <a:pt x="1199" y="951"/>
                  </a:lnTo>
                  <a:lnTo>
                    <a:pt x="1199" y="952"/>
                  </a:lnTo>
                  <a:lnTo>
                    <a:pt x="1200" y="952"/>
                  </a:lnTo>
                  <a:lnTo>
                    <a:pt x="1200" y="954"/>
                  </a:lnTo>
                  <a:lnTo>
                    <a:pt x="1200" y="957"/>
                  </a:lnTo>
                  <a:lnTo>
                    <a:pt x="1202" y="957"/>
                  </a:lnTo>
                  <a:lnTo>
                    <a:pt x="1203" y="957"/>
                  </a:lnTo>
                  <a:lnTo>
                    <a:pt x="1205" y="955"/>
                  </a:lnTo>
                  <a:lnTo>
                    <a:pt x="1205" y="957"/>
                  </a:lnTo>
                  <a:lnTo>
                    <a:pt x="1208" y="954"/>
                  </a:lnTo>
                  <a:lnTo>
                    <a:pt x="1210" y="955"/>
                  </a:lnTo>
                  <a:lnTo>
                    <a:pt x="1210" y="957"/>
                  </a:lnTo>
                  <a:lnTo>
                    <a:pt x="1211" y="957"/>
                  </a:lnTo>
                  <a:lnTo>
                    <a:pt x="1210" y="957"/>
                  </a:lnTo>
                  <a:lnTo>
                    <a:pt x="1210" y="958"/>
                  </a:lnTo>
                  <a:lnTo>
                    <a:pt x="1208" y="958"/>
                  </a:lnTo>
                  <a:lnTo>
                    <a:pt x="1205" y="960"/>
                  </a:lnTo>
                  <a:lnTo>
                    <a:pt x="1205" y="961"/>
                  </a:lnTo>
                  <a:lnTo>
                    <a:pt x="1202" y="961"/>
                  </a:lnTo>
                  <a:lnTo>
                    <a:pt x="1200" y="964"/>
                  </a:lnTo>
                  <a:lnTo>
                    <a:pt x="1200" y="966"/>
                  </a:lnTo>
                  <a:lnTo>
                    <a:pt x="1199" y="966"/>
                  </a:lnTo>
                  <a:lnTo>
                    <a:pt x="1199" y="967"/>
                  </a:lnTo>
                  <a:lnTo>
                    <a:pt x="1200" y="969"/>
                  </a:lnTo>
                  <a:lnTo>
                    <a:pt x="1200" y="970"/>
                  </a:lnTo>
                  <a:lnTo>
                    <a:pt x="1200" y="972"/>
                  </a:lnTo>
                  <a:lnTo>
                    <a:pt x="1199" y="975"/>
                  </a:lnTo>
                  <a:lnTo>
                    <a:pt x="1207" y="978"/>
                  </a:lnTo>
                  <a:lnTo>
                    <a:pt x="1208" y="978"/>
                  </a:lnTo>
                  <a:lnTo>
                    <a:pt x="1208" y="979"/>
                  </a:lnTo>
                  <a:lnTo>
                    <a:pt x="1210" y="981"/>
                  </a:lnTo>
                  <a:lnTo>
                    <a:pt x="1211" y="984"/>
                  </a:lnTo>
                  <a:lnTo>
                    <a:pt x="1211" y="985"/>
                  </a:lnTo>
                  <a:lnTo>
                    <a:pt x="1211" y="988"/>
                  </a:lnTo>
                  <a:lnTo>
                    <a:pt x="1211" y="990"/>
                  </a:lnTo>
                  <a:lnTo>
                    <a:pt x="1210" y="993"/>
                  </a:lnTo>
                  <a:lnTo>
                    <a:pt x="1208" y="993"/>
                  </a:lnTo>
                  <a:lnTo>
                    <a:pt x="1208" y="995"/>
                  </a:lnTo>
                  <a:lnTo>
                    <a:pt x="1208" y="996"/>
                  </a:lnTo>
                  <a:lnTo>
                    <a:pt x="1207" y="996"/>
                  </a:lnTo>
                  <a:lnTo>
                    <a:pt x="1207" y="998"/>
                  </a:lnTo>
                  <a:lnTo>
                    <a:pt x="1207" y="999"/>
                  </a:lnTo>
                  <a:lnTo>
                    <a:pt x="1205" y="999"/>
                  </a:lnTo>
                  <a:lnTo>
                    <a:pt x="1203" y="999"/>
                  </a:lnTo>
                  <a:lnTo>
                    <a:pt x="1200" y="1001"/>
                  </a:lnTo>
                  <a:lnTo>
                    <a:pt x="1200" y="1002"/>
                  </a:lnTo>
                  <a:lnTo>
                    <a:pt x="1199" y="1002"/>
                  </a:lnTo>
                  <a:lnTo>
                    <a:pt x="1199" y="1004"/>
                  </a:lnTo>
                  <a:lnTo>
                    <a:pt x="1197" y="1005"/>
                  </a:lnTo>
                  <a:lnTo>
                    <a:pt x="1197" y="1007"/>
                  </a:lnTo>
                  <a:lnTo>
                    <a:pt x="1197" y="1008"/>
                  </a:lnTo>
                  <a:lnTo>
                    <a:pt x="1196" y="1008"/>
                  </a:lnTo>
                  <a:lnTo>
                    <a:pt x="1194" y="1008"/>
                  </a:lnTo>
                  <a:lnTo>
                    <a:pt x="1193" y="1010"/>
                  </a:lnTo>
                  <a:lnTo>
                    <a:pt x="1191" y="1008"/>
                  </a:lnTo>
                  <a:lnTo>
                    <a:pt x="1191" y="1010"/>
                  </a:lnTo>
                  <a:lnTo>
                    <a:pt x="1190" y="1010"/>
                  </a:lnTo>
                  <a:lnTo>
                    <a:pt x="1190" y="1011"/>
                  </a:lnTo>
                  <a:lnTo>
                    <a:pt x="1190" y="1013"/>
                  </a:lnTo>
                  <a:lnTo>
                    <a:pt x="1188" y="1014"/>
                  </a:lnTo>
                  <a:lnTo>
                    <a:pt x="1190" y="1016"/>
                  </a:lnTo>
                  <a:lnTo>
                    <a:pt x="1191" y="1016"/>
                  </a:lnTo>
                  <a:lnTo>
                    <a:pt x="1193" y="1017"/>
                  </a:lnTo>
                  <a:lnTo>
                    <a:pt x="1191" y="1019"/>
                  </a:lnTo>
                  <a:lnTo>
                    <a:pt x="1190" y="1020"/>
                  </a:lnTo>
                  <a:lnTo>
                    <a:pt x="1190" y="1022"/>
                  </a:lnTo>
                  <a:lnTo>
                    <a:pt x="1190" y="1023"/>
                  </a:lnTo>
                  <a:lnTo>
                    <a:pt x="1190" y="1025"/>
                  </a:lnTo>
                  <a:lnTo>
                    <a:pt x="1188" y="1025"/>
                  </a:lnTo>
                  <a:lnTo>
                    <a:pt x="1188" y="1026"/>
                  </a:lnTo>
                  <a:lnTo>
                    <a:pt x="1190" y="1028"/>
                  </a:lnTo>
                  <a:lnTo>
                    <a:pt x="1188" y="1029"/>
                  </a:lnTo>
                  <a:lnTo>
                    <a:pt x="1188" y="1031"/>
                  </a:lnTo>
                  <a:lnTo>
                    <a:pt x="1190" y="1031"/>
                  </a:lnTo>
                  <a:lnTo>
                    <a:pt x="1190" y="1032"/>
                  </a:lnTo>
                  <a:lnTo>
                    <a:pt x="1190" y="1034"/>
                  </a:lnTo>
                  <a:lnTo>
                    <a:pt x="1191" y="1035"/>
                  </a:lnTo>
                  <a:lnTo>
                    <a:pt x="1191" y="1037"/>
                  </a:lnTo>
                  <a:lnTo>
                    <a:pt x="1191" y="1038"/>
                  </a:lnTo>
                  <a:lnTo>
                    <a:pt x="1191" y="1041"/>
                  </a:lnTo>
                  <a:lnTo>
                    <a:pt x="1191" y="1043"/>
                  </a:lnTo>
                  <a:lnTo>
                    <a:pt x="1190" y="1044"/>
                  </a:lnTo>
                  <a:lnTo>
                    <a:pt x="1191" y="1046"/>
                  </a:lnTo>
                  <a:lnTo>
                    <a:pt x="1193" y="1048"/>
                  </a:lnTo>
                  <a:lnTo>
                    <a:pt x="1193" y="1049"/>
                  </a:lnTo>
                  <a:lnTo>
                    <a:pt x="1194" y="1051"/>
                  </a:lnTo>
                  <a:lnTo>
                    <a:pt x="1194" y="1052"/>
                  </a:lnTo>
                  <a:lnTo>
                    <a:pt x="1197" y="1052"/>
                  </a:lnTo>
                  <a:lnTo>
                    <a:pt x="1197" y="1054"/>
                  </a:lnTo>
                  <a:lnTo>
                    <a:pt x="1199" y="1054"/>
                  </a:lnTo>
                  <a:lnTo>
                    <a:pt x="1200" y="1054"/>
                  </a:lnTo>
                  <a:lnTo>
                    <a:pt x="1202" y="1055"/>
                  </a:lnTo>
                  <a:lnTo>
                    <a:pt x="1203" y="1055"/>
                  </a:lnTo>
                  <a:lnTo>
                    <a:pt x="1205" y="1055"/>
                  </a:lnTo>
                  <a:lnTo>
                    <a:pt x="1205" y="1057"/>
                  </a:lnTo>
                  <a:lnTo>
                    <a:pt x="1207" y="1058"/>
                  </a:lnTo>
                  <a:lnTo>
                    <a:pt x="1207" y="1060"/>
                  </a:lnTo>
                  <a:lnTo>
                    <a:pt x="1207" y="1063"/>
                  </a:lnTo>
                  <a:lnTo>
                    <a:pt x="1207" y="1064"/>
                  </a:lnTo>
                  <a:lnTo>
                    <a:pt x="1207" y="1066"/>
                  </a:lnTo>
                  <a:lnTo>
                    <a:pt x="1208" y="1067"/>
                  </a:lnTo>
                  <a:lnTo>
                    <a:pt x="1210" y="1069"/>
                  </a:lnTo>
                  <a:lnTo>
                    <a:pt x="1210" y="1070"/>
                  </a:lnTo>
                  <a:lnTo>
                    <a:pt x="1211" y="1070"/>
                  </a:lnTo>
                  <a:lnTo>
                    <a:pt x="1210" y="1072"/>
                  </a:lnTo>
                  <a:lnTo>
                    <a:pt x="1211" y="1073"/>
                  </a:lnTo>
                  <a:lnTo>
                    <a:pt x="1213" y="1075"/>
                  </a:lnTo>
                  <a:lnTo>
                    <a:pt x="1213" y="1076"/>
                  </a:lnTo>
                  <a:lnTo>
                    <a:pt x="1214" y="1076"/>
                  </a:lnTo>
                  <a:lnTo>
                    <a:pt x="1216" y="1076"/>
                  </a:lnTo>
                  <a:lnTo>
                    <a:pt x="1217" y="1078"/>
                  </a:lnTo>
                  <a:lnTo>
                    <a:pt x="1219" y="1079"/>
                  </a:lnTo>
                  <a:lnTo>
                    <a:pt x="1219" y="1081"/>
                  </a:lnTo>
                  <a:lnTo>
                    <a:pt x="1219" y="1084"/>
                  </a:lnTo>
                  <a:lnTo>
                    <a:pt x="1220" y="1084"/>
                  </a:lnTo>
                  <a:lnTo>
                    <a:pt x="1220" y="1085"/>
                  </a:lnTo>
                  <a:lnTo>
                    <a:pt x="1219" y="1085"/>
                  </a:lnTo>
                  <a:lnTo>
                    <a:pt x="1219" y="1087"/>
                  </a:lnTo>
                  <a:lnTo>
                    <a:pt x="1217" y="1088"/>
                  </a:lnTo>
                  <a:lnTo>
                    <a:pt x="1217" y="1090"/>
                  </a:lnTo>
                  <a:lnTo>
                    <a:pt x="1219" y="1091"/>
                  </a:lnTo>
                  <a:lnTo>
                    <a:pt x="1219" y="1093"/>
                  </a:lnTo>
                  <a:lnTo>
                    <a:pt x="1219" y="1094"/>
                  </a:lnTo>
                  <a:lnTo>
                    <a:pt x="1219" y="1096"/>
                  </a:lnTo>
                  <a:lnTo>
                    <a:pt x="1219" y="1097"/>
                  </a:lnTo>
                  <a:lnTo>
                    <a:pt x="1219" y="1099"/>
                  </a:lnTo>
                  <a:lnTo>
                    <a:pt x="1219" y="1101"/>
                  </a:lnTo>
                  <a:lnTo>
                    <a:pt x="1220" y="1101"/>
                  </a:lnTo>
                  <a:lnTo>
                    <a:pt x="1220" y="1102"/>
                  </a:lnTo>
                  <a:lnTo>
                    <a:pt x="1223" y="1104"/>
                  </a:lnTo>
                  <a:lnTo>
                    <a:pt x="1225" y="1107"/>
                  </a:lnTo>
                  <a:lnTo>
                    <a:pt x="1225" y="1108"/>
                  </a:lnTo>
                  <a:lnTo>
                    <a:pt x="1226" y="1108"/>
                  </a:lnTo>
                  <a:lnTo>
                    <a:pt x="1226" y="1111"/>
                  </a:lnTo>
                  <a:lnTo>
                    <a:pt x="1228" y="1113"/>
                  </a:lnTo>
                  <a:lnTo>
                    <a:pt x="1229" y="1113"/>
                  </a:lnTo>
                  <a:lnTo>
                    <a:pt x="1229" y="1114"/>
                  </a:lnTo>
                  <a:lnTo>
                    <a:pt x="1226" y="1114"/>
                  </a:lnTo>
                  <a:lnTo>
                    <a:pt x="1225" y="1116"/>
                  </a:lnTo>
                  <a:lnTo>
                    <a:pt x="1223" y="1116"/>
                  </a:lnTo>
                  <a:lnTo>
                    <a:pt x="1222" y="1116"/>
                  </a:lnTo>
                  <a:lnTo>
                    <a:pt x="1222" y="1117"/>
                  </a:lnTo>
                  <a:lnTo>
                    <a:pt x="1222" y="1119"/>
                  </a:lnTo>
                  <a:lnTo>
                    <a:pt x="1223" y="1119"/>
                  </a:lnTo>
                  <a:lnTo>
                    <a:pt x="1223" y="1120"/>
                  </a:lnTo>
                  <a:lnTo>
                    <a:pt x="1220" y="1120"/>
                  </a:lnTo>
                  <a:lnTo>
                    <a:pt x="1219" y="1120"/>
                  </a:lnTo>
                  <a:lnTo>
                    <a:pt x="1217" y="1122"/>
                  </a:lnTo>
                  <a:lnTo>
                    <a:pt x="1216" y="1122"/>
                  </a:lnTo>
                  <a:lnTo>
                    <a:pt x="1214" y="1123"/>
                  </a:lnTo>
                  <a:lnTo>
                    <a:pt x="1213" y="1123"/>
                  </a:lnTo>
                  <a:lnTo>
                    <a:pt x="1211" y="1123"/>
                  </a:lnTo>
                  <a:lnTo>
                    <a:pt x="1210" y="1125"/>
                  </a:lnTo>
                  <a:lnTo>
                    <a:pt x="1211" y="1125"/>
                  </a:lnTo>
                  <a:lnTo>
                    <a:pt x="1210" y="1126"/>
                  </a:lnTo>
                  <a:lnTo>
                    <a:pt x="1211" y="1126"/>
                  </a:lnTo>
                  <a:lnTo>
                    <a:pt x="1211" y="1128"/>
                  </a:lnTo>
                  <a:lnTo>
                    <a:pt x="1213" y="1131"/>
                  </a:lnTo>
                  <a:lnTo>
                    <a:pt x="1214" y="1131"/>
                  </a:lnTo>
                  <a:lnTo>
                    <a:pt x="1213" y="1131"/>
                  </a:lnTo>
                  <a:lnTo>
                    <a:pt x="1211" y="1131"/>
                  </a:lnTo>
                  <a:lnTo>
                    <a:pt x="1210" y="1131"/>
                  </a:lnTo>
                  <a:lnTo>
                    <a:pt x="1208" y="1131"/>
                  </a:lnTo>
                  <a:lnTo>
                    <a:pt x="1210" y="1131"/>
                  </a:lnTo>
                  <a:lnTo>
                    <a:pt x="1208" y="1132"/>
                  </a:lnTo>
                  <a:lnTo>
                    <a:pt x="1208" y="1134"/>
                  </a:lnTo>
                  <a:lnTo>
                    <a:pt x="1210" y="1134"/>
                  </a:lnTo>
                  <a:lnTo>
                    <a:pt x="1208" y="1135"/>
                  </a:lnTo>
                  <a:lnTo>
                    <a:pt x="1210" y="1137"/>
                  </a:lnTo>
                  <a:lnTo>
                    <a:pt x="1210" y="1138"/>
                  </a:lnTo>
                  <a:lnTo>
                    <a:pt x="1211" y="1140"/>
                  </a:lnTo>
                  <a:lnTo>
                    <a:pt x="1211" y="1141"/>
                  </a:lnTo>
                  <a:lnTo>
                    <a:pt x="1211" y="1143"/>
                  </a:lnTo>
                  <a:lnTo>
                    <a:pt x="1213" y="1141"/>
                  </a:lnTo>
                  <a:lnTo>
                    <a:pt x="1213" y="1143"/>
                  </a:lnTo>
                  <a:lnTo>
                    <a:pt x="1214" y="1143"/>
                  </a:lnTo>
                  <a:lnTo>
                    <a:pt x="1217" y="1143"/>
                  </a:lnTo>
                  <a:lnTo>
                    <a:pt x="1217" y="1144"/>
                  </a:lnTo>
                  <a:lnTo>
                    <a:pt x="1219" y="1144"/>
                  </a:lnTo>
                  <a:lnTo>
                    <a:pt x="1219" y="1146"/>
                  </a:lnTo>
                  <a:lnTo>
                    <a:pt x="1219" y="1147"/>
                  </a:lnTo>
                  <a:lnTo>
                    <a:pt x="1219" y="1149"/>
                  </a:lnTo>
                  <a:lnTo>
                    <a:pt x="1217" y="1150"/>
                  </a:lnTo>
                  <a:lnTo>
                    <a:pt x="1217" y="1152"/>
                  </a:lnTo>
                  <a:lnTo>
                    <a:pt x="1217" y="1154"/>
                  </a:lnTo>
                  <a:lnTo>
                    <a:pt x="1217" y="1155"/>
                  </a:lnTo>
                  <a:lnTo>
                    <a:pt x="1216" y="1155"/>
                  </a:lnTo>
                  <a:lnTo>
                    <a:pt x="1216" y="1154"/>
                  </a:lnTo>
                  <a:lnTo>
                    <a:pt x="1216" y="1155"/>
                  </a:lnTo>
                  <a:lnTo>
                    <a:pt x="1213" y="1155"/>
                  </a:lnTo>
                  <a:lnTo>
                    <a:pt x="1213" y="1154"/>
                  </a:lnTo>
                  <a:lnTo>
                    <a:pt x="1211" y="1154"/>
                  </a:lnTo>
                  <a:lnTo>
                    <a:pt x="1210" y="1154"/>
                  </a:lnTo>
                  <a:lnTo>
                    <a:pt x="1210" y="1152"/>
                  </a:lnTo>
                  <a:lnTo>
                    <a:pt x="1208" y="1150"/>
                  </a:lnTo>
                  <a:lnTo>
                    <a:pt x="1207" y="1150"/>
                  </a:lnTo>
                  <a:lnTo>
                    <a:pt x="1207" y="1149"/>
                  </a:lnTo>
                  <a:lnTo>
                    <a:pt x="1208" y="1149"/>
                  </a:lnTo>
                  <a:lnTo>
                    <a:pt x="1205" y="1147"/>
                  </a:lnTo>
                  <a:lnTo>
                    <a:pt x="1205" y="1146"/>
                  </a:lnTo>
                  <a:lnTo>
                    <a:pt x="1203" y="1146"/>
                  </a:lnTo>
                  <a:lnTo>
                    <a:pt x="1202" y="1144"/>
                  </a:lnTo>
                  <a:lnTo>
                    <a:pt x="1200" y="1144"/>
                  </a:lnTo>
                  <a:lnTo>
                    <a:pt x="1199" y="1144"/>
                  </a:lnTo>
                  <a:lnTo>
                    <a:pt x="1199" y="1146"/>
                  </a:lnTo>
                  <a:lnTo>
                    <a:pt x="1197" y="1147"/>
                  </a:lnTo>
                  <a:lnTo>
                    <a:pt x="1196" y="1147"/>
                  </a:lnTo>
                  <a:lnTo>
                    <a:pt x="1196" y="1149"/>
                  </a:lnTo>
                  <a:lnTo>
                    <a:pt x="1196" y="1150"/>
                  </a:lnTo>
                  <a:lnTo>
                    <a:pt x="1194" y="1150"/>
                  </a:lnTo>
                  <a:lnTo>
                    <a:pt x="1194" y="1152"/>
                  </a:lnTo>
                  <a:lnTo>
                    <a:pt x="1193" y="1152"/>
                  </a:lnTo>
                  <a:lnTo>
                    <a:pt x="1191" y="1152"/>
                  </a:lnTo>
                  <a:lnTo>
                    <a:pt x="1191" y="1154"/>
                  </a:lnTo>
                  <a:lnTo>
                    <a:pt x="1190" y="1154"/>
                  </a:lnTo>
                  <a:lnTo>
                    <a:pt x="1188" y="1154"/>
                  </a:lnTo>
                  <a:lnTo>
                    <a:pt x="1188" y="1155"/>
                  </a:lnTo>
                  <a:lnTo>
                    <a:pt x="1187" y="1157"/>
                  </a:lnTo>
                  <a:lnTo>
                    <a:pt x="1185" y="1157"/>
                  </a:lnTo>
                  <a:lnTo>
                    <a:pt x="1182" y="1157"/>
                  </a:lnTo>
                  <a:lnTo>
                    <a:pt x="1181" y="1157"/>
                  </a:lnTo>
                  <a:lnTo>
                    <a:pt x="1179" y="1157"/>
                  </a:lnTo>
                  <a:lnTo>
                    <a:pt x="1178" y="1155"/>
                  </a:lnTo>
                  <a:lnTo>
                    <a:pt x="1178" y="1157"/>
                  </a:lnTo>
                  <a:lnTo>
                    <a:pt x="1176" y="1158"/>
                  </a:lnTo>
                  <a:lnTo>
                    <a:pt x="1175" y="1158"/>
                  </a:lnTo>
                  <a:lnTo>
                    <a:pt x="1173" y="1158"/>
                  </a:lnTo>
                  <a:lnTo>
                    <a:pt x="1172" y="1158"/>
                  </a:lnTo>
                  <a:lnTo>
                    <a:pt x="1172" y="1157"/>
                  </a:lnTo>
                  <a:lnTo>
                    <a:pt x="1170" y="1157"/>
                  </a:lnTo>
                  <a:lnTo>
                    <a:pt x="1170" y="1155"/>
                  </a:lnTo>
                  <a:lnTo>
                    <a:pt x="1170" y="1154"/>
                  </a:lnTo>
                  <a:lnTo>
                    <a:pt x="1169" y="1154"/>
                  </a:lnTo>
                  <a:lnTo>
                    <a:pt x="1169" y="1152"/>
                  </a:lnTo>
                  <a:lnTo>
                    <a:pt x="1167" y="1150"/>
                  </a:lnTo>
                  <a:lnTo>
                    <a:pt x="1167" y="1149"/>
                  </a:lnTo>
                  <a:lnTo>
                    <a:pt x="1164" y="1147"/>
                  </a:lnTo>
                  <a:lnTo>
                    <a:pt x="1163" y="1146"/>
                  </a:lnTo>
                  <a:lnTo>
                    <a:pt x="1161" y="1146"/>
                  </a:lnTo>
                  <a:lnTo>
                    <a:pt x="1160" y="1146"/>
                  </a:lnTo>
                  <a:lnTo>
                    <a:pt x="1160" y="1144"/>
                  </a:lnTo>
                  <a:lnTo>
                    <a:pt x="1158" y="1144"/>
                  </a:lnTo>
                  <a:lnTo>
                    <a:pt x="1157" y="1144"/>
                  </a:lnTo>
                  <a:lnTo>
                    <a:pt x="1155" y="1144"/>
                  </a:lnTo>
                  <a:lnTo>
                    <a:pt x="1155" y="1143"/>
                  </a:lnTo>
                  <a:lnTo>
                    <a:pt x="1154" y="1143"/>
                  </a:lnTo>
                  <a:lnTo>
                    <a:pt x="1154" y="1144"/>
                  </a:lnTo>
                  <a:lnTo>
                    <a:pt x="1152" y="1143"/>
                  </a:lnTo>
                  <a:lnTo>
                    <a:pt x="1151" y="1143"/>
                  </a:lnTo>
                  <a:lnTo>
                    <a:pt x="1151" y="1141"/>
                  </a:lnTo>
                  <a:lnTo>
                    <a:pt x="1149" y="1140"/>
                  </a:lnTo>
                  <a:lnTo>
                    <a:pt x="1146" y="1140"/>
                  </a:lnTo>
                  <a:lnTo>
                    <a:pt x="1144" y="1140"/>
                  </a:lnTo>
                  <a:lnTo>
                    <a:pt x="1143" y="1140"/>
                  </a:lnTo>
                  <a:lnTo>
                    <a:pt x="1143" y="1141"/>
                  </a:lnTo>
                  <a:lnTo>
                    <a:pt x="1141" y="1141"/>
                  </a:lnTo>
                  <a:lnTo>
                    <a:pt x="1140" y="1141"/>
                  </a:lnTo>
                  <a:lnTo>
                    <a:pt x="1140" y="1143"/>
                  </a:lnTo>
                  <a:lnTo>
                    <a:pt x="1138" y="1143"/>
                  </a:lnTo>
                  <a:lnTo>
                    <a:pt x="1137" y="1143"/>
                  </a:lnTo>
                  <a:lnTo>
                    <a:pt x="1135" y="1141"/>
                  </a:lnTo>
                  <a:lnTo>
                    <a:pt x="1135" y="1143"/>
                  </a:lnTo>
                  <a:lnTo>
                    <a:pt x="1134" y="1143"/>
                  </a:lnTo>
                  <a:lnTo>
                    <a:pt x="1132" y="1143"/>
                  </a:lnTo>
                  <a:lnTo>
                    <a:pt x="1131" y="1141"/>
                  </a:lnTo>
                  <a:lnTo>
                    <a:pt x="1129" y="1141"/>
                  </a:lnTo>
                  <a:lnTo>
                    <a:pt x="1128" y="1143"/>
                  </a:lnTo>
                  <a:lnTo>
                    <a:pt x="1128" y="1144"/>
                  </a:lnTo>
                  <a:lnTo>
                    <a:pt x="1129" y="1144"/>
                  </a:lnTo>
                  <a:lnTo>
                    <a:pt x="1129" y="1146"/>
                  </a:lnTo>
                  <a:lnTo>
                    <a:pt x="1131" y="1146"/>
                  </a:lnTo>
                  <a:lnTo>
                    <a:pt x="1129" y="1147"/>
                  </a:lnTo>
                  <a:lnTo>
                    <a:pt x="1131" y="1149"/>
                  </a:lnTo>
                  <a:lnTo>
                    <a:pt x="1131" y="1150"/>
                  </a:lnTo>
                  <a:lnTo>
                    <a:pt x="1129" y="1150"/>
                  </a:lnTo>
                  <a:lnTo>
                    <a:pt x="1131" y="1152"/>
                  </a:lnTo>
                  <a:lnTo>
                    <a:pt x="1131" y="1154"/>
                  </a:lnTo>
                  <a:lnTo>
                    <a:pt x="1131" y="1155"/>
                  </a:lnTo>
                  <a:lnTo>
                    <a:pt x="1129" y="1155"/>
                  </a:lnTo>
                  <a:lnTo>
                    <a:pt x="1129" y="1157"/>
                  </a:lnTo>
                  <a:lnTo>
                    <a:pt x="1128" y="1158"/>
                  </a:lnTo>
                  <a:lnTo>
                    <a:pt x="1126" y="1158"/>
                  </a:lnTo>
                  <a:lnTo>
                    <a:pt x="1128" y="1160"/>
                  </a:lnTo>
                  <a:lnTo>
                    <a:pt x="1128" y="1161"/>
                  </a:lnTo>
                  <a:lnTo>
                    <a:pt x="1126" y="1161"/>
                  </a:lnTo>
                  <a:lnTo>
                    <a:pt x="1126" y="1163"/>
                  </a:lnTo>
                  <a:lnTo>
                    <a:pt x="1128" y="1163"/>
                  </a:lnTo>
                  <a:lnTo>
                    <a:pt x="1128" y="1164"/>
                  </a:lnTo>
                  <a:lnTo>
                    <a:pt x="1126" y="1166"/>
                  </a:lnTo>
                  <a:lnTo>
                    <a:pt x="1125" y="1166"/>
                  </a:lnTo>
                  <a:lnTo>
                    <a:pt x="1125" y="1167"/>
                  </a:lnTo>
                  <a:lnTo>
                    <a:pt x="1123" y="1169"/>
                  </a:lnTo>
                  <a:lnTo>
                    <a:pt x="1122" y="1169"/>
                  </a:lnTo>
                  <a:lnTo>
                    <a:pt x="1122" y="1170"/>
                  </a:lnTo>
                  <a:lnTo>
                    <a:pt x="1122" y="1172"/>
                  </a:lnTo>
                  <a:lnTo>
                    <a:pt x="1120" y="1173"/>
                  </a:lnTo>
                  <a:lnTo>
                    <a:pt x="1120" y="1175"/>
                  </a:lnTo>
                  <a:lnTo>
                    <a:pt x="1119" y="1176"/>
                  </a:lnTo>
                  <a:lnTo>
                    <a:pt x="1117" y="1176"/>
                  </a:lnTo>
                  <a:lnTo>
                    <a:pt x="1116" y="1178"/>
                  </a:lnTo>
                  <a:lnTo>
                    <a:pt x="1113" y="1179"/>
                  </a:lnTo>
                  <a:lnTo>
                    <a:pt x="1111" y="1178"/>
                  </a:lnTo>
                  <a:lnTo>
                    <a:pt x="1110" y="1178"/>
                  </a:lnTo>
                  <a:lnTo>
                    <a:pt x="1110" y="1179"/>
                  </a:lnTo>
                  <a:lnTo>
                    <a:pt x="1108" y="1182"/>
                  </a:lnTo>
                  <a:lnTo>
                    <a:pt x="1107" y="1182"/>
                  </a:lnTo>
                  <a:lnTo>
                    <a:pt x="1107" y="1184"/>
                  </a:lnTo>
                  <a:lnTo>
                    <a:pt x="1107" y="1187"/>
                  </a:lnTo>
                  <a:lnTo>
                    <a:pt x="1107" y="1188"/>
                  </a:lnTo>
                  <a:lnTo>
                    <a:pt x="1107" y="1190"/>
                  </a:lnTo>
                  <a:lnTo>
                    <a:pt x="1105" y="1190"/>
                  </a:lnTo>
                  <a:lnTo>
                    <a:pt x="1104" y="1190"/>
                  </a:lnTo>
                  <a:lnTo>
                    <a:pt x="1102" y="1188"/>
                  </a:lnTo>
                  <a:lnTo>
                    <a:pt x="1102" y="1190"/>
                  </a:lnTo>
                  <a:lnTo>
                    <a:pt x="1101" y="1190"/>
                  </a:lnTo>
                  <a:lnTo>
                    <a:pt x="1099" y="1190"/>
                  </a:lnTo>
                  <a:lnTo>
                    <a:pt x="1099" y="1191"/>
                  </a:lnTo>
                  <a:lnTo>
                    <a:pt x="1098" y="1191"/>
                  </a:lnTo>
                  <a:lnTo>
                    <a:pt x="1099" y="1191"/>
                  </a:lnTo>
                  <a:lnTo>
                    <a:pt x="1098" y="1193"/>
                  </a:lnTo>
                  <a:lnTo>
                    <a:pt x="1096" y="1193"/>
                  </a:lnTo>
                  <a:lnTo>
                    <a:pt x="1095" y="1193"/>
                  </a:lnTo>
                  <a:lnTo>
                    <a:pt x="1095" y="1194"/>
                  </a:lnTo>
                  <a:lnTo>
                    <a:pt x="1091" y="1194"/>
                  </a:lnTo>
                  <a:lnTo>
                    <a:pt x="1090" y="1194"/>
                  </a:lnTo>
                  <a:lnTo>
                    <a:pt x="1090" y="1196"/>
                  </a:lnTo>
                  <a:lnTo>
                    <a:pt x="1088" y="1196"/>
                  </a:lnTo>
                  <a:lnTo>
                    <a:pt x="1088" y="1197"/>
                  </a:lnTo>
                  <a:lnTo>
                    <a:pt x="1087" y="1197"/>
                  </a:lnTo>
                  <a:lnTo>
                    <a:pt x="1087" y="1199"/>
                  </a:lnTo>
                  <a:lnTo>
                    <a:pt x="1087" y="1200"/>
                  </a:lnTo>
                  <a:lnTo>
                    <a:pt x="1085" y="1200"/>
                  </a:lnTo>
                  <a:lnTo>
                    <a:pt x="1084" y="1200"/>
                  </a:lnTo>
                  <a:lnTo>
                    <a:pt x="1082" y="1200"/>
                  </a:lnTo>
                  <a:lnTo>
                    <a:pt x="1081" y="1202"/>
                  </a:lnTo>
                  <a:lnTo>
                    <a:pt x="1081" y="1200"/>
                  </a:lnTo>
                  <a:lnTo>
                    <a:pt x="1081" y="1199"/>
                  </a:lnTo>
                  <a:lnTo>
                    <a:pt x="1081" y="1197"/>
                  </a:lnTo>
                  <a:lnTo>
                    <a:pt x="1079" y="1197"/>
                  </a:lnTo>
                  <a:lnTo>
                    <a:pt x="1079" y="1196"/>
                  </a:lnTo>
                  <a:lnTo>
                    <a:pt x="1079" y="1194"/>
                  </a:lnTo>
                  <a:lnTo>
                    <a:pt x="1078" y="1194"/>
                  </a:lnTo>
                  <a:lnTo>
                    <a:pt x="1078" y="1193"/>
                  </a:lnTo>
                  <a:lnTo>
                    <a:pt x="1076" y="1193"/>
                  </a:lnTo>
                  <a:lnTo>
                    <a:pt x="1075" y="1194"/>
                  </a:lnTo>
                  <a:lnTo>
                    <a:pt x="1073" y="1196"/>
                  </a:lnTo>
                  <a:lnTo>
                    <a:pt x="1072" y="1197"/>
                  </a:lnTo>
                  <a:lnTo>
                    <a:pt x="1070" y="1200"/>
                  </a:lnTo>
                  <a:lnTo>
                    <a:pt x="1069" y="1202"/>
                  </a:lnTo>
                  <a:lnTo>
                    <a:pt x="1069" y="1203"/>
                  </a:lnTo>
                  <a:lnTo>
                    <a:pt x="1070" y="1203"/>
                  </a:lnTo>
                  <a:lnTo>
                    <a:pt x="1072" y="1205"/>
                  </a:lnTo>
                  <a:lnTo>
                    <a:pt x="1070" y="1207"/>
                  </a:lnTo>
                  <a:lnTo>
                    <a:pt x="1069" y="1208"/>
                  </a:lnTo>
                  <a:lnTo>
                    <a:pt x="1070" y="1210"/>
                  </a:lnTo>
                  <a:lnTo>
                    <a:pt x="1069" y="1213"/>
                  </a:lnTo>
                  <a:lnTo>
                    <a:pt x="1067" y="1214"/>
                  </a:lnTo>
                  <a:lnTo>
                    <a:pt x="1066" y="1214"/>
                  </a:lnTo>
                  <a:lnTo>
                    <a:pt x="1063" y="1214"/>
                  </a:lnTo>
                  <a:lnTo>
                    <a:pt x="1063" y="1216"/>
                  </a:lnTo>
                  <a:lnTo>
                    <a:pt x="1061" y="1214"/>
                  </a:lnTo>
                  <a:lnTo>
                    <a:pt x="1060" y="1214"/>
                  </a:lnTo>
                  <a:lnTo>
                    <a:pt x="1058" y="1214"/>
                  </a:lnTo>
                  <a:lnTo>
                    <a:pt x="1057" y="1216"/>
                  </a:lnTo>
                  <a:lnTo>
                    <a:pt x="1058" y="1217"/>
                  </a:lnTo>
                  <a:lnTo>
                    <a:pt x="1057" y="1217"/>
                  </a:lnTo>
                  <a:lnTo>
                    <a:pt x="1058" y="1219"/>
                  </a:lnTo>
                  <a:lnTo>
                    <a:pt x="1060" y="1220"/>
                  </a:lnTo>
                  <a:lnTo>
                    <a:pt x="1061" y="1222"/>
                  </a:lnTo>
                  <a:lnTo>
                    <a:pt x="1060" y="1222"/>
                  </a:lnTo>
                  <a:lnTo>
                    <a:pt x="1058" y="1222"/>
                  </a:lnTo>
                  <a:lnTo>
                    <a:pt x="1057" y="1222"/>
                  </a:lnTo>
                  <a:lnTo>
                    <a:pt x="1057" y="1220"/>
                  </a:lnTo>
                  <a:lnTo>
                    <a:pt x="1055" y="1220"/>
                  </a:lnTo>
                  <a:lnTo>
                    <a:pt x="1055" y="1219"/>
                  </a:lnTo>
                  <a:lnTo>
                    <a:pt x="1055" y="1220"/>
                  </a:lnTo>
                  <a:lnTo>
                    <a:pt x="1054" y="1220"/>
                  </a:lnTo>
                  <a:lnTo>
                    <a:pt x="1052" y="1220"/>
                  </a:lnTo>
                  <a:lnTo>
                    <a:pt x="1051" y="1220"/>
                  </a:lnTo>
                  <a:lnTo>
                    <a:pt x="1051" y="1222"/>
                  </a:lnTo>
                  <a:lnTo>
                    <a:pt x="1049" y="1222"/>
                  </a:lnTo>
                  <a:lnTo>
                    <a:pt x="1048" y="1222"/>
                  </a:lnTo>
                  <a:lnTo>
                    <a:pt x="1048" y="1220"/>
                  </a:lnTo>
                  <a:lnTo>
                    <a:pt x="1046" y="1220"/>
                  </a:lnTo>
                  <a:lnTo>
                    <a:pt x="1045" y="1220"/>
                  </a:lnTo>
                  <a:lnTo>
                    <a:pt x="1042" y="1219"/>
                  </a:lnTo>
                  <a:lnTo>
                    <a:pt x="1040" y="1220"/>
                  </a:lnTo>
                  <a:lnTo>
                    <a:pt x="1039" y="1220"/>
                  </a:lnTo>
                  <a:lnTo>
                    <a:pt x="1039" y="1222"/>
                  </a:lnTo>
                  <a:lnTo>
                    <a:pt x="1039" y="1225"/>
                  </a:lnTo>
                  <a:lnTo>
                    <a:pt x="1037" y="1226"/>
                  </a:lnTo>
                  <a:lnTo>
                    <a:pt x="1037" y="1228"/>
                  </a:lnTo>
                  <a:lnTo>
                    <a:pt x="1035" y="1228"/>
                  </a:lnTo>
                  <a:lnTo>
                    <a:pt x="1034" y="1228"/>
                  </a:lnTo>
                  <a:lnTo>
                    <a:pt x="1034" y="1226"/>
                  </a:lnTo>
                  <a:lnTo>
                    <a:pt x="1034" y="1225"/>
                  </a:lnTo>
                  <a:lnTo>
                    <a:pt x="1032" y="1223"/>
                  </a:lnTo>
                  <a:lnTo>
                    <a:pt x="1032" y="1222"/>
                  </a:lnTo>
                  <a:lnTo>
                    <a:pt x="1032" y="1220"/>
                  </a:lnTo>
                  <a:lnTo>
                    <a:pt x="1031" y="1220"/>
                  </a:lnTo>
                  <a:lnTo>
                    <a:pt x="1029" y="1219"/>
                  </a:lnTo>
                  <a:lnTo>
                    <a:pt x="1028" y="1219"/>
                  </a:lnTo>
                  <a:lnTo>
                    <a:pt x="1028" y="1220"/>
                  </a:lnTo>
                  <a:lnTo>
                    <a:pt x="1029" y="1220"/>
                  </a:lnTo>
                  <a:lnTo>
                    <a:pt x="1029" y="1222"/>
                  </a:lnTo>
                  <a:lnTo>
                    <a:pt x="1029" y="1220"/>
                  </a:lnTo>
                  <a:lnTo>
                    <a:pt x="1029" y="1222"/>
                  </a:lnTo>
                  <a:lnTo>
                    <a:pt x="1029" y="1223"/>
                  </a:lnTo>
                  <a:lnTo>
                    <a:pt x="1028" y="1223"/>
                  </a:lnTo>
                  <a:lnTo>
                    <a:pt x="1026" y="1225"/>
                  </a:lnTo>
                  <a:lnTo>
                    <a:pt x="1026" y="1226"/>
                  </a:lnTo>
                  <a:lnTo>
                    <a:pt x="1026" y="1228"/>
                  </a:lnTo>
                  <a:lnTo>
                    <a:pt x="1025" y="1228"/>
                  </a:lnTo>
                  <a:lnTo>
                    <a:pt x="1023" y="1228"/>
                  </a:lnTo>
                  <a:lnTo>
                    <a:pt x="1022" y="1228"/>
                  </a:lnTo>
                  <a:lnTo>
                    <a:pt x="1019" y="1228"/>
                  </a:lnTo>
                  <a:lnTo>
                    <a:pt x="1017" y="1228"/>
                  </a:lnTo>
                  <a:lnTo>
                    <a:pt x="1017" y="1229"/>
                  </a:lnTo>
                  <a:lnTo>
                    <a:pt x="1017" y="1231"/>
                  </a:lnTo>
                  <a:lnTo>
                    <a:pt x="1016" y="1231"/>
                  </a:lnTo>
                  <a:lnTo>
                    <a:pt x="1016" y="1232"/>
                  </a:lnTo>
                  <a:lnTo>
                    <a:pt x="1016" y="1234"/>
                  </a:lnTo>
                  <a:lnTo>
                    <a:pt x="1014" y="1234"/>
                  </a:lnTo>
                  <a:lnTo>
                    <a:pt x="1014" y="1235"/>
                  </a:lnTo>
                  <a:lnTo>
                    <a:pt x="1013" y="1235"/>
                  </a:lnTo>
                  <a:lnTo>
                    <a:pt x="1011" y="1237"/>
                  </a:lnTo>
                  <a:lnTo>
                    <a:pt x="1010" y="1238"/>
                  </a:lnTo>
                  <a:lnTo>
                    <a:pt x="1008" y="1238"/>
                  </a:lnTo>
                  <a:lnTo>
                    <a:pt x="1007" y="1240"/>
                  </a:lnTo>
                  <a:lnTo>
                    <a:pt x="1005" y="1240"/>
                  </a:lnTo>
                  <a:lnTo>
                    <a:pt x="1004" y="1240"/>
                  </a:lnTo>
                  <a:lnTo>
                    <a:pt x="1004" y="1241"/>
                  </a:lnTo>
                  <a:lnTo>
                    <a:pt x="1002" y="1241"/>
                  </a:lnTo>
                  <a:lnTo>
                    <a:pt x="1001" y="1241"/>
                  </a:lnTo>
                  <a:lnTo>
                    <a:pt x="999" y="1244"/>
                  </a:lnTo>
                  <a:lnTo>
                    <a:pt x="998" y="1246"/>
                  </a:lnTo>
                  <a:lnTo>
                    <a:pt x="996" y="1247"/>
                  </a:lnTo>
                  <a:lnTo>
                    <a:pt x="996" y="1249"/>
                  </a:lnTo>
                  <a:lnTo>
                    <a:pt x="992" y="1250"/>
                  </a:lnTo>
                  <a:lnTo>
                    <a:pt x="992" y="1249"/>
                  </a:lnTo>
                  <a:lnTo>
                    <a:pt x="993" y="1247"/>
                  </a:lnTo>
                  <a:lnTo>
                    <a:pt x="993" y="1244"/>
                  </a:lnTo>
                  <a:lnTo>
                    <a:pt x="993" y="1241"/>
                  </a:lnTo>
                  <a:lnTo>
                    <a:pt x="992" y="1241"/>
                  </a:lnTo>
                  <a:lnTo>
                    <a:pt x="992" y="1240"/>
                  </a:lnTo>
                  <a:lnTo>
                    <a:pt x="990" y="1238"/>
                  </a:lnTo>
                  <a:lnTo>
                    <a:pt x="989" y="1237"/>
                  </a:lnTo>
                  <a:lnTo>
                    <a:pt x="987" y="1235"/>
                  </a:lnTo>
                  <a:lnTo>
                    <a:pt x="986" y="1235"/>
                  </a:lnTo>
                  <a:lnTo>
                    <a:pt x="986" y="1234"/>
                  </a:lnTo>
                  <a:lnTo>
                    <a:pt x="984" y="1232"/>
                  </a:lnTo>
                  <a:lnTo>
                    <a:pt x="987" y="1232"/>
                  </a:lnTo>
                  <a:lnTo>
                    <a:pt x="986" y="1231"/>
                  </a:lnTo>
                  <a:lnTo>
                    <a:pt x="986" y="1229"/>
                  </a:lnTo>
                  <a:lnTo>
                    <a:pt x="984" y="1228"/>
                  </a:lnTo>
                  <a:lnTo>
                    <a:pt x="984" y="1229"/>
                  </a:lnTo>
                  <a:lnTo>
                    <a:pt x="983" y="1229"/>
                  </a:lnTo>
                  <a:lnTo>
                    <a:pt x="981" y="1229"/>
                  </a:lnTo>
                  <a:lnTo>
                    <a:pt x="979" y="1231"/>
                  </a:lnTo>
                  <a:lnTo>
                    <a:pt x="978" y="1231"/>
                  </a:lnTo>
                  <a:lnTo>
                    <a:pt x="978" y="1232"/>
                  </a:lnTo>
                  <a:lnTo>
                    <a:pt x="978" y="1234"/>
                  </a:lnTo>
                  <a:lnTo>
                    <a:pt x="976" y="1234"/>
                  </a:lnTo>
                  <a:lnTo>
                    <a:pt x="978" y="1235"/>
                  </a:lnTo>
                  <a:lnTo>
                    <a:pt x="976" y="1235"/>
                  </a:lnTo>
                  <a:lnTo>
                    <a:pt x="975" y="1234"/>
                  </a:lnTo>
                  <a:lnTo>
                    <a:pt x="975" y="1232"/>
                  </a:lnTo>
                  <a:lnTo>
                    <a:pt x="973" y="1232"/>
                  </a:lnTo>
                  <a:lnTo>
                    <a:pt x="973" y="1231"/>
                  </a:lnTo>
                  <a:lnTo>
                    <a:pt x="972" y="1232"/>
                  </a:lnTo>
                  <a:lnTo>
                    <a:pt x="972" y="1231"/>
                  </a:lnTo>
                  <a:lnTo>
                    <a:pt x="970" y="1231"/>
                  </a:lnTo>
                  <a:lnTo>
                    <a:pt x="969" y="1231"/>
                  </a:lnTo>
                  <a:lnTo>
                    <a:pt x="967" y="1231"/>
                  </a:lnTo>
                  <a:lnTo>
                    <a:pt x="967" y="1232"/>
                  </a:lnTo>
                  <a:lnTo>
                    <a:pt x="969" y="1232"/>
                  </a:lnTo>
                  <a:lnTo>
                    <a:pt x="969" y="1235"/>
                  </a:lnTo>
                  <a:lnTo>
                    <a:pt x="967" y="1237"/>
                  </a:lnTo>
                  <a:lnTo>
                    <a:pt x="969" y="1240"/>
                  </a:lnTo>
                  <a:lnTo>
                    <a:pt x="970" y="1241"/>
                  </a:lnTo>
                  <a:lnTo>
                    <a:pt x="969" y="1244"/>
                  </a:lnTo>
                  <a:lnTo>
                    <a:pt x="969" y="1246"/>
                  </a:lnTo>
                  <a:lnTo>
                    <a:pt x="970" y="1247"/>
                  </a:lnTo>
                  <a:lnTo>
                    <a:pt x="970" y="1249"/>
                  </a:lnTo>
                  <a:lnTo>
                    <a:pt x="972" y="1250"/>
                  </a:lnTo>
                  <a:lnTo>
                    <a:pt x="973" y="1250"/>
                  </a:lnTo>
                  <a:lnTo>
                    <a:pt x="973" y="1252"/>
                  </a:lnTo>
                  <a:lnTo>
                    <a:pt x="972" y="1252"/>
                  </a:lnTo>
                  <a:lnTo>
                    <a:pt x="970" y="1252"/>
                  </a:lnTo>
                  <a:lnTo>
                    <a:pt x="969" y="1252"/>
                  </a:lnTo>
                  <a:lnTo>
                    <a:pt x="967" y="1250"/>
                  </a:lnTo>
                  <a:lnTo>
                    <a:pt x="964" y="1246"/>
                  </a:lnTo>
                  <a:lnTo>
                    <a:pt x="964" y="1244"/>
                  </a:lnTo>
                  <a:lnTo>
                    <a:pt x="964" y="1243"/>
                  </a:lnTo>
                  <a:lnTo>
                    <a:pt x="964" y="1241"/>
                  </a:lnTo>
                  <a:lnTo>
                    <a:pt x="964" y="1240"/>
                  </a:lnTo>
                  <a:lnTo>
                    <a:pt x="964" y="1237"/>
                  </a:lnTo>
                  <a:lnTo>
                    <a:pt x="963" y="1237"/>
                  </a:lnTo>
                  <a:lnTo>
                    <a:pt x="961" y="1237"/>
                  </a:lnTo>
                  <a:lnTo>
                    <a:pt x="963" y="1235"/>
                  </a:lnTo>
                  <a:lnTo>
                    <a:pt x="961" y="1235"/>
                  </a:lnTo>
                  <a:lnTo>
                    <a:pt x="960" y="1234"/>
                  </a:lnTo>
                  <a:lnTo>
                    <a:pt x="958" y="1234"/>
                  </a:lnTo>
                  <a:lnTo>
                    <a:pt x="957" y="1232"/>
                  </a:lnTo>
                  <a:lnTo>
                    <a:pt x="957" y="1234"/>
                  </a:lnTo>
                  <a:lnTo>
                    <a:pt x="955" y="1232"/>
                  </a:lnTo>
                  <a:lnTo>
                    <a:pt x="954" y="1234"/>
                  </a:lnTo>
                  <a:lnTo>
                    <a:pt x="952" y="1234"/>
                  </a:lnTo>
                  <a:lnTo>
                    <a:pt x="951" y="1234"/>
                  </a:lnTo>
                  <a:lnTo>
                    <a:pt x="951" y="1235"/>
                  </a:lnTo>
                  <a:lnTo>
                    <a:pt x="949" y="1237"/>
                  </a:lnTo>
                  <a:lnTo>
                    <a:pt x="949" y="1238"/>
                  </a:lnTo>
                  <a:lnTo>
                    <a:pt x="951" y="1240"/>
                  </a:lnTo>
                  <a:lnTo>
                    <a:pt x="952" y="1238"/>
                  </a:lnTo>
                  <a:lnTo>
                    <a:pt x="952" y="1240"/>
                  </a:lnTo>
                  <a:lnTo>
                    <a:pt x="952" y="1241"/>
                  </a:lnTo>
                  <a:lnTo>
                    <a:pt x="952" y="1243"/>
                  </a:lnTo>
                  <a:lnTo>
                    <a:pt x="952" y="1244"/>
                  </a:lnTo>
                  <a:lnTo>
                    <a:pt x="951" y="1246"/>
                  </a:lnTo>
                  <a:lnTo>
                    <a:pt x="951" y="1244"/>
                  </a:lnTo>
                  <a:lnTo>
                    <a:pt x="949" y="1244"/>
                  </a:lnTo>
                  <a:lnTo>
                    <a:pt x="948" y="1244"/>
                  </a:lnTo>
                  <a:lnTo>
                    <a:pt x="946" y="1244"/>
                  </a:lnTo>
                  <a:lnTo>
                    <a:pt x="945" y="1244"/>
                  </a:lnTo>
                  <a:lnTo>
                    <a:pt x="942" y="1246"/>
                  </a:lnTo>
                  <a:lnTo>
                    <a:pt x="940" y="1246"/>
                  </a:lnTo>
                  <a:lnTo>
                    <a:pt x="939" y="1246"/>
                  </a:lnTo>
                  <a:lnTo>
                    <a:pt x="939" y="1247"/>
                  </a:lnTo>
                  <a:lnTo>
                    <a:pt x="939" y="1249"/>
                  </a:lnTo>
                  <a:lnTo>
                    <a:pt x="937" y="1250"/>
                  </a:lnTo>
                  <a:lnTo>
                    <a:pt x="937" y="1252"/>
                  </a:lnTo>
                  <a:lnTo>
                    <a:pt x="936" y="1252"/>
                  </a:lnTo>
                  <a:lnTo>
                    <a:pt x="934" y="1253"/>
                  </a:lnTo>
                  <a:lnTo>
                    <a:pt x="933" y="1253"/>
                  </a:lnTo>
                  <a:lnTo>
                    <a:pt x="931" y="1253"/>
                  </a:lnTo>
                  <a:lnTo>
                    <a:pt x="930" y="1253"/>
                  </a:lnTo>
                  <a:lnTo>
                    <a:pt x="928" y="1253"/>
                  </a:lnTo>
                  <a:lnTo>
                    <a:pt x="927" y="1255"/>
                  </a:lnTo>
                  <a:lnTo>
                    <a:pt x="923" y="1255"/>
                  </a:lnTo>
                  <a:lnTo>
                    <a:pt x="922" y="1255"/>
                  </a:lnTo>
                  <a:lnTo>
                    <a:pt x="922" y="1256"/>
                  </a:lnTo>
                  <a:lnTo>
                    <a:pt x="922" y="1258"/>
                  </a:lnTo>
                  <a:lnTo>
                    <a:pt x="922" y="1260"/>
                  </a:lnTo>
                  <a:lnTo>
                    <a:pt x="923" y="1260"/>
                  </a:lnTo>
                  <a:lnTo>
                    <a:pt x="925" y="1261"/>
                  </a:lnTo>
                  <a:lnTo>
                    <a:pt x="925" y="1263"/>
                  </a:lnTo>
                  <a:lnTo>
                    <a:pt x="927" y="1263"/>
                  </a:lnTo>
                  <a:lnTo>
                    <a:pt x="928" y="1264"/>
                  </a:lnTo>
                  <a:lnTo>
                    <a:pt x="928" y="1266"/>
                  </a:lnTo>
                  <a:lnTo>
                    <a:pt x="930" y="1267"/>
                  </a:lnTo>
                  <a:lnTo>
                    <a:pt x="930" y="1269"/>
                  </a:lnTo>
                  <a:lnTo>
                    <a:pt x="930" y="1270"/>
                  </a:lnTo>
                  <a:lnTo>
                    <a:pt x="933" y="1273"/>
                  </a:lnTo>
                  <a:lnTo>
                    <a:pt x="933" y="1276"/>
                  </a:lnTo>
                  <a:lnTo>
                    <a:pt x="933" y="1278"/>
                  </a:lnTo>
                  <a:lnTo>
                    <a:pt x="933" y="1279"/>
                  </a:lnTo>
                  <a:lnTo>
                    <a:pt x="934" y="1279"/>
                  </a:lnTo>
                  <a:lnTo>
                    <a:pt x="936" y="1279"/>
                  </a:lnTo>
                  <a:lnTo>
                    <a:pt x="936" y="1278"/>
                  </a:lnTo>
                  <a:lnTo>
                    <a:pt x="939" y="1275"/>
                  </a:lnTo>
                  <a:lnTo>
                    <a:pt x="939" y="1273"/>
                  </a:lnTo>
                  <a:lnTo>
                    <a:pt x="940" y="1273"/>
                  </a:lnTo>
                  <a:lnTo>
                    <a:pt x="943" y="1272"/>
                  </a:lnTo>
                  <a:lnTo>
                    <a:pt x="942" y="1272"/>
                  </a:lnTo>
                  <a:lnTo>
                    <a:pt x="940" y="1270"/>
                  </a:lnTo>
                  <a:lnTo>
                    <a:pt x="943" y="1270"/>
                  </a:lnTo>
                  <a:lnTo>
                    <a:pt x="943" y="1272"/>
                  </a:lnTo>
                  <a:lnTo>
                    <a:pt x="943" y="1273"/>
                  </a:lnTo>
                  <a:lnTo>
                    <a:pt x="942" y="1275"/>
                  </a:lnTo>
                  <a:lnTo>
                    <a:pt x="942" y="1276"/>
                  </a:lnTo>
                  <a:lnTo>
                    <a:pt x="942" y="1275"/>
                  </a:lnTo>
                  <a:lnTo>
                    <a:pt x="943" y="1273"/>
                  </a:lnTo>
                  <a:lnTo>
                    <a:pt x="945" y="1273"/>
                  </a:lnTo>
                  <a:lnTo>
                    <a:pt x="943" y="1276"/>
                  </a:lnTo>
                  <a:lnTo>
                    <a:pt x="945" y="1275"/>
                  </a:lnTo>
                  <a:lnTo>
                    <a:pt x="945" y="1276"/>
                  </a:lnTo>
                  <a:lnTo>
                    <a:pt x="943" y="1278"/>
                  </a:lnTo>
                  <a:lnTo>
                    <a:pt x="943" y="1279"/>
                  </a:lnTo>
                  <a:lnTo>
                    <a:pt x="943" y="1285"/>
                  </a:lnTo>
                  <a:lnTo>
                    <a:pt x="940" y="1285"/>
                  </a:lnTo>
                  <a:lnTo>
                    <a:pt x="934" y="1288"/>
                  </a:lnTo>
                  <a:lnTo>
                    <a:pt x="931" y="1291"/>
                  </a:lnTo>
                  <a:lnTo>
                    <a:pt x="931" y="1290"/>
                  </a:lnTo>
                  <a:lnTo>
                    <a:pt x="930" y="1288"/>
                  </a:lnTo>
                  <a:lnTo>
                    <a:pt x="928" y="1288"/>
                  </a:lnTo>
                  <a:lnTo>
                    <a:pt x="927" y="1288"/>
                  </a:lnTo>
                  <a:lnTo>
                    <a:pt x="923" y="1287"/>
                  </a:lnTo>
                  <a:lnTo>
                    <a:pt x="922" y="1287"/>
                  </a:lnTo>
                  <a:lnTo>
                    <a:pt x="920" y="1285"/>
                  </a:lnTo>
                  <a:lnTo>
                    <a:pt x="919" y="1285"/>
                  </a:lnTo>
                  <a:lnTo>
                    <a:pt x="919" y="1284"/>
                  </a:lnTo>
                  <a:lnTo>
                    <a:pt x="917" y="1284"/>
                  </a:lnTo>
                  <a:lnTo>
                    <a:pt x="916" y="1284"/>
                  </a:lnTo>
                  <a:lnTo>
                    <a:pt x="914" y="1282"/>
                  </a:lnTo>
                  <a:lnTo>
                    <a:pt x="913" y="1281"/>
                  </a:lnTo>
                  <a:lnTo>
                    <a:pt x="911" y="1279"/>
                  </a:lnTo>
                  <a:lnTo>
                    <a:pt x="911" y="1281"/>
                  </a:lnTo>
                  <a:lnTo>
                    <a:pt x="910" y="1281"/>
                  </a:lnTo>
                  <a:lnTo>
                    <a:pt x="910" y="1282"/>
                  </a:lnTo>
                  <a:lnTo>
                    <a:pt x="908" y="1282"/>
                  </a:lnTo>
                  <a:lnTo>
                    <a:pt x="907" y="1281"/>
                  </a:lnTo>
                  <a:lnTo>
                    <a:pt x="905" y="1281"/>
                  </a:lnTo>
                  <a:lnTo>
                    <a:pt x="904" y="1281"/>
                  </a:lnTo>
                  <a:lnTo>
                    <a:pt x="902" y="1281"/>
                  </a:lnTo>
                  <a:lnTo>
                    <a:pt x="901" y="1281"/>
                  </a:lnTo>
                  <a:lnTo>
                    <a:pt x="901" y="1282"/>
                  </a:lnTo>
                  <a:lnTo>
                    <a:pt x="899" y="1282"/>
                  </a:lnTo>
                  <a:lnTo>
                    <a:pt x="899" y="1278"/>
                  </a:lnTo>
                  <a:lnTo>
                    <a:pt x="901" y="1276"/>
                  </a:lnTo>
                  <a:lnTo>
                    <a:pt x="902" y="1278"/>
                  </a:lnTo>
                  <a:lnTo>
                    <a:pt x="901" y="1276"/>
                  </a:lnTo>
                  <a:lnTo>
                    <a:pt x="899" y="1275"/>
                  </a:lnTo>
                  <a:lnTo>
                    <a:pt x="898" y="1275"/>
                  </a:lnTo>
                  <a:lnTo>
                    <a:pt x="896" y="1275"/>
                  </a:lnTo>
                  <a:lnTo>
                    <a:pt x="895" y="1275"/>
                  </a:lnTo>
                  <a:lnTo>
                    <a:pt x="893" y="1275"/>
                  </a:lnTo>
                  <a:lnTo>
                    <a:pt x="893" y="1276"/>
                  </a:lnTo>
                  <a:lnTo>
                    <a:pt x="892" y="1276"/>
                  </a:lnTo>
                  <a:lnTo>
                    <a:pt x="892" y="1275"/>
                  </a:lnTo>
                  <a:lnTo>
                    <a:pt x="890" y="1275"/>
                  </a:lnTo>
                  <a:lnTo>
                    <a:pt x="889" y="1273"/>
                  </a:lnTo>
                  <a:lnTo>
                    <a:pt x="889" y="1272"/>
                  </a:lnTo>
                  <a:lnTo>
                    <a:pt x="887" y="1270"/>
                  </a:lnTo>
                  <a:lnTo>
                    <a:pt x="886" y="1270"/>
                  </a:lnTo>
                  <a:lnTo>
                    <a:pt x="884" y="1267"/>
                  </a:lnTo>
                  <a:lnTo>
                    <a:pt x="883" y="1269"/>
                  </a:lnTo>
                  <a:lnTo>
                    <a:pt x="880" y="1269"/>
                  </a:lnTo>
                  <a:lnTo>
                    <a:pt x="880" y="1267"/>
                  </a:lnTo>
                  <a:lnTo>
                    <a:pt x="878" y="1266"/>
                  </a:lnTo>
                  <a:lnTo>
                    <a:pt x="877" y="1264"/>
                  </a:lnTo>
                  <a:lnTo>
                    <a:pt x="877" y="1263"/>
                  </a:lnTo>
                  <a:lnTo>
                    <a:pt x="877" y="1261"/>
                  </a:lnTo>
                  <a:lnTo>
                    <a:pt x="875" y="1261"/>
                  </a:lnTo>
                  <a:lnTo>
                    <a:pt x="875" y="1260"/>
                  </a:lnTo>
                  <a:lnTo>
                    <a:pt x="874" y="1260"/>
                  </a:lnTo>
                  <a:lnTo>
                    <a:pt x="875" y="1258"/>
                  </a:lnTo>
                  <a:lnTo>
                    <a:pt x="877" y="1258"/>
                  </a:lnTo>
                  <a:lnTo>
                    <a:pt x="878" y="1258"/>
                  </a:lnTo>
                  <a:lnTo>
                    <a:pt x="880" y="1258"/>
                  </a:lnTo>
                  <a:lnTo>
                    <a:pt x="881" y="1258"/>
                  </a:lnTo>
                  <a:lnTo>
                    <a:pt x="881" y="1256"/>
                  </a:lnTo>
                  <a:lnTo>
                    <a:pt x="883" y="1255"/>
                  </a:lnTo>
                  <a:lnTo>
                    <a:pt x="883" y="1253"/>
                  </a:lnTo>
                  <a:lnTo>
                    <a:pt x="883" y="1252"/>
                  </a:lnTo>
                  <a:lnTo>
                    <a:pt x="881" y="1252"/>
                  </a:lnTo>
                  <a:lnTo>
                    <a:pt x="880" y="1252"/>
                  </a:lnTo>
                  <a:lnTo>
                    <a:pt x="878" y="1252"/>
                  </a:lnTo>
                  <a:lnTo>
                    <a:pt x="877" y="1250"/>
                  </a:lnTo>
                  <a:lnTo>
                    <a:pt x="877" y="1249"/>
                  </a:lnTo>
                  <a:lnTo>
                    <a:pt x="878" y="1249"/>
                  </a:lnTo>
                  <a:lnTo>
                    <a:pt x="878" y="1246"/>
                  </a:lnTo>
                  <a:lnTo>
                    <a:pt x="880" y="1244"/>
                  </a:lnTo>
                  <a:lnTo>
                    <a:pt x="881" y="1244"/>
                  </a:lnTo>
                  <a:lnTo>
                    <a:pt x="881" y="1243"/>
                  </a:lnTo>
                  <a:lnTo>
                    <a:pt x="883" y="1241"/>
                  </a:lnTo>
                  <a:lnTo>
                    <a:pt x="883" y="1238"/>
                  </a:lnTo>
                  <a:lnTo>
                    <a:pt x="886" y="1238"/>
                  </a:lnTo>
                  <a:lnTo>
                    <a:pt x="886" y="1237"/>
                  </a:lnTo>
                  <a:lnTo>
                    <a:pt x="886" y="1238"/>
                  </a:lnTo>
                  <a:lnTo>
                    <a:pt x="887" y="1238"/>
                  </a:lnTo>
                  <a:lnTo>
                    <a:pt x="887" y="1240"/>
                  </a:lnTo>
                  <a:lnTo>
                    <a:pt x="889" y="1240"/>
                  </a:lnTo>
                  <a:lnTo>
                    <a:pt x="890" y="1238"/>
                  </a:lnTo>
                  <a:lnTo>
                    <a:pt x="892" y="1237"/>
                  </a:lnTo>
                  <a:lnTo>
                    <a:pt x="893" y="1237"/>
                  </a:lnTo>
                  <a:lnTo>
                    <a:pt x="893" y="1235"/>
                  </a:lnTo>
                  <a:lnTo>
                    <a:pt x="895" y="1235"/>
                  </a:lnTo>
                  <a:lnTo>
                    <a:pt x="896" y="1235"/>
                  </a:lnTo>
                  <a:lnTo>
                    <a:pt x="898" y="1235"/>
                  </a:lnTo>
                  <a:lnTo>
                    <a:pt x="899" y="1235"/>
                  </a:lnTo>
                  <a:lnTo>
                    <a:pt x="899" y="1234"/>
                  </a:lnTo>
                  <a:lnTo>
                    <a:pt x="899" y="1232"/>
                  </a:lnTo>
                  <a:lnTo>
                    <a:pt x="901" y="1234"/>
                  </a:lnTo>
                  <a:lnTo>
                    <a:pt x="901" y="1232"/>
                  </a:lnTo>
                  <a:lnTo>
                    <a:pt x="902" y="1231"/>
                  </a:lnTo>
                  <a:lnTo>
                    <a:pt x="904" y="1229"/>
                  </a:lnTo>
                  <a:lnTo>
                    <a:pt x="902" y="1229"/>
                  </a:lnTo>
                  <a:lnTo>
                    <a:pt x="902" y="1228"/>
                  </a:lnTo>
                  <a:lnTo>
                    <a:pt x="901" y="1226"/>
                  </a:lnTo>
                  <a:lnTo>
                    <a:pt x="901" y="1225"/>
                  </a:lnTo>
                  <a:lnTo>
                    <a:pt x="899" y="1223"/>
                  </a:lnTo>
                  <a:lnTo>
                    <a:pt x="899" y="1222"/>
                  </a:lnTo>
                  <a:lnTo>
                    <a:pt x="899" y="1220"/>
                  </a:lnTo>
                  <a:lnTo>
                    <a:pt x="899" y="1219"/>
                  </a:lnTo>
                  <a:lnTo>
                    <a:pt x="898" y="1217"/>
                  </a:lnTo>
                  <a:lnTo>
                    <a:pt x="898" y="1214"/>
                  </a:lnTo>
                  <a:lnTo>
                    <a:pt x="899" y="1213"/>
                  </a:lnTo>
                  <a:lnTo>
                    <a:pt x="899" y="1211"/>
                  </a:lnTo>
                  <a:lnTo>
                    <a:pt x="899" y="1210"/>
                  </a:lnTo>
                  <a:lnTo>
                    <a:pt x="901" y="1208"/>
                  </a:lnTo>
                  <a:lnTo>
                    <a:pt x="901" y="1207"/>
                  </a:lnTo>
                  <a:lnTo>
                    <a:pt x="902" y="1207"/>
                  </a:lnTo>
                  <a:lnTo>
                    <a:pt x="904" y="1205"/>
                  </a:lnTo>
                  <a:lnTo>
                    <a:pt x="902" y="1203"/>
                  </a:lnTo>
                  <a:lnTo>
                    <a:pt x="902" y="1202"/>
                  </a:lnTo>
                  <a:lnTo>
                    <a:pt x="901" y="1202"/>
                  </a:lnTo>
                  <a:lnTo>
                    <a:pt x="899" y="1202"/>
                  </a:lnTo>
                  <a:lnTo>
                    <a:pt x="898" y="1200"/>
                  </a:lnTo>
                  <a:lnTo>
                    <a:pt x="896" y="1199"/>
                  </a:lnTo>
                  <a:lnTo>
                    <a:pt x="895" y="1197"/>
                  </a:lnTo>
                  <a:lnTo>
                    <a:pt x="892" y="1193"/>
                  </a:lnTo>
                  <a:lnTo>
                    <a:pt x="892" y="1191"/>
                  </a:lnTo>
                  <a:lnTo>
                    <a:pt x="890" y="1190"/>
                  </a:lnTo>
                  <a:lnTo>
                    <a:pt x="890" y="1188"/>
                  </a:lnTo>
                  <a:lnTo>
                    <a:pt x="889" y="1185"/>
                  </a:lnTo>
                  <a:lnTo>
                    <a:pt x="889" y="1184"/>
                  </a:lnTo>
                  <a:lnTo>
                    <a:pt x="887" y="1182"/>
                  </a:lnTo>
                  <a:lnTo>
                    <a:pt x="886" y="1181"/>
                  </a:lnTo>
                  <a:lnTo>
                    <a:pt x="884" y="1181"/>
                  </a:lnTo>
                  <a:lnTo>
                    <a:pt x="886" y="1179"/>
                  </a:lnTo>
                  <a:lnTo>
                    <a:pt x="886" y="1178"/>
                  </a:lnTo>
                  <a:lnTo>
                    <a:pt x="887" y="1178"/>
                  </a:lnTo>
                  <a:lnTo>
                    <a:pt x="889" y="1178"/>
                  </a:lnTo>
                  <a:lnTo>
                    <a:pt x="890" y="1179"/>
                  </a:lnTo>
                  <a:lnTo>
                    <a:pt x="892" y="1178"/>
                  </a:lnTo>
                  <a:lnTo>
                    <a:pt x="893" y="1178"/>
                  </a:lnTo>
                  <a:lnTo>
                    <a:pt x="893" y="1176"/>
                  </a:lnTo>
                  <a:lnTo>
                    <a:pt x="895" y="1175"/>
                  </a:lnTo>
                  <a:lnTo>
                    <a:pt x="896" y="1173"/>
                  </a:lnTo>
                  <a:lnTo>
                    <a:pt x="896" y="1172"/>
                  </a:lnTo>
                  <a:lnTo>
                    <a:pt x="896" y="1170"/>
                  </a:lnTo>
                  <a:lnTo>
                    <a:pt x="896" y="1169"/>
                  </a:lnTo>
                  <a:lnTo>
                    <a:pt x="895" y="1167"/>
                  </a:lnTo>
                  <a:lnTo>
                    <a:pt x="893" y="1166"/>
                  </a:lnTo>
                  <a:lnTo>
                    <a:pt x="893" y="1164"/>
                  </a:lnTo>
                  <a:lnTo>
                    <a:pt x="892" y="1163"/>
                  </a:lnTo>
                  <a:lnTo>
                    <a:pt x="892" y="1161"/>
                  </a:lnTo>
                  <a:lnTo>
                    <a:pt x="893" y="1160"/>
                  </a:lnTo>
                  <a:lnTo>
                    <a:pt x="893" y="1161"/>
                  </a:lnTo>
                  <a:lnTo>
                    <a:pt x="895" y="1163"/>
                  </a:lnTo>
                  <a:lnTo>
                    <a:pt x="895" y="1161"/>
                  </a:lnTo>
                  <a:lnTo>
                    <a:pt x="896" y="1164"/>
                  </a:lnTo>
                  <a:lnTo>
                    <a:pt x="898" y="1164"/>
                  </a:lnTo>
                  <a:lnTo>
                    <a:pt x="899" y="1164"/>
                  </a:lnTo>
                  <a:lnTo>
                    <a:pt x="901" y="1164"/>
                  </a:lnTo>
                  <a:lnTo>
                    <a:pt x="902" y="1164"/>
                  </a:lnTo>
                  <a:lnTo>
                    <a:pt x="904" y="1164"/>
                  </a:lnTo>
                  <a:lnTo>
                    <a:pt x="904" y="1163"/>
                  </a:lnTo>
                  <a:lnTo>
                    <a:pt x="902" y="1160"/>
                  </a:lnTo>
                  <a:lnTo>
                    <a:pt x="901" y="1160"/>
                  </a:lnTo>
                  <a:lnTo>
                    <a:pt x="898" y="1157"/>
                  </a:lnTo>
                  <a:lnTo>
                    <a:pt x="898" y="1154"/>
                  </a:lnTo>
                  <a:lnTo>
                    <a:pt x="896" y="1152"/>
                  </a:lnTo>
                  <a:lnTo>
                    <a:pt x="898" y="1149"/>
                  </a:lnTo>
                  <a:lnTo>
                    <a:pt x="898" y="1147"/>
                  </a:lnTo>
                  <a:lnTo>
                    <a:pt x="899" y="1147"/>
                  </a:lnTo>
                  <a:lnTo>
                    <a:pt x="902" y="1147"/>
                  </a:lnTo>
                  <a:lnTo>
                    <a:pt x="902" y="1149"/>
                  </a:lnTo>
                  <a:lnTo>
                    <a:pt x="904" y="1149"/>
                  </a:lnTo>
                  <a:lnTo>
                    <a:pt x="905" y="1150"/>
                  </a:lnTo>
                  <a:lnTo>
                    <a:pt x="907" y="1152"/>
                  </a:lnTo>
                  <a:lnTo>
                    <a:pt x="908" y="1154"/>
                  </a:lnTo>
                  <a:lnTo>
                    <a:pt x="910" y="1154"/>
                  </a:lnTo>
                  <a:lnTo>
                    <a:pt x="911" y="1155"/>
                  </a:lnTo>
                  <a:lnTo>
                    <a:pt x="913" y="1155"/>
                  </a:lnTo>
                  <a:lnTo>
                    <a:pt x="914" y="1157"/>
                  </a:lnTo>
                  <a:lnTo>
                    <a:pt x="916" y="1155"/>
                  </a:lnTo>
                  <a:lnTo>
                    <a:pt x="916" y="1154"/>
                  </a:lnTo>
                  <a:lnTo>
                    <a:pt x="916" y="1152"/>
                  </a:lnTo>
                  <a:lnTo>
                    <a:pt x="917" y="1150"/>
                  </a:lnTo>
                  <a:lnTo>
                    <a:pt x="916" y="1149"/>
                  </a:lnTo>
                  <a:lnTo>
                    <a:pt x="916" y="1147"/>
                  </a:lnTo>
                  <a:lnTo>
                    <a:pt x="914" y="1147"/>
                  </a:lnTo>
                  <a:lnTo>
                    <a:pt x="914" y="1144"/>
                  </a:lnTo>
                  <a:lnTo>
                    <a:pt x="913" y="1146"/>
                  </a:lnTo>
                  <a:lnTo>
                    <a:pt x="911" y="1146"/>
                  </a:lnTo>
                  <a:lnTo>
                    <a:pt x="911" y="1144"/>
                  </a:lnTo>
                  <a:lnTo>
                    <a:pt x="910" y="1143"/>
                  </a:lnTo>
                  <a:lnTo>
                    <a:pt x="908" y="1143"/>
                  </a:lnTo>
                  <a:lnTo>
                    <a:pt x="905" y="1137"/>
                  </a:lnTo>
                  <a:lnTo>
                    <a:pt x="904" y="1137"/>
                  </a:lnTo>
                  <a:lnTo>
                    <a:pt x="904" y="1135"/>
                  </a:lnTo>
                  <a:lnTo>
                    <a:pt x="901" y="1135"/>
                  </a:lnTo>
                  <a:lnTo>
                    <a:pt x="901" y="1132"/>
                  </a:lnTo>
                  <a:lnTo>
                    <a:pt x="901" y="1131"/>
                  </a:lnTo>
                  <a:lnTo>
                    <a:pt x="901" y="1128"/>
                  </a:lnTo>
                  <a:lnTo>
                    <a:pt x="899" y="1128"/>
                  </a:lnTo>
                  <a:lnTo>
                    <a:pt x="898" y="1126"/>
                  </a:lnTo>
                  <a:lnTo>
                    <a:pt x="899" y="1126"/>
                  </a:lnTo>
                  <a:lnTo>
                    <a:pt x="898" y="1125"/>
                  </a:lnTo>
                  <a:lnTo>
                    <a:pt x="898" y="1123"/>
                  </a:lnTo>
                  <a:lnTo>
                    <a:pt x="899" y="1122"/>
                  </a:lnTo>
                  <a:lnTo>
                    <a:pt x="896" y="1120"/>
                  </a:lnTo>
                  <a:lnTo>
                    <a:pt x="895" y="1122"/>
                  </a:lnTo>
                  <a:lnTo>
                    <a:pt x="893" y="1122"/>
                  </a:lnTo>
                  <a:lnTo>
                    <a:pt x="893" y="1123"/>
                  </a:lnTo>
                  <a:lnTo>
                    <a:pt x="893" y="1125"/>
                  </a:lnTo>
                  <a:lnTo>
                    <a:pt x="892" y="1125"/>
                  </a:lnTo>
                  <a:lnTo>
                    <a:pt x="890" y="1125"/>
                  </a:lnTo>
                  <a:lnTo>
                    <a:pt x="887" y="1125"/>
                  </a:lnTo>
                  <a:lnTo>
                    <a:pt x="886" y="1126"/>
                  </a:lnTo>
                  <a:lnTo>
                    <a:pt x="884" y="1126"/>
                  </a:lnTo>
                  <a:lnTo>
                    <a:pt x="883" y="1126"/>
                  </a:lnTo>
                  <a:lnTo>
                    <a:pt x="881" y="1126"/>
                  </a:lnTo>
                  <a:lnTo>
                    <a:pt x="880" y="1128"/>
                  </a:lnTo>
                  <a:lnTo>
                    <a:pt x="878" y="1126"/>
                  </a:lnTo>
                  <a:lnTo>
                    <a:pt x="877" y="1125"/>
                  </a:lnTo>
                  <a:lnTo>
                    <a:pt x="875" y="1123"/>
                  </a:lnTo>
                  <a:lnTo>
                    <a:pt x="875" y="1122"/>
                  </a:lnTo>
                  <a:lnTo>
                    <a:pt x="874" y="1120"/>
                  </a:lnTo>
                  <a:lnTo>
                    <a:pt x="872" y="1120"/>
                  </a:lnTo>
                  <a:lnTo>
                    <a:pt x="871" y="1120"/>
                  </a:lnTo>
                  <a:lnTo>
                    <a:pt x="869" y="1123"/>
                  </a:lnTo>
                  <a:lnTo>
                    <a:pt x="868" y="1125"/>
                  </a:lnTo>
                  <a:lnTo>
                    <a:pt x="866" y="1126"/>
                  </a:lnTo>
                  <a:lnTo>
                    <a:pt x="864" y="1126"/>
                  </a:lnTo>
                  <a:lnTo>
                    <a:pt x="863" y="1126"/>
                  </a:lnTo>
                  <a:lnTo>
                    <a:pt x="860" y="1126"/>
                  </a:lnTo>
                  <a:lnTo>
                    <a:pt x="858" y="1125"/>
                  </a:lnTo>
                  <a:lnTo>
                    <a:pt x="857" y="1125"/>
                  </a:lnTo>
                  <a:lnTo>
                    <a:pt x="857" y="1123"/>
                  </a:lnTo>
                  <a:lnTo>
                    <a:pt x="855" y="1123"/>
                  </a:lnTo>
                  <a:lnTo>
                    <a:pt x="855" y="1122"/>
                  </a:lnTo>
                  <a:lnTo>
                    <a:pt x="855" y="1120"/>
                  </a:lnTo>
                  <a:lnTo>
                    <a:pt x="855" y="1119"/>
                  </a:lnTo>
                  <a:lnTo>
                    <a:pt x="857" y="1117"/>
                  </a:lnTo>
                  <a:lnTo>
                    <a:pt x="857" y="1116"/>
                  </a:lnTo>
                  <a:lnTo>
                    <a:pt x="857" y="1114"/>
                  </a:lnTo>
                  <a:lnTo>
                    <a:pt x="857" y="1113"/>
                  </a:lnTo>
                  <a:lnTo>
                    <a:pt x="857" y="1111"/>
                  </a:lnTo>
                  <a:lnTo>
                    <a:pt x="855" y="1111"/>
                  </a:lnTo>
                  <a:lnTo>
                    <a:pt x="854" y="1111"/>
                  </a:lnTo>
                  <a:lnTo>
                    <a:pt x="852" y="1111"/>
                  </a:lnTo>
                  <a:lnTo>
                    <a:pt x="851" y="1113"/>
                  </a:lnTo>
                  <a:lnTo>
                    <a:pt x="848" y="1113"/>
                  </a:lnTo>
                  <a:lnTo>
                    <a:pt x="845" y="1114"/>
                  </a:lnTo>
                  <a:lnTo>
                    <a:pt x="845" y="1116"/>
                  </a:lnTo>
                  <a:lnTo>
                    <a:pt x="843" y="1117"/>
                  </a:lnTo>
                  <a:lnTo>
                    <a:pt x="843" y="1116"/>
                  </a:lnTo>
                  <a:lnTo>
                    <a:pt x="839" y="1114"/>
                  </a:lnTo>
                  <a:lnTo>
                    <a:pt x="837" y="1114"/>
                  </a:lnTo>
                  <a:lnTo>
                    <a:pt x="836" y="1116"/>
                  </a:lnTo>
                  <a:lnTo>
                    <a:pt x="834" y="1114"/>
                  </a:lnTo>
                  <a:lnTo>
                    <a:pt x="834" y="1116"/>
                  </a:lnTo>
                  <a:lnTo>
                    <a:pt x="833" y="1116"/>
                  </a:lnTo>
                  <a:lnTo>
                    <a:pt x="831" y="1116"/>
                  </a:lnTo>
                  <a:lnTo>
                    <a:pt x="830" y="1116"/>
                  </a:lnTo>
                  <a:lnTo>
                    <a:pt x="828" y="1116"/>
                  </a:lnTo>
                  <a:lnTo>
                    <a:pt x="827" y="1116"/>
                  </a:lnTo>
                  <a:lnTo>
                    <a:pt x="825" y="1117"/>
                  </a:lnTo>
                  <a:lnTo>
                    <a:pt x="824" y="1117"/>
                  </a:lnTo>
                  <a:lnTo>
                    <a:pt x="822" y="1117"/>
                  </a:lnTo>
                  <a:lnTo>
                    <a:pt x="821" y="1116"/>
                  </a:lnTo>
                  <a:lnTo>
                    <a:pt x="819" y="1116"/>
                  </a:lnTo>
                  <a:lnTo>
                    <a:pt x="819" y="1114"/>
                  </a:lnTo>
                  <a:lnTo>
                    <a:pt x="819" y="1113"/>
                  </a:lnTo>
                  <a:lnTo>
                    <a:pt x="821" y="1111"/>
                  </a:lnTo>
                  <a:lnTo>
                    <a:pt x="821" y="1108"/>
                  </a:lnTo>
                  <a:lnTo>
                    <a:pt x="821" y="1107"/>
                  </a:lnTo>
                  <a:lnTo>
                    <a:pt x="822" y="1105"/>
                  </a:lnTo>
                  <a:lnTo>
                    <a:pt x="824" y="1104"/>
                  </a:lnTo>
                  <a:lnTo>
                    <a:pt x="825" y="1104"/>
                  </a:lnTo>
                  <a:lnTo>
                    <a:pt x="825" y="1102"/>
                  </a:lnTo>
                  <a:lnTo>
                    <a:pt x="825" y="1101"/>
                  </a:lnTo>
                  <a:lnTo>
                    <a:pt x="825" y="1099"/>
                  </a:lnTo>
                  <a:lnTo>
                    <a:pt x="824" y="1097"/>
                  </a:lnTo>
                  <a:lnTo>
                    <a:pt x="822" y="1096"/>
                  </a:lnTo>
                  <a:lnTo>
                    <a:pt x="824" y="1094"/>
                  </a:lnTo>
                  <a:lnTo>
                    <a:pt x="825" y="1093"/>
                  </a:lnTo>
                  <a:lnTo>
                    <a:pt x="827" y="1091"/>
                  </a:lnTo>
                  <a:lnTo>
                    <a:pt x="827" y="1090"/>
                  </a:lnTo>
                  <a:lnTo>
                    <a:pt x="827" y="1088"/>
                  </a:lnTo>
                  <a:lnTo>
                    <a:pt x="827" y="1087"/>
                  </a:lnTo>
                  <a:lnTo>
                    <a:pt x="825" y="1084"/>
                  </a:lnTo>
                  <a:lnTo>
                    <a:pt x="824" y="1084"/>
                  </a:lnTo>
                  <a:lnTo>
                    <a:pt x="824" y="1082"/>
                  </a:lnTo>
                  <a:lnTo>
                    <a:pt x="824" y="1081"/>
                  </a:lnTo>
                  <a:lnTo>
                    <a:pt x="822" y="1081"/>
                  </a:lnTo>
                  <a:lnTo>
                    <a:pt x="824" y="1079"/>
                  </a:lnTo>
                  <a:lnTo>
                    <a:pt x="824" y="1078"/>
                  </a:lnTo>
                  <a:lnTo>
                    <a:pt x="825" y="1076"/>
                  </a:lnTo>
                  <a:lnTo>
                    <a:pt x="825" y="1075"/>
                  </a:lnTo>
                  <a:lnTo>
                    <a:pt x="824" y="1073"/>
                  </a:lnTo>
                  <a:lnTo>
                    <a:pt x="821" y="1072"/>
                  </a:lnTo>
                  <a:lnTo>
                    <a:pt x="819" y="1070"/>
                  </a:lnTo>
                  <a:lnTo>
                    <a:pt x="819" y="1069"/>
                  </a:lnTo>
                  <a:lnTo>
                    <a:pt x="819" y="1067"/>
                  </a:lnTo>
                  <a:lnTo>
                    <a:pt x="821" y="1066"/>
                  </a:lnTo>
                  <a:lnTo>
                    <a:pt x="822" y="1066"/>
                  </a:lnTo>
                  <a:lnTo>
                    <a:pt x="822" y="1064"/>
                  </a:lnTo>
                  <a:lnTo>
                    <a:pt x="822" y="1063"/>
                  </a:lnTo>
                  <a:lnTo>
                    <a:pt x="822" y="1061"/>
                  </a:lnTo>
                  <a:lnTo>
                    <a:pt x="824" y="1061"/>
                  </a:lnTo>
                  <a:lnTo>
                    <a:pt x="825" y="1061"/>
                  </a:lnTo>
                  <a:lnTo>
                    <a:pt x="827" y="1061"/>
                  </a:lnTo>
                  <a:lnTo>
                    <a:pt x="828" y="1061"/>
                  </a:lnTo>
                  <a:lnTo>
                    <a:pt x="828" y="1060"/>
                  </a:lnTo>
                  <a:lnTo>
                    <a:pt x="828" y="1058"/>
                  </a:lnTo>
                  <a:lnTo>
                    <a:pt x="830" y="1057"/>
                  </a:lnTo>
                  <a:lnTo>
                    <a:pt x="830" y="1055"/>
                  </a:lnTo>
                  <a:lnTo>
                    <a:pt x="831" y="1054"/>
                  </a:lnTo>
                  <a:lnTo>
                    <a:pt x="831" y="1052"/>
                  </a:lnTo>
                  <a:lnTo>
                    <a:pt x="834" y="1051"/>
                  </a:lnTo>
                  <a:lnTo>
                    <a:pt x="836" y="1048"/>
                  </a:lnTo>
                  <a:lnTo>
                    <a:pt x="837" y="1046"/>
                  </a:lnTo>
                  <a:lnTo>
                    <a:pt x="840" y="1043"/>
                  </a:lnTo>
                  <a:lnTo>
                    <a:pt x="842" y="1043"/>
                  </a:lnTo>
                  <a:lnTo>
                    <a:pt x="839" y="1041"/>
                  </a:lnTo>
                  <a:lnTo>
                    <a:pt x="839" y="1043"/>
                  </a:lnTo>
                  <a:lnTo>
                    <a:pt x="837" y="1041"/>
                  </a:lnTo>
                  <a:lnTo>
                    <a:pt x="839" y="1040"/>
                  </a:lnTo>
                  <a:lnTo>
                    <a:pt x="839" y="1038"/>
                  </a:lnTo>
                  <a:lnTo>
                    <a:pt x="837" y="1038"/>
                  </a:lnTo>
                  <a:lnTo>
                    <a:pt x="836" y="1038"/>
                  </a:lnTo>
                  <a:lnTo>
                    <a:pt x="836" y="1037"/>
                  </a:lnTo>
                  <a:lnTo>
                    <a:pt x="836" y="1035"/>
                  </a:lnTo>
                  <a:lnTo>
                    <a:pt x="834" y="1035"/>
                  </a:lnTo>
                  <a:lnTo>
                    <a:pt x="836" y="1034"/>
                  </a:lnTo>
                  <a:lnTo>
                    <a:pt x="836" y="1032"/>
                  </a:lnTo>
                  <a:lnTo>
                    <a:pt x="836" y="1031"/>
                  </a:lnTo>
                  <a:lnTo>
                    <a:pt x="837" y="1031"/>
                  </a:lnTo>
                  <a:lnTo>
                    <a:pt x="837" y="1029"/>
                  </a:lnTo>
                  <a:lnTo>
                    <a:pt x="839" y="1028"/>
                  </a:lnTo>
                  <a:lnTo>
                    <a:pt x="837" y="1026"/>
                  </a:lnTo>
                  <a:lnTo>
                    <a:pt x="839" y="1026"/>
                  </a:lnTo>
                  <a:lnTo>
                    <a:pt x="839" y="1025"/>
                  </a:lnTo>
                  <a:lnTo>
                    <a:pt x="837" y="1023"/>
                  </a:lnTo>
                  <a:lnTo>
                    <a:pt x="837" y="1022"/>
                  </a:lnTo>
                  <a:lnTo>
                    <a:pt x="837" y="1020"/>
                  </a:lnTo>
                  <a:lnTo>
                    <a:pt x="839" y="1019"/>
                  </a:lnTo>
                  <a:lnTo>
                    <a:pt x="840" y="1017"/>
                  </a:lnTo>
                  <a:lnTo>
                    <a:pt x="842" y="1016"/>
                  </a:lnTo>
                  <a:lnTo>
                    <a:pt x="843" y="1016"/>
                  </a:lnTo>
                  <a:lnTo>
                    <a:pt x="843" y="1014"/>
                  </a:lnTo>
                  <a:lnTo>
                    <a:pt x="845" y="1013"/>
                  </a:lnTo>
                  <a:lnTo>
                    <a:pt x="845" y="1011"/>
                  </a:lnTo>
                  <a:lnTo>
                    <a:pt x="845" y="1010"/>
                  </a:lnTo>
                  <a:lnTo>
                    <a:pt x="843" y="1010"/>
                  </a:lnTo>
                  <a:lnTo>
                    <a:pt x="842" y="1010"/>
                  </a:lnTo>
                  <a:lnTo>
                    <a:pt x="842" y="1011"/>
                  </a:lnTo>
                  <a:lnTo>
                    <a:pt x="840" y="1011"/>
                  </a:lnTo>
                  <a:lnTo>
                    <a:pt x="837" y="1013"/>
                  </a:lnTo>
                  <a:lnTo>
                    <a:pt x="836" y="1013"/>
                  </a:lnTo>
                  <a:lnTo>
                    <a:pt x="834" y="1013"/>
                  </a:lnTo>
                  <a:lnTo>
                    <a:pt x="833" y="1013"/>
                  </a:lnTo>
                  <a:lnTo>
                    <a:pt x="831" y="1013"/>
                  </a:lnTo>
                  <a:lnTo>
                    <a:pt x="830" y="1013"/>
                  </a:lnTo>
                  <a:lnTo>
                    <a:pt x="828" y="1013"/>
                  </a:lnTo>
                  <a:lnTo>
                    <a:pt x="827" y="1013"/>
                  </a:lnTo>
                  <a:lnTo>
                    <a:pt x="825" y="1011"/>
                  </a:lnTo>
                  <a:lnTo>
                    <a:pt x="824" y="1010"/>
                  </a:lnTo>
                  <a:lnTo>
                    <a:pt x="821" y="1010"/>
                  </a:lnTo>
                  <a:lnTo>
                    <a:pt x="819" y="1010"/>
                  </a:lnTo>
                  <a:lnTo>
                    <a:pt x="816" y="1008"/>
                  </a:lnTo>
                  <a:lnTo>
                    <a:pt x="815" y="1008"/>
                  </a:lnTo>
                  <a:lnTo>
                    <a:pt x="813" y="1010"/>
                  </a:lnTo>
                  <a:lnTo>
                    <a:pt x="812" y="1010"/>
                  </a:lnTo>
                  <a:lnTo>
                    <a:pt x="810" y="1010"/>
                  </a:lnTo>
                  <a:lnTo>
                    <a:pt x="810" y="1011"/>
                  </a:lnTo>
                  <a:lnTo>
                    <a:pt x="808" y="1011"/>
                  </a:lnTo>
                  <a:lnTo>
                    <a:pt x="807" y="1013"/>
                  </a:lnTo>
                  <a:lnTo>
                    <a:pt x="807" y="1014"/>
                  </a:lnTo>
                  <a:lnTo>
                    <a:pt x="804" y="1014"/>
                  </a:lnTo>
                  <a:lnTo>
                    <a:pt x="802" y="1013"/>
                  </a:lnTo>
                  <a:lnTo>
                    <a:pt x="805" y="1013"/>
                  </a:lnTo>
                  <a:lnTo>
                    <a:pt x="807" y="1013"/>
                  </a:lnTo>
                  <a:lnTo>
                    <a:pt x="807" y="1011"/>
                  </a:lnTo>
                  <a:lnTo>
                    <a:pt x="807" y="1010"/>
                  </a:lnTo>
                  <a:lnTo>
                    <a:pt x="807" y="1008"/>
                  </a:lnTo>
                  <a:lnTo>
                    <a:pt x="807" y="1007"/>
                  </a:lnTo>
                  <a:lnTo>
                    <a:pt x="807" y="1005"/>
                  </a:lnTo>
                  <a:lnTo>
                    <a:pt x="808" y="1002"/>
                  </a:lnTo>
                  <a:lnTo>
                    <a:pt x="808" y="1001"/>
                  </a:lnTo>
                  <a:lnTo>
                    <a:pt x="808" y="998"/>
                  </a:lnTo>
                  <a:lnTo>
                    <a:pt x="810" y="996"/>
                  </a:lnTo>
                  <a:lnTo>
                    <a:pt x="810" y="995"/>
                  </a:lnTo>
                  <a:lnTo>
                    <a:pt x="808" y="995"/>
                  </a:lnTo>
                  <a:lnTo>
                    <a:pt x="808" y="993"/>
                  </a:lnTo>
                  <a:lnTo>
                    <a:pt x="810" y="993"/>
                  </a:lnTo>
                  <a:lnTo>
                    <a:pt x="808" y="991"/>
                  </a:lnTo>
                  <a:lnTo>
                    <a:pt x="808" y="990"/>
                  </a:lnTo>
                  <a:lnTo>
                    <a:pt x="808" y="988"/>
                  </a:lnTo>
                  <a:lnTo>
                    <a:pt x="808" y="987"/>
                  </a:lnTo>
                  <a:lnTo>
                    <a:pt x="807" y="985"/>
                  </a:lnTo>
                  <a:lnTo>
                    <a:pt x="805" y="984"/>
                  </a:lnTo>
                  <a:lnTo>
                    <a:pt x="805" y="982"/>
                  </a:lnTo>
                  <a:lnTo>
                    <a:pt x="804" y="982"/>
                  </a:lnTo>
                  <a:lnTo>
                    <a:pt x="802" y="982"/>
                  </a:lnTo>
                  <a:lnTo>
                    <a:pt x="801" y="981"/>
                  </a:lnTo>
                  <a:lnTo>
                    <a:pt x="799" y="979"/>
                  </a:lnTo>
                  <a:lnTo>
                    <a:pt x="796" y="979"/>
                  </a:lnTo>
                  <a:lnTo>
                    <a:pt x="795" y="981"/>
                  </a:lnTo>
                  <a:lnTo>
                    <a:pt x="793" y="981"/>
                  </a:lnTo>
                  <a:lnTo>
                    <a:pt x="792" y="979"/>
                  </a:lnTo>
                  <a:lnTo>
                    <a:pt x="792" y="981"/>
                  </a:lnTo>
                  <a:lnTo>
                    <a:pt x="790" y="979"/>
                  </a:lnTo>
                  <a:lnTo>
                    <a:pt x="790" y="978"/>
                  </a:lnTo>
                  <a:lnTo>
                    <a:pt x="790" y="976"/>
                  </a:lnTo>
                  <a:lnTo>
                    <a:pt x="789" y="978"/>
                  </a:lnTo>
                  <a:lnTo>
                    <a:pt x="789" y="976"/>
                  </a:lnTo>
                  <a:lnTo>
                    <a:pt x="787" y="975"/>
                  </a:lnTo>
                  <a:lnTo>
                    <a:pt x="787" y="973"/>
                  </a:lnTo>
                  <a:lnTo>
                    <a:pt x="787" y="972"/>
                  </a:lnTo>
                  <a:lnTo>
                    <a:pt x="787" y="970"/>
                  </a:lnTo>
                  <a:lnTo>
                    <a:pt x="789" y="970"/>
                  </a:lnTo>
                  <a:lnTo>
                    <a:pt x="789" y="969"/>
                  </a:lnTo>
                  <a:lnTo>
                    <a:pt x="787" y="969"/>
                  </a:lnTo>
                  <a:lnTo>
                    <a:pt x="784" y="967"/>
                  </a:lnTo>
                  <a:lnTo>
                    <a:pt x="786" y="967"/>
                  </a:lnTo>
                  <a:lnTo>
                    <a:pt x="787" y="966"/>
                  </a:lnTo>
                  <a:lnTo>
                    <a:pt x="787" y="964"/>
                  </a:lnTo>
                  <a:lnTo>
                    <a:pt x="786" y="964"/>
                  </a:lnTo>
                  <a:lnTo>
                    <a:pt x="787" y="963"/>
                  </a:lnTo>
                  <a:lnTo>
                    <a:pt x="789" y="963"/>
                  </a:lnTo>
                  <a:lnTo>
                    <a:pt x="790" y="963"/>
                  </a:lnTo>
                  <a:lnTo>
                    <a:pt x="792" y="963"/>
                  </a:lnTo>
                  <a:lnTo>
                    <a:pt x="790" y="963"/>
                  </a:lnTo>
                  <a:lnTo>
                    <a:pt x="790" y="961"/>
                  </a:lnTo>
                  <a:lnTo>
                    <a:pt x="789" y="961"/>
                  </a:lnTo>
                  <a:lnTo>
                    <a:pt x="789" y="960"/>
                  </a:lnTo>
                  <a:lnTo>
                    <a:pt x="789" y="958"/>
                  </a:lnTo>
                  <a:lnTo>
                    <a:pt x="787" y="958"/>
                  </a:lnTo>
                  <a:lnTo>
                    <a:pt x="787" y="957"/>
                  </a:lnTo>
                  <a:lnTo>
                    <a:pt x="789" y="955"/>
                  </a:lnTo>
                  <a:lnTo>
                    <a:pt x="787" y="954"/>
                  </a:lnTo>
                  <a:lnTo>
                    <a:pt x="786" y="955"/>
                  </a:lnTo>
                  <a:lnTo>
                    <a:pt x="784" y="955"/>
                  </a:lnTo>
                  <a:lnTo>
                    <a:pt x="786" y="954"/>
                  </a:lnTo>
                  <a:lnTo>
                    <a:pt x="784" y="952"/>
                  </a:lnTo>
                  <a:lnTo>
                    <a:pt x="783" y="952"/>
                  </a:lnTo>
                  <a:lnTo>
                    <a:pt x="781" y="952"/>
                  </a:lnTo>
                  <a:lnTo>
                    <a:pt x="778" y="954"/>
                  </a:lnTo>
                  <a:lnTo>
                    <a:pt x="777" y="954"/>
                  </a:lnTo>
                  <a:lnTo>
                    <a:pt x="777" y="952"/>
                  </a:lnTo>
                  <a:lnTo>
                    <a:pt x="775" y="954"/>
                  </a:lnTo>
                  <a:lnTo>
                    <a:pt x="774" y="954"/>
                  </a:lnTo>
                  <a:lnTo>
                    <a:pt x="772" y="955"/>
                  </a:lnTo>
                  <a:lnTo>
                    <a:pt x="771" y="954"/>
                  </a:lnTo>
                  <a:lnTo>
                    <a:pt x="769" y="954"/>
                  </a:lnTo>
                  <a:lnTo>
                    <a:pt x="769" y="955"/>
                  </a:lnTo>
                  <a:lnTo>
                    <a:pt x="769" y="957"/>
                  </a:lnTo>
                  <a:lnTo>
                    <a:pt x="768" y="957"/>
                  </a:lnTo>
                  <a:lnTo>
                    <a:pt x="768" y="958"/>
                  </a:lnTo>
                  <a:lnTo>
                    <a:pt x="768" y="960"/>
                  </a:lnTo>
                  <a:lnTo>
                    <a:pt x="768" y="961"/>
                  </a:lnTo>
                  <a:lnTo>
                    <a:pt x="768" y="960"/>
                  </a:lnTo>
                  <a:lnTo>
                    <a:pt x="766" y="960"/>
                  </a:lnTo>
                  <a:lnTo>
                    <a:pt x="765" y="960"/>
                  </a:lnTo>
                  <a:lnTo>
                    <a:pt x="766" y="958"/>
                  </a:lnTo>
                  <a:lnTo>
                    <a:pt x="765" y="958"/>
                  </a:lnTo>
                  <a:lnTo>
                    <a:pt x="765" y="960"/>
                  </a:lnTo>
                  <a:lnTo>
                    <a:pt x="763" y="960"/>
                  </a:lnTo>
                  <a:lnTo>
                    <a:pt x="762" y="958"/>
                  </a:lnTo>
                  <a:lnTo>
                    <a:pt x="760" y="958"/>
                  </a:lnTo>
                  <a:lnTo>
                    <a:pt x="762" y="957"/>
                  </a:lnTo>
                  <a:lnTo>
                    <a:pt x="762" y="955"/>
                  </a:lnTo>
                  <a:lnTo>
                    <a:pt x="760" y="954"/>
                  </a:lnTo>
                  <a:lnTo>
                    <a:pt x="760" y="952"/>
                  </a:lnTo>
                  <a:lnTo>
                    <a:pt x="759" y="951"/>
                  </a:lnTo>
                  <a:lnTo>
                    <a:pt x="757" y="951"/>
                  </a:lnTo>
                  <a:lnTo>
                    <a:pt x="757" y="949"/>
                  </a:lnTo>
                  <a:lnTo>
                    <a:pt x="759" y="949"/>
                  </a:lnTo>
                  <a:lnTo>
                    <a:pt x="760" y="948"/>
                  </a:lnTo>
                  <a:lnTo>
                    <a:pt x="760" y="946"/>
                  </a:lnTo>
                  <a:lnTo>
                    <a:pt x="762" y="945"/>
                  </a:lnTo>
                  <a:lnTo>
                    <a:pt x="763" y="945"/>
                  </a:lnTo>
                  <a:lnTo>
                    <a:pt x="763" y="943"/>
                  </a:lnTo>
                  <a:lnTo>
                    <a:pt x="763" y="942"/>
                  </a:lnTo>
                  <a:lnTo>
                    <a:pt x="762" y="942"/>
                  </a:lnTo>
                  <a:lnTo>
                    <a:pt x="760" y="942"/>
                  </a:lnTo>
                  <a:lnTo>
                    <a:pt x="759" y="940"/>
                  </a:lnTo>
                  <a:lnTo>
                    <a:pt x="760" y="938"/>
                  </a:lnTo>
                  <a:lnTo>
                    <a:pt x="760" y="937"/>
                  </a:lnTo>
                  <a:lnTo>
                    <a:pt x="762" y="935"/>
                  </a:lnTo>
                  <a:lnTo>
                    <a:pt x="763" y="935"/>
                  </a:lnTo>
                  <a:lnTo>
                    <a:pt x="763" y="934"/>
                  </a:lnTo>
                  <a:lnTo>
                    <a:pt x="763" y="932"/>
                  </a:lnTo>
                  <a:lnTo>
                    <a:pt x="762" y="931"/>
                  </a:lnTo>
                  <a:lnTo>
                    <a:pt x="762" y="928"/>
                  </a:lnTo>
                  <a:lnTo>
                    <a:pt x="760" y="928"/>
                  </a:lnTo>
                  <a:lnTo>
                    <a:pt x="759" y="926"/>
                  </a:lnTo>
                  <a:lnTo>
                    <a:pt x="759" y="925"/>
                  </a:lnTo>
                  <a:lnTo>
                    <a:pt x="757" y="925"/>
                  </a:lnTo>
                  <a:lnTo>
                    <a:pt x="757" y="920"/>
                  </a:lnTo>
                  <a:lnTo>
                    <a:pt x="757" y="919"/>
                  </a:lnTo>
                  <a:lnTo>
                    <a:pt x="756" y="917"/>
                  </a:lnTo>
                  <a:lnTo>
                    <a:pt x="757" y="914"/>
                  </a:lnTo>
                  <a:lnTo>
                    <a:pt x="757" y="911"/>
                  </a:lnTo>
                  <a:lnTo>
                    <a:pt x="759" y="910"/>
                  </a:lnTo>
                  <a:lnTo>
                    <a:pt x="759" y="908"/>
                  </a:lnTo>
                  <a:lnTo>
                    <a:pt x="759" y="907"/>
                  </a:lnTo>
                  <a:lnTo>
                    <a:pt x="760" y="907"/>
                  </a:lnTo>
                  <a:lnTo>
                    <a:pt x="762" y="907"/>
                  </a:lnTo>
                  <a:lnTo>
                    <a:pt x="763" y="907"/>
                  </a:lnTo>
                  <a:lnTo>
                    <a:pt x="762" y="907"/>
                  </a:lnTo>
                  <a:lnTo>
                    <a:pt x="762" y="905"/>
                  </a:lnTo>
                  <a:lnTo>
                    <a:pt x="760" y="905"/>
                  </a:lnTo>
                  <a:lnTo>
                    <a:pt x="760" y="904"/>
                  </a:lnTo>
                  <a:lnTo>
                    <a:pt x="759" y="902"/>
                  </a:lnTo>
                  <a:lnTo>
                    <a:pt x="759" y="901"/>
                  </a:lnTo>
                  <a:lnTo>
                    <a:pt x="757" y="899"/>
                  </a:lnTo>
                  <a:lnTo>
                    <a:pt x="757" y="898"/>
                  </a:lnTo>
                  <a:lnTo>
                    <a:pt x="756" y="898"/>
                  </a:lnTo>
                  <a:lnTo>
                    <a:pt x="752" y="896"/>
                  </a:lnTo>
                  <a:lnTo>
                    <a:pt x="751" y="896"/>
                  </a:lnTo>
                  <a:lnTo>
                    <a:pt x="751" y="893"/>
                  </a:lnTo>
                  <a:lnTo>
                    <a:pt x="749" y="893"/>
                  </a:lnTo>
                  <a:lnTo>
                    <a:pt x="748" y="892"/>
                  </a:lnTo>
                  <a:lnTo>
                    <a:pt x="745" y="893"/>
                  </a:lnTo>
                  <a:lnTo>
                    <a:pt x="745" y="895"/>
                  </a:lnTo>
                  <a:lnTo>
                    <a:pt x="743" y="893"/>
                  </a:lnTo>
                  <a:lnTo>
                    <a:pt x="745" y="892"/>
                  </a:lnTo>
                  <a:lnTo>
                    <a:pt x="745" y="889"/>
                  </a:lnTo>
                  <a:lnTo>
                    <a:pt x="746" y="887"/>
                  </a:lnTo>
                  <a:lnTo>
                    <a:pt x="748" y="887"/>
                  </a:lnTo>
                  <a:lnTo>
                    <a:pt x="748" y="885"/>
                  </a:lnTo>
                  <a:lnTo>
                    <a:pt x="749" y="885"/>
                  </a:lnTo>
                  <a:lnTo>
                    <a:pt x="749" y="884"/>
                  </a:lnTo>
                  <a:lnTo>
                    <a:pt x="751" y="884"/>
                  </a:lnTo>
                  <a:lnTo>
                    <a:pt x="751" y="882"/>
                  </a:lnTo>
                  <a:lnTo>
                    <a:pt x="752" y="881"/>
                  </a:lnTo>
                  <a:lnTo>
                    <a:pt x="751" y="881"/>
                  </a:lnTo>
                  <a:lnTo>
                    <a:pt x="751" y="879"/>
                  </a:lnTo>
                  <a:lnTo>
                    <a:pt x="751" y="878"/>
                  </a:lnTo>
                  <a:lnTo>
                    <a:pt x="749" y="876"/>
                  </a:lnTo>
                  <a:lnTo>
                    <a:pt x="748" y="875"/>
                  </a:lnTo>
                  <a:lnTo>
                    <a:pt x="748" y="873"/>
                  </a:lnTo>
                  <a:lnTo>
                    <a:pt x="746" y="873"/>
                  </a:lnTo>
                  <a:lnTo>
                    <a:pt x="745" y="873"/>
                  </a:lnTo>
                  <a:lnTo>
                    <a:pt x="743" y="873"/>
                  </a:lnTo>
                  <a:lnTo>
                    <a:pt x="742" y="873"/>
                  </a:lnTo>
                  <a:lnTo>
                    <a:pt x="743" y="872"/>
                  </a:lnTo>
                  <a:lnTo>
                    <a:pt x="742" y="872"/>
                  </a:lnTo>
                  <a:lnTo>
                    <a:pt x="740" y="872"/>
                  </a:lnTo>
                  <a:lnTo>
                    <a:pt x="739" y="872"/>
                  </a:lnTo>
                  <a:lnTo>
                    <a:pt x="739" y="873"/>
                  </a:lnTo>
                  <a:lnTo>
                    <a:pt x="737" y="873"/>
                  </a:lnTo>
                  <a:lnTo>
                    <a:pt x="736" y="875"/>
                  </a:lnTo>
                  <a:lnTo>
                    <a:pt x="734" y="875"/>
                  </a:lnTo>
                  <a:lnTo>
                    <a:pt x="733" y="875"/>
                  </a:lnTo>
                  <a:lnTo>
                    <a:pt x="733" y="873"/>
                  </a:lnTo>
                  <a:lnTo>
                    <a:pt x="731" y="873"/>
                  </a:lnTo>
                  <a:lnTo>
                    <a:pt x="730" y="873"/>
                  </a:lnTo>
                  <a:lnTo>
                    <a:pt x="728" y="872"/>
                  </a:lnTo>
                  <a:lnTo>
                    <a:pt x="728" y="870"/>
                  </a:lnTo>
                  <a:lnTo>
                    <a:pt x="727" y="870"/>
                  </a:lnTo>
                  <a:lnTo>
                    <a:pt x="727" y="872"/>
                  </a:lnTo>
                  <a:lnTo>
                    <a:pt x="724" y="872"/>
                  </a:lnTo>
                  <a:lnTo>
                    <a:pt x="725" y="870"/>
                  </a:lnTo>
                  <a:lnTo>
                    <a:pt x="725" y="869"/>
                  </a:lnTo>
                  <a:lnTo>
                    <a:pt x="725" y="867"/>
                  </a:lnTo>
                  <a:lnTo>
                    <a:pt x="722" y="867"/>
                  </a:lnTo>
                  <a:lnTo>
                    <a:pt x="721" y="867"/>
                  </a:lnTo>
                  <a:lnTo>
                    <a:pt x="719" y="867"/>
                  </a:lnTo>
                  <a:lnTo>
                    <a:pt x="719" y="869"/>
                  </a:lnTo>
                  <a:lnTo>
                    <a:pt x="718" y="870"/>
                  </a:lnTo>
                  <a:lnTo>
                    <a:pt x="716" y="870"/>
                  </a:lnTo>
                  <a:lnTo>
                    <a:pt x="716" y="872"/>
                  </a:lnTo>
                  <a:lnTo>
                    <a:pt x="715" y="872"/>
                  </a:lnTo>
                  <a:lnTo>
                    <a:pt x="713" y="873"/>
                  </a:lnTo>
                  <a:lnTo>
                    <a:pt x="712" y="873"/>
                  </a:lnTo>
                  <a:lnTo>
                    <a:pt x="710" y="875"/>
                  </a:lnTo>
                  <a:lnTo>
                    <a:pt x="709" y="875"/>
                  </a:lnTo>
                  <a:lnTo>
                    <a:pt x="707" y="875"/>
                  </a:lnTo>
                  <a:lnTo>
                    <a:pt x="707" y="873"/>
                  </a:lnTo>
                  <a:lnTo>
                    <a:pt x="707" y="872"/>
                  </a:lnTo>
                  <a:lnTo>
                    <a:pt x="709" y="867"/>
                  </a:lnTo>
                  <a:lnTo>
                    <a:pt x="709" y="864"/>
                  </a:lnTo>
                  <a:lnTo>
                    <a:pt x="707" y="863"/>
                  </a:lnTo>
                  <a:lnTo>
                    <a:pt x="707" y="861"/>
                  </a:lnTo>
                  <a:lnTo>
                    <a:pt x="707" y="860"/>
                  </a:lnTo>
                  <a:lnTo>
                    <a:pt x="707" y="858"/>
                  </a:lnTo>
                  <a:lnTo>
                    <a:pt x="709" y="857"/>
                  </a:lnTo>
                  <a:lnTo>
                    <a:pt x="710" y="858"/>
                  </a:lnTo>
                  <a:lnTo>
                    <a:pt x="710" y="857"/>
                  </a:lnTo>
                  <a:lnTo>
                    <a:pt x="710" y="855"/>
                  </a:lnTo>
                  <a:lnTo>
                    <a:pt x="709" y="855"/>
                  </a:lnTo>
                  <a:lnTo>
                    <a:pt x="707" y="855"/>
                  </a:lnTo>
                  <a:lnTo>
                    <a:pt x="707" y="852"/>
                  </a:lnTo>
                  <a:lnTo>
                    <a:pt x="706" y="852"/>
                  </a:lnTo>
                  <a:lnTo>
                    <a:pt x="706" y="851"/>
                  </a:lnTo>
                  <a:lnTo>
                    <a:pt x="704" y="851"/>
                  </a:lnTo>
                  <a:lnTo>
                    <a:pt x="704" y="849"/>
                  </a:lnTo>
                  <a:lnTo>
                    <a:pt x="704" y="848"/>
                  </a:lnTo>
                  <a:lnTo>
                    <a:pt x="703" y="848"/>
                  </a:lnTo>
                  <a:lnTo>
                    <a:pt x="703" y="849"/>
                  </a:lnTo>
                  <a:lnTo>
                    <a:pt x="701" y="848"/>
                  </a:lnTo>
                  <a:lnTo>
                    <a:pt x="701" y="846"/>
                  </a:lnTo>
                  <a:lnTo>
                    <a:pt x="700" y="845"/>
                  </a:lnTo>
                  <a:lnTo>
                    <a:pt x="701" y="843"/>
                  </a:lnTo>
                  <a:lnTo>
                    <a:pt x="703" y="845"/>
                  </a:lnTo>
                  <a:lnTo>
                    <a:pt x="703" y="846"/>
                  </a:lnTo>
                  <a:lnTo>
                    <a:pt x="704" y="846"/>
                  </a:lnTo>
                  <a:lnTo>
                    <a:pt x="706" y="848"/>
                  </a:lnTo>
                  <a:lnTo>
                    <a:pt x="707" y="846"/>
                  </a:lnTo>
                  <a:lnTo>
                    <a:pt x="707" y="845"/>
                  </a:lnTo>
                  <a:lnTo>
                    <a:pt x="709" y="845"/>
                  </a:lnTo>
                  <a:lnTo>
                    <a:pt x="709" y="846"/>
                  </a:lnTo>
                  <a:lnTo>
                    <a:pt x="709" y="848"/>
                  </a:lnTo>
                  <a:lnTo>
                    <a:pt x="709" y="849"/>
                  </a:lnTo>
                  <a:lnTo>
                    <a:pt x="710" y="849"/>
                  </a:lnTo>
                  <a:lnTo>
                    <a:pt x="712" y="849"/>
                  </a:lnTo>
                  <a:lnTo>
                    <a:pt x="715" y="849"/>
                  </a:lnTo>
                  <a:lnTo>
                    <a:pt x="716" y="849"/>
                  </a:lnTo>
                  <a:lnTo>
                    <a:pt x="718" y="849"/>
                  </a:lnTo>
                  <a:lnTo>
                    <a:pt x="716" y="848"/>
                  </a:lnTo>
                  <a:lnTo>
                    <a:pt x="716" y="846"/>
                  </a:lnTo>
                  <a:lnTo>
                    <a:pt x="718" y="846"/>
                  </a:lnTo>
                  <a:lnTo>
                    <a:pt x="718" y="845"/>
                  </a:lnTo>
                  <a:lnTo>
                    <a:pt x="718" y="843"/>
                  </a:lnTo>
                  <a:lnTo>
                    <a:pt x="718" y="842"/>
                  </a:lnTo>
                  <a:lnTo>
                    <a:pt x="716" y="840"/>
                  </a:lnTo>
                  <a:lnTo>
                    <a:pt x="718" y="839"/>
                  </a:lnTo>
                  <a:lnTo>
                    <a:pt x="718" y="837"/>
                  </a:lnTo>
                  <a:lnTo>
                    <a:pt x="718" y="836"/>
                  </a:lnTo>
                  <a:lnTo>
                    <a:pt x="716" y="834"/>
                  </a:lnTo>
                  <a:lnTo>
                    <a:pt x="715" y="834"/>
                  </a:lnTo>
                  <a:lnTo>
                    <a:pt x="713" y="832"/>
                  </a:lnTo>
                  <a:lnTo>
                    <a:pt x="715" y="829"/>
                  </a:lnTo>
                  <a:lnTo>
                    <a:pt x="716" y="828"/>
                  </a:lnTo>
                  <a:lnTo>
                    <a:pt x="718" y="831"/>
                  </a:lnTo>
                  <a:lnTo>
                    <a:pt x="719" y="831"/>
                  </a:lnTo>
                  <a:lnTo>
                    <a:pt x="721" y="831"/>
                  </a:lnTo>
                  <a:lnTo>
                    <a:pt x="722" y="829"/>
                  </a:lnTo>
                  <a:lnTo>
                    <a:pt x="724" y="829"/>
                  </a:lnTo>
                  <a:lnTo>
                    <a:pt x="725" y="828"/>
                  </a:lnTo>
                  <a:lnTo>
                    <a:pt x="727" y="825"/>
                  </a:lnTo>
                  <a:lnTo>
                    <a:pt x="725" y="825"/>
                  </a:lnTo>
                  <a:lnTo>
                    <a:pt x="724" y="823"/>
                  </a:lnTo>
                  <a:lnTo>
                    <a:pt x="722" y="823"/>
                  </a:lnTo>
                  <a:lnTo>
                    <a:pt x="721" y="823"/>
                  </a:lnTo>
                  <a:lnTo>
                    <a:pt x="721" y="822"/>
                  </a:lnTo>
                  <a:lnTo>
                    <a:pt x="719" y="822"/>
                  </a:lnTo>
                  <a:lnTo>
                    <a:pt x="718" y="820"/>
                  </a:lnTo>
                  <a:lnTo>
                    <a:pt x="716" y="819"/>
                  </a:lnTo>
                  <a:lnTo>
                    <a:pt x="715" y="819"/>
                  </a:lnTo>
                  <a:lnTo>
                    <a:pt x="715" y="817"/>
                  </a:lnTo>
                  <a:lnTo>
                    <a:pt x="713" y="817"/>
                  </a:lnTo>
                  <a:lnTo>
                    <a:pt x="712" y="817"/>
                  </a:lnTo>
                  <a:lnTo>
                    <a:pt x="710" y="816"/>
                  </a:lnTo>
                  <a:lnTo>
                    <a:pt x="709" y="816"/>
                  </a:lnTo>
                  <a:lnTo>
                    <a:pt x="707" y="816"/>
                  </a:lnTo>
                  <a:lnTo>
                    <a:pt x="706" y="816"/>
                  </a:lnTo>
                  <a:lnTo>
                    <a:pt x="706" y="814"/>
                  </a:lnTo>
                  <a:lnTo>
                    <a:pt x="704" y="814"/>
                  </a:lnTo>
                  <a:lnTo>
                    <a:pt x="704" y="813"/>
                  </a:lnTo>
                  <a:lnTo>
                    <a:pt x="703" y="813"/>
                  </a:lnTo>
                  <a:lnTo>
                    <a:pt x="701" y="813"/>
                  </a:lnTo>
                  <a:lnTo>
                    <a:pt x="698" y="811"/>
                  </a:lnTo>
                  <a:lnTo>
                    <a:pt x="696" y="811"/>
                  </a:lnTo>
                  <a:lnTo>
                    <a:pt x="695" y="811"/>
                  </a:lnTo>
                  <a:lnTo>
                    <a:pt x="695" y="810"/>
                  </a:lnTo>
                  <a:lnTo>
                    <a:pt x="696" y="808"/>
                  </a:lnTo>
                  <a:lnTo>
                    <a:pt x="696" y="807"/>
                  </a:lnTo>
                  <a:lnTo>
                    <a:pt x="696" y="805"/>
                  </a:lnTo>
                  <a:lnTo>
                    <a:pt x="696" y="804"/>
                  </a:lnTo>
                  <a:lnTo>
                    <a:pt x="696" y="805"/>
                  </a:lnTo>
                  <a:lnTo>
                    <a:pt x="695" y="805"/>
                  </a:lnTo>
                  <a:lnTo>
                    <a:pt x="693" y="804"/>
                  </a:lnTo>
                  <a:lnTo>
                    <a:pt x="692" y="802"/>
                  </a:lnTo>
                  <a:lnTo>
                    <a:pt x="696" y="801"/>
                  </a:lnTo>
                  <a:lnTo>
                    <a:pt x="698" y="799"/>
                  </a:lnTo>
                  <a:lnTo>
                    <a:pt x="700" y="799"/>
                  </a:lnTo>
                  <a:lnTo>
                    <a:pt x="700" y="798"/>
                  </a:lnTo>
                  <a:lnTo>
                    <a:pt x="698" y="795"/>
                  </a:lnTo>
                  <a:lnTo>
                    <a:pt x="700" y="793"/>
                  </a:lnTo>
                  <a:lnTo>
                    <a:pt x="700" y="792"/>
                  </a:lnTo>
                  <a:lnTo>
                    <a:pt x="700" y="790"/>
                  </a:lnTo>
                  <a:lnTo>
                    <a:pt x="700" y="789"/>
                  </a:lnTo>
                  <a:lnTo>
                    <a:pt x="701" y="789"/>
                  </a:lnTo>
                  <a:lnTo>
                    <a:pt x="700" y="787"/>
                  </a:lnTo>
                  <a:lnTo>
                    <a:pt x="701" y="784"/>
                  </a:lnTo>
                  <a:lnTo>
                    <a:pt x="703" y="784"/>
                  </a:lnTo>
                  <a:lnTo>
                    <a:pt x="703" y="783"/>
                  </a:lnTo>
                  <a:lnTo>
                    <a:pt x="703" y="779"/>
                  </a:lnTo>
                  <a:lnTo>
                    <a:pt x="704" y="779"/>
                  </a:lnTo>
                  <a:lnTo>
                    <a:pt x="706" y="779"/>
                  </a:lnTo>
                  <a:lnTo>
                    <a:pt x="706" y="776"/>
                  </a:lnTo>
                  <a:lnTo>
                    <a:pt x="707" y="776"/>
                  </a:lnTo>
                  <a:lnTo>
                    <a:pt x="709" y="776"/>
                  </a:lnTo>
                  <a:lnTo>
                    <a:pt x="712" y="773"/>
                  </a:lnTo>
                  <a:lnTo>
                    <a:pt x="712" y="772"/>
                  </a:lnTo>
                  <a:lnTo>
                    <a:pt x="712" y="770"/>
                  </a:lnTo>
                  <a:lnTo>
                    <a:pt x="712" y="769"/>
                  </a:lnTo>
                  <a:lnTo>
                    <a:pt x="713" y="770"/>
                  </a:lnTo>
                  <a:lnTo>
                    <a:pt x="715" y="772"/>
                  </a:lnTo>
                  <a:lnTo>
                    <a:pt x="718" y="772"/>
                  </a:lnTo>
                  <a:lnTo>
                    <a:pt x="719" y="772"/>
                  </a:lnTo>
                  <a:lnTo>
                    <a:pt x="721" y="772"/>
                  </a:lnTo>
                  <a:lnTo>
                    <a:pt x="721" y="770"/>
                  </a:lnTo>
                  <a:lnTo>
                    <a:pt x="721" y="769"/>
                  </a:lnTo>
                  <a:lnTo>
                    <a:pt x="725" y="767"/>
                  </a:lnTo>
                  <a:lnTo>
                    <a:pt x="727" y="767"/>
                  </a:lnTo>
                  <a:lnTo>
                    <a:pt x="727" y="766"/>
                  </a:lnTo>
                  <a:lnTo>
                    <a:pt x="728" y="764"/>
                  </a:lnTo>
                  <a:lnTo>
                    <a:pt x="730" y="764"/>
                  </a:lnTo>
                  <a:lnTo>
                    <a:pt x="730" y="763"/>
                  </a:lnTo>
                  <a:lnTo>
                    <a:pt x="730" y="760"/>
                  </a:lnTo>
                  <a:lnTo>
                    <a:pt x="730" y="758"/>
                  </a:lnTo>
                  <a:lnTo>
                    <a:pt x="731" y="758"/>
                  </a:lnTo>
                  <a:lnTo>
                    <a:pt x="733" y="757"/>
                  </a:lnTo>
                  <a:lnTo>
                    <a:pt x="733" y="755"/>
                  </a:lnTo>
                  <a:lnTo>
                    <a:pt x="733" y="754"/>
                  </a:lnTo>
                  <a:lnTo>
                    <a:pt x="733" y="752"/>
                  </a:lnTo>
                  <a:lnTo>
                    <a:pt x="734" y="752"/>
                  </a:lnTo>
                  <a:lnTo>
                    <a:pt x="733" y="752"/>
                  </a:lnTo>
                  <a:lnTo>
                    <a:pt x="733" y="751"/>
                  </a:lnTo>
                  <a:lnTo>
                    <a:pt x="733" y="749"/>
                  </a:lnTo>
                  <a:lnTo>
                    <a:pt x="734" y="748"/>
                  </a:lnTo>
                  <a:lnTo>
                    <a:pt x="736" y="746"/>
                  </a:lnTo>
                  <a:lnTo>
                    <a:pt x="737" y="745"/>
                  </a:lnTo>
                  <a:lnTo>
                    <a:pt x="737" y="743"/>
                  </a:lnTo>
                  <a:lnTo>
                    <a:pt x="739" y="743"/>
                  </a:lnTo>
                  <a:lnTo>
                    <a:pt x="740" y="742"/>
                  </a:lnTo>
                  <a:lnTo>
                    <a:pt x="740" y="740"/>
                  </a:lnTo>
                  <a:lnTo>
                    <a:pt x="740" y="739"/>
                  </a:lnTo>
                  <a:lnTo>
                    <a:pt x="742" y="736"/>
                  </a:lnTo>
                  <a:lnTo>
                    <a:pt x="740" y="731"/>
                  </a:lnTo>
                  <a:lnTo>
                    <a:pt x="739" y="731"/>
                  </a:lnTo>
                  <a:lnTo>
                    <a:pt x="737" y="733"/>
                  </a:lnTo>
                  <a:lnTo>
                    <a:pt x="737" y="731"/>
                  </a:lnTo>
                  <a:lnTo>
                    <a:pt x="736" y="730"/>
                  </a:lnTo>
                  <a:lnTo>
                    <a:pt x="736" y="728"/>
                  </a:lnTo>
                  <a:lnTo>
                    <a:pt x="737" y="728"/>
                  </a:lnTo>
                  <a:lnTo>
                    <a:pt x="737" y="726"/>
                  </a:lnTo>
                  <a:lnTo>
                    <a:pt x="737" y="725"/>
                  </a:lnTo>
                  <a:lnTo>
                    <a:pt x="733" y="722"/>
                  </a:lnTo>
                  <a:lnTo>
                    <a:pt x="731" y="720"/>
                  </a:lnTo>
                  <a:lnTo>
                    <a:pt x="733" y="719"/>
                  </a:lnTo>
                  <a:lnTo>
                    <a:pt x="734" y="714"/>
                  </a:lnTo>
                  <a:lnTo>
                    <a:pt x="736" y="714"/>
                  </a:lnTo>
                  <a:lnTo>
                    <a:pt x="737" y="713"/>
                  </a:lnTo>
                  <a:lnTo>
                    <a:pt x="737" y="711"/>
                  </a:lnTo>
                  <a:lnTo>
                    <a:pt x="742" y="708"/>
                  </a:lnTo>
                  <a:lnTo>
                    <a:pt x="740" y="705"/>
                  </a:lnTo>
                  <a:lnTo>
                    <a:pt x="742" y="704"/>
                  </a:lnTo>
                  <a:lnTo>
                    <a:pt x="745" y="705"/>
                  </a:lnTo>
                  <a:lnTo>
                    <a:pt x="745" y="704"/>
                  </a:lnTo>
                  <a:lnTo>
                    <a:pt x="743" y="701"/>
                  </a:lnTo>
                  <a:lnTo>
                    <a:pt x="737" y="699"/>
                  </a:lnTo>
                  <a:lnTo>
                    <a:pt x="736" y="698"/>
                  </a:lnTo>
                  <a:lnTo>
                    <a:pt x="734" y="696"/>
                  </a:lnTo>
                  <a:lnTo>
                    <a:pt x="733" y="693"/>
                  </a:lnTo>
                  <a:lnTo>
                    <a:pt x="733" y="695"/>
                  </a:lnTo>
                  <a:lnTo>
                    <a:pt x="733" y="693"/>
                  </a:lnTo>
                  <a:lnTo>
                    <a:pt x="731" y="695"/>
                  </a:lnTo>
                  <a:lnTo>
                    <a:pt x="730" y="695"/>
                  </a:lnTo>
                  <a:lnTo>
                    <a:pt x="727" y="695"/>
                  </a:lnTo>
                  <a:lnTo>
                    <a:pt x="727" y="693"/>
                  </a:lnTo>
                  <a:lnTo>
                    <a:pt x="725" y="693"/>
                  </a:lnTo>
                  <a:lnTo>
                    <a:pt x="724" y="695"/>
                  </a:lnTo>
                  <a:lnTo>
                    <a:pt x="719" y="693"/>
                  </a:lnTo>
                  <a:lnTo>
                    <a:pt x="718" y="695"/>
                  </a:lnTo>
                  <a:lnTo>
                    <a:pt x="718" y="696"/>
                  </a:lnTo>
                  <a:lnTo>
                    <a:pt x="716" y="698"/>
                  </a:lnTo>
                  <a:lnTo>
                    <a:pt x="718" y="698"/>
                  </a:lnTo>
                  <a:lnTo>
                    <a:pt x="716" y="699"/>
                  </a:lnTo>
                  <a:lnTo>
                    <a:pt x="716" y="701"/>
                  </a:lnTo>
                  <a:lnTo>
                    <a:pt x="715" y="702"/>
                  </a:lnTo>
                  <a:lnTo>
                    <a:pt x="713" y="702"/>
                  </a:lnTo>
                  <a:lnTo>
                    <a:pt x="712" y="702"/>
                  </a:lnTo>
                  <a:lnTo>
                    <a:pt x="710" y="704"/>
                  </a:lnTo>
                  <a:lnTo>
                    <a:pt x="710" y="705"/>
                  </a:lnTo>
                  <a:lnTo>
                    <a:pt x="710" y="707"/>
                  </a:lnTo>
                  <a:lnTo>
                    <a:pt x="709" y="707"/>
                  </a:lnTo>
                  <a:lnTo>
                    <a:pt x="709" y="708"/>
                  </a:lnTo>
                  <a:lnTo>
                    <a:pt x="709" y="710"/>
                  </a:lnTo>
                  <a:lnTo>
                    <a:pt x="709" y="713"/>
                  </a:lnTo>
                  <a:lnTo>
                    <a:pt x="707" y="713"/>
                  </a:lnTo>
                  <a:lnTo>
                    <a:pt x="707" y="714"/>
                  </a:lnTo>
                  <a:lnTo>
                    <a:pt x="704" y="713"/>
                  </a:lnTo>
                  <a:lnTo>
                    <a:pt x="704" y="714"/>
                  </a:lnTo>
                  <a:lnTo>
                    <a:pt x="703" y="714"/>
                  </a:lnTo>
                  <a:lnTo>
                    <a:pt x="701" y="716"/>
                  </a:lnTo>
                  <a:lnTo>
                    <a:pt x="701" y="717"/>
                  </a:lnTo>
                  <a:lnTo>
                    <a:pt x="700" y="716"/>
                  </a:lnTo>
                  <a:lnTo>
                    <a:pt x="698" y="717"/>
                  </a:lnTo>
                  <a:lnTo>
                    <a:pt x="696" y="717"/>
                  </a:lnTo>
                  <a:lnTo>
                    <a:pt x="698" y="719"/>
                  </a:lnTo>
                  <a:lnTo>
                    <a:pt x="700" y="719"/>
                  </a:lnTo>
                  <a:lnTo>
                    <a:pt x="700" y="720"/>
                  </a:lnTo>
                  <a:lnTo>
                    <a:pt x="698" y="722"/>
                  </a:lnTo>
                  <a:lnTo>
                    <a:pt x="696" y="723"/>
                  </a:lnTo>
                  <a:lnTo>
                    <a:pt x="696" y="725"/>
                  </a:lnTo>
                  <a:lnTo>
                    <a:pt x="698" y="723"/>
                  </a:lnTo>
                  <a:lnTo>
                    <a:pt x="698" y="725"/>
                  </a:lnTo>
                  <a:lnTo>
                    <a:pt x="698" y="726"/>
                  </a:lnTo>
                  <a:lnTo>
                    <a:pt x="700" y="726"/>
                  </a:lnTo>
                  <a:lnTo>
                    <a:pt x="698" y="726"/>
                  </a:lnTo>
                  <a:lnTo>
                    <a:pt x="698" y="728"/>
                  </a:lnTo>
                  <a:lnTo>
                    <a:pt x="696" y="730"/>
                  </a:lnTo>
                  <a:lnTo>
                    <a:pt x="696" y="728"/>
                  </a:lnTo>
                  <a:lnTo>
                    <a:pt x="695" y="728"/>
                  </a:lnTo>
                  <a:lnTo>
                    <a:pt x="695" y="730"/>
                  </a:lnTo>
                  <a:lnTo>
                    <a:pt x="693" y="730"/>
                  </a:lnTo>
                  <a:lnTo>
                    <a:pt x="693" y="728"/>
                  </a:lnTo>
                  <a:lnTo>
                    <a:pt x="692" y="730"/>
                  </a:lnTo>
                  <a:lnTo>
                    <a:pt x="692" y="731"/>
                  </a:lnTo>
                  <a:lnTo>
                    <a:pt x="692" y="733"/>
                  </a:lnTo>
                  <a:lnTo>
                    <a:pt x="690" y="733"/>
                  </a:lnTo>
                  <a:lnTo>
                    <a:pt x="690" y="734"/>
                  </a:lnTo>
                  <a:lnTo>
                    <a:pt x="689" y="734"/>
                  </a:lnTo>
                  <a:lnTo>
                    <a:pt x="687" y="734"/>
                  </a:lnTo>
                  <a:lnTo>
                    <a:pt x="686" y="734"/>
                  </a:lnTo>
                  <a:lnTo>
                    <a:pt x="686" y="736"/>
                  </a:lnTo>
                  <a:lnTo>
                    <a:pt x="687" y="736"/>
                  </a:lnTo>
                  <a:lnTo>
                    <a:pt x="686" y="739"/>
                  </a:lnTo>
                  <a:lnTo>
                    <a:pt x="683" y="740"/>
                  </a:lnTo>
                  <a:lnTo>
                    <a:pt x="684" y="742"/>
                  </a:lnTo>
                  <a:lnTo>
                    <a:pt x="683" y="742"/>
                  </a:lnTo>
                  <a:lnTo>
                    <a:pt x="680" y="742"/>
                  </a:lnTo>
                  <a:lnTo>
                    <a:pt x="680" y="740"/>
                  </a:lnTo>
                  <a:lnTo>
                    <a:pt x="674" y="740"/>
                  </a:lnTo>
                  <a:lnTo>
                    <a:pt x="674" y="742"/>
                  </a:lnTo>
                  <a:lnTo>
                    <a:pt x="672" y="742"/>
                  </a:lnTo>
                  <a:lnTo>
                    <a:pt x="672" y="740"/>
                  </a:lnTo>
                  <a:lnTo>
                    <a:pt x="672" y="739"/>
                  </a:lnTo>
                  <a:lnTo>
                    <a:pt x="671" y="740"/>
                  </a:lnTo>
                  <a:lnTo>
                    <a:pt x="671" y="742"/>
                  </a:lnTo>
                  <a:lnTo>
                    <a:pt x="671" y="743"/>
                  </a:lnTo>
                  <a:lnTo>
                    <a:pt x="669" y="743"/>
                  </a:lnTo>
                  <a:lnTo>
                    <a:pt x="669" y="745"/>
                  </a:lnTo>
                  <a:lnTo>
                    <a:pt x="668" y="745"/>
                  </a:lnTo>
                  <a:lnTo>
                    <a:pt x="666" y="745"/>
                  </a:lnTo>
                  <a:lnTo>
                    <a:pt x="665" y="745"/>
                  </a:lnTo>
                  <a:lnTo>
                    <a:pt x="663" y="746"/>
                  </a:lnTo>
                  <a:lnTo>
                    <a:pt x="663" y="745"/>
                  </a:lnTo>
                  <a:lnTo>
                    <a:pt x="662" y="745"/>
                  </a:lnTo>
                  <a:lnTo>
                    <a:pt x="660" y="745"/>
                  </a:lnTo>
                  <a:lnTo>
                    <a:pt x="659" y="748"/>
                  </a:lnTo>
                  <a:lnTo>
                    <a:pt x="647" y="745"/>
                  </a:lnTo>
                  <a:lnTo>
                    <a:pt x="640" y="743"/>
                  </a:lnTo>
                  <a:lnTo>
                    <a:pt x="639" y="743"/>
                  </a:lnTo>
                  <a:lnTo>
                    <a:pt x="636" y="745"/>
                  </a:lnTo>
                  <a:lnTo>
                    <a:pt x="634" y="745"/>
                  </a:lnTo>
                  <a:lnTo>
                    <a:pt x="625" y="748"/>
                  </a:lnTo>
                  <a:lnTo>
                    <a:pt x="624" y="746"/>
                  </a:lnTo>
                  <a:lnTo>
                    <a:pt x="622" y="745"/>
                  </a:lnTo>
                  <a:lnTo>
                    <a:pt x="621" y="743"/>
                  </a:lnTo>
                  <a:lnTo>
                    <a:pt x="619" y="742"/>
                  </a:lnTo>
                  <a:lnTo>
                    <a:pt x="618" y="745"/>
                  </a:lnTo>
                  <a:lnTo>
                    <a:pt x="616" y="746"/>
                  </a:lnTo>
                  <a:lnTo>
                    <a:pt x="615" y="745"/>
                  </a:lnTo>
                  <a:lnTo>
                    <a:pt x="615" y="743"/>
                  </a:lnTo>
                  <a:lnTo>
                    <a:pt x="615" y="742"/>
                  </a:lnTo>
                  <a:lnTo>
                    <a:pt x="615" y="739"/>
                  </a:lnTo>
                  <a:lnTo>
                    <a:pt x="615" y="737"/>
                  </a:lnTo>
                  <a:lnTo>
                    <a:pt x="613" y="736"/>
                  </a:lnTo>
                  <a:lnTo>
                    <a:pt x="613" y="734"/>
                  </a:lnTo>
                  <a:lnTo>
                    <a:pt x="613" y="733"/>
                  </a:lnTo>
                  <a:lnTo>
                    <a:pt x="615" y="731"/>
                  </a:lnTo>
                  <a:lnTo>
                    <a:pt x="615" y="730"/>
                  </a:lnTo>
                  <a:lnTo>
                    <a:pt x="616" y="730"/>
                  </a:lnTo>
                  <a:lnTo>
                    <a:pt x="618" y="730"/>
                  </a:lnTo>
                  <a:lnTo>
                    <a:pt x="618" y="728"/>
                  </a:lnTo>
                  <a:lnTo>
                    <a:pt x="618" y="726"/>
                  </a:lnTo>
                  <a:lnTo>
                    <a:pt x="616" y="725"/>
                  </a:lnTo>
                  <a:lnTo>
                    <a:pt x="615" y="723"/>
                  </a:lnTo>
                  <a:lnTo>
                    <a:pt x="613" y="722"/>
                  </a:lnTo>
                  <a:lnTo>
                    <a:pt x="613" y="720"/>
                  </a:lnTo>
                  <a:lnTo>
                    <a:pt x="613" y="717"/>
                  </a:lnTo>
                  <a:lnTo>
                    <a:pt x="613" y="714"/>
                  </a:lnTo>
                  <a:lnTo>
                    <a:pt x="615" y="713"/>
                  </a:lnTo>
                  <a:lnTo>
                    <a:pt x="615" y="710"/>
                  </a:lnTo>
                  <a:lnTo>
                    <a:pt x="615" y="708"/>
                  </a:lnTo>
                  <a:lnTo>
                    <a:pt x="615" y="705"/>
                  </a:lnTo>
                  <a:lnTo>
                    <a:pt x="615" y="704"/>
                  </a:lnTo>
                  <a:lnTo>
                    <a:pt x="615" y="702"/>
                  </a:lnTo>
                  <a:lnTo>
                    <a:pt x="612" y="699"/>
                  </a:lnTo>
                  <a:lnTo>
                    <a:pt x="612" y="696"/>
                  </a:lnTo>
                  <a:lnTo>
                    <a:pt x="613" y="693"/>
                  </a:lnTo>
                  <a:lnTo>
                    <a:pt x="613" y="692"/>
                  </a:lnTo>
                  <a:lnTo>
                    <a:pt x="612" y="692"/>
                  </a:lnTo>
                  <a:lnTo>
                    <a:pt x="613" y="690"/>
                  </a:lnTo>
                  <a:lnTo>
                    <a:pt x="612" y="689"/>
                  </a:lnTo>
                  <a:lnTo>
                    <a:pt x="610" y="687"/>
                  </a:lnTo>
                  <a:lnTo>
                    <a:pt x="609" y="687"/>
                  </a:lnTo>
                  <a:lnTo>
                    <a:pt x="609" y="686"/>
                  </a:lnTo>
                  <a:lnTo>
                    <a:pt x="607" y="686"/>
                  </a:lnTo>
                  <a:lnTo>
                    <a:pt x="609" y="684"/>
                  </a:lnTo>
                  <a:lnTo>
                    <a:pt x="609" y="683"/>
                  </a:lnTo>
                  <a:lnTo>
                    <a:pt x="607" y="683"/>
                  </a:lnTo>
                  <a:lnTo>
                    <a:pt x="606" y="683"/>
                  </a:lnTo>
                  <a:lnTo>
                    <a:pt x="606" y="684"/>
                  </a:lnTo>
                  <a:lnTo>
                    <a:pt x="606" y="683"/>
                  </a:lnTo>
                  <a:lnTo>
                    <a:pt x="604" y="684"/>
                  </a:lnTo>
                  <a:lnTo>
                    <a:pt x="603" y="683"/>
                  </a:lnTo>
                  <a:lnTo>
                    <a:pt x="603" y="681"/>
                  </a:lnTo>
                  <a:lnTo>
                    <a:pt x="601" y="680"/>
                  </a:lnTo>
                  <a:lnTo>
                    <a:pt x="600" y="680"/>
                  </a:lnTo>
                  <a:lnTo>
                    <a:pt x="598" y="677"/>
                  </a:lnTo>
                  <a:lnTo>
                    <a:pt x="588" y="683"/>
                  </a:lnTo>
                  <a:lnTo>
                    <a:pt x="574" y="689"/>
                  </a:lnTo>
                  <a:lnTo>
                    <a:pt x="572" y="690"/>
                  </a:lnTo>
                  <a:lnTo>
                    <a:pt x="569" y="692"/>
                  </a:lnTo>
                  <a:lnTo>
                    <a:pt x="569" y="693"/>
                  </a:lnTo>
                  <a:lnTo>
                    <a:pt x="565" y="690"/>
                  </a:lnTo>
                  <a:lnTo>
                    <a:pt x="562" y="690"/>
                  </a:lnTo>
                  <a:lnTo>
                    <a:pt x="557" y="687"/>
                  </a:lnTo>
                  <a:lnTo>
                    <a:pt x="554" y="684"/>
                  </a:lnTo>
                  <a:lnTo>
                    <a:pt x="550" y="689"/>
                  </a:lnTo>
                  <a:lnTo>
                    <a:pt x="548" y="690"/>
                  </a:lnTo>
                  <a:lnTo>
                    <a:pt x="547" y="693"/>
                  </a:lnTo>
                  <a:lnTo>
                    <a:pt x="544" y="693"/>
                  </a:lnTo>
                  <a:lnTo>
                    <a:pt x="539" y="695"/>
                  </a:lnTo>
                  <a:lnTo>
                    <a:pt x="539" y="696"/>
                  </a:lnTo>
                  <a:lnTo>
                    <a:pt x="539" y="699"/>
                  </a:lnTo>
                  <a:lnTo>
                    <a:pt x="539" y="701"/>
                  </a:lnTo>
                  <a:lnTo>
                    <a:pt x="539" y="704"/>
                  </a:lnTo>
                  <a:lnTo>
                    <a:pt x="539" y="705"/>
                  </a:lnTo>
                  <a:lnTo>
                    <a:pt x="539" y="707"/>
                  </a:lnTo>
                  <a:lnTo>
                    <a:pt x="538" y="711"/>
                  </a:lnTo>
                  <a:lnTo>
                    <a:pt x="536" y="711"/>
                  </a:lnTo>
                  <a:lnTo>
                    <a:pt x="536" y="713"/>
                  </a:lnTo>
                  <a:lnTo>
                    <a:pt x="535" y="713"/>
                  </a:lnTo>
                  <a:lnTo>
                    <a:pt x="532" y="716"/>
                  </a:lnTo>
                  <a:lnTo>
                    <a:pt x="530" y="717"/>
                  </a:lnTo>
                  <a:lnTo>
                    <a:pt x="528" y="716"/>
                  </a:lnTo>
                  <a:lnTo>
                    <a:pt x="527" y="716"/>
                  </a:lnTo>
                  <a:lnTo>
                    <a:pt x="527" y="717"/>
                  </a:lnTo>
                  <a:lnTo>
                    <a:pt x="525" y="719"/>
                  </a:lnTo>
                  <a:lnTo>
                    <a:pt x="527" y="719"/>
                  </a:lnTo>
                  <a:lnTo>
                    <a:pt x="525" y="719"/>
                  </a:lnTo>
                  <a:lnTo>
                    <a:pt x="524" y="717"/>
                  </a:lnTo>
                  <a:lnTo>
                    <a:pt x="522" y="717"/>
                  </a:lnTo>
                  <a:lnTo>
                    <a:pt x="521" y="716"/>
                  </a:lnTo>
                  <a:lnTo>
                    <a:pt x="521" y="717"/>
                  </a:lnTo>
                  <a:lnTo>
                    <a:pt x="519" y="717"/>
                  </a:lnTo>
                  <a:lnTo>
                    <a:pt x="516" y="717"/>
                  </a:lnTo>
                  <a:lnTo>
                    <a:pt x="516" y="719"/>
                  </a:lnTo>
                  <a:lnTo>
                    <a:pt x="515" y="719"/>
                  </a:lnTo>
                  <a:lnTo>
                    <a:pt x="513" y="719"/>
                  </a:lnTo>
                  <a:lnTo>
                    <a:pt x="512" y="719"/>
                  </a:lnTo>
                  <a:lnTo>
                    <a:pt x="510" y="719"/>
                  </a:lnTo>
                  <a:lnTo>
                    <a:pt x="510" y="720"/>
                  </a:lnTo>
                  <a:lnTo>
                    <a:pt x="509" y="719"/>
                  </a:lnTo>
                  <a:lnTo>
                    <a:pt x="507" y="717"/>
                  </a:lnTo>
                  <a:lnTo>
                    <a:pt x="507" y="716"/>
                  </a:lnTo>
                  <a:lnTo>
                    <a:pt x="504" y="714"/>
                  </a:lnTo>
                  <a:lnTo>
                    <a:pt x="503" y="714"/>
                  </a:lnTo>
                  <a:lnTo>
                    <a:pt x="501" y="714"/>
                  </a:lnTo>
                  <a:lnTo>
                    <a:pt x="498" y="716"/>
                  </a:lnTo>
                  <a:lnTo>
                    <a:pt x="495" y="714"/>
                  </a:lnTo>
                  <a:lnTo>
                    <a:pt x="495" y="713"/>
                  </a:lnTo>
                  <a:lnTo>
                    <a:pt x="494" y="711"/>
                  </a:lnTo>
                  <a:lnTo>
                    <a:pt x="492" y="713"/>
                  </a:lnTo>
                  <a:lnTo>
                    <a:pt x="492" y="711"/>
                  </a:lnTo>
                  <a:lnTo>
                    <a:pt x="489" y="713"/>
                  </a:lnTo>
                  <a:lnTo>
                    <a:pt x="489" y="714"/>
                  </a:lnTo>
                  <a:lnTo>
                    <a:pt x="492" y="717"/>
                  </a:lnTo>
                  <a:lnTo>
                    <a:pt x="494" y="719"/>
                  </a:lnTo>
                  <a:lnTo>
                    <a:pt x="492" y="719"/>
                  </a:lnTo>
                  <a:lnTo>
                    <a:pt x="492" y="720"/>
                  </a:lnTo>
                  <a:lnTo>
                    <a:pt x="492" y="723"/>
                  </a:lnTo>
                  <a:lnTo>
                    <a:pt x="494" y="723"/>
                  </a:lnTo>
                  <a:lnTo>
                    <a:pt x="495" y="725"/>
                  </a:lnTo>
                  <a:lnTo>
                    <a:pt x="497" y="726"/>
                  </a:lnTo>
                  <a:lnTo>
                    <a:pt x="495" y="728"/>
                  </a:lnTo>
                  <a:lnTo>
                    <a:pt x="497" y="728"/>
                  </a:lnTo>
                  <a:lnTo>
                    <a:pt x="497" y="731"/>
                  </a:lnTo>
                  <a:lnTo>
                    <a:pt x="497" y="733"/>
                  </a:lnTo>
                  <a:lnTo>
                    <a:pt x="495" y="733"/>
                  </a:lnTo>
                  <a:lnTo>
                    <a:pt x="495" y="736"/>
                  </a:lnTo>
                  <a:lnTo>
                    <a:pt x="497" y="736"/>
                  </a:lnTo>
                  <a:lnTo>
                    <a:pt x="497" y="737"/>
                  </a:lnTo>
                  <a:lnTo>
                    <a:pt x="495" y="737"/>
                  </a:lnTo>
                  <a:lnTo>
                    <a:pt x="495" y="739"/>
                  </a:lnTo>
                  <a:lnTo>
                    <a:pt x="497" y="740"/>
                  </a:lnTo>
                  <a:lnTo>
                    <a:pt x="498" y="742"/>
                  </a:lnTo>
                  <a:lnTo>
                    <a:pt x="503" y="742"/>
                  </a:lnTo>
                  <a:lnTo>
                    <a:pt x="509" y="746"/>
                  </a:lnTo>
                  <a:lnTo>
                    <a:pt x="510" y="746"/>
                  </a:lnTo>
                  <a:lnTo>
                    <a:pt x="513" y="748"/>
                  </a:lnTo>
                  <a:lnTo>
                    <a:pt x="515" y="748"/>
                  </a:lnTo>
                  <a:lnTo>
                    <a:pt x="516" y="749"/>
                  </a:lnTo>
                  <a:lnTo>
                    <a:pt x="518" y="749"/>
                  </a:lnTo>
                  <a:lnTo>
                    <a:pt x="519" y="751"/>
                  </a:lnTo>
                  <a:lnTo>
                    <a:pt x="521" y="752"/>
                  </a:lnTo>
                  <a:lnTo>
                    <a:pt x="530" y="758"/>
                  </a:lnTo>
                  <a:lnTo>
                    <a:pt x="532" y="760"/>
                  </a:lnTo>
                  <a:lnTo>
                    <a:pt x="533" y="760"/>
                  </a:lnTo>
                  <a:lnTo>
                    <a:pt x="533" y="761"/>
                  </a:lnTo>
                  <a:lnTo>
                    <a:pt x="535" y="763"/>
                  </a:lnTo>
                  <a:lnTo>
                    <a:pt x="533" y="763"/>
                  </a:lnTo>
                  <a:lnTo>
                    <a:pt x="535" y="766"/>
                  </a:lnTo>
                  <a:lnTo>
                    <a:pt x="535" y="769"/>
                  </a:lnTo>
                  <a:lnTo>
                    <a:pt x="536" y="770"/>
                  </a:lnTo>
                  <a:lnTo>
                    <a:pt x="536" y="772"/>
                  </a:lnTo>
                  <a:lnTo>
                    <a:pt x="536" y="773"/>
                  </a:lnTo>
                  <a:lnTo>
                    <a:pt x="536" y="775"/>
                  </a:lnTo>
                  <a:lnTo>
                    <a:pt x="536" y="776"/>
                  </a:lnTo>
                  <a:lnTo>
                    <a:pt x="538" y="778"/>
                  </a:lnTo>
                  <a:lnTo>
                    <a:pt x="539" y="779"/>
                  </a:lnTo>
                  <a:lnTo>
                    <a:pt x="539" y="781"/>
                  </a:lnTo>
                  <a:lnTo>
                    <a:pt x="539" y="783"/>
                  </a:lnTo>
                  <a:lnTo>
                    <a:pt x="541" y="783"/>
                  </a:lnTo>
                  <a:lnTo>
                    <a:pt x="541" y="784"/>
                  </a:lnTo>
                  <a:lnTo>
                    <a:pt x="542" y="784"/>
                  </a:lnTo>
                  <a:lnTo>
                    <a:pt x="542" y="786"/>
                  </a:lnTo>
                  <a:lnTo>
                    <a:pt x="542" y="784"/>
                  </a:lnTo>
                  <a:lnTo>
                    <a:pt x="541" y="787"/>
                  </a:lnTo>
                  <a:lnTo>
                    <a:pt x="541" y="790"/>
                  </a:lnTo>
                  <a:lnTo>
                    <a:pt x="539" y="789"/>
                  </a:lnTo>
                  <a:lnTo>
                    <a:pt x="538" y="790"/>
                  </a:lnTo>
                  <a:lnTo>
                    <a:pt x="539" y="792"/>
                  </a:lnTo>
                  <a:lnTo>
                    <a:pt x="538" y="795"/>
                  </a:lnTo>
                  <a:lnTo>
                    <a:pt x="539" y="795"/>
                  </a:lnTo>
                  <a:lnTo>
                    <a:pt x="538" y="798"/>
                  </a:lnTo>
                  <a:lnTo>
                    <a:pt x="538" y="799"/>
                  </a:lnTo>
                  <a:lnTo>
                    <a:pt x="539" y="801"/>
                  </a:lnTo>
                  <a:lnTo>
                    <a:pt x="541" y="804"/>
                  </a:lnTo>
                  <a:lnTo>
                    <a:pt x="541" y="805"/>
                  </a:lnTo>
                  <a:lnTo>
                    <a:pt x="539" y="805"/>
                  </a:lnTo>
                  <a:lnTo>
                    <a:pt x="541" y="807"/>
                  </a:lnTo>
                  <a:lnTo>
                    <a:pt x="541" y="808"/>
                  </a:lnTo>
                  <a:lnTo>
                    <a:pt x="538" y="813"/>
                  </a:lnTo>
                  <a:lnTo>
                    <a:pt x="539" y="813"/>
                  </a:lnTo>
                  <a:lnTo>
                    <a:pt x="539" y="816"/>
                  </a:lnTo>
                  <a:lnTo>
                    <a:pt x="541" y="816"/>
                  </a:lnTo>
                  <a:lnTo>
                    <a:pt x="541" y="817"/>
                  </a:lnTo>
                  <a:lnTo>
                    <a:pt x="541" y="819"/>
                  </a:lnTo>
                  <a:lnTo>
                    <a:pt x="539" y="819"/>
                  </a:lnTo>
                  <a:lnTo>
                    <a:pt x="539" y="820"/>
                  </a:lnTo>
                  <a:lnTo>
                    <a:pt x="538" y="822"/>
                  </a:lnTo>
                  <a:lnTo>
                    <a:pt x="539" y="822"/>
                  </a:lnTo>
                  <a:lnTo>
                    <a:pt x="539" y="823"/>
                  </a:lnTo>
                  <a:lnTo>
                    <a:pt x="538" y="823"/>
                  </a:lnTo>
                  <a:lnTo>
                    <a:pt x="539" y="826"/>
                  </a:lnTo>
                  <a:lnTo>
                    <a:pt x="538" y="828"/>
                  </a:lnTo>
                  <a:lnTo>
                    <a:pt x="536" y="829"/>
                  </a:lnTo>
                  <a:lnTo>
                    <a:pt x="536" y="831"/>
                  </a:lnTo>
                  <a:lnTo>
                    <a:pt x="536" y="832"/>
                  </a:lnTo>
                  <a:lnTo>
                    <a:pt x="535" y="832"/>
                  </a:lnTo>
                  <a:lnTo>
                    <a:pt x="533" y="834"/>
                  </a:lnTo>
                  <a:lnTo>
                    <a:pt x="533" y="836"/>
                  </a:lnTo>
                  <a:lnTo>
                    <a:pt x="535" y="836"/>
                  </a:lnTo>
                  <a:lnTo>
                    <a:pt x="535" y="837"/>
                  </a:lnTo>
                  <a:lnTo>
                    <a:pt x="536" y="837"/>
                  </a:lnTo>
                  <a:lnTo>
                    <a:pt x="536" y="839"/>
                  </a:lnTo>
                  <a:lnTo>
                    <a:pt x="536" y="840"/>
                  </a:lnTo>
                  <a:lnTo>
                    <a:pt x="538" y="840"/>
                  </a:lnTo>
                  <a:lnTo>
                    <a:pt x="538" y="842"/>
                  </a:lnTo>
                  <a:lnTo>
                    <a:pt x="538" y="843"/>
                  </a:lnTo>
                  <a:lnTo>
                    <a:pt x="539" y="843"/>
                  </a:lnTo>
                  <a:lnTo>
                    <a:pt x="541" y="843"/>
                  </a:lnTo>
                  <a:lnTo>
                    <a:pt x="542" y="845"/>
                  </a:lnTo>
                  <a:lnTo>
                    <a:pt x="544" y="845"/>
                  </a:lnTo>
                  <a:lnTo>
                    <a:pt x="545" y="845"/>
                  </a:lnTo>
                  <a:lnTo>
                    <a:pt x="548" y="846"/>
                  </a:lnTo>
                  <a:lnTo>
                    <a:pt x="550" y="846"/>
                  </a:lnTo>
                  <a:lnTo>
                    <a:pt x="551" y="846"/>
                  </a:lnTo>
                  <a:lnTo>
                    <a:pt x="551" y="848"/>
                  </a:lnTo>
                  <a:lnTo>
                    <a:pt x="553" y="848"/>
                  </a:lnTo>
                  <a:lnTo>
                    <a:pt x="554" y="848"/>
                  </a:lnTo>
                  <a:lnTo>
                    <a:pt x="556" y="848"/>
                  </a:lnTo>
                  <a:lnTo>
                    <a:pt x="556" y="849"/>
                  </a:lnTo>
                  <a:lnTo>
                    <a:pt x="554" y="849"/>
                  </a:lnTo>
                  <a:lnTo>
                    <a:pt x="553" y="851"/>
                  </a:lnTo>
                  <a:lnTo>
                    <a:pt x="553" y="852"/>
                  </a:lnTo>
                  <a:lnTo>
                    <a:pt x="551" y="852"/>
                  </a:lnTo>
                  <a:lnTo>
                    <a:pt x="553" y="852"/>
                  </a:lnTo>
                  <a:lnTo>
                    <a:pt x="551" y="854"/>
                  </a:lnTo>
                  <a:lnTo>
                    <a:pt x="550" y="855"/>
                  </a:lnTo>
                  <a:lnTo>
                    <a:pt x="548" y="857"/>
                  </a:lnTo>
                  <a:lnTo>
                    <a:pt x="548" y="858"/>
                  </a:lnTo>
                  <a:lnTo>
                    <a:pt x="547" y="858"/>
                  </a:lnTo>
                  <a:lnTo>
                    <a:pt x="545" y="858"/>
                  </a:lnTo>
                  <a:lnTo>
                    <a:pt x="545" y="860"/>
                  </a:lnTo>
                  <a:lnTo>
                    <a:pt x="545" y="861"/>
                  </a:lnTo>
                  <a:lnTo>
                    <a:pt x="544" y="861"/>
                  </a:lnTo>
                  <a:lnTo>
                    <a:pt x="541" y="863"/>
                  </a:lnTo>
                  <a:lnTo>
                    <a:pt x="539" y="863"/>
                  </a:lnTo>
                  <a:lnTo>
                    <a:pt x="539" y="864"/>
                  </a:lnTo>
                  <a:lnTo>
                    <a:pt x="538" y="864"/>
                  </a:lnTo>
                  <a:lnTo>
                    <a:pt x="536" y="863"/>
                  </a:lnTo>
                  <a:lnTo>
                    <a:pt x="535" y="864"/>
                  </a:lnTo>
                  <a:lnTo>
                    <a:pt x="533" y="866"/>
                  </a:lnTo>
                  <a:lnTo>
                    <a:pt x="532" y="867"/>
                  </a:lnTo>
                  <a:lnTo>
                    <a:pt x="530" y="867"/>
                  </a:lnTo>
                  <a:lnTo>
                    <a:pt x="530" y="869"/>
                  </a:lnTo>
                  <a:lnTo>
                    <a:pt x="528" y="869"/>
                  </a:lnTo>
                  <a:lnTo>
                    <a:pt x="527" y="870"/>
                  </a:lnTo>
                  <a:lnTo>
                    <a:pt x="525" y="870"/>
                  </a:lnTo>
                  <a:lnTo>
                    <a:pt x="524" y="872"/>
                  </a:lnTo>
                  <a:lnTo>
                    <a:pt x="522" y="873"/>
                  </a:lnTo>
                  <a:lnTo>
                    <a:pt x="522" y="875"/>
                  </a:lnTo>
                  <a:lnTo>
                    <a:pt x="521" y="875"/>
                  </a:lnTo>
                  <a:lnTo>
                    <a:pt x="521" y="876"/>
                  </a:lnTo>
                  <a:lnTo>
                    <a:pt x="521" y="878"/>
                  </a:lnTo>
                  <a:lnTo>
                    <a:pt x="521" y="879"/>
                  </a:lnTo>
                  <a:lnTo>
                    <a:pt x="522" y="879"/>
                  </a:lnTo>
                  <a:lnTo>
                    <a:pt x="522" y="881"/>
                  </a:lnTo>
                  <a:lnTo>
                    <a:pt x="522" y="884"/>
                  </a:lnTo>
                  <a:lnTo>
                    <a:pt x="521" y="885"/>
                  </a:lnTo>
                  <a:lnTo>
                    <a:pt x="519" y="885"/>
                  </a:lnTo>
                  <a:lnTo>
                    <a:pt x="518" y="887"/>
                  </a:lnTo>
                  <a:lnTo>
                    <a:pt x="516" y="887"/>
                  </a:lnTo>
                  <a:lnTo>
                    <a:pt x="515" y="887"/>
                  </a:lnTo>
                  <a:lnTo>
                    <a:pt x="513" y="885"/>
                  </a:lnTo>
                  <a:lnTo>
                    <a:pt x="512" y="885"/>
                  </a:lnTo>
                  <a:lnTo>
                    <a:pt x="510" y="885"/>
                  </a:lnTo>
                  <a:lnTo>
                    <a:pt x="510" y="884"/>
                  </a:lnTo>
                  <a:lnTo>
                    <a:pt x="509" y="882"/>
                  </a:lnTo>
                  <a:lnTo>
                    <a:pt x="509" y="881"/>
                  </a:lnTo>
                  <a:lnTo>
                    <a:pt x="507" y="882"/>
                  </a:lnTo>
                  <a:lnTo>
                    <a:pt x="507" y="881"/>
                  </a:lnTo>
                  <a:lnTo>
                    <a:pt x="507" y="882"/>
                  </a:lnTo>
                  <a:lnTo>
                    <a:pt x="506" y="881"/>
                  </a:lnTo>
                  <a:lnTo>
                    <a:pt x="504" y="881"/>
                  </a:lnTo>
                  <a:lnTo>
                    <a:pt x="503" y="879"/>
                  </a:lnTo>
                  <a:lnTo>
                    <a:pt x="501" y="879"/>
                  </a:lnTo>
                  <a:lnTo>
                    <a:pt x="501" y="878"/>
                  </a:lnTo>
                  <a:lnTo>
                    <a:pt x="500" y="879"/>
                  </a:lnTo>
                  <a:lnTo>
                    <a:pt x="498" y="878"/>
                  </a:lnTo>
                  <a:lnTo>
                    <a:pt x="497" y="878"/>
                  </a:lnTo>
                  <a:lnTo>
                    <a:pt x="495" y="878"/>
                  </a:lnTo>
                  <a:lnTo>
                    <a:pt x="494" y="879"/>
                  </a:lnTo>
                  <a:lnTo>
                    <a:pt x="494" y="881"/>
                  </a:lnTo>
                  <a:lnTo>
                    <a:pt x="492" y="881"/>
                  </a:lnTo>
                  <a:lnTo>
                    <a:pt x="489" y="879"/>
                  </a:lnTo>
                  <a:lnTo>
                    <a:pt x="488" y="879"/>
                  </a:lnTo>
                  <a:lnTo>
                    <a:pt x="486" y="878"/>
                  </a:lnTo>
                  <a:lnTo>
                    <a:pt x="485" y="878"/>
                  </a:lnTo>
                  <a:lnTo>
                    <a:pt x="485" y="876"/>
                  </a:lnTo>
                  <a:lnTo>
                    <a:pt x="485" y="875"/>
                  </a:lnTo>
                  <a:lnTo>
                    <a:pt x="486" y="873"/>
                  </a:lnTo>
                  <a:lnTo>
                    <a:pt x="485" y="873"/>
                  </a:lnTo>
                  <a:lnTo>
                    <a:pt x="483" y="873"/>
                  </a:lnTo>
                  <a:lnTo>
                    <a:pt x="483" y="875"/>
                  </a:lnTo>
                  <a:lnTo>
                    <a:pt x="482" y="875"/>
                  </a:lnTo>
                  <a:lnTo>
                    <a:pt x="479" y="875"/>
                  </a:lnTo>
                  <a:lnTo>
                    <a:pt x="479" y="876"/>
                  </a:lnTo>
                  <a:lnTo>
                    <a:pt x="479" y="878"/>
                  </a:lnTo>
                  <a:lnTo>
                    <a:pt x="479" y="879"/>
                  </a:lnTo>
                  <a:lnTo>
                    <a:pt x="477" y="879"/>
                  </a:lnTo>
                  <a:lnTo>
                    <a:pt x="477" y="881"/>
                  </a:lnTo>
                  <a:lnTo>
                    <a:pt x="476" y="879"/>
                  </a:lnTo>
                  <a:lnTo>
                    <a:pt x="474" y="879"/>
                  </a:lnTo>
                  <a:lnTo>
                    <a:pt x="472" y="879"/>
                  </a:lnTo>
                  <a:lnTo>
                    <a:pt x="471" y="881"/>
                  </a:lnTo>
                  <a:lnTo>
                    <a:pt x="471" y="882"/>
                  </a:lnTo>
                  <a:lnTo>
                    <a:pt x="469" y="884"/>
                  </a:lnTo>
                  <a:lnTo>
                    <a:pt x="468" y="885"/>
                  </a:lnTo>
                  <a:lnTo>
                    <a:pt x="466" y="885"/>
                  </a:lnTo>
                  <a:lnTo>
                    <a:pt x="466" y="887"/>
                  </a:lnTo>
                  <a:lnTo>
                    <a:pt x="465" y="887"/>
                  </a:lnTo>
                  <a:lnTo>
                    <a:pt x="465" y="889"/>
                  </a:lnTo>
                  <a:lnTo>
                    <a:pt x="463" y="890"/>
                  </a:lnTo>
                  <a:lnTo>
                    <a:pt x="462" y="890"/>
                  </a:lnTo>
                  <a:lnTo>
                    <a:pt x="462" y="892"/>
                  </a:lnTo>
                  <a:lnTo>
                    <a:pt x="460" y="892"/>
                  </a:lnTo>
                  <a:lnTo>
                    <a:pt x="460" y="895"/>
                  </a:lnTo>
                  <a:lnTo>
                    <a:pt x="459" y="896"/>
                  </a:lnTo>
                  <a:lnTo>
                    <a:pt x="459" y="898"/>
                  </a:lnTo>
                  <a:lnTo>
                    <a:pt x="457" y="898"/>
                  </a:lnTo>
                  <a:lnTo>
                    <a:pt x="459" y="899"/>
                  </a:lnTo>
                  <a:lnTo>
                    <a:pt x="457" y="899"/>
                  </a:lnTo>
                  <a:lnTo>
                    <a:pt x="457" y="901"/>
                  </a:lnTo>
                  <a:lnTo>
                    <a:pt x="457" y="902"/>
                  </a:lnTo>
                  <a:lnTo>
                    <a:pt x="456" y="902"/>
                  </a:lnTo>
                  <a:lnTo>
                    <a:pt x="457" y="904"/>
                  </a:lnTo>
                  <a:lnTo>
                    <a:pt x="456" y="904"/>
                  </a:lnTo>
                  <a:lnTo>
                    <a:pt x="454" y="904"/>
                  </a:lnTo>
                  <a:lnTo>
                    <a:pt x="451" y="904"/>
                  </a:lnTo>
                  <a:lnTo>
                    <a:pt x="450" y="904"/>
                  </a:lnTo>
                  <a:lnTo>
                    <a:pt x="448" y="902"/>
                  </a:lnTo>
                  <a:lnTo>
                    <a:pt x="448" y="904"/>
                  </a:lnTo>
                  <a:lnTo>
                    <a:pt x="447" y="904"/>
                  </a:lnTo>
                  <a:lnTo>
                    <a:pt x="447" y="902"/>
                  </a:lnTo>
                  <a:lnTo>
                    <a:pt x="445" y="902"/>
                  </a:lnTo>
                  <a:lnTo>
                    <a:pt x="444" y="902"/>
                  </a:lnTo>
                  <a:lnTo>
                    <a:pt x="441" y="904"/>
                  </a:lnTo>
                  <a:lnTo>
                    <a:pt x="439" y="904"/>
                  </a:lnTo>
                  <a:lnTo>
                    <a:pt x="438" y="904"/>
                  </a:lnTo>
                  <a:lnTo>
                    <a:pt x="436" y="905"/>
                  </a:lnTo>
                  <a:lnTo>
                    <a:pt x="433" y="907"/>
                  </a:lnTo>
                  <a:lnTo>
                    <a:pt x="430" y="908"/>
                  </a:lnTo>
                  <a:lnTo>
                    <a:pt x="429" y="910"/>
                  </a:lnTo>
                  <a:lnTo>
                    <a:pt x="427" y="910"/>
                  </a:lnTo>
                  <a:lnTo>
                    <a:pt x="427" y="911"/>
                  </a:lnTo>
                  <a:lnTo>
                    <a:pt x="426" y="911"/>
                  </a:lnTo>
                  <a:lnTo>
                    <a:pt x="426" y="908"/>
                  </a:lnTo>
                  <a:lnTo>
                    <a:pt x="424" y="908"/>
                  </a:lnTo>
                  <a:lnTo>
                    <a:pt x="424" y="907"/>
                  </a:lnTo>
                  <a:lnTo>
                    <a:pt x="420" y="907"/>
                  </a:lnTo>
                  <a:lnTo>
                    <a:pt x="418" y="907"/>
                  </a:lnTo>
                  <a:lnTo>
                    <a:pt x="418" y="905"/>
                  </a:lnTo>
                  <a:lnTo>
                    <a:pt x="416" y="905"/>
                  </a:lnTo>
                  <a:lnTo>
                    <a:pt x="415" y="905"/>
                  </a:lnTo>
                  <a:lnTo>
                    <a:pt x="413" y="905"/>
                  </a:lnTo>
                  <a:lnTo>
                    <a:pt x="413" y="907"/>
                  </a:lnTo>
                  <a:lnTo>
                    <a:pt x="413" y="908"/>
                  </a:lnTo>
                  <a:lnTo>
                    <a:pt x="412" y="908"/>
                  </a:lnTo>
                  <a:lnTo>
                    <a:pt x="410" y="908"/>
                  </a:lnTo>
                  <a:lnTo>
                    <a:pt x="409" y="908"/>
                  </a:lnTo>
                  <a:lnTo>
                    <a:pt x="407" y="908"/>
                  </a:lnTo>
                  <a:lnTo>
                    <a:pt x="407" y="907"/>
                  </a:lnTo>
                  <a:lnTo>
                    <a:pt x="407" y="905"/>
                  </a:lnTo>
                  <a:lnTo>
                    <a:pt x="406" y="905"/>
                  </a:lnTo>
                  <a:lnTo>
                    <a:pt x="406" y="907"/>
                  </a:lnTo>
                  <a:lnTo>
                    <a:pt x="404" y="907"/>
                  </a:lnTo>
                  <a:lnTo>
                    <a:pt x="404" y="908"/>
                  </a:lnTo>
                  <a:lnTo>
                    <a:pt x="403" y="908"/>
                  </a:lnTo>
                  <a:lnTo>
                    <a:pt x="403" y="910"/>
                  </a:lnTo>
                  <a:lnTo>
                    <a:pt x="401" y="911"/>
                  </a:lnTo>
                  <a:lnTo>
                    <a:pt x="400" y="911"/>
                  </a:lnTo>
                  <a:lnTo>
                    <a:pt x="398" y="911"/>
                  </a:lnTo>
                  <a:lnTo>
                    <a:pt x="397" y="913"/>
                  </a:lnTo>
                  <a:lnTo>
                    <a:pt x="395" y="914"/>
                  </a:lnTo>
                  <a:lnTo>
                    <a:pt x="394" y="916"/>
                  </a:lnTo>
                  <a:lnTo>
                    <a:pt x="394" y="917"/>
                  </a:lnTo>
                  <a:lnTo>
                    <a:pt x="392" y="919"/>
                  </a:lnTo>
                  <a:lnTo>
                    <a:pt x="392" y="920"/>
                  </a:lnTo>
                  <a:lnTo>
                    <a:pt x="391" y="920"/>
                  </a:lnTo>
                  <a:lnTo>
                    <a:pt x="391" y="922"/>
                  </a:lnTo>
                  <a:lnTo>
                    <a:pt x="391" y="920"/>
                  </a:lnTo>
                  <a:lnTo>
                    <a:pt x="389" y="920"/>
                  </a:lnTo>
                  <a:lnTo>
                    <a:pt x="388" y="920"/>
                  </a:lnTo>
                  <a:lnTo>
                    <a:pt x="385" y="919"/>
                  </a:lnTo>
                  <a:lnTo>
                    <a:pt x="382" y="917"/>
                  </a:lnTo>
                  <a:lnTo>
                    <a:pt x="376" y="916"/>
                  </a:lnTo>
                  <a:lnTo>
                    <a:pt x="377" y="914"/>
                  </a:lnTo>
                  <a:lnTo>
                    <a:pt x="376" y="914"/>
                  </a:lnTo>
                  <a:lnTo>
                    <a:pt x="374" y="914"/>
                  </a:lnTo>
                  <a:lnTo>
                    <a:pt x="373" y="913"/>
                  </a:lnTo>
                  <a:lnTo>
                    <a:pt x="371" y="913"/>
                  </a:lnTo>
                  <a:lnTo>
                    <a:pt x="373" y="910"/>
                  </a:lnTo>
                  <a:lnTo>
                    <a:pt x="371" y="908"/>
                  </a:lnTo>
                  <a:lnTo>
                    <a:pt x="370" y="908"/>
                  </a:lnTo>
                  <a:lnTo>
                    <a:pt x="370" y="907"/>
                  </a:lnTo>
                  <a:lnTo>
                    <a:pt x="368" y="905"/>
                  </a:lnTo>
                  <a:lnTo>
                    <a:pt x="367" y="902"/>
                  </a:lnTo>
                  <a:lnTo>
                    <a:pt x="365" y="901"/>
                  </a:lnTo>
                  <a:lnTo>
                    <a:pt x="365" y="899"/>
                  </a:lnTo>
                  <a:lnTo>
                    <a:pt x="364" y="898"/>
                  </a:lnTo>
                  <a:lnTo>
                    <a:pt x="362" y="898"/>
                  </a:lnTo>
                  <a:lnTo>
                    <a:pt x="362" y="896"/>
                  </a:lnTo>
                  <a:lnTo>
                    <a:pt x="364" y="896"/>
                  </a:lnTo>
                  <a:lnTo>
                    <a:pt x="365" y="893"/>
                  </a:lnTo>
                  <a:lnTo>
                    <a:pt x="367" y="893"/>
                  </a:lnTo>
                  <a:lnTo>
                    <a:pt x="368" y="893"/>
                  </a:lnTo>
                  <a:lnTo>
                    <a:pt x="371" y="892"/>
                  </a:lnTo>
                  <a:lnTo>
                    <a:pt x="376" y="890"/>
                  </a:lnTo>
                  <a:lnTo>
                    <a:pt x="377" y="889"/>
                  </a:lnTo>
                  <a:lnTo>
                    <a:pt x="377" y="890"/>
                  </a:lnTo>
                  <a:lnTo>
                    <a:pt x="379" y="889"/>
                  </a:lnTo>
                  <a:lnTo>
                    <a:pt x="380" y="889"/>
                  </a:lnTo>
                  <a:lnTo>
                    <a:pt x="382" y="889"/>
                  </a:lnTo>
                  <a:lnTo>
                    <a:pt x="383" y="887"/>
                  </a:lnTo>
                  <a:lnTo>
                    <a:pt x="385" y="887"/>
                  </a:lnTo>
                  <a:lnTo>
                    <a:pt x="385" y="885"/>
                  </a:lnTo>
                  <a:lnTo>
                    <a:pt x="385" y="884"/>
                  </a:lnTo>
                  <a:lnTo>
                    <a:pt x="386" y="884"/>
                  </a:lnTo>
                  <a:lnTo>
                    <a:pt x="388" y="882"/>
                  </a:lnTo>
                  <a:lnTo>
                    <a:pt x="389" y="881"/>
                  </a:lnTo>
                  <a:lnTo>
                    <a:pt x="392" y="881"/>
                  </a:lnTo>
                  <a:lnTo>
                    <a:pt x="394" y="881"/>
                  </a:lnTo>
                  <a:lnTo>
                    <a:pt x="397" y="881"/>
                  </a:lnTo>
                  <a:lnTo>
                    <a:pt x="400" y="882"/>
                  </a:lnTo>
                  <a:lnTo>
                    <a:pt x="398" y="875"/>
                  </a:lnTo>
                  <a:lnTo>
                    <a:pt x="398" y="870"/>
                  </a:lnTo>
                  <a:lnTo>
                    <a:pt x="398" y="867"/>
                  </a:lnTo>
                  <a:lnTo>
                    <a:pt x="398" y="866"/>
                  </a:lnTo>
                  <a:lnTo>
                    <a:pt x="398" y="864"/>
                  </a:lnTo>
                  <a:lnTo>
                    <a:pt x="397" y="864"/>
                  </a:lnTo>
                  <a:lnTo>
                    <a:pt x="398" y="863"/>
                  </a:lnTo>
                  <a:lnTo>
                    <a:pt x="397" y="863"/>
                  </a:lnTo>
                  <a:lnTo>
                    <a:pt x="398" y="863"/>
                  </a:lnTo>
                  <a:lnTo>
                    <a:pt x="398" y="861"/>
                  </a:lnTo>
                  <a:lnTo>
                    <a:pt x="398" y="860"/>
                  </a:lnTo>
                  <a:lnTo>
                    <a:pt x="400" y="860"/>
                  </a:lnTo>
                  <a:lnTo>
                    <a:pt x="401" y="860"/>
                  </a:lnTo>
                  <a:lnTo>
                    <a:pt x="401" y="858"/>
                  </a:lnTo>
                  <a:lnTo>
                    <a:pt x="403" y="858"/>
                  </a:lnTo>
                  <a:lnTo>
                    <a:pt x="403" y="860"/>
                  </a:lnTo>
                  <a:lnTo>
                    <a:pt x="404" y="860"/>
                  </a:lnTo>
                  <a:lnTo>
                    <a:pt x="406" y="858"/>
                  </a:lnTo>
                  <a:lnTo>
                    <a:pt x="404" y="857"/>
                  </a:lnTo>
                  <a:lnTo>
                    <a:pt x="403" y="857"/>
                  </a:lnTo>
                  <a:lnTo>
                    <a:pt x="403" y="855"/>
                  </a:lnTo>
                  <a:lnTo>
                    <a:pt x="403" y="854"/>
                  </a:lnTo>
                  <a:lnTo>
                    <a:pt x="400" y="852"/>
                  </a:lnTo>
                  <a:lnTo>
                    <a:pt x="398" y="852"/>
                  </a:lnTo>
                  <a:lnTo>
                    <a:pt x="397" y="852"/>
                  </a:lnTo>
                  <a:lnTo>
                    <a:pt x="395" y="852"/>
                  </a:lnTo>
                  <a:lnTo>
                    <a:pt x="394" y="852"/>
                  </a:lnTo>
                  <a:lnTo>
                    <a:pt x="392" y="852"/>
                  </a:lnTo>
                  <a:lnTo>
                    <a:pt x="392" y="854"/>
                  </a:lnTo>
                  <a:lnTo>
                    <a:pt x="391" y="854"/>
                  </a:lnTo>
                  <a:lnTo>
                    <a:pt x="389" y="854"/>
                  </a:lnTo>
                  <a:lnTo>
                    <a:pt x="388" y="852"/>
                  </a:lnTo>
                  <a:lnTo>
                    <a:pt x="386" y="852"/>
                  </a:lnTo>
                  <a:lnTo>
                    <a:pt x="385" y="851"/>
                  </a:lnTo>
                  <a:lnTo>
                    <a:pt x="383" y="851"/>
                  </a:lnTo>
                  <a:lnTo>
                    <a:pt x="382" y="851"/>
                  </a:lnTo>
                  <a:lnTo>
                    <a:pt x="379" y="851"/>
                  </a:lnTo>
                  <a:lnTo>
                    <a:pt x="377" y="851"/>
                  </a:lnTo>
                  <a:lnTo>
                    <a:pt x="377" y="849"/>
                  </a:lnTo>
                  <a:lnTo>
                    <a:pt x="376" y="849"/>
                  </a:lnTo>
                  <a:lnTo>
                    <a:pt x="374" y="849"/>
                  </a:lnTo>
                  <a:lnTo>
                    <a:pt x="374" y="848"/>
                  </a:lnTo>
                  <a:lnTo>
                    <a:pt x="373" y="848"/>
                  </a:lnTo>
                  <a:lnTo>
                    <a:pt x="371" y="846"/>
                  </a:lnTo>
                  <a:lnTo>
                    <a:pt x="371" y="845"/>
                  </a:lnTo>
                  <a:lnTo>
                    <a:pt x="370" y="845"/>
                  </a:lnTo>
                  <a:lnTo>
                    <a:pt x="370" y="843"/>
                  </a:lnTo>
                  <a:lnTo>
                    <a:pt x="370" y="842"/>
                  </a:lnTo>
                  <a:lnTo>
                    <a:pt x="368" y="840"/>
                  </a:lnTo>
                  <a:lnTo>
                    <a:pt x="370" y="839"/>
                  </a:lnTo>
                  <a:lnTo>
                    <a:pt x="368" y="837"/>
                  </a:lnTo>
                  <a:lnTo>
                    <a:pt x="367" y="836"/>
                  </a:lnTo>
                  <a:lnTo>
                    <a:pt x="368" y="836"/>
                  </a:lnTo>
                  <a:lnTo>
                    <a:pt x="370" y="836"/>
                  </a:lnTo>
                  <a:lnTo>
                    <a:pt x="370" y="832"/>
                  </a:lnTo>
                  <a:lnTo>
                    <a:pt x="370" y="831"/>
                  </a:lnTo>
                  <a:lnTo>
                    <a:pt x="370" y="832"/>
                  </a:lnTo>
                  <a:lnTo>
                    <a:pt x="371" y="831"/>
                  </a:lnTo>
                  <a:lnTo>
                    <a:pt x="371" y="829"/>
                  </a:lnTo>
                  <a:lnTo>
                    <a:pt x="373" y="828"/>
                  </a:lnTo>
                  <a:lnTo>
                    <a:pt x="374" y="828"/>
                  </a:lnTo>
                  <a:lnTo>
                    <a:pt x="376" y="826"/>
                  </a:lnTo>
                  <a:lnTo>
                    <a:pt x="376" y="825"/>
                  </a:lnTo>
                  <a:lnTo>
                    <a:pt x="376" y="823"/>
                  </a:lnTo>
                  <a:lnTo>
                    <a:pt x="376" y="822"/>
                  </a:lnTo>
                  <a:lnTo>
                    <a:pt x="376" y="820"/>
                  </a:lnTo>
                  <a:lnTo>
                    <a:pt x="376" y="819"/>
                  </a:lnTo>
                  <a:lnTo>
                    <a:pt x="376" y="817"/>
                  </a:lnTo>
                  <a:lnTo>
                    <a:pt x="374" y="816"/>
                  </a:lnTo>
                  <a:lnTo>
                    <a:pt x="374" y="814"/>
                  </a:lnTo>
                  <a:lnTo>
                    <a:pt x="374" y="813"/>
                  </a:lnTo>
                  <a:lnTo>
                    <a:pt x="376" y="811"/>
                  </a:lnTo>
                  <a:lnTo>
                    <a:pt x="376" y="810"/>
                  </a:lnTo>
                  <a:lnTo>
                    <a:pt x="376" y="808"/>
                  </a:lnTo>
                  <a:lnTo>
                    <a:pt x="376" y="807"/>
                  </a:lnTo>
                  <a:lnTo>
                    <a:pt x="377" y="807"/>
                  </a:lnTo>
                  <a:lnTo>
                    <a:pt x="380" y="807"/>
                  </a:lnTo>
                  <a:lnTo>
                    <a:pt x="382" y="807"/>
                  </a:lnTo>
                  <a:lnTo>
                    <a:pt x="383" y="805"/>
                  </a:lnTo>
                  <a:lnTo>
                    <a:pt x="385" y="804"/>
                  </a:lnTo>
                  <a:lnTo>
                    <a:pt x="385" y="802"/>
                  </a:lnTo>
                  <a:lnTo>
                    <a:pt x="383" y="802"/>
                  </a:lnTo>
                  <a:lnTo>
                    <a:pt x="379" y="796"/>
                  </a:lnTo>
                  <a:lnTo>
                    <a:pt x="377" y="796"/>
                  </a:lnTo>
                  <a:lnTo>
                    <a:pt x="377" y="795"/>
                  </a:lnTo>
                  <a:lnTo>
                    <a:pt x="377" y="793"/>
                  </a:lnTo>
                  <a:lnTo>
                    <a:pt x="377" y="792"/>
                  </a:lnTo>
                  <a:lnTo>
                    <a:pt x="379" y="792"/>
                  </a:lnTo>
                  <a:lnTo>
                    <a:pt x="377" y="790"/>
                  </a:lnTo>
                  <a:lnTo>
                    <a:pt x="379" y="790"/>
                  </a:lnTo>
                  <a:lnTo>
                    <a:pt x="379" y="789"/>
                  </a:lnTo>
                  <a:lnTo>
                    <a:pt x="380" y="789"/>
                  </a:lnTo>
                  <a:lnTo>
                    <a:pt x="382" y="787"/>
                  </a:lnTo>
                  <a:lnTo>
                    <a:pt x="383" y="787"/>
                  </a:lnTo>
                  <a:lnTo>
                    <a:pt x="386" y="787"/>
                  </a:lnTo>
                  <a:lnTo>
                    <a:pt x="395" y="789"/>
                  </a:lnTo>
                  <a:lnTo>
                    <a:pt x="395" y="787"/>
                  </a:lnTo>
                  <a:lnTo>
                    <a:pt x="395" y="786"/>
                  </a:lnTo>
                  <a:lnTo>
                    <a:pt x="395" y="784"/>
                  </a:lnTo>
                  <a:lnTo>
                    <a:pt x="394" y="784"/>
                  </a:lnTo>
                  <a:lnTo>
                    <a:pt x="392" y="784"/>
                  </a:lnTo>
                  <a:lnTo>
                    <a:pt x="392" y="783"/>
                  </a:lnTo>
                  <a:lnTo>
                    <a:pt x="391" y="781"/>
                  </a:lnTo>
                  <a:lnTo>
                    <a:pt x="389" y="781"/>
                  </a:lnTo>
                  <a:lnTo>
                    <a:pt x="389" y="779"/>
                  </a:lnTo>
                  <a:lnTo>
                    <a:pt x="388" y="778"/>
                  </a:lnTo>
                  <a:lnTo>
                    <a:pt x="388" y="776"/>
                  </a:lnTo>
                  <a:lnTo>
                    <a:pt x="386" y="776"/>
                  </a:lnTo>
                  <a:lnTo>
                    <a:pt x="386" y="775"/>
                  </a:lnTo>
                  <a:lnTo>
                    <a:pt x="385" y="773"/>
                  </a:lnTo>
                  <a:lnTo>
                    <a:pt x="383" y="773"/>
                  </a:lnTo>
                  <a:lnTo>
                    <a:pt x="383" y="772"/>
                  </a:lnTo>
                  <a:lnTo>
                    <a:pt x="383" y="770"/>
                  </a:lnTo>
                  <a:lnTo>
                    <a:pt x="383" y="769"/>
                  </a:lnTo>
                  <a:lnTo>
                    <a:pt x="383" y="767"/>
                  </a:lnTo>
                  <a:lnTo>
                    <a:pt x="385" y="767"/>
                  </a:lnTo>
                  <a:lnTo>
                    <a:pt x="385" y="766"/>
                  </a:lnTo>
                  <a:lnTo>
                    <a:pt x="383" y="766"/>
                  </a:lnTo>
                  <a:lnTo>
                    <a:pt x="383" y="764"/>
                  </a:lnTo>
                  <a:lnTo>
                    <a:pt x="382" y="766"/>
                  </a:lnTo>
                  <a:lnTo>
                    <a:pt x="380" y="764"/>
                  </a:lnTo>
                  <a:lnTo>
                    <a:pt x="382" y="764"/>
                  </a:lnTo>
                  <a:lnTo>
                    <a:pt x="382" y="763"/>
                  </a:lnTo>
                  <a:lnTo>
                    <a:pt x="382" y="761"/>
                  </a:lnTo>
                  <a:lnTo>
                    <a:pt x="382" y="760"/>
                  </a:lnTo>
                  <a:lnTo>
                    <a:pt x="380" y="760"/>
                  </a:lnTo>
                  <a:lnTo>
                    <a:pt x="380" y="758"/>
                  </a:lnTo>
                  <a:lnTo>
                    <a:pt x="380" y="757"/>
                  </a:lnTo>
                  <a:lnTo>
                    <a:pt x="377" y="758"/>
                  </a:lnTo>
                  <a:lnTo>
                    <a:pt x="377" y="757"/>
                  </a:lnTo>
                  <a:lnTo>
                    <a:pt x="376" y="757"/>
                  </a:lnTo>
                  <a:lnTo>
                    <a:pt x="371" y="754"/>
                  </a:lnTo>
                  <a:lnTo>
                    <a:pt x="368" y="751"/>
                  </a:lnTo>
                  <a:lnTo>
                    <a:pt x="367" y="749"/>
                  </a:lnTo>
                  <a:lnTo>
                    <a:pt x="365" y="751"/>
                  </a:lnTo>
                  <a:lnTo>
                    <a:pt x="364" y="751"/>
                  </a:lnTo>
                  <a:lnTo>
                    <a:pt x="362" y="751"/>
                  </a:lnTo>
                  <a:lnTo>
                    <a:pt x="359" y="751"/>
                  </a:lnTo>
                  <a:lnTo>
                    <a:pt x="357" y="752"/>
                  </a:lnTo>
                  <a:lnTo>
                    <a:pt x="351" y="755"/>
                  </a:lnTo>
                  <a:lnTo>
                    <a:pt x="341" y="754"/>
                  </a:lnTo>
                  <a:lnTo>
                    <a:pt x="339" y="754"/>
                  </a:lnTo>
                  <a:lnTo>
                    <a:pt x="335" y="751"/>
                  </a:lnTo>
                  <a:lnTo>
                    <a:pt x="323" y="743"/>
                  </a:lnTo>
                  <a:lnTo>
                    <a:pt x="315" y="739"/>
                  </a:lnTo>
                  <a:lnTo>
                    <a:pt x="312" y="739"/>
                  </a:lnTo>
                  <a:lnTo>
                    <a:pt x="311" y="731"/>
                  </a:lnTo>
                  <a:lnTo>
                    <a:pt x="309" y="726"/>
                  </a:lnTo>
                  <a:lnTo>
                    <a:pt x="309" y="722"/>
                  </a:lnTo>
                  <a:lnTo>
                    <a:pt x="308" y="717"/>
                  </a:lnTo>
                  <a:lnTo>
                    <a:pt x="305" y="711"/>
                  </a:lnTo>
                  <a:lnTo>
                    <a:pt x="303" y="710"/>
                  </a:lnTo>
                  <a:lnTo>
                    <a:pt x="298" y="711"/>
                  </a:lnTo>
                  <a:lnTo>
                    <a:pt x="298" y="710"/>
                  </a:lnTo>
                  <a:lnTo>
                    <a:pt x="297" y="708"/>
                  </a:lnTo>
                  <a:lnTo>
                    <a:pt x="295" y="708"/>
                  </a:lnTo>
                  <a:lnTo>
                    <a:pt x="295" y="707"/>
                  </a:lnTo>
                  <a:lnTo>
                    <a:pt x="292" y="707"/>
                  </a:lnTo>
                  <a:lnTo>
                    <a:pt x="289" y="705"/>
                  </a:lnTo>
                  <a:lnTo>
                    <a:pt x="288" y="704"/>
                  </a:lnTo>
                  <a:lnTo>
                    <a:pt x="285" y="704"/>
                  </a:lnTo>
                  <a:lnTo>
                    <a:pt x="283" y="702"/>
                  </a:lnTo>
                  <a:lnTo>
                    <a:pt x="282" y="702"/>
                  </a:lnTo>
                  <a:lnTo>
                    <a:pt x="280" y="701"/>
                  </a:lnTo>
                  <a:lnTo>
                    <a:pt x="277" y="705"/>
                  </a:lnTo>
                  <a:lnTo>
                    <a:pt x="276" y="705"/>
                  </a:lnTo>
                  <a:lnTo>
                    <a:pt x="276" y="707"/>
                  </a:lnTo>
                  <a:lnTo>
                    <a:pt x="273" y="711"/>
                  </a:lnTo>
                  <a:lnTo>
                    <a:pt x="271" y="714"/>
                  </a:lnTo>
                  <a:lnTo>
                    <a:pt x="271" y="717"/>
                  </a:lnTo>
                  <a:lnTo>
                    <a:pt x="270" y="722"/>
                  </a:lnTo>
                  <a:lnTo>
                    <a:pt x="267" y="722"/>
                  </a:lnTo>
                  <a:lnTo>
                    <a:pt x="270" y="723"/>
                  </a:lnTo>
                  <a:lnTo>
                    <a:pt x="271" y="723"/>
                  </a:lnTo>
                  <a:lnTo>
                    <a:pt x="273" y="725"/>
                  </a:lnTo>
                  <a:lnTo>
                    <a:pt x="277" y="726"/>
                  </a:lnTo>
                  <a:lnTo>
                    <a:pt x="279" y="728"/>
                  </a:lnTo>
                  <a:lnTo>
                    <a:pt x="279" y="731"/>
                  </a:lnTo>
                  <a:lnTo>
                    <a:pt x="274" y="734"/>
                  </a:lnTo>
                  <a:lnTo>
                    <a:pt x="273" y="736"/>
                  </a:lnTo>
                  <a:lnTo>
                    <a:pt x="273" y="737"/>
                  </a:lnTo>
                  <a:lnTo>
                    <a:pt x="273" y="739"/>
                  </a:lnTo>
                  <a:lnTo>
                    <a:pt x="273" y="740"/>
                  </a:lnTo>
                  <a:lnTo>
                    <a:pt x="271" y="742"/>
                  </a:lnTo>
                  <a:lnTo>
                    <a:pt x="270" y="745"/>
                  </a:lnTo>
                  <a:lnTo>
                    <a:pt x="268" y="748"/>
                  </a:lnTo>
                  <a:lnTo>
                    <a:pt x="271" y="749"/>
                  </a:lnTo>
                  <a:lnTo>
                    <a:pt x="271" y="748"/>
                  </a:lnTo>
                  <a:lnTo>
                    <a:pt x="271" y="749"/>
                  </a:lnTo>
                  <a:lnTo>
                    <a:pt x="270" y="751"/>
                  </a:lnTo>
                  <a:lnTo>
                    <a:pt x="270" y="749"/>
                  </a:lnTo>
                  <a:lnTo>
                    <a:pt x="268" y="749"/>
                  </a:lnTo>
                  <a:lnTo>
                    <a:pt x="265" y="752"/>
                  </a:lnTo>
                  <a:lnTo>
                    <a:pt x="267" y="752"/>
                  </a:lnTo>
                  <a:lnTo>
                    <a:pt x="265" y="752"/>
                  </a:lnTo>
                  <a:lnTo>
                    <a:pt x="264" y="752"/>
                  </a:lnTo>
                  <a:lnTo>
                    <a:pt x="264" y="754"/>
                  </a:lnTo>
                  <a:lnTo>
                    <a:pt x="262" y="754"/>
                  </a:lnTo>
                  <a:lnTo>
                    <a:pt x="262" y="752"/>
                  </a:lnTo>
                  <a:lnTo>
                    <a:pt x="261" y="754"/>
                  </a:lnTo>
                  <a:lnTo>
                    <a:pt x="259" y="752"/>
                  </a:lnTo>
                  <a:lnTo>
                    <a:pt x="256" y="752"/>
                  </a:lnTo>
                  <a:lnTo>
                    <a:pt x="255" y="754"/>
                  </a:lnTo>
                  <a:lnTo>
                    <a:pt x="253" y="755"/>
                  </a:lnTo>
                  <a:lnTo>
                    <a:pt x="250" y="757"/>
                  </a:lnTo>
                  <a:lnTo>
                    <a:pt x="249" y="757"/>
                  </a:lnTo>
                  <a:lnTo>
                    <a:pt x="242" y="761"/>
                  </a:lnTo>
                  <a:lnTo>
                    <a:pt x="241" y="763"/>
                  </a:lnTo>
                  <a:lnTo>
                    <a:pt x="235" y="766"/>
                  </a:lnTo>
                  <a:lnTo>
                    <a:pt x="227" y="770"/>
                  </a:lnTo>
                  <a:lnTo>
                    <a:pt x="226" y="773"/>
                  </a:lnTo>
                  <a:lnTo>
                    <a:pt x="226" y="775"/>
                  </a:lnTo>
                  <a:lnTo>
                    <a:pt x="224" y="776"/>
                  </a:lnTo>
                  <a:lnTo>
                    <a:pt x="224" y="778"/>
                  </a:lnTo>
                  <a:lnTo>
                    <a:pt x="224" y="779"/>
                  </a:lnTo>
                  <a:lnTo>
                    <a:pt x="221" y="781"/>
                  </a:lnTo>
                  <a:lnTo>
                    <a:pt x="220" y="781"/>
                  </a:lnTo>
                  <a:lnTo>
                    <a:pt x="218" y="781"/>
                  </a:lnTo>
                  <a:lnTo>
                    <a:pt x="217" y="779"/>
                  </a:lnTo>
                  <a:lnTo>
                    <a:pt x="217" y="781"/>
                  </a:lnTo>
                  <a:lnTo>
                    <a:pt x="215" y="781"/>
                  </a:lnTo>
                  <a:lnTo>
                    <a:pt x="215" y="783"/>
                  </a:lnTo>
                  <a:lnTo>
                    <a:pt x="215" y="784"/>
                  </a:lnTo>
                  <a:lnTo>
                    <a:pt x="214" y="783"/>
                  </a:lnTo>
                  <a:lnTo>
                    <a:pt x="212" y="783"/>
                  </a:lnTo>
                  <a:lnTo>
                    <a:pt x="211" y="783"/>
                  </a:lnTo>
                  <a:lnTo>
                    <a:pt x="208" y="786"/>
                  </a:lnTo>
                  <a:lnTo>
                    <a:pt x="206" y="786"/>
                  </a:lnTo>
                  <a:lnTo>
                    <a:pt x="203" y="792"/>
                  </a:lnTo>
                  <a:lnTo>
                    <a:pt x="200" y="795"/>
                  </a:lnTo>
                  <a:lnTo>
                    <a:pt x="199" y="795"/>
                  </a:lnTo>
                  <a:lnTo>
                    <a:pt x="191" y="796"/>
                  </a:lnTo>
                  <a:lnTo>
                    <a:pt x="183" y="804"/>
                  </a:lnTo>
                  <a:lnTo>
                    <a:pt x="180" y="804"/>
                  </a:lnTo>
                  <a:lnTo>
                    <a:pt x="176" y="804"/>
                  </a:lnTo>
                  <a:lnTo>
                    <a:pt x="171" y="804"/>
                  </a:lnTo>
                  <a:lnTo>
                    <a:pt x="165" y="804"/>
                  </a:lnTo>
                  <a:lnTo>
                    <a:pt x="159" y="804"/>
                  </a:lnTo>
                  <a:lnTo>
                    <a:pt x="156" y="802"/>
                  </a:lnTo>
                  <a:lnTo>
                    <a:pt x="146" y="802"/>
                  </a:lnTo>
                  <a:lnTo>
                    <a:pt x="141" y="802"/>
                  </a:lnTo>
                  <a:lnTo>
                    <a:pt x="140" y="802"/>
                  </a:lnTo>
                  <a:lnTo>
                    <a:pt x="138" y="802"/>
                  </a:lnTo>
                  <a:lnTo>
                    <a:pt x="135" y="802"/>
                  </a:lnTo>
                  <a:lnTo>
                    <a:pt x="130" y="804"/>
                  </a:lnTo>
                  <a:lnTo>
                    <a:pt x="130" y="805"/>
                  </a:lnTo>
                  <a:lnTo>
                    <a:pt x="129" y="805"/>
                  </a:lnTo>
                  <a:lnTo>
                    <a:pt x="129" y="807"/>
                  </a:lnTo>
                  <a:lnTo>
                    <a:pt x="127" y="807"/>
                  </a:lnTo>
                  <a:lnTo>
                    <a:pt x="126" y="808"/>
                  </a:lnTo>
                  <a:lnTo>
                    <a:pt x="126" y="810"/>
                  </a:lnTo>
                  <a:lnTo>
                    <a:pt x="126" y="811"/>
                  </a:lnTo>
                  <a:lnTo>
                    <a:pt x="124" y="811"/>
                  </a:lnTo>
                  <a:lnTo>
                    <a:pt x="126" y="811"/>
                  </a:lnTo>
                  <a:lnTo>
                    <a:pt x="124" y="813"/>
                  </a:lnTo>
                  <a:lnTo>
                    <a:pt x="123" y="813"/>
                  </a:lnTo>
                  <a:lnTo>
                    <a:pt x="114" y="813"/>
                  </a:lnTo>
                  <a:lnTo>
                    <a:pt x="112" y="813"/>
                  </a:lnTo>
                  <a:lnTo>
                    <a:pt x="106" y="805"/>
                  </a:lnTo>
                  <a:lnTo>
                    <a:pt x="105" y="802"/>
                  </a:lnTo>
                  <a:lnTo>
                    <a:pt x="103" y="798"/>
                  </a:lnTo>
                  <a:lnTo>
                    <a:pt x="102" y="798"/>
                  </a:lnTo>
                  <a:lnTo>
                    <a:pt x="102" y="795"/>
                  </a:lnTo>
                  <a:lnTo>
                    <a:pt x="103" y="793"/>
                  </a:lnTo>
                  <a:lnTo>
                    <a:pt x="102" y="793"/>
                  </a:lnTo>
                  <a:lnTo>
                    <a:pt x="102" y="790"/>
                  </a:lnTo>
                  <a:lnTo>
                    <a:pt x="102" y="787"/>
                  </a:lnTo>
                  <a:lnTo>
                    <a:pt x="105" y="783"/>
                  </a:lnTo>
                  <a:lnTo>
                    <a:pt x="106" y="779"/>
                  </a:lnTo>
                  <a:lnTo>
                    <a:pt x="106" y="778"/>
                  </a:lnTo>
                  <a:lnTo>
                    <a:pt x="108" y="778"/>
                  </a:lnTo>
                  <a:lnTo>
                    <a:pt x="106" y="776"/>
                  </a:lnTo>
                  <a:lnTo>
                    <a:pt x="108" y="776"/>
                  </a:lnTo>
                  <a:lnTo>
                    <a:pt x="108" y="775"/>
                  </a:lnTo>
                  <a:lnTo>
                    <a:pt x="109" y="773"/>
                  </a:lnTo>
                  <a:lnTo>
                    <a:pt x="108" y="773"/>
                  </a:lnTo>
                  <a:lnTo>
                    <a:pt x="108" y="772"/>
                  </a:lnTo>
                  <a:lnTo>
                    <a:pt x="111" y="767"/>
                  </a:lnTo>
                  <a:lnTo>
                    <a:pt x="111" y="766"/>
                  </a:lnTo>
                  <a:lnTo>
                    <a:pt x="112" y="764"/>
                  </a:lnTo>
                  <a:lnTo>
                    <a:pt x="117" y="758"/>
                  </a:lnTo>
                  <a:lnTo>
                    <a:pt x="117" y="757"/>
                  </a:lnTo>
                  <a:lnTo>
                    <a:pt x="117" y="751"/>
                  </a:lnTo>
                  <a:lnTo>
                    <a:pt x="117" y="749"/>
                  </a:lnTo>
                  <a:lnTo>
                    <a:pt x="117" y="748"/>
                  </a:lnTo>
                  <a:lnTo>
                    <a:pt x="114" y="740"/>
                  </a:lnTo>
                  <a:lnTo>
                    <a:pt x="114" y="739"/>
                  </a:lnTo>
                  <a:lnTo>
                    <a:pt x="112" y="737"/>
                  </a:lnTo>
                  <a:lnTo>
                    <a:pt x="112" y="734"/>
                  </a:lnTo>
                  <a:lnTo>
                    <a:pt x="111" y="734"/>
                  </a:lnTo>
                  <a:lnTo>
                    <a:pt x="109" y="734"/>
                  </a:lnTo>
                  <a:lnTo>
                    <a:pt x="108" y="733"/>
                  </a:lnTo>
                  <a:lnTo>
                    <a:pt x="106" y="733"/>
                  </a:lnTo>
                  <a:lnTo>
                    <a:pt x="105" y="731"/>
                  </a:lnTo>
                  <a:lnTo>
                    <a:pt x="105" y="730"/>
                  </a:lnTo>
                  <a:lnTo>
                    <a:pt x="102" y="723"/>
                  </a:lnTo>
                  <a:lnTo>
                    <a:pt x="99" y="719"/>
                  </a:lnTo>
                  <a:lnTo>
                    <a:pt x="99" y="716"/>
                  </a:lnTo>
                  <a:lnTo>
                    <a:pt x="97" y="711"/>
                  </a:lnTo>
                  <a:lnTo>
                    <a:pt x="96" y="707"/>
                  </a:lnTo>
                  <a:lnTo>
                    <a:pt x="94" y="702"/>
                  </a:lnTo>
                  <a:lnTo>
                    <a:pt x="94" y="701"/>
                  </a:lnTo>
                  <a:lnTo>
                    <a:pt x="93" y="699"/>
                  </a:lnTo>
                  <a:lnTo>
                    <a:pt x="90" y="701"/>
                  </a:lnTo>
                  <a:lnTo>
                    <a:pt x="88" y="704"/>
                  </a:lnTo>
                  <a:lnTo>
                    <a:pt x="87" y="707"/>
                  </a:lnTo>
                  <a:lnTo>
                    <a:pt x="85" y="708"/>
                  </a:lnTo>
                  <a:lnTo>
                    <a:pt x="84" y="711"/>
                  </a:lnTo>
                  <a:lnTo>
                    <a:pt x="81" y="714"/>
                  </a:lnTo>
                  <a:lnTo>
                    <a:pt x="79" y="716"/>
                  </a:lnTo>
                  <a:lnTo>
                    <a:pt x="77" y="716"/>
                  </a:lnTo>
                  <a:lnTo>
                    <a:pt x="67" y="713"/>
                  </a:lnTo>
                  <a:lnTo>
                    <a:pt x="62" y="710"/>
                  </a:lnTo>
                  <a:lnTo>
                    <a:pt x="53" y="707"/>
                  </a:lnTo>
                  <a:lnTo>
                    <a:pt x="52" y="708"/>
                  </a:lnTo>
                  <a:lnTo>
                    <a:pt x="52" y="702"/>
                  </a:lnTo>
                  <a:lnTo>
                    <a:pt x="50" y="704"/>
                  </a:lnTo>
                  <a:lnTo>
                    <a:pt x="46" y="702"/>
                  </a:lnTo>
                  <a:lnTo>
                    <a:pt x="44" y="702"/>
                  </a:lnTo>
                  <a:lnTo>
                    <a:pt x="40" y="702"/>
                  </a:lnTo>
                  <a:lnTo>
                    <a:pt x="28" y="702"/>
                  </a:lnTo>
                  <a:lnTo>
                    <a:pt x="26" y="702"/>
                  </a:lnTo>
                  <a:lnTo>
                    <a:pt x="21" y="699"/>
                  </a:lnTo>
                  <a:lnTo>
                    <a:pt x="18" y="698"/>
                  </a:lnTo>
                  <a:lnTo>
                    <a:pt x="15" y="696"/>
                  </a:lnTo>
                  <a:lnTo>
                    <a:pt x="12" y="693"/>
                  </a:lnTo>
                  <a:lnTo>
                    <a:pt x="11" y="693"/>
                  </a:lnTo>
                  <a:lnTo>
                    <a:pt x="5" y="689"/>
                  </a:lnTo>
                  <a:lnTo>
                    <a:pt x="5" y="686"/>
                  </a:lnTo>
                  <a:lnTo>
                    <a:pt x="6" y="677"/>
                  </a:lnTo>
                  <a:lnTo>
                    <a:pt x="6" y="673"/>
                  </a:lnTo>
                  <a:lnTo>
                    <a:pt x="8" y="672"/>
                  </a:lnTo>
                  <a:lnTo>
                    <a:pt x="8" y="670"/>
                  </a:lnTo>
                  <a:lnTo>
                    <a:pt x="5" y="664"/>
                  </a:lnTo>
                  <a:lnTo>
                    <a:pt x="3" y="661"/>
                  </a:lnTo>
                  <a:lnTo>
                    <a:pt x="0" y="655"/>
                  </a:lnTo>
                  <a:lnTo>
                    <a:pt x="2" y="655"/>
                  </a:lnTo>
                  <a:lnTo>
                    <a:pt x="11" y="657"/>
                  </a:lnTo>
                  <a:lnTo>
                    <a:pt x="12" y="655"/>
                  </a:lnTo>
                  <a:lnTo>
                    <a:pt x="14" y="651"/>
                  </a:lnTo>
                  <a:lnTo>
                    <a:pt x="17" y="651"/>
                  </a:lnTo>
                  <a:lnTo>
                    <a:pt x="18" y="651"/>
                  </a:lnTo>
                  <a:lnTo>
                    <a:pt x="21" y="652"/>
                  </a:lnTo>
                  <a:lnTo>
                    <a:pt x="23" y="652"/>
                  </a:lnTo>
                  <a:lnTo>
                    <a:pt x="26" y="651"/>
                  </a:lnTo>
                  <a:lnTo>
                    <a:pt x="25" y="648"/>
                  </a:lnTo>
                  <a:lnTo>
                    <a:pt x="12" y="637"/>
                  </a:lnTo>
                  <a:lnTo>
                    <a:pt x="12" y="636"/>
                  </a:lnTo>
                  <a:lnTo>
                    <a:pt x="14" y="634"/>
                  </a:lnTo>
                  <a:lnTo>
                    <a:pt x="14" y="633"/>
                  </a:lnTo>
                  <a:lnTo>
                    <a:pt x="14" y="630"/>
                  </a:lnTo>
                  <a:lnTo>
                    <a:pt x="14" y="628"/>
                  </a:lnTo>
                  <a:lnTo>
                    <a:pt x="15" y="625"/>
                  </a:lnTo>
                  <a:lnTo>
                    <a:pt x="15" y="622"/>
                  </a:lnTo>
                  <a:lnTo>
                    <a:pt x="14" y="622"/>
                  </a:lnTo>
                  <a:lnTo>
                    <a:pt x="12" y="620"/>
                  </a:lnTo>
                  <a:lnTo>
                    <a:pt x="12" y="619"/>
                  </a:lnTo>
                  <a:lnTo>
                    <a:pt x="11" y="619"/>
                  </a:lnTo>
                  <a:lnTo>
                    <a:pt x="11" y="617"/>
                  </a:lnTo>
                  <a:lnTo>
                    <a:pt x="12" y="617"/>
                  </a:lnTo>
                  <a:lnTo>
                    <a:pt x="12" y="616"/>
                  </a:lnTo>
                  <a:lnTo>
                    <a:pt x="14" y="616"/>
                  </a:lnTo>
                  <a:lnTo>
                    <a:pt x="15" y="616"/>
                  </a:lnTo>
                  <a:lnTo>
                    <a:pt x="17" y="613"/>
                  </a:lnTo>
                  <a:lnTo>
                    <a:pt x="18" y="611"/>
                  </a:lnTo>
                  <a:lnTo>
                    <a:pt x="20" y="610"/>
                  </a:lnTo>
                  <a:lnTo>
                    <a:pt x="21" y="610"/>
                  </a:lnTo>
                  <a:lnTo>
                    <a:pt x="23" y="608"/>
                  </a:lnTo>
                  <a:lnTo>
                    <a:pt x="25" y="610"/>
                  </a:lnTo>
                  <a:lnTo>
                    <a:pt x="26" y="608"/>
                  </a:lnTo>
                  <a:lnTo>
                    <a:pt x="29" y="608"/>
                  </a:lnTo>
                  <a:lnTo>
                    <a:pt x="29" y="607"/>
                  </a:lnTo>
                  <a:lnTo>
                    <a:pt x="31" y="607"/>
                  </a:lnTo>
                  <a:lnTo>
                    <a:pt x="34" y="607"/>
                  </a:lnTo>
                  <a:lnTo>
                    <a:pt x="35" y="607"/>
                  </a:lnTo>
                  <a:lnTo>
                    <a:pt x="37" y="607"/>
                  </a:lnTo>
                  <a:lnTo>
                    <a:pt x="38" y="607"/>
                  </a:lnTo>
                  <a:lnTo>
                    <a:pt x="40" y="607"/>
                  </a:lnTo>
                  <a:lnTo>
                    <a:pt x="41" y="608"/>
                  </a:lnTo>
                  <a:lnTo>
                    <a:pt x="43" y="608"/>
                  </a:lnTo>
                  <a:lnTo>
                    <a:pt x="44" y="608"/>
                  </a:lnTo>
                  <a:lnTo>
                    <a:pt x="46" y="608"/>
                  </a:lnTo>
                  <a:lnTo>
                    <a:pt x="47" y="608"/>
                  </a:lnTo>
                  <a:lnTo>
                    <a:pt x="47" y="607"/>
                  </a:lnTo>
                  <a:lnTo>
                    <a:pt x="49" y="607"/>
                  </a:lnTo>
                  <a:lnTo>
                    <a:pt x="50" y="607"/>
                  </a:lnTo>
                  <a:lnTo>
                    <a:pt x="53" y="608"/>
                  </a:lnTo>
                  <a:lnTo>
                    <a:pt x="55" y="608"/>
                  </a:lnTo>
                  <a:lnTo>
                    <a:pt x="58" y="608"/>
                  </a:lnTo>
                  <a:lnTo>
                    <a:pt x="59" y="607"/>
                  </a:lnTo>
                  <a:lnTo>
                    <a:pt x="61" y="607"/>
                  </a:lnTo>
                  <a:lnTo>
                    <a:pt x="61" y="608"/>
                  </a:lnTo>
                  <a:lnTo>
                    <a:pt x="62" y="608"/>
                  </a:lnTo>
                  <a:lnTo>
                    <a:pt x="65" y="608"/>
                  </a:lnTo>
                  <a:lnTo>
                    <a:pt x="67" y="608"/>
                  </a:lnTo>
                  <a:lnTo>
                    <a:pt x="68" y="608"/>
                  </a:lnTo>
                  <a:lnTo>
                    <a:pt x="68" y="610"/>
                  </a:lnTo>
                  <a:lnTo>
                    <a:pt x="71" y="610"/>
                  </a:lnTo>
                  <a:lnTo>
                    <a:pt x="73" y="610"/>
                  </a:lnTo>
                  <a:lnTo>
                    <a:pt x="73" y="611"/>
                  </a:lnTo>
                  <a:lnTo>
                    <a:pt x="73" y="613"/>
                  </a:lnTo>
                  <a:lnTo>
                    <a:pt x="74" y="614"/>
                  </a:lnTo>
                  <a:lnTo>
                    <a:pt x="76" y="614"/>
                  </a:lnTo>
                  <a:lnTo>
                    <a:pt x="77" y="614"/>
                  </a:lnTo>
                  <a:lnTo>
                    <a:pt x="79" y="614"/>
                  </a:lnTo>
                  <a:lnTo>
                    <a:pt x="81" y="614"/>
                  </a:lnTo>
                  <a:lnTo>
                    <a:pt x="82" y="614"/>
                  </a:lnTo>
                  <a:lnTo>
                    <a:pt x="84" y="614"/>
                  </a:lnTo>
                  <a:lnTo>
                    <a:pt x="85" y="614"/>
                  </a:lnTo>
                  <a:lnTo>
                    <a:pt x="87" y="613"/>
                  </a:lnTo>
                  <a:lnTo>
                    <a:pt x="88" y="613"/>
                  </a:lnTo>
                  <a:lnTo>
                    <a:pt x="90" y="613"/>
                  </a:lnTo>
                  <a:lnTo>
                    <a:pt x="91" y="611"/>
                  </a:lnTo>
                  <a:lnTo>
                    <a:pt x="93" y="611"/>
                  </a:lnTo>
                  <a:lnTo>
                    <a:pt x="94" y="613"/>
                  </a:lnTo>
                  <a:lnTo>
                    <a:pt x="96" y="614"/>
                  </a:lnTo>
                  <a:lnTo>
                    <a:pt x="97" y="614"/>
                  </a:lnTo>
                  <a:lnTo>
                    <a:pt x="99" y="613"/>
                  </a:lnTo>
                  <a:lnTo>
                    <a:pt x="100" y="614"/>
                  </a:lnTo>
                  <a:lnTo>
                    <a:pt x="100" y="616"/>
                  </a:lnTo>
                  <a:lnTo>
                    <a:pt x="102" y="616"/>
                  </a:lnTo>
                  <a:lnTo>
                    <a:pt x="105" y="617"/>
                  </a:lnTo>
                  <a:lnTo>
                    <a:pt x="106" y="617"/>
                  </a:lnTo>
                  <a:lnTo>
                    <a:pt x="109" y="617"/>
                  </a:lnTo>
                  <a:lnTo>
                    <a:pt x="111" y="619"/>
                  </a:lnTo>
                  <a:lnTo>
                    <a:pt x="115" y="613"/>
                  </a:lnTo>
                  <a:lnTo>
                    <a:pt x="117" y="593"/>
                  </a:lnTo>
                  <a:lnTo>
                    <a:pt x="118" y="586"/>
                  </a:lnTo>
                  <a:lnTo>
                    <a:pt x="118" y="580"/>
                  </a:lnTo>
                  <a:lnTo>
                    <a:pt x="118" y="578"/>
                  </a:lnTo>
                  <a:lnTo>
                    <a:pt x="120" y="571"/>
                  </a:lnTo>
                  <a:lnTo>
                    <a:pt x="120" y="558"/>
                  </a:lnTo>
                  <a:lnTo>
                    <a:pt x="121" y="542"/>
                  </a:lnTo>
                  <a:lnTo>
                    <a:pt x="123" y="530"/>
                  </a:lnTo>
                  <a:lnTo>
                    <a:pt x="129" y="516"/>
                  </a:lnTo>
                  <a:lnTo>
                    <a:pt x="127" y="511"/>
                  </a:lnTo>
                  <a:lnTo>
                    <a:pt x="133" y="504"/>
                  </a:lnTo>
                  <a:lnTo>
                    <a:pt x="135" y="499"/>
                  </a:lnTo>
                  <a:lnTo>
                    <a:pt x="141" y="492"/>
                  </a:lnTo>
                  <a:lnTo>
                    <a:pt x="149" y="478"/>
                  </a:lnTo>
                  <a:lnTo>
                    <a:pt x="153" y="472"/>
                  </a:lnTo>
                  <a:lnTo>
                    <a:pt x="158" y="466"/>
                  </a:lnTo>
                  <a:lnTo>
                    <a:pt x="158" y="465"/>
                  </a:lnTo>
                  <a:lnTo>
                    <a:pt x="159" y="458"/>
                  </a:lnTo>
                  <a:lnTo>
                    <a:pt x="164" y="446"/>
                  </a:lnTo>
                  <a:lnTo>
                    <a:pt x="167" y="437"/>
                  </a:lnTo>
                  <a:lnTo>
                    <a:pt x="168" y="434"/>
                  </a:lnTo>
                  <a:lnTo>
                    <a:pt x="167" y="431"/>
                  </a:lnTo>
                  <a:lnTo>
                    <a:pt x="167" y="430"/>
                  </a:lnTo>
                  <a:lnTo>
                    <a:pt x="165" y="413"/>
                  </a:lnTo>
                  <a:lnTo>
                    <a:pt x="164" y="396"/>
                  </a:lnTo>
                  <a:lnTo>
                    <a:pt x="165" y="389"/>
                  </a:lnTo>
                  <a:lnTo>
                    <a:pt x="165" y="381"/>
                  </a:lnTo>
                  <a:lnTo>
                    <a:pt x="159" y="377"/>
                  </a:lnTo>
                  <a:lnTo>
                    <a:pt x="161" y="375"/>
                  </a:lnTo>
                  <a:lnTo>
                    <a:pt x="159" y="374"/>
                  </a:lnTo>
                  <a:lnTo>
                    <a:pt x="159" y="372"/>
                  </a:lnTo>
                  <a:lnTo>
                    <a:pt x="159" y="368"/>
                  </a:lnTo>
                  <a:lnTo>
                    <a:pt x="161" y="368"/>
                  </a:lnTo>
                  <a:lnTo>
                    <a:pt x="161" y="366"/>
                  </a:lnTo>
                  <a:lnTo>
                    <a:pt x="161" y="365"/>
                  </a:lnTo>
                  <a:lnTo>
                    <a:pt x="162" y="363"/>
                  </a:lnTo>
                  <a:lnTo>
                    <a:pt x="162" y="360"/>
                  </a:lnTo>
                  <a:lnTo>
                    <a:pt x="162" y="359"/>
                  </a:lnTo>
                  <a:lnTo>
                    <a:pt x="162" y="357"/>
                  </a:lnTo>
                  <a:lnTo>
                    <a:pt x="167" y="349"/>
                  </a:lnTo>
                  <a:lnTo>
                    <a:pt x="168" y="349"/>
                  </a:lnTo>
                  <a:lnTo>
                    <a:pt x="170" y="349"/>
                  </a:lnTo>
                  <a:lnTo>
                    <a:pt x="174" y="348"/>
                  </a:lnTo>
                  <a:lnTo>
                    <a:pt x="173" y="346"/>
                  </a:lnTo>
                  <a:lnTo>
                    <a:pt x="168" y="343"/>
                  </a:lnTo>
                  <a:lnTo>
                    <a:pt x="170" y="342"/>
                  </a:lnTo>
                  <a:lnTo>
                    <a:pt x="170" y="340"/>
                  </a:lnTo>
                  <a:lnTo>
                    <a:pt x="171" y="340"/>
                  </a:lnTo>
                  <a:lnTo>
                    <a:pt x="171" y="339"/>
                  </a:lnTo>
                  <a:lnTo>
                    <a:pt x="171" y="336"/>
                  </a:lnTo>
                  <a:lnTo>
                    <a:pt x="171" y="331"/>
                  </a:lnTo>
                  <a:lnTo>
                    <a:pt x="171" y="330"/>
                  </a:lnTo>
                  <a:lnTo>
                    <a:pt x="170" y="325"/>
                  </a:lnTo>
                  <a:lnTo>
                    <a:pt x="170" y="324"/>
                  </a:lnTo>
                  <a:lnTo>
                    <a:pt x="170" y="321"/>
                  </a:lnTo>
                  <a:lnTo>
                    <a:pt x="170" y="316"/>
                  </a:lnTo>
                  <a:lnTo>
                    <a:pt x="170" y="315"/>
                  </a:lnTo>
                  <a:lnTo>
                    <a:pt x="173" y="313"/>
                  </a:lnTo>
                  <a:lnTo>
                    <a:pt x="174" y="310"/>
                  </a:lnTo>
                  <a:lnTo>
                    <a:pt x="174" y="309"/>
                  </a:lnTo>
                  <a:lnTo>
                    <a:pt x="176" y="307"/>
                  </a:lnTo>
                  <a:lnTo>
                    <a:pt x="176" y="306"/>
                  </a:lnTo>
                  <a:lnTo>
                    <a:pt x="177" y="302"/>
                  </a:lnTo>
                  <a:lnTo>
                    <a:pt x="177" y="301"/>
                  </a:lnTo>
                  <a:lnTo>
                    <a:pt x="177" y="299"/>
                  </a:lnTo>
                  <a:lnTo>
                    <a:pt x="177" y="298"/>
                  </a:lnTo>
                  <a:lnTo>
                    <a:pt x="177" y="296"/>
                  </a:lnTo>
                  <a:lnTo>
                    <a:pt x="177" y="295"/>
                  </a:lnTo>
                  <a:lnTo>
                    <a:pt x="177" y="293"/>
                  </a:lnTo>
                  <a:lnTo>
                    <a:pt x="177" y="292"/>
                  </a:lnTo>
                  <a:lnTo>
                    <a:pt x="176" y="292"/>
                  </a:lnTo>
                  <a:lnTo>
                    <a:pt x="176" y="290"/>
                  </a:lnTo>
                  <a:lnTo>
                    <a:pt x="177" y="290"/>
                  </a:lnTo>
                  <a:lnTo>
                    <a:pt x="177" y="289"/>
                  </a:lnTo>
                  <a:lnTo>
                    <a:pt x="179" y="289"/>
                  </a:lnTo>
                  <a:lnTo>
                    <a:pt x="179" y="287"/>
                  </a:lnTo>
                  <a:lnTo>
                    <a:pt x="180" y="287"/>
                  </a:lnTo>
                  <a:lnTo>
                    <a:pt x="180" y="284"/>
                  </a:lnTo>
                  <a:lnTo>
                    <a:pt x="182" y="280"/>
                  </a:lnTo>
                  <a:lnTo>
                    <a:pt x="180" y="280"/>
                  </a:lnTo>
                  <a:lnTo>
                    <a:pt x="180" y="278"/>
                  </a:lnTo>
                  <a:lnTo>
                    <a:pt x="182" y="278"/>
                  </a:lnTo>
                  <a:lnTo>
                    <a:pt x="185" y="278"/>
                  </a:lnTo>
                  <a:lnTo>
                    <a:pt x="188" y="278"/>
                  </a:lnTo>
                  <a:lnTo>
                    <a:pt x="191" y="280"/>
                  </a:lnTo>
                  <a:lnTo>
                    <a:pt x="193" y="280"/>
                  </a:lnTo>
                  <a:lnTo>
                    <a:pt x="197" y="280"/>
                  </a:lnTo>
                  <a:lnTo>
                    <a:pt x="199" y="280"/>
                  </a:lnTo>
                  <a:lnTo>
                    <a:pt x="199" y="277"/>
                  </a:lnTo>
                  <a:lnTo>
                    <a:pt x="197" y="277"/>
                  </a:lnTo>
                  <a:lnTo>
                    <a:pt x="196" y="277"/>
                  </a:lnTo>
                  <a:lnTo>
                    <a:pt x="194" y="277"/>
                  </a:lnTo>
                  <a:lnTo>
                    <a:pt x="193" y="277"/>
                  </a:lnTo>
                  <a:lnTo>
                    <a:pt x="189" y="277"/>
                  </a:lnTo>
                  <a:lnTo>
                    <a:pt x="188" y="275"/>
                  </a:lnTo>
                  <a:lnTo>
                    <a:pt x="188" y="274"/>
                  </a:lnTo>
                  <a:lnTo>
                    <a:pt x="189" y="274"/>
                  </a:lnTo>
                  <a:lnTo>
                    <a:pt x="188" y="272"/>
                  </a:lnTo>
                  <a:lnTo>
                    <a:pt x="188" y="275"/>
                  </a:lnTo>
                  <a:lnTo>
                    <a:pt x="185" y="274"/>
                  </a:lnTo>
                  <a:lnTo>
                    <a:pt x="180" y="272"/>
                  </a:lnTo>
                  <a:lnTo>
                    <a:pt x="179" y="272"/>
                  </a:lnTo>
                  <a:lnTo>
                    <a:pt x="177" y="272"/>
                  </a:lnTo>
                  <a:lnTo>
                    <a:pt x="176" y="272"/>
                  </a:lnTo>
                  <a:lnTo>
                    <a:pt x="176" y="271"/>
                  </a:lnTo>
                  <a:lnTo>
                    <a:pt x="174" y="271"/>
                  </a:lnTo>
                  <a:lnTo>
                    <a:pt x="174" y="272"/>
                  </a:lnTo>
                  <a:lnTo>
                    <a:pt x="171" y="271"/>
                  </a:lnTo>
                  <a:lnTo>
                    <a:pt x="164" y="271"/>
                  </a:lnTo>
                  <a:lnTo>
                    <a:pt x="162" y="271"/>
                  </a:lnTo>
                  <a:lnTo>
                    <a:pt x="161" y="271"/>
                  </a:lnTo>
                  <a:lnTo>
                    <a:pt x="159" y="271"/>
                  </a:lnTo>
                  <a:lnTo>
                    <a:pt x="158" y="271"/>
                  </a:lnTo>
                  <a:lnTo>
                    <a:pt x="156" y="271"/>
                  </a:lnTo>
                  <a:lnTo>
                    <a:pt x="153" y="269"/>
                  </a:lnTo>
                  <a:lnTo>
                    <a:pt x="149" y="269"/>
                  </a:lnTo>
                  <a:lnTo>
                    <a:pt x="146" y="269"/>
                  </a:lnTo>
                  <a:lnTo>
                    <a:pt x="138" y="269"/>
                  </a:lnTo>
                  <a:lnTo>
                    <a:pt x="126" y="269"/>
                  </a:lnTo>
                  <a:lnTo>
                    <a:pt x="123" y="268"/>
                  </a:lnTo>
                  <a:lnTo>
                    <a:pt x="121" y="268"/>
                  </a:lnTo>
                  <a:lnTo>
                    <a:pt x="120" y="268"/>
                  </a:lnTo>
                  <a:lnTo>
                    <a:pt x="118" y="269"/>
                  </a:lnTo>
                  <a:lnTo>
                    <a:pt x="117" y="269"/>
                  </a:lnTo>
                  <a:lnTo>
                    <a:pt x="117" y="268"/>
                  </a:lnTo>
                  <a:lnTo>
                    <a:pt x="115" y="268"/>
                  </a:lnTo>
                  <a:lnTo>
                    <a:pt x="114" y="268"/>
                  </a:lnTo>
                  <a:lnTo>
                    <a:pt x="114" y="266"/>
                  </a:lnTo>
                  <a:lnTo>
                    <a:pt x="112" y="265"/>
                  </a:lnTo>
                  <a:lnTo>
                    <a:pt x="109" y="259"/>
                  </a:lnTo>
                  <a:lnTo>
                    <a:pt x="108" y="257"/>
                  </a:lnTo>
                  <a:lnTo>
                    <a:pt x="108" y="254"/>
                  </a:lnTo>
                  <a:lnTo>
                    <a:pt x="108" y="253"/>
                  </a:lnTo>
                  <a:lnTo>
                    <a:pt x="108" y="251"/>
                  </a:lnTo>
                  <a:lnTo>
                    <a:pt x="108" y="249"/>
                  </a:lnTo>
                  <a:lnTo>
                    <a:pt x="109" y="249"/>
                  </a:lnTo>
                  <a:lnTo>
                    <a:pt x="111" y="248"/>
                  </a:lnTo>
                  <a:lnTo>
                    <a:pt x="111" y="246"/>
                  </a:lnTo>
                  <a:lnTo>
                    <a:pt x="112" y="245"/>
                  </a:lnTo>
                  <a:lnTo>
                    <a:pt x="112" y="243"/>
                  </a:lnTo>
                  <a:lnTo>
                    <a:pt x="112" y="242"/>
                  </a:lnTo>
                  <a:lnTo>
                    <a:pt x="111" y="242"/>
                  </a:lnTo>
                  <a:lnTo>
                    <a:pt x="111" y="240"/>
                  </a:lnTo>
                  <a:lnTo>
                    <a:pt x="112" y="237"/>
                  </a:lnTo>
                  <a:lnTo>
                    <a:pt x="112" y="236"/>
                  </a:lnTo>
                  <a:lnTo>
                    <a:pt x="112" y="234"/>
                  </a:lnTo>
                  <a:lnTo>
                    <a:pt x="112" y="233"/>
                  </a:lnTo>
                  <a:lnTo>
                    <a:pt x="112" y="231"/>
                  </a:lnTo>
                  <a:lnTo>
                    <a:pt x="112" y="228"/>
                  </a:lnTo>
                  <a:lnTo>
                    <a:pt x="112" y="227"/>
                  </a:lnTo>
                  <a:lnTo>
                    <a:pt x="112" y="225"/>
                  </a:lnTo>
                  <a:lnTo>
                    <a:pt x="112" y="222"/>
                  </a:lnTo>
                  <a:lnTo>
                    <a:pt x="112" y="219"/>
                  </a:lnTo>
                  <a:lnTo>
                    <a:pt x="114" y="215"/>
                  </a:lnTo>
                  <a:lnTo>
                    <a:pt x="115" y="212"/>
                  </a:lnTo>
                  <a:lnTo>
                    <a:pt x="115" y="209"/>
                  </a:lnTo>
                  <a:lnTo>
                    <a:pt x="118" y="198"/>
                  </a:lnTo>
                  <a:lnTo>
                    <a:pt x="117" y="196"/>
                  </a:lnTo>
                  <a:lnTo>
                    <a:pt x="118" y="195"/>
                  </a:lnTo>
                  <a:lnTo>
                    <a:pt x="121" y="189"/>
                  </a:lnTo>
                  <a:lnTo>
                    <a:pt x="124" y="186"/>
                  </a:lnTo>
                  <a:lnTo>
                    <a:pt x="124" y="184"/>
                  </a:lnTo>
                  <a:lnTo>
                    <a:pt x="124" y="183"/>
                  </a:lnTo>
                  <a:lnTo>
                    <a:pt x="123" y="178"/>
                  </a:lnTo>
                  <a:lnTo>
                    <a:pt x="121" y="177"/>
                  </a:lnTo>
                  <a:lnTo>
                    <a:pt x="121" y="172"/>
                  </a:lnTo>
                  <a:lnTo>
                    <a:pt x="120" y="171"/>
                  </a:lnTo>
                  <a:lnTo>
                    <a:pt x="121" y="171"/>
                  </a:lnTo>
                  <a:lnTo>
                    <a:pt x="121" y="169"/>
                  </a:lnTo>
                  <a:lnTo>
                    <a:pt x="121" y="168"/>
                  </a:lnTo>
                  <a:lnTo>
                    <a:pt x="123" y="168"/>
                  </a:lnTo>
                  <a:lnTo>
                    <a:pt x="123" y="169"/>
                  </a:lnTo>
                  <a:lnTo>
                    <a:pt x="124" y="169"/>
                  </a:lnTo>
                  <a:lnTo>
                    <a:pt x="126" y="169"/>
                  </a:lnTo>
                  <a:lnTo>
                    <a:pt x="127" y="171"/>
                  </a:lnTo>
                  <a:lnTo>
                    <a:pt x="129" y="172"/>
                  </a:lnTo>
                  <a:lnTo>
                    <a:pt x="130" y="174"/>
                  </a:lnTo>
                  <a:lnTo>
                    <a:pt x="132" y="174"/>
                  </a:lnTo>
                  <a:lnTo>
                    <a:pt x="133" y="172"/>
                  </a:lnTo>
                  <a:lnTo>
                    <a:pt x="133" y="171"/>
                  </a:lnTo>
                  <a:lnTo>
                    <a:pt x="135" y="172"/>
                  </a:lnTo>
                  <a:lnTo>
                    <a:pt x="137" y="174"/>
                  </a:lnTo>
                  <a:lnTo>
                    <a:pt x="137" y="175"/>
                  </a:lnTo>
                  <a:lnTo>
                    <a:pt x="137" y="177"/>
                  </a:lnTo>
                  <a:lnTo>
                    <a:pt x="137" y="175"/>
                  </a:lnTo>
                  <a:lnTo>
                    <a:pt x="138" y="175"/>
                  </a:lnTo>
                  <a:lnTo>
                    <a:pt x="138" y="177"/>
                  </a:lnTo>
                  <a:lnTo>
                    <a:pt x="140" y="177"/>
                  </a:lnTo>
                  <a:lnTo>
                    <a:pt x="140" y="175"/>
                  </a:lnTo>
                  <a:lnTo>
                    <a:pt x="141" y="175"/>
                  </a:lnTo>
                  <a:lnTo>
                    <a:pt x="141" y="174"/>
                  </a:lnTo>
                  <a:lnTo>
                    <a:pt x="143" y="174"/>
                  </a:lnTo>
                  <a:lnTo>
                    <a:pt x="144" y="174"/>
                  </a:lnTo>
                  <a:lnTo>
                    <a:pt x="146" y="174"/>
                  </a:lnTo>
                  <a:lnTo>
                    <a:pt x="147" y="172"/>
                  </a:lnTo>
                  <a:lnTo>
                    <a:pt x="149" y="172"/>
                  </a:lnTo>
                  <a:lnTo>
                    <a:pt x="150" y="171"/>
                  </a:lnTo>
                  <a:lnTo>
                    <a:pt x="150" y="169"/>
                  </a:lnTo>
                  <a:lnTo>
                    <a:pt x="150" y="168"/>
                  </a:lnTo>
                  <a:lnTo>
                    <a:pt x="149" y="168"/>
                  </a:lnTo>
                  <a:lnTo>
                    <a:pt x="147" y="166"/>
                  </a:lnTo>
                  <a:lnTo>
                    <a:pt x="149" y="166"/>
                  </a:lnTo>
                  <a:lnTo>
                    <a:pt x="147" y="165"/>
                  </a:lnTo>
                  <a:lnTo>
                    <a:pt x="146" y="163"/>
                  </a:lnTo>
                  <a:lnTo>
                    <a:pt x="146" y="162"/>
                  </a:lnTo>
                  <a:lnTo>
                    <a:pt x="144" y="160"/>
                  </a:lnTo>
                  <a:lnTo>
                    <a:pt x="143" y="160"/>
                  </a:lnTo>
                  <a:lnTo>
                    <a:pt x="143" y="159"/>
                  </a:lnTo>
                  <a:lnTo>
                    <a:pt x="143" y="157"/>
                  </a:lnTo>
                  <a:lnTo>
                    <a:pt x="141" y="157"/>
                  </a:lnTo>
                  <a:lnTo>
                    <a:pt x="140" y="156"/>
                  </a:lnTo>
                  <a:lnTo>
                    <a:pt x="140" y="154"/>
                  </a:lnTo>
                  <a:lnTo>
                    <a:pt x="137" y="153"/>
                  </a:lnTo>
                  <a:lnTo>
                    <a:pt x="138" y="151"/>
                  </a:lnTo>
                  <a:lnTo>
                    <a:pt x="138" y="148"/>
                  </a:lnTo>
                  <a:lnTo>
                    <a:pt x="146" y="140"/>
                  </a:lnTo>
                  <a:lnTo>
                    <a:pt x="147" y="139"/>
                  </a:lnTo>
                  <a:lnTo>
                    <a:pt x="150" y="137"/>
                  </a:lnTo>
                  <a:lnTo>
                    <a:pt x="152" y="136"/>
                  </a:lnTo>
                  <a:lnTo>
                    <a:pt x="153" y="134"/>
                  </a:lnTo>
                  <a:lnTo>
                    <a:pt x="155" y="133"/>
                  </a:lnTo>
                  <a:lnTo>
                    <a:pt x="156" y="131"/>
                  </a:lnTo>
                  <a:lnTo>
                    <a:pt x="155" y="131"/>
                  </a:lnTo>
                  <a:lnTo>
                    <a:pt x="156" y="128"/>
                  </a:lnTo>
                  <a:lnTo>
                    <a:pt x="158" y="128"/>
                  </a:lnTo>
                  <a:lnTo>
                    <a:pt x="158" y="125"/>
                  </a:lnTo>
                  <a:lnTo>
                    <a:pt x="158" y="124"/>
                  </a:lnTo>
                  <a:lnTo>
                    <a:pt x="159" y="124"/>
                  </a:lnTo>
                  <a:lnTo>
                    <a:pt x="158" y="125"/>
                  </a:lnTo>
                  <a:lnTo>
                    <a:pt x="158" y="127"/>
                  </a:lnTo>
                  <a:lnTo>
                    <a:pt x="158" y="125"/>
                  </a:lnTo>
                  <a:lnTo>
                    <a:pt x="159" y="125"/>
                  </a:lnTo>
                  <a:lnTo>
                    <a:pt x="159" y="127"/>
                  </a:lnTo>
                  <a:lnTo>
                    <a:pt x="161" y="125"/>
                  </a:lnTo>
                  <a:lnTo>
                    <a:pt x="159" y="125"/>
                  </a:lnTo>
                  <a:lnTo>
                    <a:pt x="159" y="124"/>
                  </a:lnTo>
                  <a:lnTo>
                    <a:pt x="161" y="124"/>
                  </a:lnTo>
                  <a:lnTo>
                    <a:pt x="162" y="124"/>
                  </a:lnTo>
                  <a:lnTo>
                    <a:pt x="164" y="122"/>
                  </a:lnTo>
                  <a:lnTo>
                    <a:pt x="165" y="121"/>
                  </a:lnTo>
                  <a:lnTo>
                    <a:pt x="165" y="119"/>
                  </a:lnTo>
                  <a:lnTo>
                    <a:pt x="167" y="118"/>
                  </a:lnTo>
                  <a:lnTo>
                    <a:pt x="168" y="116"/>
                  </a:lnTo>
                  <a:lnTo>
                    <a:pt x="170" y="115"/>
                  </a:lnTo>
                  <a:lnTo>
                    <a:pt x="176" y="112"/>
                  </a:lnTo>
                  <a:lnTo>
                    <a:pt x="177" y="112"/>
                  </a:lnTo>
                  <a:lnTo>
                    <a:pt x="177" y="110"/>
                  </a:lnTo>
                  <a:lnTo>
                    <a:pt x="179" y="110"/>
                  </a:lnTo>
                  <a:lnTo>
                    <a:pt x="179" y="109"/>
                  </a:lnTo>
                  <a:lnTo>
                    <a:pt x="180" y="109"/>
                  </a:lnTo>
                  <a:lnTo>
                    <a:pt x="180" y="107"/>
                  </a:lnTo>
                  <a:lnTo>
                    <a:pt x="183" y="106"/>
                  </a:lnTo>
                  <a:lnTo>
                    <a:pt x="185" y="104"/>
                  </a:lnTo>
                  <a:lnTo>
                    <a:pt x="191" y="103"/>
                  </a:lnTo>
                  <a:lnTo>
                    <a:pt x="193" y="103"/>
                  </a:lnTo>
                  <a:lnTo>
                    <a:pt x="194" y="103"/>
                  </a:lnTo>
                  <a:lnTo>
                    <a:pt x="196" y="103"/>
                  </a:lnTo>
                  <a:lnTo>
                    <a:pt x="197" y="101"/>
                  </a:lnTo>
                  <a:lnTo>
                    <a:pt x="199" y="100"/>
                  </a:lnTo>
                  <a:lnTo>
                    <a:pt x="200" y="100"/>
                  </a:lnTo>
                  <a:lnTo>
                    <a:pt x="202" y="100"/>
                  </a:lnTo>
                  <a:lnTo>
                    <a:pt x="203" y="100"/>
                  </a:lnTo>
                  <a:lnTo>
                    <a:pt x="205" y="98"/>
                  </a:lnTo>
                  <a:lnTo>
                    <a:pt x="206" y="98"/>
                  </a:lnTo>
                  <a:lnTo>
                    <a:pt x="209" y="98"/>
                  </a:lnTo>
                  <a:lnTo>
                    <a:pt x="211" y="98"/>
                  </a:lnTo>
                  <a:lnTo>
                    <a:pt x="212" y="98"/>
                  </a:lnTo>
                  <a:lnTo>
                    <a:pt x="214" y="98"/>
                  </a:lnTo>
                  <a:lnTo>
                    <a:pt x="214" y="97"/>
                  </a:lnTo>
                  <a:lnTo>
                    <a:pt x="215" y="97"/>
                  </a:lnTo>
                  <a:lnTo>
                    <a:pt x="215" y="98"/>
                  </a:lnTo>
                  <a:lnTo>
                    <a:pt x="217" y="97"/>
                  </a:lnTo>
                  <a:lnTo>
                    <a:pt x="218" y="97"/>
                  </a:lnTo>
                  <a:lnTo>
                    <a:pt x="220" y="97"/>
                  </a:lnTo>
                  <a:lnTo>
                    <a:pt x="220" y="98"/>
                  </a:lnTo>
                  <a:lnTo>
                    <a:pt x="221" y="98"/>
                  </a:lnTo>
                  <a:lnTo>
                    <a:pt x="223" y="98"/>
                  </a:lnTo>
                  <a:lnTo>
                    <a:pt x="224" y="100"/>
                  </a:lnTo>
                  <a:lnTo>
                    <a:pt x="229" y="98"/>
                  </a:lnTo>
                  <a:lnTo>
                    <a:pt x="229" y="100"/>
                  </a:lnTo>
                  <a:lnTo>
                    <a:pt x="230" y="100"/>
                  </a:lnTo>
                  <a:lnTo>
                    <a:pt x="233" y="100"/>
                  </a:lnTo>
                  <a:lnTo>
                    <a:pt x="235" y="98"/>
                  </a:lnTo>
                  <a:lnTo>
                    <a:pt x="238" y="98"/>
                  </a:lnTo>
                  <a:lnTo>
                    <a:pt x="239" y="98"/>
                  </a:lnTo>
                  <a:lnTo>
                    <a:pt x="241" y="98"/>
                  </a:lnTo>
                  <a:lnTo>
                    <a:pt x="242" y="98"/>
                  </a:lnTo>
                  <a:lnTo>
                    <a:pt x="244" y="98"/>
                  </a:lnTo>
                  <a:lnTo>
                    <a:pt x="245" y="98"/>
                  </a:lnTo>
                  <a:lnTo>
                    <a:pt x="247" y="98"/>
                  </a:lnTo>
                  <a:lnTo>
                    <a:pt x="250" y="100"/>
                  </a:lnTo>
                  <a:lnTo>
                    <a:pt x="253" y="100"/>
                  </a:lnTo>
                  <a:lnTo>
                    <a:pt x="255" y="100"/>
                  </a:lnTo>
                  <a:lnTo>
                    <a:pt x="256" y="100"/>
                  </a:lnTo>
                  <a:lnTo>
                    <a:pt x="256" y="101"/>
                  </a:lnTo>
                  <a:lnTo>
                    <a:pt x="258" y="101"/>
                  </a:lnTo>
                  <a:lnTo>
                    <a:pt x="262" y="103"/>
                  </a:lnTo>
                  <a:lnTo>
                    <a:pt x="264" y="103"/>
                  </a:lnTo>
                  <a:lnTo>
                    <a:pt x="264" y="104"/>
                  </a:lnTo>
                  <a:lnTo>
                    <a:pt x="265" y="106"/>
                  </a:lnTo>
                  <a:lnTo>
                    <a:pt x="267" y="106"/>
                  </a:lnTo>
                  <a:lnTo>
                    <a:pt x="268" y="106"/>
                  </a:lnTo>
                  <a:lnTo>
                    <a:pt x="268" y="104"/>
                  </a:lnTo>
                  <a:lnTo>
                    <a:pt x="270" y="104"/>
                  </a:lnTo>
                  <a:lnTo>
                    <a:pt x="271" y="104"/>
                  </a:lnTo>
                  <a:lnTo>
                    <a:pt x="273" y="104"/>
                  </a:lnTo>
                  <a:lnTo>
                    <a:pt x="273" y="103"/>
                  </a:lnTo>
                  <a:lnTo>
                    <a:pt x="274" y="104"/>
                  </a:lnTo>
                  <a:lnTo>
                    <a:pt x="274" y="103"/>
                  </a:lnTo>
                  <a:lnTo>
                    <a:pt x="276" y="104"/>
                  </a:lnTo>
                  <a:lnTo>
                    <a:pt x="276" y="103"/>
                  </a:lnTo>
                  <a:lnTo>
                    <a:pt x="276" y="104"/>
                  </a:lnTo>
                  <a:lnTo>
                    <a:pt x="276" y="103"/>
                  </a:lnTo>
                  <a:lnTo>
                    <a:pt x="277" y="104"/>
                  </a:lnTo>
                  <a:lnTo>
                    <a:pt x="277" y="103"/>
                  </a:lnTo>
                  <a:lnTo>
                    <a:pt x="279" y="103"/>
                  </a:lnTo>
                  <a:lnTo>
                    <a:pt x="277" y="104"/>
                  </a:lnTo>
                  <a:lnTo>
                    <a:pt x="279" y="104"/>
                  </a:lnTo>
                  <a:lnTo>
                    <a:pt x="282" y="103"/>
                  </a:lnTo>
                  <a:lnTo>
                    <a:pt x="282" y="104"/>
                  </a:lnTo>
                  <a:lnTo>
                    <a:pt x="282" y="103"/>
                  </a:lnTo>
                  <a:lnTo>
                    <a:pt x="282" y="101"/>
                  </a:lnTo>
                  <a:lnTo>
                    <a:pt x="283" y="101"/>
                  </a:lnTo>
                  <a:lnTo>
                    <a:pt x="285" y="101"/>
                  </a:lnTo>
                  <a:lnTo>
                    <a:pt x="286" y="101"/>
                  </a:lnTo>
                  <a:lnTo>
                    <a:pt x="288" y="100"/>
                  </a:lnTo>
                  <a:lnTo>
                    <a:pt x="291" y="98"/>
                  </a:lnTo>
                  <a:lnTo>
                    <a:pt x="292" y="98"/>
                  </a:lnTo>
                  <a:lnTo>
                    <a:pt x="294" y="98"/>
                  </a:lnTo>
                  <a:lnTo>
                    <a:pt x="295" y="98"/>
                  </a:lnTo>
                  <a:lnTo>
                    <a:pt x="297" y="98"/>
                  </a:lnTo>
                  <a:lnTo>
                    <a:pt x="298" y="97"/>
                  </a:lnTo>
                  <a:lnTo>
                    <a:pt x="300" y="97"/>
                  </a:lnTo>
                  <a:lnTo>
                    <a:pt x="301" y="97"/>
                  </a:lnTo>
                  <a:lnTo>
                    <a:pt x="303" y="97"/>
                  </a:lnTo>
                  <a:lnTo>
                    <a:pt x="306" y="95"/>
                  </a:lnTo>
                  <a:lnTo>
                    <a:pt x="308" y="95"/>
                  </a:lnTo>
                  <a:lnTo>
                    <a:pt x="309" y="94"/>
                  </a:lnTo>
                  <a:lnTo>
                    <a:pt x="311" y="94"/>
                  </a:lnTo>
                  <a:lnTo>
                    <a:pt x="312" y="94"/>
                  </a:lnTo>
                  <a:lnTo>
                    <a:pt x="314" y="92"/>
                  </a:lnTo>
                  <a:lnTo>
                    <a:pt x="315" y="92"/>
                  </a:lnTo>
                  <a:lnTo>
                    <a:pt x="320" y="90"/>
                  </a:lnTo>
                  <a:lnTo>
                    <a:pt x="321" y="90"/>
                  </a:lnTo>
                  <a:lnTo>
                    <a:pt x="321" y="92"/>
                  </a:lnTo>
                  <a:lnTo>
                    <a:pt x="321" y="90"/>
                  </a:lnTo>
                  <a:lnTo>
                    <a:pt x="323" y="90"/>
                  </a:lnTo>
                  <a:lnTo>
                    <a:pt x="323" y="92"/>
                  </a:lnTo>
                  <a:lnTo>
                    <a:pt x="324" y="92"/>
                  </a:lnTo>
                  <a:lnTo>
                    <a:pt x="326" y="92"/>
                  </a:lnTo>
                  <a:lnTo>
                    <a:pt x="329" y="92"/>
                  </a:lnTo>
                  <a:lnTo>
                    <a:pt x="332" y="92"/>
                  </a:lnTo>
                  <a:lnTo>
                    <a:pt x="335" y="92"/>
                  </a:lnTo>
                  <a:lnTo>
                    <a:pt x="338" y="92"/>
                  </a:lnTo>
                  <a:lnTo>
                    <a:pt x="339" y="92"/>
                  </a:lnTo>
                  <a:lnTo>
                    <a:pt x="339" y="90"/>
                  </a:lnTo>
                  <a:lnTo>
                    <a:pt x="342" y="90"/>
                  </a:lnTo>
                  <a:lnTo>
                    <a:pt x="342" y="89"/>
                  </a:lnTo>
                  <a:lnTo>
                    <a:pt x="344" y="89"/>
                  </a:lnTo>
                  <a:lnTo>
                    <a:pt x="345" y="89"/>
                  </a:lnTo>
                  <a:lnTo>
                    <a:pt x="345" y="87"/>
                  </a:lnTo>
                  <a:lnTo>
                    <a:pt x="351" y="87"/>
                  </a:lnTo>
                  <a:lnTo>
                    <a:pt x="351" y="89"/>
                  </a:lnTo>
                  <a:lnTo>
                    <a:pt x="353" y="89"/>
                  </a:lnTo>
                  <a:lnTo>
                    <a:pt x="353" y="87"/>
                  </a:lnTo>
                  <a:lnTo>
                    <a:pt x="354" y="87"/>
                  </a:lnTo>
                  <a:lnTo>
                    <a:pt x="356" y="87"/>
                  </a:lnTo>
                  <a:lnTo>
                    <a:pt x="357" y="87"/>
                  </a:lnTo>
                  <a:lnTo>
                    <a:pt x="359" y="87"/>
                  </a:lnTo>
                  <a:lnTo>
                    <a:pt x="361" y="87"/>
                  </a:lnTo>
                  <a:lnTo>
                    <a:pt x="365" y="86"/>
                  </a:lnTo>
                  <a:lnTo>
                    <a:pt x="367" y="86"/>
                  </a:lnTo>
                  <a:lnTo>
                    <a:pt x="368" y="86"/>
                  </a:lnTo>
                  <a:lnTo>
                    <a:pt x="370" y="86"/>
                  </a:lnTo>
                  <a:lnTo>
                    <a:pt x="371" y="86"/>
                  </a:lnTo>
                  <a:lnTo>
                    <a:pt x="373" y="84"/>
                  </a:lnTo>
                  <a:lnTo>
                    <a:pt x="374" y="86"/>
                  </a:lnTo>
                  <a:lnTo>
                    <a:pt x="374" y="84"/>
                  </a:lnTo>
                  <a:lnTo>
                    <a:pt x="376" y="84"/>
                  </a:lnTo>
                  <a:lnTo>
                    <a:pt x="379" y="84"/>
                  </a:lnTo>
                  <a:lnTo>
                    <a:pt x="380" y="84"/>
                  </a:lnTo>
                  <a:lnTo>
                    <a:pt x="382" y="84"/>
                  </a:lnTo>
                  <a:lnTo>
                    <a:pt x="383" y="84"/>
                  </a:lnTo>
                  <a:lnTo>
                    <a:pt x="385" y="84"/>
                  </a:lnTo>
                  <a:lnTo>
                    <a:pt x="386" y="84"/>
                  </a:lnTo>
                  <a:lnTo>
                    <a:pt x="388" y="84"/>
                  </a:lnTo>
                  <a:lnTo>
                    <a:pt x="389" y="84"/>
                  </a:lnTo>
                  <a:lnTo>
                    <a:pt x="391" y="84"/>
                  </a:lnTo>
                  <a:lnTo>
                    <a:pt x="392" y="84"/>
                  </a:lnTo>
                  <a:lnTo>
                    <a:pt x="394" y="84"/>
                  </a:lnTo>
                  <a:lnTo>
                    <a:pt x="395" y="86"/>
                  </a:lnTo>
                  <a:lnTo>
                    <a:pt x="397" y="86"/>
                  </a:lnTo>
                  <a:lnTo>
                    <a:pt x="398" y="86"/>
                  </a:lnTo>
                  <a:lnTo>
                    <a:pt x="400" y="86"/>
                  </a:lnTo>
                  <a:lnTo>
                    <a:pt x="404" y="86"/>
                  </a:lnTo>
                  <a:lnTo>
                    <a:pt x="406" y="86"/>
                  </a:lnTo>
                  <a:lnTo>
                    <a:pt x="407" y="87"/>
                  </a:lnTo>
                  <a:lnTo>
                    <a:pt x="409" y="87"/>
                  </a:lnTo>
                  <a:lnTo>
                    <a:pt x="410" y="87"/>
                  </a:lnTo>
                  <a:lnTo>
                    <a:pt x="412" y="87"/>
                  </a:lnTo>
                  <a:lnTo>
                    <a:pt x="413" y="89"/>
                  </a:lnTo>
                  <a:lnTo>
                    <a:pt x="416" y="90"/>
                  </a:lnTo>
                  <a:lnTo>
                    <a:pt x="418" y="90"/>
                  </a:lnTo>
                  <a:lnTo>
                    <a:pt x="418" y="94"/>
                  </a:lnTo>
                  <a:lnTo>
                    <a:pt x="415" y="97"/>
                  </a:lnTo>
                  <a:lnTo>
                    <a:pt x="415" y="98"/>
                  </a:lnTo>
                  <a:lnTo>
                    <a:pt x="415" y="100"/>
                  </a:lnTo>
                  <a:lnTo>
                    <a:pt x="415" y="101"/>
                  </a:lnTo>
                  <a:lnTo>
                    <a:pt x="413" y="101"/>
                  </a:lnTo>
                  <a:lnTo>
                    <a:pt x="415" y="103"/>
                  </a:lnTo>
                  <a:lnTo>
                    <a:pt x="416" y="104"/>
                  </a:lnTo>
                  <a:lnTo>
                    <a:pt x="416" y="107"/>
                  </a:lnTo>
                  <a:lnTo>
                    <a:pt x="416" y="110"/>
                  </a:lnTo>
                  <a:lnTo>
                    <a:pt x="416" y="112"/>
                  </a:lnTo>
                  <a:lnTo>
                    <a:pt x="418" y="115"/>
                  </a:lnTo>
                  <a:lnTo>
                    <a:pt x="418" y="116"/>
                  </a:lnTo>
                  <a:lnTo>
                    <a:pt x="418" y="118"/>
                  </a:lnTo>
                  <a:lnTo>
                    <a:pt x="420" y="118"/>
                  </a:lnTo>
                  <a:lnTo>
                    <a:pt x="420" y="119"/>
                  </a:lnTo>
                  <a:lnTo>
                    <a:pt x="420" y="121"/>
                  </a:lnTo>
                  <a:lnTo>
                    <a:pt x="421" y="122"/>
                  </a:lnTo>
                  <a:lnTo>
                    <a:pt x="423" y="124"/>
                  </a:lnTo>
                  <a:lnTo>
                    <a:pt x="424" y="122"/>
                  </a:lnTo>
                  <a:lnTo>
                    <a:pt x="426" y="122"/>
                  </a:lnTo>
                  <a:lnTo>
                    <a:pt x="427" y="121"/>
                  </a:lnTo>
                  <a:lnTo>
                    <a:pt x="429" y="121"/>
                  </a:lnTo>
                  <a:lnTo>
                    <a:pt x="430" y="121"/>
                  </a:lnTo>
                  <a:lnTo>
                    <a:pt x="432" y="121"/>
                  </a:lnTo>
                  <a:lnTo>
                    <a:pt x="433" y="122"/>
                  </a:lnTo>
                  <a:lnTo>
                    <a:pt x="432" y="122"/>
                  </a:lnTo>
                  <a:lnTo>
                    <a:pt x="433" y="122"/>
                  </a:lnTo>
                  <a:lnTo>
                    <a:pt x="435" y="124"/>
                  </a:lnTo>
                  <a:lnTo>
                    <a:pt x="436" y="127"/>
                  </a:lnTo>
                  <a:lnTo>
                    <a:pt x="438" y="130"/>
                  </a:lnTo>
                  <a:lnTo>
                    <a:pt x="441" y="133"/>
                  </a:lnTo>
                  <a:lnTo>
                    <a:pt x="441" y="136"/>
                  </a:lnTo>
                  <a:lnTo>
                    <a:pt x="442" y="137"/>
                  </a:lnTo>
                  <a:lnTo>
                    <a:pt x="442" y="139"/>
                  </a:lnTo>
                  <a:lnTo>
                    <a:pt x="444" y="143"/>
                  </a:lnTo>
                  <a:lnTo>
                    <a:pt x="444" y="145"/>
                  </a:lnTo>
                  <a:lnTo>
                    <a:pt x="448" y="143"/>
                  </a:lnTo>
                  <a:lnTo>
                    <a:pt x="451" y="143"/>
                  </a:lnTo>
                  <a:lnTo>
                    <a:pt x="453" y="151"/>
                  </a:lnTo>
                  <a:lnTo>
                    <a:pt x="453" y="153"/>
                  </a:lnTo>
                  <a:lnTo>
                    <a:pt x="450" y="154"/>
                  </a:lnTo>
                  <a:lnTo>
                    <a:pt x="451" y="157"/>
                  </a:lnTo>
                  <a:lnTo>
                    <a:pt x="453" y="162"/>
                  </a:lnTo>
                  <a:lnTo>
                    <a:pt x="451" y="163"/>
                  </a:lnTo>
                  <a:lnTo>
                    <a:pt x="453" y="163"/>
                  </a:lnTo>
                  <a:lnTo>
                    <a:pt x="454" y="165"/>
                  </a:lnTo>
                  <a:lnTo>
                    <a:pt x="454" y="169"/>
                  </a:lnTo>
                  <a:lnTo>
                    <a:pt x="456" y="169"/>
                  </a:lnTo>
                  <a:lnTo>
                    <a:pt x="457" y="171"/>
                  </a:lnTo>
                  <a:lnTo>
                    <a:pt x="457" y="172"/>
                  </a:lnTo>
                  <a:lnTo>
                    <a:pt x="457" y="174"/>
                  </a:lnTo>
                  <a:lnTo>
                    <a:pt x="456" y="174"/>
                  </a:lnTo>
                  <a:lnTo>
                    <a:pt x="453" y="178"/>
                  </a:lnTo>
                  <a:lnTo>
                    <a:pt x="454" y="178"/>
                  </a:lnTo>
                  <a:lnTo>
                    <a:pt x="454" y="180"/>
                  </a:lnTo>
                  <a:lnTo>
                    <a:pt x="454" y="178"/>
                  </a:lnTo>
                  <a:lnTo>
                    <a:pt x="456" y="180"/>
                  </a:lnTo>
                  <a:lnTo>
                    <a:pt x="456" y="178"/>
                  </a:lnTo>
                  <a:lnTo>
                    <a:pt x="456" y="180"/>
                  </a:lnTo>
                  <a:lnTo>
                    <a:pt x="456" y="181"/>
                  </a:lnTo>
                  <a:lnTo>
                    <a:pt x="454" y="184"/>
                  </a:lnTo>
                  <a:lnTo>
                    <a:pt x="453" y="186"/>
                  </a:lnTo>
                  <a:lnTo>
                    <a:pt x="453" y="187"/>
                  </a:lnTo>
                  <a:lnTo>
                    <a:pt x="451" y="187"/>
                  </a:lnTo>
                  <a:lnTo>
                    <a:pt x="448" y="187"/>
                  </a:lnTo>
                  <a:lnTo>
                    <a:pt x="447" y="187"/>
                  </a:lnTo>
                  <a:lnTo>
                    <a:pt x="444" y="189"/>
                  </a:lnTo>
                  <a:lnTo>
                    <a:pt x="441" y="190"/>
                  </a:lnTo>
                  <a:lnTo>
                    <a:pt x="438" y="192"/>
                  </a:lnTo>
                  <a:lnTo>
                    <a:pt x="435" y="192"/>
                  </a:lnTo>
                  <a:lnTo>
                    <a:pt x="432" y="192"/>
                  </a:lnTo>
                  <a:lnTo>
                    <a:pt x="430" y="192"/>
                  </a:lnTo>
                  <a:lnTo>
                    <a:pt x="429" y="192"/>
                  </a:lnTo>
                  <a:lnTo>
                    <a:pt x="426" y="190"/>
                  </a:lnTo>
                  <a:lnTo>
                    <a:pt x="424" y="193"/>
                  </a:lnTo>
                  <a:lnTo>
                    <a:pt x="424" y="195"/>
                  </a:lnTo>
                  <a:lnTo>
                    <a:pt x="424" y="196"/>
                  </a:lnTo>
                  <a:lnTo>
                    <a:pt x="424" y="200"/>
                  </a:lnTo>
                  <a:lnTo>
                    <a:pt x="426" y="203"/>
                  </a:lnTo>
                  <a:lnTo>
                    <a:pt x="426" y="206"/>
                  </a:lnTo>
                  <a:lnTo>
                    <a:pt x="427" y="209"/>
                  </a:lnTo>
                  <a:lnTo>
                    <a:pt x="427" y="210"/>
                  </a:lnTo>
                  <a:lnTo>
                    <a:pt x="429" y="212"/>
                  </a:lnTo>
                  <a:lnTo>
                    <a:pt x="430" y="213"/>
                  </a:lnTo>
                  <a:lnTo>
                    <a:pt x="432" y="216"/>
                  </a:lnTo>
                  <a:lnTo>
                    <a:pt x="433" y="218"/>
                  </a:lnTo>
                  <a:lnTo>
                    <a:pt x="435" y="219"/>
                  </a:lnTo>
                  <a:lnTo>
                    <a:pt x="436" y="221"/>
                  </a:lnTo>
                  <a:lnTo>
                    <a:pt x="438" y="221"/>
                  </a:lnTo>
                  <a:lnTo>
                    <a:pt x="438" y="219"/>
                  </a:lnTo>
                  <a:lnTo>
                    <a:pt x="439" y="219"/>
                  </a:lnTo>
                  <a:lnTo>
                    <a:pt x="438" y="221"/>
                  </a:lnTo>
                  <a:lnTo>
                    <a:pt x="439" y="221"/>
                  </a:lnTo>
                  <a:lnTo>
                    <a:pt x="439" y="219"/>
                  </a:lnTo>
                  <a:lnTo>
                    <a:pt x="441" y="218"/>
                  </a:lnTo>
                  <a:lnTo>
                    <a:pt x="442" y="218"/>
                  </a:lnTo>
                  <a:lnTo>
                    <a:pt x="445" y="218"/>
                  </a:lnTo>
                  <a:lnTo>
                    <a:pt x="447" y="218"/>
                  </a:lnTo>
                  <a:lnTo>
                    <a:pt x="448" y="218"/>
                  </a:lnTo>
                  <a:lnTo>
                    <a:pt x="450" y="219"/>
                  </a:lnTo>
                  <a:lnTo>
                    <a:pt x="450" y="218"/>
                  </a:lnTo>
                  <a:lnTo>
                    <a:pt x="451" y="219"/>
                  </a:lnTo>
                  <a:lnTo>
                    <a:pt x="451" y="221"/>
                  </a:lnTo>
                  <a:lnTo>
                    <a:pt x="453" y="221"/>
                  </a:lnTo>
                  <a:lnTo>
                    <a:pt x="454" y="222"/>
                  </a:lnTo>
                  <a:lnTo>
                    <a:pt x="454" y="224"/>
                  </a:lnTo>
                  <a:lnTo>
                    <a:pt x="456" y="224"/>
                  </a:lnTo>
                  <a:lnTo>
                    <a:pt x="456" y="225"/>
                  </a:lnTo>
                  <a:lnTo>
                    <a:pt x="457" y="227"/>
                  </a:lnTo>
                  <a:lnTo>
                    <a:pt x="459" y="230"/>
                  </a:lnTo>
                  <a:lnTo>
                    <a:pt x="460" y="231"/>
                  </a:lnTo>
                  <a:lnTo>
                    <a:pt x="462" y="234"/>
                  </a:lnTo>
                  <a:lnTo>
                    <a:pt x="463" y="236"/>
                  </a:lnTo>
                  <a:lnTo>
                    <a:pt x="465" y="237"/>
                  </a:lnTo>
                  <a:lnTo>
                    <a:pt x="463" y="237"/>
                  </a:lnTo>
                  <a:lnTo>
                    <a:pt x="463" y="239"/>
                  </a:lnTo>
                  <a:lnTo>
                    <a:pt x="462" y="239"/>
                  </a:lnTo>
                  <a:lnTo>
                    <a:pt x="463" y="239"/>
                  </a:lnTo>
                  <a:lnTo>
                    <a:pt x="465" y="239"/>
                  </a:lnTo>
                  <a:lnTo>
                    <a:pt x="465" y="240"/>
                  </a:lnTo>
                  <a:lnTo>
                    <a:pt x="466" y="242"/>
                  </a:lnTo>
                  <a:lnTo>
                    <a:pt x="469" y="243"/>
                  </a:lnTo>
                  <a:lnTo>
                    <a:pt x="471" y="243"/>
                  </a:lnTo>
                  <a:lnTo>
                    <a:pt x="472" y="243"/>
                  </a:lnTo>
                  <a:lnTo>
                    <a:pt x="474" y="243"/>
                  </a:lnTo>
                  <a:lnTo>
                    <a:pt x="476" y="243"/>
                  </a:lnTo>
                  <a:lnTo>
                    <a:pt x="479" y="245"/>
                  </a:lnTo>
                  <a:lnTo>
                    <a:pt x="480" y="245"/>
                  </a:lnTo>
                  <a:lnTo>
                    <a:pt x="482" y="243"/>
                  </a:lnTo>
                  <a:lnTo>
                    <a:pt x="483" y="243"/>
                  </a:lnTo>
                  <a:lnTo>
                    <a:pt x="485" y="242"/>
                  </a:lnTo>
                  <a:lnTo>
                    <a:pt x="486" y="242"/>
                  </a:lnTo>
                  <a:lnTo>
                    <a:pt x="486" y="240"/>
                  </a:lnTo>
                  <a:lnTo>
                    <a:pt x="488" y="239"/>
                  </a:lnTo>
                  <a:lnTo>
                    <a:pt x="489" y="237"/>
                  </a:lnTo>
                  <a:lnTo>
                    <a:pt x="489" y="236"/>
                  </a:lnTo>
                  <a:lnTo>
                    <a:pt x="491" y="234"/>
                  </a:lnTo>
                  <a:lnTo>
                    <a:pt x="492" y="231"/>
                  </a:lnTo>
                  <a:lnTo>
                    <a:pt x="494" y="230"/>
                  </a:lnTo>
                  <a:lnTo>
                    <a:pt x="495" y="228"/>
                  </a:lnTo>
                  <a:lnTo>
                    <a:pt x="495" y="227"/>
                  </a:lnTo>
                  <a:lnTo>
                    <a:pt x="494" y="227"/>
                  </a:lnTo>
                  <a:lnTo>
                    <a:pt x="494" y="224"/>
                  </a:lnTo>
                  <a:lnTo>
                    <a:pt x="495" y="222"/>
                  </a:lnTo>
                  <a:lnTo>
                    <a:pt x="497" y="222"/>
                  </a:lnTo>
                  <a:lnTo>
                    <a:pt x="497" y="221"/>
                  </a:lnTo>
                  <a:lnTo>
                    <a:pt x="498" y="219"/>
                  </a:lnTo>
                  <a:lnTo>
                    <a:pt x="498" y="218"/>
                  </a:lnTo>
                  <a:lnTo>
                    <a:pt x="500" y="216"/>
                  </a:lnTo>
                  <a:lnTo>
                    <a:pt x="500" y="215"/>
                  </a:lnTo>
                  <a:lnTo>
                    <a:pt x="500" y="213"/>
                  </a:lnTo>
                  <a:lnTo>
                    <a:pt x="500" y="212"/>
                  </a:lnTo>
                  <a:lnTo>
                    <a:pt x="500" y="210"/>
                  </a:lnTo>
                  <a:lnTo>
                    <a:pt x="500" y="209"/>
                  </a:lnTo>
                  <a:lnTo>
                    <a:pt x="501" y="209"/>
                  </a:lnTo>
                  <a:lnTo>
                    <a:pt x="500" y="207"/>
                  </a:lnTo>
                  <a:lnTo>
                    <a:pt x="501" y="206"/>
                  </a:lnTo>
                  <a:lnTo>
                    <a:pt x="500" y="204"/>
                  </a:lnTo>
                  <a:lnTo>
                    <a:pt x="500" y="203"/>
                  </a:lnTo>
                  <a:lnTo>
                    <a:pt x="500" y="201"/>
                  </a:lnTo>
                  <a:lnTo>
                    <a:pt x="501" y="200"/>
                  </a:lnTo>
                  <a:lnTo>
                    <a:pt x="500" y="198"/>
                  </a:lnTo>
                  <a:lnTo>
                    <a:pt x="501" y="196"/>
                  </a:lnTo>
                  <a:lnTo>
                    <a:pt x="500" y="196"/>
                  </a:lnTo>
                  <a:lnTo>
                    <a:pt x="501" y="196"/>
                  </a:lnTo>
                  <a:lnTo>
                    <a:pt x="501" y="195"/>
                  </a:lnTo>
                  <a:lnTo>
                    <a:pt x="501" y="192"/>
                  </a:lnTo>
                  <a:lnTo>
                    <a:pt x="500" y="192"/>
                  </a:lnTo>
                  <a:lnTo>
                    <a:pt x="501" y="190"/>
                  </a:lnTo>
                  <a:lnTo>
                    <a:pt x="500" y="189"/>
                  </a:lnTo>
                  <a:lnTo>
                    <a:pt x="501" y="189"/>
                  </a:lnTo>
                  <a:lnTo>
                    <a:pt x="500" y="187"/>
                  </a:lnTo>
                  <a:lnTo>
                    <a:pt x="501" y="187"/>
                  </a:lnTo>
                  <a:lnTo>
                    <a:pt x="501" y="186"/>
                  </a:lnTo>
                  <a:lnTo>
                    <a:pt x="500" y="186"/>
                  </a:lnTo>
                  <a:lnTo>
                    <a:pt x="500" y="184"/>
                  </a:lnTo>
                  <a:lnTo>
                    <a:pt x="498" y="183"/>
                  </a:lnTo>
                  <a:lnTo>
                    <a:pt x="497" y="181"/>
                  </a:lnTo>
                  <a:lnTo>
                    <a:pt x="495" y="181"/>
                  </a:lnTo>
                  <a:lnTo>
                    <a:pt x="494" y="181"/>
                  </a:lnTo>
                  <a:lnTo>
                    <a:pt x="489" y="184"/>
                  </a:lnTo>
                  <a:lnTo>
                    <a:pt x="488" y="184"/>
                  </a:lnTo>
                  <a:lnTo>
                    <a:pt x="486" y="184"/>
                  </a:lnTo>
                  <a:lnTo>
                    <a:pt x="480" y="184"/>
                  </a:lnTo>
                  <a:lnTo>
                    <a:pt x="474" y="184"/>
                  </a:lnTo>
                  <a:lnTo>
                    <a:pt x="474" y="183"/>
                  </a:lnTo>
                  <a:lnTo>
                    <a:pt x="476" y="183"/>
                  </a:lnTo>
                  <a:lnTo>
                    <a:pt x="476" y="181"/>
                  </a:lnTo>
                  <a:lnTo>
                    <a:pt x="477" y="177"/>
                  </a:lnTo>
                  <a:lnTo>
                    <a:pt x="477" y="175"/>
                  </a:lnTo>
                  <a:lnTo>
                    <a:pt x="477" y="168"/>
                  </a:lnTo>
                  <a:lnTo>
                    <a:pt x="477" y="166"/>
                  </a:lnTo>
                  <a:lnTo>
                    <a:pt x="477" y="163"/>
                  </a:lnTo>
                  <a:lnTo>
                    <a:pt x="479" y="160"/>
                  </a:lnTo>
                  <a:lnTo>
                    <a:pt x="479" y="159"/>
                  </a:lnTo>
                  <a:lnTo>
                    <a:pt x="479" y="157"/>
                  </a:lnTo>
                  <a:lnTo>
                    <a:pt x="479" y="156"/>
                  </a:lnTo>
                  <a:lnTo>
                    <a:pt x="479" y="154"/>
                  </a:lnTo>
                  <a:lnTo>
                    <a:pt x="479" y="153"/>
                  </a:lnTo>
                  <a:lnTo>
                    <a:pt x="480" y="151"/>
                  </a:lnTo>
                  <a:lnTo>
                    <a:pt x="482" y="148"/>
                  </a:lnTo>
                  <a:lnTo>
                    <a:pt x="483" y="147"/>
                  </a:lnTo>
                  <a:lnTo>
                    <a:pt x="485" y="145"/>
                  </a:lnTo>
                  <a:lnTo>
                    <a:pt x="486" y="143"/>
                  </a:lnTo>
                  <a:lnTo>
                    <a:pt x="488" y="142"/>
                  </a:lnTo>
                  <a:lnTo>
                    <a:pt x="489" y="142"/>
                  </a:lnTo>
                  <a:lnTo>
                    <a:pt x="491" y="140"/>
                  </a:lnTo>
                  <a:lnTo>
                    <a:pt x="491" y="139"/>
                  </a:lnTo>
                  <a:lnTo>
                    <a:pt x="492" y="139"/>
                  </a:lnTo>
                  <a:lnTo>
                    <a:pt x="494" y="137"/>
                  </a:lnTo>
                  <a:lnTo>
                    <a:pt x="497" y="137"/>
                  </a:lnTo>
                  <a:lnTo>
                    <a:pt x="498" y="137"/>
                  </a:lnTo>
                  <a:lnTo>
                    <a:pt x="500" y="136"/>
                  </a:lnTo>
                  <a:lnTo>
                    <a:pt x="501" y="137"/>
                  </a:lnTo>
                  <a:lnTo>
                    <a:pt x="503" y="137"/>
                  </a:lnTo>
                  <a:lnTo>
                    <a:pt x="506" y="137"/>
                  </a:lnTo>
                  <a:lnTo>
                    <a:pt x="507" y="139"/>
                  </a:lnTo>
                  <a:lnTo>
                    <a:pt x="510" y="140"/>
                  </a:lnTo>
                  <a:lnTo>
                    <a:pt x="510" y="142"/>
                  </a:lnTo>
                  <a:lnTo>
                    <a:pt x="513" y="145"/>
                  </a:lnTo>
                  <a:lnTo>
                    <a:pt x="515" y="148"/>
                  </a:lnTo>
                  <a:lnTo>
                    <a:pt x="516" y="151"/>
                  </a:lnTo>
                  <a:lnTo>
                    <a:pt x="518" y="153"/>
                  </a:lnTo>
                  <a:lnTo>
                    <a:pt x="519" y="154"/>
                  </a:lnTo>
                  <a:lnTo>
                    <a:pt x="521" y="156"/>
                  </a:lnTo>
                  <a:lnTo>
                    <a:pt x="521" y="157"/>
                  </a:lnTo>
                  <a:lnTo>
                    <a:pt x="524" y="160"/>
                  </a:lnTo>
                  <a:lnTo>
                    <a:pt x="525" y="160"/>
                  </a:lnTo>
                  <a:lnTo>
                    <a:pt x="528" y="162"/>
                  </a:lnTo>
                  <a:lnTo>
                    <a:pt x="530" y="162"/>
                  </a:lnTo>
                  <a:lnTo>
                    <a:pt x="535" y="163"/>
                  </a:lnTo>
                  <a:lnTo>
                    <a:pt x="536" y="163"/>
                  </a:lnTo>
                  <a:lnTo>
                    <a:pt x="538" y="165"/>
                  </a:lnTo>
                  <a:lnTo>
                    <a:pt x="539" y="165"/>
                  </a:lnTo>
                  <a:lnTo>
                    <a:pt x="544" y="168"/>
                  </a:lnTo>
                  <a:lnTo>
                    <a:pt x="545" y="168"/>
                  </a:lnTo>
                  <a:lnTo>
                    <a:pt x="545" y="169"/>
                  </a:lnTo>
                  <a:lnTo>
                    <a:pt x="545" y="168"/>
                  </a:lnTo>
                  <a:lnTo>
                    <a:pt x="547" y="168"/>
                  </a:lnTo>
                  <a:lnTo>
                    <a:pt x="548" y="168"/>
                  </a:lnTo>
                  <a:lnTo>
                    <a:pt x="550" y="168"/>
                  </a:lnTo>
                  <a:lnTo>
                    <a:pt x="553" y="169"/>
                  </a:lnTo>
                  <a:lnTo>
                    <a:pt x="554" y="169"/>
                  </a:lnTo>
                  <a:lnTo>
                    <a:pt x="556" y="169"/>
                  </a:lnTo>
                  <a:lnTo>
                    <a:pt x="557" y="169"/>
                  </a:lnTo>
                  <a:lnTo>
                    <a:pt x="559" y="169"/>
                  </a:lnTo>
                  <a:lnTo>
                    <a:pt x="559" y="168"/>
                  </a:lnTo>
                  <a:lnTo>
                    <a:pt x="560" y="166"/>
                  </a:lnTo>
                  <a:lnTo>
                    <a:pt x="560" y="169"/>
                  </a:lnTo>
                  <a:lnTo>
                    <a:pt x="560" y="171"/>
                  </a:lnTo>
                  <a:lnTo>
                    <a:pt x="562" y="171"/>
                  </a:lnTo>
                  <a:lnTo>
                    <a:pt x="563" y="172"/>
                  </a:lnTo>
                  <a:lnTo>
                    <a:pt x="563" y="174"/>
                  </a:lnTo>
                  <a:lnTo>
                    <a:pt x="565" y="174"/>
                  </a:lnTo>
                  <a:lnTo>
                    <a:pt x="566" y="175"/>
                  </a:lnTo>
                  <a:lnTo>
                    <a:pt x="568" y="175"/>
                  </a:lnTo>
                  <a:lnTo>
                    <a:pt x="569" y="175"/>
                  </a:lnTo>
                  <a:lnTo>
                    <a:pt x="571" y="175"/>
                  </a:lnTo>
                  <a:lnTo>
                    <a:pt x="571" y="177"/>
                  </a:lnTo>
                  <a:lnTo>
                    <a:pt x="571" y="178"/>
                  </a:lnTo>
                  <a:lnTo>
                    <a:pt x="571" y="180"/>
                  </a:lnTo>
                  <a:lnTo>
                    <a:pt x="571" y="181"/>
                  </a:lnTo>
                  <a:lnTo>
                    <a:pt x="571" y="183"/>
                  </a:lnTo>
                  <a:lnTo>
                    <a:pt x="569" y="184"/>
                  </a:lnTo>
                  <a:lnTo>
                    <a:pt x="571" y="186"/>
                  </a:lnTo>
                  <a:lnTo>
                    <a:pt x="566" y="189"/>
                  </a:lnTo>
                  <a:lnTo>
                    <a:pt x="565" y="190"/>
                  </a:lnTo>
                  <a:lnTo>
                    <a:pt x="560" y="193"/>
                  </a:lnTo>
                  <a:lnTo>
                    <a:pt x="559" y="193"/>
                  </a:lnTo>
                  <a:lnTo>
                    <a:pt x="557" y="196"/>
                  </a:lnTo>
                  <a:lnTo>
                    <a:pt x="556" y="198"/>
                  </a:lnTo>
                  <a:lnTo>
                    <a:pt x="556" y="200"/>
                  </a:lnTo>
                  <a:lnTo>
                    <a:pt x="554" y="201"/>
                  </a:lnTo>
                  <a:lnTo>
                    <a:pt x="553" y="207"/>
                  </a:lnTo>
                  <a:lnTo>
                    <a:pt x="553" y="209"/>
                  </a:lnTo>
                  <a:lnTo>
                    <a:pt x="557" y="209"/>
                  </a:lnTo>
                  <a:lnTo>
                    <a:pt x="559" y="206"/>
                  </a:lnTo>
                  <a:lnTo>
                    <a:pt x="560" y="206"/>
                  </a:lnTo>
                  <a:lnTo>
                    <a:pt x="560" y="207"/>
                  </a:lnTo>
                  <a:lnTo>
                    <a:pt x="562" y="206"/>
                  </a:lnTo>
                  <a:lnTo>
                    <a:pt x="563" y="204"/>
                  </a:lnTo>
                  <a:lnTo>
                    <a:pt x="565" y="204"/>
                  </a:lnTo>
                  <a:lnTo>
                    <a:pt x="566" y="204"/>
                  </a:lnTo>
                  <a:lnTo>
                    <a:pt x="569" y="204"/>
                  </a:lnTo>
                  <a:lnTo>
                    <a:pt x="571" y="203"/>
                  </a:lnTo>
                  <a:lnTo>
                    <a:pt x="574" y="203"/>
                  </a:lnTo>
                  <a:lnTo>
                    <a:pt x="575" y="201"/>
                  </a:lnTo>
                  <a:lnTo>
                    <a:pt x="577" y="201"/>
                  </a:lnTo>
                  <a:lnTo>
                    <a:pt x="578" y="203"/>
                  </a:lnTo>
                  <a:lnTo>
                    <a:pt x="580" y="201"/>
                  </a:lnTo>
                  <a:lnTo>
                    <a:pt x="581" y="203"/>
                  </a:lnTo>
                  <a:lnTo>
                    <a:pt x="583" y="203"/>
                  </a:lnTo>
                  <a:lnTo>
                    <a:pt x="584" y="201"/>
                  </a:lnTo>
                  <a:lnTo>
                    <a:pt x="584" y="203"/>
                  </a:lnTo>
                  <a:lnTo>
                    <a:pt x="586" y="203"/>
                  </a:lnTo>
                  <a:lnTo>
                    <a:pt x="586" y="201"/>
                  </a:lnTo>
                  <a:lnTo>
                    <a:pt x="588" y="201"/>
                  </a:lnTo>
                  <a:lnTo>
                    <a:pt x="591" y="200"/>
                  </a:lnTo>
                  <a:lnTo>
                    <a:pt x="592" y="198"/>
                  </a:lnTo>
                  <a:lnTo>
                    <a:pt x="592" y="196"/>
                  </a:lnTo>
                  <a:lnTo>
                    <a:pt x="594" y="195"/>
                  </a:lnTo>
                  <a:lnTo>
                    <a:pt x="594" y="193"/>
                  </a:lnTo>
                  <a:lnTo>
                    <a:pt x="597" y="193"/>
                  </a:lnTo>
                  <a:lnTo>
                    <a:pt x="595" y="192"/>
                  </a:lnTo>
                  <a:lnTo>
                    <a:pt x="597" y="192"/>
                  </a:lnTo>
                  <a:lnTo>
                    <a:pt x="597" y="190"/>
                  </a:lnTo>
                  <a:lnTo>
                    <a:pt x="598" y="190"/>
                  </a:lnTo>
                  <a:lnTo>
                    <a:pt x="600" y="190"/>
                  </a:lnTo>
                  <a:lnTo>
                    <a:pt x="600" y="189"/>
                  </a:lnTo>
                  <a:lnTo>
                    <a:pt x="600" y="187"/>
                  </a:lnTo>
                  <a:lnTo>
                    <a:pt x="600" y="186"/>
                  </a:lnTo>
                  <a:lnTo>
                    <a:pt x="600" y="184"/>
                  </a:lnTo>
                  <a:lnTo>
                    <a:pt x="598" y="186"/>
                  </a:lnTo>
                  <a:lnTo>
                    <a:pt x="598" y="184"/>
                  </a:lnTo>
                  <a:lnTo>
                    <a:pt x="597" y="183"/>
                  </a:lnTo>
                  <a:lnTo>
                    <a:pt x="597" y="177"/>
                  </a:lnTo>
                  <a:lnTo>
                    <a:pt x="597" y="174"/>
                  </a:lnTo>
                  <a:lnTo>
                    <a:pt x="598" y="175"/>
                  </a:lnTo>
                  <a:lnTo>
                    <a:pt x="598" y="171"/>
                  </a:lnTo>
                  <a:lnTo>
                    <a:pt x="598" y="168"/>
                  </a:lnTo>
                  <a:lnTo>
                    <a:pt x="597" y="168"/>
                  </a:lnTo>
                  <a:lnTo>
                    <a:pt x="595" y="168"/>
                  </a:lnTo>
                  <a:lnTo>
                    <a:pt x="594" y="168"/>
                  </a:lnTo>
                  <a:lnTo>
                    <a:pt x="594" y="166"/>
                  </a:lnTo>
                  <a:lnTo>
                    <a:pt x="592" y="162"/>
                  </a:lnTo>
                  <a:lnTo>
                    <a:pt x="592" y="160"/>
                  </a:lnTo>
                  <a:lnTo>
                    <a:pt x="591" y="159"/>
                  </a:lnTo>
                  <a:lnTo>
                    <a:pt x="591" y="157"/>
                  </a:lnTo>
                  <a:lnTo>
                    <a:pt x="591" y="156"/>
                  </a:lnTo>
                  <a:lnTo>
                    <a:pt x="594" y="156"/>
                  </a:lnTo>
                  <a:lnTo>
                    <a:pt x="594" y="154"/>
                  </a:lnTo>
                  <a:lnTo>
                    <a:pt x="595" y="151"/>
                  </a:lnTo>
                  <a:lnTo>
                    <a:pt x="598" y="150"/>
                  </a:lnTo>
                  <a:lnTo>
                    <a:pt x="597" y="148"/>
                  </a:lnTo>
                  <a:lnTo>
                    <a:pt x="598" y="145"/>
                  </a:lnTo>
                  <a:lnTo>
                    <a:pt x="600" y="145"/>
                  </a:lnTo>
                  <a:lnTo>
                    <a:pt x="600" y="143"/>
                  </a:lnTo>
                  <a:lnTo>
                    <a:pt x="598" y="143"/>
                  </a:lnTo>
                  <a:lnTo>
                    <a:pt x="598" y="145"/>
                  </a:lnTo>
                  <a:lnTo>
                    <a:pt x="598" y="143"/>
                  </a:lnTo>
                  <a:lnTo>
                    <a:pt x="597" y="143"/>
                  </a:lnTo>
                  <a:lnTo>
                    <a:pt x="592" y="142"/>
                  </a:lnTo>
                  <a:lnTo>
                    <a:pt x="589" y="143"/>
                  </a:lnTo>
                  <a:lnTo>
                    <a:pt x="588" y="147"/>
                  </a:lnTo>
                  <a:lnTo>
                    <a:pt x="586" y="147"/>
                  </a:lnTo>
                  <a:lnTo>
                    <a:pt x="583" y="148"/>
                  </a:lnTo>
                  <a:lnTo>
                    <a:pt x="581" y="148"/>
                  </a:lnTo>
                  <a:lnTo>
                    <a:pt x="580" y="147"/>
                  </a:lnTo>
                  <a:lnTo>
                    <a:pt x="581" y="147"/>
                  </a:lnTo>
                  <a:lnTo>
                    <a:pt x="580" y="147"/>
                  </a:lnTo>
                  <a:lnTo>
                    <a:pt x="578" y="147"/>
                  </a:lnTo>
                  <a:lnTo>
                    <a:pt x="574" y="143"/>
                  </a:lnTo>
                  <a:lnTo>
                    <a:pt x="572" y="143"/>
                  </a:lnTo>
                  <a:lnTo>
                    <a:pt x="571" y="143"/>
                  </a:lnTo>
                  <a:lnTo>
                    <a:pt x="566" y="142"/>
                  </a:lnTo>
                  <a:lnTo>
                    <a:pt x="565" y="140"/>
                  </a:lnTo>
                  <a:lnTo>
                    <a:pt x="565" y="142"/>
                  </a:lnTo>
                  <a:lnTo>
                    <a:pt x="563" y="142"/>
                  </a:lnTo>
                  <a:lnTo>
                    <a:pt x="563" y="143"/>
                  </a:lnTo>
                  <a:lnTo>
                    <a:pt x="563" y="142"/>
                  </a:lnTo>
                  <a:lnTo>
                    <a:pt x="562" y="142"/>
                  </a:lnTo>
                  <a:lnTo>
                    <a:pt x="562" y="140"/>
                  </a:lnTo>
                  <a:lnTo>
                    <a:pt x="560" y="140"/>
                  </a:lnTo>
                  <a:lnTo>
                    <a:pt x="560" y="139"/>
                  </a:lnTo>
                  <a:lnTo>
                    <a:pt x="559" y="136"/>
                  </a:lnTo>
                  <a:lnTo>
                    <a:pt x="559" y="134"/>
                  </a:lnTo>
                  <a:lnTo>
                    <a:pt x="557" y="133"/>
                  </a:lnTo>
                  <a:lnTo>
                    <a:pt x="557" y="131"/>
                  </a:lnTo>
                  <a:lnTo>
                    <a:pt x="556" y="130"/>
                  </a:lnTo>
                  <a:lnTo>
                    <a:pt x="556" y="127"/>
                  </a:lnTo>
                  <a:lnTo>
                    <a:pt x="554" y="125"/>
                  </a:lnTo>
                  <a:lnTo>
                    <a:pt x="554" y="124"/>
                  </a:lnTo>
                  <a:lnTo>
                    <a:pt x="553" y="122"/>
                  </a:lnTo>
                  <a:lnTo>
                    <a:pt x="553" y="121"/>
                  </a:lnTo>
                  <a:lnTo>
                    <a:pt x="551" y="119"/>
                  </a:lnTo>
                  <a:lnTo>
                    <a:pt x="551" y="118"/>
                  </a:lnTo>
                  <a:lnTo>
                    <a:pt x="551" y="115"/>
                  </a:lnTo>
                  <a:lnTo>
                    <a:pt x="551" y="112"/>
                  </a:lnTo>
                  <a:lnTo>
                    <a:pt x="551" y="110"/>
                  </a:lnTo>
                  <a:lnTo>
                    <a:pt x="551" y="109"/>
                  </a:lnTo>
                  <a:lnTo>
                    <a:pt x="551" y="107"/>
                  </a:lnTo>
                  <a:lnTo>
                    <a:pt x="551" y="106"/>
                  </a:lnTo>
                  <a:lnTo>
                    <a:pt x="551" y="103"/>
                  </a:lnTo>
                  <a:lnTo>
                    <a:pt x="551" y="101"/>
                  </a:lnTo>
                  <a:lnTo>
                    <a:pt x="551" y="98"/>
                  </a:lnTo>
                  <a:lnTo>
                    <a:pt x="551" y="97"/>
                  </a:lnTo>
                  <a:lnTo>
                    <a:pt x="553" y="94"/>
                  </a:lnTo>
                  <a:lnTo>
                    <a:pt x="554" y="92"/>
                  </a:lnTo>
                  <a:lnTo>
                    <a:pt x="554" y="89"/>
                  </a:lnTo>
                  <a:lnTo>
                    <a:pt x="556" y="87"/>
                  </a:lnTo>
                  <a:lnTo>
                    <a:pt x="556" y="86"/>
                  </a:lnTo>
                  <a:lnTo>
                    <a:pt x="556" y="83"/>
                  </a:lnTo>
                  <a:lnTo>
                    <a:pt x="557" y="83"/>
                  </a:lnTo>
                  <a:lnTo>
                    <a:pt x="557" y="81"/>
                  </a:lnTo>
                  <a:lnTo>
                    <a:pt x="557" y="80"/>
                  </a:lnTo>
                  <a:lnTo>
                    <a:pt x="559" y="78"/>
                  </a:lnTo>
                  <a:lnTo>
                    <a:pt x="559" y="77"/>
                  </a:lnTo>
                  <a:lnTo>
                    <a:pt x="560" y="75"/>
                  </a:lnTo>
                  <a:lnTo>
                    <a:pt x="560" y="74"/>
                  </a:lnTo>
                  <a:lnTo>
                    <a:pt x="562" y="72"/>
                  </a:lnTo>
                  <a:lnTo>
                    <a:pt x="562" y="71"/>
                  </a:lnTo>
                  <a:lnTo>
                    <a:pt x="562" y="69"/>
                  </a:lnTo>
                  <a:lnTo>
                    <a:pt x="565" y="62"/>
                  </a:lnTo>
                  <a:lnTo>
                    <a:pt x="566" y="56"/>
                  </a:lnTo>
                  <a:lnTo>
                    <a:pt x="568" y="51"/>
                  </a:lnTo>
                  <a:lnTo>
                    <a:pt x="568" y="53"/>
                  </a:lnTo>
                  <a:lnTo>
                    <a:pt x="569" y="51"/>
                  </a:lnTo>
                  <a:lnTo>
                    <a:pt x="569" y="50"/>
                  </a:lnTo>
                  <a:lnTo>
                    <a:pt x="568" y="50"/>
                  </a:lnTo>
                  <a:lnTo>
                    <a:pt x="568" y="47"/>
                  </a:lnTo>
                  <a:lnTo>
                    <a:pt x="568" y="42"/>
                  </a:lnTo>
                  <a:lnTo>
                    <a:pt x="569" y="37"/>
                  </a:lnTo>
                  <a:lnTo>
                    <a:pt x="571" y="34"/>
                  </a:lnTo>
                  <a:lnTo>
                    <a:pt x="572" y="33"/>
                  </a:lnTo>
                  <a:lnTo>
                    <a:pt x="574" y="28"/>
                  </a:lnTo>
                  <a:lnTo>
                    <a:pt x="575" y="24"/>
                  </a:lnTo>
                  <a:lnTo>
                    <a:pt x="575" y="22"/>
                  </a:lnTo>
                  <a:lnTo>
                    <a:pt x="578" y="24"/>
                  </a:lnTo>
                  <a:lnTo>
                    <a:pt x="578" y="22"/>
                  </a:lnTo>
                  <a:lnTo>
                    <a:pt x="580" y="19"/>
                  </a:lnTo>
                  <a:lnTo>
                    <a:pt x="581" y="19"/>
                  </a:lnTo>
                  <a:lnTo>
                    <a:pt x="581" y="16"/>
                  </a:lnTo>
                  <a:lnTo>
                    <a:pt x="583" y="15"/>
                  </a:lnTo>
                  <a:lnTo>
                    <a:pt x="584" y="15"/>
                  </a:lnTo>
                  <a:lnTo>
                    <a:pt x="584" y="13"/>
                  </a:lnTo>
                  <a:lnTo>
                    <a:pt x="584" y="12"/>
                  </a:lnTo>
                  <a:lnTo>
                    <a:pt x="588" y="10"/>
                  </a:lnTo>
                  <a:lnTo>
                    <a:pt x="586" y="9"/>
                  </a:lnTo>
                  <a:lnTo>
                    <a:pt x="591" y="4"/>
                  </a:lnTo>
                  <a:lnTo>
                    <a:pt x="594" y="4"/>
                  </a:lnTo>
                  <a:lnTo>
                    <a:pt x="595" y="4"/>
                  </a:lnTo>
                  <a:lnTo>
                    <a:pt x="597" y="3"/>
                  </a:lnTo>
                  <a:lnTo>
                    <a:pt x="598" y="3"/>
                  </a:lnTo>
                  <a:lnTo>
                    <a:pt x="600" y="1"/>
                  </a:lnTo>
                  <a:lnTo>
                    <a:pt x="604" y="1"/>
                  </a:lnTo>
                  <a:lnTo>
                    <a:pt x="606" y="0"/>
                  </a:lnTo>
                  <a:lnTo>
                    <a:pt x="609" y="0"/>
                  </a:lnTo>
                  <a:lnTo>
                    <a:pt x="610" y="0"/>
                  </a:lnTo>
                  <a:lnTo>
                    <a:pt x="612" y="0"/>
                  </a:lnTo>
                  <a:lnTo>
                    <a:pt x="612" y="1"/>
                  </a:lnTo>
                  <a:lnTo>
                    <a:pt x="610" y="1"/>
                  </a:lnTo>
                  <a:lnTo>
                    <a:pt x="610" y="3"/>
                  </a:lnTo>
                  <a:lnTo>
                    <a:pt x="610" y="4"/>
                  </a:lnTo>
                  <a:lnTo>
                    <a:pt x="610" y="6"/>
                  </a:lnTo>
                  <a:lnTo>
                    <a:pt x="612" y="6"/>
                  </a:lnTo>
                  <a:lnTo>
                    <a:pt x="612" y="7"/>
                  </a:lnTo>
                  <a:lnTo>
                    <a:pt x="613" y="7"/>
                  </a:lnTo>
                  <a:lnTo>
                    <a:pt x="615" y="7"/>
                  </a:lnTo>
                  <a:lnTo>
                    <a:pt x="616" y="7"/>
                  </a:lnTo>
                  <a:lnTo>
                    <a:pt x="618" y="9"/>
                  </a:lnTo>
                  <a:lnTo>
                    <a:pt x="618" y="10"/>
                  </a:lnTo>
                  <a:lnTo>
                    <a:pt x="619" y="12"/>
                  </a:lnTo>
                  <a:lnTo>
                    <a:pt x="621" y="12"/>
                  </a:lnTo>
                  <a:lnTo>
                    <a:pt x="621" y="13"/>
                  </a:lnTo>
                  <a:lnTo>
                    <a:pt x="624" y="16"/>
                  </a:lnTo>
                  <a:lnTo>
                    <a:pt x="624" y="18"/>
                  </a:lnTo>
                  <a:lnTo>
                    <a:pt x="625" y="19"/>
                  </a:lnTo>
                  <a:lnTo>
                    <a:pt x="627" y="19"/>
                  </a:lnTo>
                  <a:lnTo>
                    <a:pt x="628" y="19"/>
                  </a:lnTo>
                  <a:lnTo>
                    <a:pt x="628" y="21"/>
                  </a:lnTo>
                  <a:lnTo>
                    <a:pt x="630" y="21"/>
                  </a:lnTo>
                  <a:lnTo>
                    <a:pt x="628" y="21"/>
                  </a:lnTo>
                  <a:lnTo>
                    <a:pt x="631" y="22"/>
                  </a:lnTo>
                  <a:lnTo>
                    <a:pt x="633" y="24"/>
                  </a:lnTo>
                  <a:lnTo>
                    <a:pt x="634" y="25"/>
                  </a:lnTo>
                  <a:lnTo>
                    <a:pt x="636" y="25"/>
                  </a:lnTo>
                  <a:lnTo>
                    <a:pt x="637" y="27"/>
                  </a:lnTo>
                  <a:lnTo>
                    <a:pt x="640" y="28"/>
                  </a:lnTo>
                  <a:lnTo>
                    <a:pt x="642" y="28"/>
                  </a:lnTo>
                  <a:lnTo>
                    <a:pt x="642" y="30"/>
                  </a:lnTo>
                  <a:lnTo>
                    <a:pt x="644" y="30"/>
                  </a:lnTo>
                  <a:lnTo>
                    <a:pt x="645" y="30"/>
                  </a:lnTo>
                  <a:lnTo>
                    <a:pt x="651" y="30"/>
                  </a:lnTo>
                  <a:lnTo>
                    <a:pt x="653" y="30"/>
                  </a:lnTo>
                  <a:lnTo>
                    <a:pt x="654" y="30"/>
                  </a:lnTo>
                  <a:lnTo>
                    <a:pt x="654" y="28"/>
                  </a:lnTo>
                  <a:lnTo>
                    <a:pt x="656" y="30"/>
                  </a:lnTo>
                  <a:lnTo>
                    <a:pt x="657" y="30"/>
                  </a:lnTo>
                  <a:lnTo>
                    <a:pt x="660" y="30"/>
                  </a:lnTo>
                  <a:lnTo>
                    <a:pt x="662" y="31"/>
                  </a:lnTo>
                  <a:lnTo>
                    <a:pt x="663" y="31"/>
                  </a:lnTo>
                  <a:lnTo>
                    <a:pt x="663" y="30"/>
                  </a:lnTo>
                  <a:lnTo>
                    <a:pt x="666" y="31"/>
                  </a:lnTo>
                  <a:lnTo>
                    <a:pt x="669" y="31"/>
                  </a:lnTo>
                  <a:lnTo>
                    <a:pt x="671" y="31"/>
                  </a:lnTo>
                  <a:lnTo>
                    <a:pt x="672" y="31"/>
                  </a:lnTo>
                  <a:lnTo>
                    <a:pt x="674" y="31"/>
                  </a:lnTo>
                  <a:lnTo>
                    <a:pt x="675" y="31"/>
                  </a:lnTo>
                  <a:lnTo>
                    <a:pt x="677" y="31"/>
                  </a:lnTo>
                  <a:lnTo>
                    <a:pt x="678" y="30"/>
                  </a:lnTo>
                  <a:lnTo>
                    <a:pt x="680" y="30"/>
                  </a:lnTo>
                  <a:lnTo>
                    <a:pt x="683" y="30"/>
                  </a:lnTo>
                  <a:lnTo>
                    <a:pt x="684" y="28"/>
                  </a:lnTo>
                  <a:lnTo>
                    <a:pt x="686" y="28"/>
                  </a:lnTo>
                  <a:lnTo>
                    <a:pt x="689" y="27"/>
                  </a:lnTo>
                  <a:lnTo>
                    <a:pt x="692" y="27"/>
                  </a:lnTo>
                  <a:lnTo>
                    <a:pt x="693" y="27"/>
                  </a:lnTo>
                  <a:lnTo>
                    <a:pt x="696" y="25"/>
                  </a:lnTo>
                  <a:lnTo>
                    <a:pt x="698" y="27"/>
                  </a:lnTo>
                  <a:lnTo>
                    <a:pt x="700" y="27"/>
                  </a:lnTo>
                  <a:lnTo>
                    <a:pt x="700" y="25"/>
                  </a:lnTo>
                  <a:lnTo>
                    <a:pt x="701" y="27"/>
                  </a:lnTo>
                  <a:lnTo>
                    <a:pt x="703" y="27"/>
                  </a:lnTo>
                  <a:lnTo>
                    <a:pt x="704" y="27"/>
                  </a:lnTo>
                  <a:lnTo>
                    <a:pt x="706" y="28"/>
                  </a:lnTo>
                  <a:lnTo>
                    <a:pt x="707" y="28"/>
                  </a:lnTo>
                  <a:lnTo>
                    <a:pt x="709" y="28"/>
                  </a:lnTo>
                  <a:lnTo>
                    <a:pt x="710" y="30"/>
                  </a:lnTo>
                  <a:lnTo>
                    <a:pt x="710" y="31"/>
                  </a:lnTo>
                  <a:lnTo>
                    <a:pt x="712" y="33"/>
                  </a:lnTo>
                  <a:lnTo>
                    <a:pt x="712" y="31"/>
                  </a:lnTo>
                  <a:lnTo>
                    <a:pt x="713" y="31"/>
                  </a:lnTo>
                  <a:lnTo>
                    <a:pt x="712" y="30"/>
                  </a:lnTo>
                  <a:lnTo>
                    <a:pt x="712" y="28"/>
                  </a:lnTo>
                  <a:lnTo>
                    <a:pt x="710" y="27"/>
                  </a:lnTo>
                  <a:lnTo>
                    <a:pt x="709" y="25"/>
                  </a:lnTo>
                  <a:lnTo>
                    <a:pt x="710" y="24"/>
                  </a:lnTo>
                  <a:lnTo>
                    <a:pt x="712" y="24"/>
                  </a:lnTo>
                  <a:lnTo>
                    <a:pt x="713" y="24"/>
                  </a:lnTo>
                  <a:lnTo>
                    <a:pt x="715" y="22"/>
                  </a:lnTo>
                  <a:lnTo>
                    <a:pt x="716" y="21"/>
                  </a:lnTo>
                  <a:lnTo>
                    <a:pt x="718" y="21"/>
                  </a:lnTo>
                  <a:lnTo>
                    <a:pt x="719" y="19"/>
                  </a:lnTo>
                  <a:lnTo>
                    <a:pt x="721" y="19"/>
                  </a:lnTo>
                  <a:lnTo>
                    <a:pt x="722" y="19"/>
                  </a:lnTo>
                  <a:lnTo>
                    <a:pt x="724" y="18"/>
                  </a:lnTo>
                  <a:lnTo>
                    <a:pt x="725" y="16"/>
                  </a:lnTo>
                  <a:lnTo>
                    <a:pt x="727" y="16"/>
                  </a:lnTo>
                  <a:lnTo>
                    <a:pt x="730" y="15"/>
                  </a:lnTo>
                  <a:lnTo>
                    <a:pt x="731" y="15"/>
                  </a:lnTo>
                  <a:lnTo>
                    <a:pt x="733" y="15"/>
                  </a:lnTo>
                  <a:lnTo>
                    <a:pt x="734" y="15"/>
                  </a:lnTo>
                  <a:lnTo>
                    <a:pt x="737" y="13"/>
                  </a:lnTo>
                  <a:lnTo>
                    <a:pt x="740" y="13"/>
                  </a:lnTo>
                  <a:lnTo>
                    <a:pt x="745" y="13"/>
                  </a:lnTo>
                  <a:lnTo>
                    <a:pt x="746" y="13"/>
                  </a:lnTo>
                  <a:lnTo>
                    <a:pt x="749" y="13"/>
                  </a:lnTo>
                  <a:lnTo>
                    <a:pt x="752" y="13"/>
                  </a:lnTo>
                  <a:lnTo>
                    <a:pt x="754" y="13"/>
                  </a:lnTo>
                  <a:lnTo>
                    <a:pt x="757" y="13"/>
                  </a:lnTo>
                  <a:lnTo>
                    <a:pt x="759" y="13"/>
                  </a:lnTo>
                  <a:lnTo>
                    <a:pt x="762" y="13"/>
                  </a:lnTo>
                  <a:lnTo>
                    <a:pt x="765" y="13"/>
                  </a:lnTo>
                  <a:lnTo>
                    <a:pt x="766" y="13"/>
                  </a:lnTo>
                  <a:lnTo>
                    <a:pt x="768" y="15"/>
                  </a:lnTo>
                  <a:lnTo>
                    <a:pt x="771" y="15"/>
                  </a:lnTo>
                  <a:lnTo>
                    <a:pt x="772" y="15"/>
                  </a:lnTo>
                  <a:lnTo>
                    <a:pt x="774" y="15"/>
                  </a:lnTo>
                  <a:lnTo>
                    <a:pt x="775" y="15"/>
                  </a:lnTo>
                  <a:lnTo>
                    <a:pt x="777" y="16"/>
                  </a:lnTo>
                  <a:lnTo>
                    <a:pt x="778" y="16"/>
                  </a:lnTo>
                  <a:lnTo>
                    <a:pt x="780" y="16"/>
                  </a:lnTo>
                  <a:lnTo>
                    <a:pt x="781" y="16"/>
                  </a:lnTo>
                  <a:lnTo>
                    <a:pt x="783" y="16"/>
                  </a:lnTo>
                  <a:lnTo>
                    <a:pt x="784" y="18"/>
                  </a:lnTo>
                  <a:lnTo>
                    <a:pt x="786" y="18"/>
                  </a:lnTo>
                  <a:lnTo>
                    <a:pt x="786" y="19"/>
                  </a:lnTo>
                  <a:lnTo>
                    <a:pt x="787" y="21"/>
                  </a:lnTo>
                  <a:lnTo>
                    <a:pt x="789" y="21"/>
                  </a:lnTo>
                  <a:lnTo>
                    <a:pt x="789" y="22"/>
                  </a:lnTo>
                  <a:lnTo>
                    <a:pt x="792" y="25"/>
                  </a:lnTo>
                  <a:lnTo>
                    <a:pt x="793" y="25"/>
                  </a:lnTo>
                  <a:lnTo>
                    <a:pt x="793" y="27"/>
                  </a:lnTo>
                  <a:lnTo>
                    <a:pt x="795" y="27"/>
                  </a:lnTo>
                  <a:lnTo>
                    <a:pt x="796" y="28"/>
                  </a:lnTo>
                  <a:lnTo>
                    <a:pt x="798" y="30"/>
                  </a:lnTo>
                  <a:lnTo>
                    <a:pt x="798" y="31"/>
                  </a:lnTo>
                  <a:lnTo>
                    <a:pt x="799" y="33"/>
                  </a:lnTo>
                  <a:lnTo>
                    <a:pt x="799" y="34"/>
                  </a:lnTo>
                  <a:lnTo>
                    <a:pt x="799" y="36"/>
                  </a:lnTo>
                  <a:lnTo>
                    <a:pt x="801" y="37"/>
                  </a:lnTo>
                  <a:lnTo>
                    <a:pt x="802" y="41"/>
                  </a:lnTo>
                  <a:lnTo>
                    <a:pt x="802" y="42"/>
                  </a:lnTo>
                  <a:lnTo>
                    <a:pt x="805" y="45"/>
                  </a:lnTo>
                  <a:lnTo>
                    <a:pt x="805" y="47"/>
                  </a:lnTo>
                  <a:lnTo>
                    <a:pt x="807" y="48"/>
                  </a:lnTo>
                  <a:lnTo>
                    <a:pt x="807" y="50"/>
                  </a:lnTo>
                  <a:lnTo>
                    <a:pt x="808" y="53"/>
                  </a:lnTo>
                  <a:lnTo>
                    <a:pt x="810" y="54"/>
                  </a:lnTo>
                  <a:lnTo>
                    <a:pt x="810" y="56"/>
                  </a:lnTo>
                  <a:lnTo>
                    <a:pt x="813" y="59"/>
                  </a:lnTo>
                  <a:lnTo>
                    <a:pt x="813" y="60"/>
                  </a:lnTo>
                  <a:lnTo>
                    <a:pt x="815" y="60"/>
                  </a:lnTo>
                  <a:lnTo>
                    <a:pt x="815" y="62"/>
                  </a:lnTo>
                  <a:lnTo>
                    <a:pt x="815" y="63"/>
                  </a:lnTo>
                  <a:lnTo>
                    <a:pt x="816" y="65"/>
                  </a:lnTo>
                  <a:lnTo>
                    <a:pt x="816" y="66"/>
                  </a:lnTo>
                  <a:lnTo>
                    <a:pt x="818" y="68"/>
                  </a:lnTo>
                  <a:lnTo>
                    <a:pt x="818" y="69"/>
                  </a:lnTo>
                  <a:lnTo>
                    <a:pt x="819" y="71"/>
                  </a:lnTo>
                  <a:lnTo>
                    <a:pt x="821" y="74"/>
                  </a:lnTo>
                  <a:lnTo>
                    <a:pt x="822" y="77"/>
                  </a:lnTo>
                  <a:lnTo>
                    <a:pt x="824" y="78"/>
                  </a:lnTo>
                  <a:lnTo>
                    <a:pt x="825" y="80"/>
                  </a:lnTo>
                  <a:lnTo>
                    <a:pt x="827" y="83"/>
                  </a:lnTo>
                  <a:lnTo>
                    <a:pt x="827" y="84"/>
                  </a:lnTo>
                  <a:lnTo>
                    <a:pt x="828" y="84"/>
                  </a:lnTo>
                  <a:lnTo>
                    <a:pt x="830" y="86"/>
                  </a:lnTo>
                  <a:lnTo>
                    <a:pt x="830" y="87"/>
                  </a:lnTo>
                  <a:lnTo>
                    <a:pt x="833" y="89"/>
                  </a:lnTo>
                  <a:lnTo>
                    <a:pt x="834" y="90"/>
                  </a:lnTo>
                  <a:lnTo>
                    <a:pt x="836" y="92"/>
                  </a:lnTo>
                  <a:lnTo>
                    <a:pt x="837" y="94"/>
                  </a:lnTo>
                  <a:lnTo>
                    <a:pt x="839" y="95"/>
                  </a:lnTo>
                  <a:lnTo>
                    <a:pt x="840" y="97"/>
                  </a:lnTo>
                  <a:lnTo>
                    <a:pt x="842" y="97"/>
                  </a:lnTo>
                  <a:lnTo>
                    <a:pt x="842" y="98"/>
                  </a:lnTo>
                  <a:lnTo>
                    <a:pt x="843" y="100"/>
                  </a:lnTo>
                  <a:lnTo>
                    <a:pt x="845" y="101"/>
                  </a:lnTo>
                  <a:lnTo>
                    <a:pt x="845" y="103"/>
                  </a:lnTo>
                  <a:lnTo>
                    <a:pt x="846" y="104"/>
                  </a:lnTo>
                  <a:lnTo>
                    <a:pt x="848" y="106"/>
                  </a:lnTo>
                  <a:lnTo>
                    <a:pt x="849" y="106"/>
                  </a:lnTo>
                  <a:lnTo>
                    <a:pt x="849" y="107"/>
                  </a:lnTo>
                  <a:lnTo>
                    <a:pt x="849" y="110"/>
                  </a:lnTo>
                  <a:lnTo>
                    <a:pt x="851" y="113"/>
                  </a:lnTo>
                  <a:lnTo>
                    <a:pt x="852" y="115"/>
                  </a:lnTo>
                  <a:lnTo>
                    <a:pt x="852" y="116"/>
                  </a:lnTo>
                  <a:lnTo>
                    <a:pt x="854" y="116"/>
                  </a:lnTo>
                  <a:lnTo>
                    <a:pt x="854" y="119"/>
                  </a:lnTo>
                  <a:lnTo>
                    <a:pt x="855" y="122"/>
                  </a:lnTo>
                  <a:lnTo>
                    <a:pt x="855" y="124"/>
                  </a:lnTo>
                  <a:lnTo>
                    <a:pt x="857" y="127"/>
                  </a:lnTo>
                  <a:lnTo>
                    <a:pt x="857" y="128"/>
                  </a:lnTo>
                  <a:lnTo>
                    <a:pt x="858" y="128"/>
                  </a:lnTo>
                  <a:lnTo>
                    <a:pt x="858" y="130"/>
                  </a:lnTo>
                  <a:lnTo>
                    <a:pt x="860" y="133"/>
                  </a:lnTo>
                  <a:lnTo>
                    <a:pt x="861" y="134"/>
                  </a:lnTo>
                  <a:lnTo>
                    <a:pt x="861" y="136"/>
                  </a:lnTo>
                  <a:lnTo>
                    <a:pt x="861" y="137"/>
                  </a:lnTo>
                  <a:lnTo>
                    <a:pt x="863" y="139"/>
                  </a:lnTo>
                  <a:lnTo>
                    <a:pt x="864" y="139"/>
                  </a:lnTo>
                  <a:lnTo>
                    <a:pt x="864" y="140"/>
                  </a:lnTo>
                  <a:lnTo>
                    <a:pt x="866" y="140"/>
                  </a:lnTo>
                  <a:lnTo>
                    <a:pt x="868" y="140"/>
                  </a:lnTo>
                  <a:lnTo>
                    <a:pt x="869" y="142"/>
                  </a:lnTo>
                  <a:lnTo>
                    <a:pt x="871" y="143"/>
                  </a:lnTo>
                  <a:lnTo>
                    <a:pt x="871" y="145"/>
                  </a:lnTo>
                  <a:lnTo>
                    <a:pt x="872" y="147"/>
                  </a:lnTo>
                  <a:lnTo>
                    <a:pt x="872" y="148"/>
                  </a:lnTo>
                  <a:lnTo>
                    <a:pt x="874" y="148"/>
                  </a:lnTo>
                  <a:lnTo>
                    <a:pt x="875" y="148"/>
                  </a:lnTo>
                  <a:lnTo>
                    <a:pt x="875" y="150"/>
                  </a:lnTo>
                  <a:lnTo>
                    <a:pt x="877" y="150"/>
                  </a:lnTo>
                  <a:lnTo>
                    <a:pt x="877" y="151"/>
                  </a:lnTo>
                  <a:lnTo>
                    <a:pt x="878" y="151"/>
                  </a:lnTo>
                  <a:lnTo>
                    <a:pt x="878" y="153"/>
                  </a:lnTo>
                  <a:lnTo>
                    <a:pt x="880" y="153"/>
                  </a:lnTo>
                  <a:lnTo>
                    <a:pt x="881" y="154"/>
                  </a:lnTo>
                  <a:lnTo>
                    <a:pt x="884" y="154"/>
                  </a:lnTo>
                  <a:lnTo>
                    <a:pt x="886" y="154"/>
                  </a:lnTo>
                  <a:lnTo>
                    <a:pt x="886" y="156"/>
                  </a:lnTo>
                  <a:lnTo>
                    <a:pt x="889" y="156"/>
                  </a:lnTo>
                  <a:lnTo>
                    <a:pt x="890" y="157"/>
                  </a:lnTo>
                  <a:lnTo>
                    <a:pt x="890" y="159"/>
                  </a:lnTo>
                  <a:lnTo>
                    <a:pt x="892" y="159"/>
                  </a:lnTo>
                  <a:lnTo>
                    <a:pt x="893" y="159"/>
                  </a:lnTo>
                  <a:lnTo>
                    <a:pt x="895" y="160"/>
                  </a:lnTo>
                  <a:lnTo>
                    <a:pt x="898" y="165"/>
                  </a:lnTo>
                  <a:lnTo>
                    <a:pt x="899" y="165"/>
                  </a:lnTo>
                  <a:lnTo>
                    <a:pt x="901" y="168"/>
                  </a:lnTo>
                  <a:lnTo>
                    <a:pt x="902" y="168"/>
                  </a:lnTo>
                  <a:lnTo>
                    <a:pt x="905" y="171"/>
                  </a:lnTo>
                  <a:lnTo>
                    <a:pt x="907" y="171"/>
                  </a:lnTo>
                  <a:lnTo>
                    <a:pt x="908" y="169"/>
                  </a:lnTo>
                  <a:lnTo>
                    <a:pt x="908" y="171"/>
                  </a:lnTo>
                  <a:lnTo>
                    <a:pt x="910" y="171"/>
                  </a:lnTo>
                  <a:lnTo>
                    <a:pt x="911" y="172"/>
                  </a:lnTo>
                  <a:lnTo>
                    <a:pt x="913" y="172"/>
                  </a:lnTo>
                  <a:lnTo>
                    <a:pt x="913" y="171"/>
                  </a:lnTo>
                  <a:lnTo>
                    <a:pt x="913" y="169"/>
                  </a:lnTo>
                  <a:lnTo>
                    <a:pt x="914" y="169"/>
                  </a:lnTo>
                  <a:lnTo>
                    <a:pt x="914" y="168"/>
                  </a:lnTo>
                  <a:lnTo>
                    <a:pt x="916" y="169"/>
                  </a:lnTo>
                  <a:lnTo>
                    <a:pt x="917" y="169"/>
                  </a:lnTo>
                  <a:lnTo>
                    <a:pt x="919" y="169"/>
                  </a:lnTo>
                  <a:lnTo>
                    <a:pt x="919" y="171"/>
                  </a:lnTo>
                  <a:lnTo>
                    <a:pt x="919" y="172"/>
                  </a:lnTo>
                  <a:lnTo>
                    <a:pt x="920" y="172"/>
                  </a:lnTo>
                  <a:lnTo>
                    <a:pt x="920" y="171"/>
                  </a:lnTo>
                  <a:lnTo>
                    <a:pt x="923" y="171"/>
                  </a:lnTo>
                  <a:lnTo>
                    <a:pt x="925" y="171"/>
                  </a:lnTo>
                  <a:lnTo>
                    <a:pt x="927" y="171"/>
                  </a:lnTo>
                  <a:lnTo>
                    <a:pt x="930" y="171"/>
                  </a:lnTo>
                  <a:lnTo>
                    <a:pt x="931" y="171"/>
                  </a:lnTo>
                  <a:lnTo>
                    <a:pt x="933" y="172"/>
                  </a:lnTo>
                  <a:lnTo>
                    <a:pt x="931" y="172"/>
                  </a:lnTo>
                  <a:lnTo>
                    <a:pt x="930" y="174"/>
                  </a:lnTo>
                  <a:lnTo>
                    <a:pt x="931" y="178"/>
                  </a:lnTo>
                  <a:lnTo>
                    <a:pt x="931" y="180"/>
                  </a:lnTo>
                  <a:lnTo>
                    <a:pt x="933" y="180"/>
                  </a:lnTo>
                  <a:lnTo>
                    <a:pt x="933" y="181"/>
                  </a:lnTo>
                  <a:lnTo>
                    <a:pt x="934" y="184"/>
                  </a:lnTo>
                  <a:lnTo>
                    <a:pt x="933" y="184"/>
                  </a:lnTo>
                  <a:lnTo>
                    <a:pt x="933" y="183"/>
                  </a:lnTo>
                  <a:lnTo>
                    <a:pt x="931" y="184"/>
                  </a:lnTo>
                  <a:lnTo>
                    <a:pt x="930" y="186"/>
                  </a:lnTo>
                  <a:lnTo>
                    <a:pt x="930" y="187"/>
                  </a:lnTo>
                  <a:lnTo>
                    <a:pt x="930" y="189"/>
                  </a:lnTo>
                  <a:lnTo>
                    <a:pt x="930" y="190"/>
                  </a:lnTo>
                  <a:lnTo>
                    <a:pt x="931" y="190"/>
                  </a:lnTo>
                  <a:lnTo>
                    <a:pt x="931" y="192"/>
                  </a:lnTo>
                  <a:lnTo>
                    <a:pt x="934" y="192"/>
                  </a:lnTo>
                  <a:lnTo>
                    <a:pt x="934" y="193"/>
                  </a:lnTo>
                  <a:lnTo>
                    <a:pt x="936" y="193"/>
                  </a:lnTo>
                  <a:lnTo>
                    <a:pt x="936" y="195"/>
                  </a:lnTo>
                  <a:lnTo>
                    <a:pt x="936" y="196"/>
                  </a:lnTo>
                  <a:lnTo>
                    <a:pt x="936" y="198"/>
                  </a:lnTo>
                  <a:lnTo>
                    <a:pt x="939" y="196"/>
                  </a:lnTo>
                  <a:lnTo>
                    <a:pt x="940" y="198"/>
                  </a:lnTo>
                  <a:lnTo>
                    <a:pt x="942" y="196"/>
                  </a:lnTo>
                  <a:lnTo>
                    <a:pt x="942" y="200"/>
                  </a:lnTo>
                  <a:lnTo>
                    <a:pt x="940" y="200"/>
                  </a:lnTo>
                  <a:lnTo>
                    <a:pt x="940" y="201"/>
                  </a:lnTo>
                  <a:lnTo>
                    <a:pt x="940" y="203"/>
                  </a:lnTo>
                  <a:lnTo>
                    <a:pt x="940" y="204"/>
                  </a:lnTo>
                  <a:lnTo>
                    <a:pt x="940" y="206"/>
                  </a:lnTo>
                  <a:lnTo>
                    <a:pt x="940" y="209"/>
                  </a:lnTo>
                  <a:lnTo>
                    <a:pt x="942" y="209"/>
                  </a:lnTo>
                  <a:lnTo>
                    <a:pt x="942" y="210"/>
                  </a:lnTo>
                  <a:lnTo>
                    <a:pt x="943" y="212"/>
                  </a:lnTo>
                  <a:lnTo>
                    <a:pt x="945" y="213"/>
                  </a:lnTo>
                  <a:lnTo>
                    <a:pt x="948" y="215"/>
                  </a:lnTo>
                  <a:lnTo>
                    <a:pt x="952" y="218"/>
                  </a:lnTo>
                  <a:lnTo>
                    <a:pt x="954" y="221"/>
                  </a:lnTo>
                  <a:lnTo>
                    <a:pt x="957" y="225"/>
                  </a:lnTo>
                  <a:lnTo>
                    <a:pt x="958" y="227"/>
                  </a:lnTo>
                  <a:lnTo>
                    <a:pt x="958" y="228"/>
                  </a:lnTo>
                  <a:lnTo>
                    <a:pt x="960" y="228"/>
                  </a:lnTo>
                  <a:lnTo>
                    <a:pt x="960" y="227"/>
                  </a:lnTo>
                  <a:lnTo>
                    <a:pt x="958" y="225"/>
                  </a:lnTo>
                  <a:lnTo>
                    <a:pt x="958" y="224"/>
                  </a:lnTo>
                  <a:lnTo>
                    <a:pt x="960" y="224"/>
                  </a:lnTo>
                  <a:lnTo>
                    <a:pt x="961" y="222"/>
                  </a:lnTo>
                  <a:lnTo>
                    <a:pt x="961" y="221"/>
                  </a:lnTo>
                  <a:lnTo>
                    <a:pt x="961" y="222"/>
                  </a:lnTo>
                  <a:lnTo>
                    <a:pt x="963" y="222"/>
                  </a:lnTo>
                  <a:lnTo>
                    <a:pt x="966" y="218"/>
                  </a:lnTo>
                  <a:lnTo>
                    <a:pt x="967" y="218"/>
                  </a:lnTo>
                  <a:lnTo>
                    <a:pt x="967" y="216"/>
                  </a:lnTo>
                  <a:lnTo>
                    <a:pt x="969" y="216"/>
                  </a:lnTo>
                  <a:lnTo>
                    <a:pt x="969" y="215"/>
                  </a:lnTo>
                  <a:lnTo>
                    <a:pt x="969" y="216"/>
                  </a:lnTo>
                  <a:lnTo>
                    <a:pt x="970" y="216"/>
                  </a:lnTo>
                  <a:lnTo>
                    <a:pt x="970" y="215"/>
                  </a:lnTo>
                  <a:lnTo>
                    <a:pt x="972" y="215"/>
                  </a:lnTo>
                  <a:lnTo>
                    <a:pt x="972" y="216"/>
                  </a:lnTo>
                  <a:lnTo>
                    <a:pt x="973" y="216"/>
                  </a:lnTo>
                  <a:lnTo>
                    <a:pt x="973" y="218"/>
                  </a:lnTo>
                  <a:lnTo>
                    <a:pt x="973" y="219"/>
                  </a:lnTo>
                  <a:lnTo>
                    <a:pt x="975" y="219"/>
                  </a:lnTo>
                  <a:lnTo>
                    <a:pt x="975" y="221"/>
                  </a:lnTo>
                  <a:lnTo>
                    <a:pt x="975" y="222"/>
                  </a:lnTo>
                  <a:lnTo>
                    <a:pt x="976" y="224"/>
                  </a:lnTo>
                  <a:lnTo>
                    <a:pt x="976" y="225"/>
                  </a:lnTo>
                  <a:lnTo>
                    <a:pt x="976" y="227"/>
                  </a:lnTo>
                  <a:lnTo>
                    <a:pt x="975" y="228"/>
                  </a:lnTo>
                  <a:lnTo>
                    <a:pt x="975" y="230"/>
                  </a:lnTo>
                  <a:lnTo>
                    <a:pt x="975" y="231"/>
                  </a:lnTo>
                  <a:lnTo>
                    <a:pt x="973" y="233"/>
                  </a:lnTo>
                  <a:lnTo>
                    <a:pt x="973" y="234"/>
                  </a:lnTo>
                  <a:lnTo>
                    <a:pt x="972" y="236"/>
                  </a:lnTo>
                  <a:lnTo>
                    <a:pt x="975" y="236"/>
                  </a:lnTo>
                  <a:lnTo>
                    <a:pt x="978" y="233"/>
                  </a:lnTo>
                  <a:lnTo>
                    <a:pt x="979" y="233"/>
                  </a:lnTo>
                  <a:lnTo>
                    <a:pt x="983" y="233"/>
                  </a:lnTo>
                  <a:lnTo>
                    <a:pt x="984" y="230"/>
                  </a:lnTo>
                  <a:lnTo>
                    <a:pt x="986" y="228"/>
                  </a:lnTo>
                  <a:lnTo>
                    <a:pt x="987" y="228"/>
                  </a:lnTo>
                  <a:lnTo>
                    <a:pt x="989" y="230"/>
                  </a:lnTo>
                  <a:lnTo>
                    <a:pt x="989" y="231"/>
                  </a:lnTo>
                  <a:lnTo>
                    <a:pt x="990" y="231"/>
                  </a:lnTo>
                  <a:lnTo>
                    <a:pt x="992" y="231"/>
                  </a:lnTo>
                  <a:lnTo>
                    <a:pt x="993" y="233"/>
                  </a:lnTo>
                  <a:lnTo>
                    <a:pt x="993" y="236"/>
                  </a:lnTo>
                  <a:lnTo>
                    <a:pt x="995" y="236"/>
                  </a:lnTo>
                  <a:lnTo>
                    <a:pt x="996" y="236"/>
                  </a:lnTo>
                  <a:lnTo>
                    <a:pt x="996" y="234"/>
                  </a:lnTo>
                  <a:lnTo>
                    <a:pt x="996" y="233"/>
                  </a:lnTo>
                  <a:lnTo>
                    <a:pt x="998" y="233"/>
                  </a:lnTo>
                  <a:lnTo>
                    <a:pt x="999" y="231"/>
                  </a:lnTo>
                  <a:lnTo>
                    <a:pt x="999" y="230"/>
                  </a:lnTo>
                  <a:lnTo>
                    <a:pt x="1001" y="230"/>
                  </a:lnTo>
                  <a:lnTo>
                    <a:pt x="1002" y="228"/>
                  </a:lnTo>
                  <a:lnTo>
                    <a:pt x="1004" y="228"/>
                  </a:lnTo>
                  <a:lnTo>
                    <a:pt x="1005" y="228"/>
                  </a:lnTo>
                  <a:lnTo>
                    <a:pt x="1007" y="227"/>
                  </a:lnTo>
                  <a:lnTo>
                    <a:pt x="1008" y="225"/>
                  </a:lnTo>
                  <a:lnTo>
                    <a:pt x="1008" y="224"/>
                  </a:lnTo>
                  <a:lnTo>
                    <a:pt x="1005" y="222"/>
                  </a:lnTo>
                  <a:lnTo>
                    <a:pt x="1004" y="222"/>
                  </a:lnTo>
                  <a:lnTo>
                    <a:pt x="1007" y="219"/>
                  </a:lnTo>
                  <a:lnTo>
                    <a:pt x="1008" y="221"/>
                  </a:lnTo>
                  <a:lnTo>
                    <a:pt x="1010" y="221"/>
                  </a:lnTo>
                  <a:lnTo>
                    <a:pt x="1010" y="219"/>
                  </a:lnTo>
                  <a:lnTo>
                    <a:pt x="1011" y="219"/>
                  </a:lnTo>
                  <a:lnTo>
                    <a:pt x="1014" y="219"/>
                  </a:lnTo>
                  <a:lnTo>
                    <a:pt x="1014" y="218"/>
                  </a:lnTo>
                  <a:lnTo>
                    <a:pt x="1013" y="218"/>
                  </a:lnTo>
                  <a:lnTo>
                    <a:pt x="1013" y="215"/>
                  </a:lnTo>
                  <a:lnTo>
                    <a:pt x="1013" y="213"/>
                  </a:lnTo>
                  <a:lnTo>
                    <a:pt x="1014" y="212"/>
                  </a:lnTo>
                  <a:lnTo>
                    <a:pt x="1016" y="210"/>
                  </a:lnTo>
                  <a:lnTo>
                    <a:pt x="1016" y="212"/>
                  </a:lnTo>
                  <a:lnTo>
                    <a:pt x="1019" y="215"/>
                  </a:lnTo>
                  <a:lnTo>
                    <a:pt x="1020" y="215"/>
                  </a:lnTo>
                  <a:lnTo>
                    <a:pt x="1023" y="216"/>
                  </a:lnTo>
                  <a:lnTo>
                    <a:pt x="1025" y="218"/>
                  </a:lnTo>
                  <a:lnTo>
                    <a:pt x="1026" y="219"/>
                  </a:lnTo>
                  <a:lnTo>
                    <a:pt x="1028" y="221"/>
                  </a:lnTo>
                  <a:lnTo>
                    <a:pt x="1028" y="222"/>
                  </a:lnTo>
                  <a:lnTo>
                    <a:pt x="1029" y="222"/>
                  </a:lnTo>
                  <a:lnTo>
                    <a:pt x="1031" y="227"/>
                  </a:lnTo>
                  <a:lnTo>
                    <a:pt x="1031" y="228"/>
                  </a:lnTo>
                  <a:lnTo>
                    <a:pt x="1032" y="228"/>
                  </a:lnTo>
                  <a:lnTo>
                    <a:pt x="1034" y="230"/>
                  </a:lnTo>
                  <a:lnTo>
                    <a:pt x="1035" y="230"/>
                  </a:lnTo>
                  <a:lnTo>
                    <a:pt x="1037" y="230"/>
                  </a:lnTo>
                  <a:lnTo>
                    <a:pt x="1039" y="230"/>
                  </a:lnTo>
                  <a:lnTo>
                    <a:pt x="1040" y="230"/>
                  </a:lnTo>
                  <a:lnTo>
                    <a:pt x="1040" y="231"/>
                  </a:lnTo>
                  <a:lnTo>
                    <a:pt x="1042" y="231"/>
                  </a:lnTo>
                  <a:lnTo>
                    <a:pt x="1043" y="234"/>
                  </a:lnTo>
                  <a:lnTo>
                    <a:pt x="1045" y="236"/>
                  </a:lnTo>
                  <a:lnTo>
                    <a:pt x="1045" y="237"/>
                  </a:lnTo>
                  <a:lnTo>
                    <a:pt x="1046" y="239"/>
                  </a:lnTo>
                  <a:lnTo>
                    <a:pt x="1048" y="240"/>
                  </a:lnTo>
                  <a:lnTo>
                    <a:pt x="1049" y="242"/>
                  </a:lnTo>
                  <a:lnTo>
                    <a:pt x="1051" y="243"/>
                  </a:lnTo>
                  <a:lnTo>
                    <a:pt x="1052" y="243"/>
                  </a:lnTo>
                  <a:lnTo>
                    <a:pt x="1054" y="243"/>
                  </a:lnTo>
                  <a:lnTo>
                    <a:pt x="1055" y="243"/>
                  </a:lnTo>
                  <a:lnTo>
                    <a:pt x="1057" y="243"/>
                  </a:lnTo>
                  <a:lnTo>
                    <a:pt x="1058" y="242"/>
                  </a:lnTo>
                  <a:lnTo>
                    <a:pt x="1060" y="242"/>
                  </a:lnTo>
                  <a:lnTo>
                    <a:pt x="1061" y="243"/>
                  </a:lnTo>
                  <a:lnTo>
                    <a:pt x="1064" y="243"/>
                  </a:lnTo>
                  <a:lnTo>
                    <a:pt x="1066" y="243"/>
                  </a:lnTo>
                  <a:lnTo>
                    <a:pt x="1067" y="243"/>
                  </a:lnTo>
                  <a:lnTo>
                    <a:pt x="1069" y="243"/>
                  </a:lnTo>
                  <a:lnTo>
                    <a:pt x="1070" y="243"/>
                  </a:lnTo>
                  <a:lnTo>
                    <a:pt x="1072" y="243"/>
                  </a:lnTo>
                  <a:lnTo>
                    <a:pt x="1073" y="242"/>
                  </a:lnTo>
                  <a:lnTo>
                    <a:pt x="1075" y="236"/>
                  </a:lnTo>
                  <a:lnTo>
                    <a:pt x="1075" y="234"/>
                  </a:lnTo>
                  <a:lnTo>
                    <a:pt x="1076" y="234"/>
                  </a:lnTo>
                  <a:lnTo>
                    <a:pt x="1076" y="233"/>
                  </a:lnTo>
                  <a:lnTo>
                    <a:pt x="1078" y="233"/>
                  </a:lnTo>
                  <a:lnTo>
                    <a:pt x="1079" y="231"/>
                  </a:lnTo>
                  <a:lnTo>
                    <a:pt x="1081" y="231"/>
                  </a:lnTo>
                  <a:lnTo>
                    <a:pt x="1084" y="230"/>
                  </a:lnTo>
                  <a:lnTo>
                    <a:pt x="1085" y="228"/>
                  </a:lnTo>
                  <a:lnTo>
                    <a:pt x="1088" y="227"/>
                  </a:lnTo>
                  <a:lnTo>
                    <a:pt x="1090" y="225"/>
                  </a:lnTo>
                  <a:lnTo>
                    <a:pt x="1091" y="225"/>
                  </a:lnTo>
                  <a:close/>
                  <a:moveTo>
                    <a:pt x="556" y="330"/>
                  </a:moveTo>
                  <a:lnTo>
                    <a:pt x="553" y="330"/>
                  </a:lnTo>
                  <a:lnTo>
                    <a:pt x="551" y="330"/>
                  </a:lnTo>
                  <a:lnTo>
                    <a:pt x="551" y="331"/>
                  </a:lnTo>
                  <a:lnTo>
                    <a:pt x="551" y="330"/>
                  </a:lnTo>
                  <a:lnTo>
                    <a:pt x="550" y="330"/>
                  </a:lnTo>
                  <a:lnTo>
                    <a:pt x="548" y="331"/>
                  </a:lnTo>
                  <a:lnTo>
                    <a:pt x="548" y="333"/>
                  </a:lnTo>
                  <a:lnTo>
                    <a:pt x="550" y="333"/>
                  </a:lnTo>
                  <a:lnTo>
                    <a:pt x="550" y="334"/>
                  </a:lnTo>
                  <a:lnTo>
                    <a:pt x="551" y="336"/>
                  </a:lnTo>
                  <a:lnTo>
                    <a:pt x="553" y="339"/>
                  </a:lnTo>
                  <a:lnTo>
                    <a:pt x="554" y="340"/>
                  </a:lnTo>
                  <a:lnTo>
                    <a:pt x="556" y="343"/>
                  </a:lnTo>
                  <a:lnTo>
                    <a:pt x="557" y="345"/>
                  </a:lnTo>
                  <a:lnTo>
                    <a:pt x="559" y="345"/>
                  </a:lnTo>
                  <a:lnTo>
                    <a:pt x="560" y="346"/>
                  </a:lnTo>
                  <a:lnTo>
                    <a:pt x="560" y="348"/>
                  </a:lnTo>
                  <a:lnTo>
                    <a:pt x="563" y="349"/>
                  </a:lnTo>
                  <a:lnTo>
                    <a:pt x="565" y="351"/>
                  </a:lnTo>
                  <a:lnTo>
                    <a:pt x="566" y="351"/>
                  </a:lnTo>
                  <a:lnTo>
                    <a:pt x="571" y="352"/>
                  </a:lnTo>
                  <a:lnTo>
                    <a:pt x="577" y="357"/>
                  </a:lnTo>
                  <a:lnTo>
                    <a:pt x="578" y="357"/>
                  </a:lnTo>
                  <a:lnTo>
                    <a:pt x="580" y="357"/>
                  </a:lnTo>
                  <a:lnTo>
                    <a:pt x="586" y="359"/>
                  </a:lnTo>
                  <a:lnTo>
                    <a:pt x="588" y="359"/>
                  </a:lnTo>
                  <a:lnTo>
                    <a:pt x="589" y="360"/>
                  </a:lnTo>
                  <a:lnTo>
                    <a:pt x="591" y="363"/>
                  </a:lnTo>
                  <a:lnTo>
                    <a:pt x="592" y="369"/>
                  </a:lnTo>
                  <a:lnTo>
                    <a:pt x="592" y="372"/>
                  </a:lnTo>
                  <a:lnTo>
                    <a:pt x="592" y="374"/>
                  </a:lnTo>
                  <a:lnTo>
                    <a:pt x="594" y="375"/>
                  </a:lnTo>
                  <a:lnTo>
                    <a:pt x="595" y="377"/>
                  </a:lnTo>
                  <a:lnTo>
                    <a:pt x="597" y="380"/>
                  </a:lnTo>
                  <a:lnTo>
                    <a:pt x="598" y="381"/>
                  </a:lnTo>
                  <a:lnTo>
                    <a:pt x="598" y="383"/>
                  </a:lnTo>
                  <a:lnTo>
                    <a:pt x="600" y="383"/>
                  </a:lnTo>
                  <a:lnTo>
                    <a:pt x="598" y="384"/>
                  </a:lnTo>
                  <a:lnTo>
                    <a:pt x="600" y="386"/>
                  </a:lnTo>
                  <a:lnTo>
                    <a:pt x="600" y="384"/>
                  </a:lnTo>
                  <a:lnTo>
                    <a:pt x="601" y="384"/>
                  </a:lnTo>
                  <a:lnTo>
                    <a:pt x="601" y="386"/>
                  </a:lnTo>
                  <a:lnTo>
                    <a:pt x="600" y="386"/>
                  </a:lnTo>
                  <a:lnTo>
                    <a:pt x="600" y="389"/>
                  </a:lnTo>
                  <a:lnTo>
                    <a:pt x="601" y="390"/>
                  </a:lnTo>
                  <a:lnTo>
                    <a:pt x="604" y="392"/>
                  </a:lnTo>
                  <a:lnTo>
                    <a:pt x="604" y="395"/>
                  </a:lnTo>
                  <a:lnTo>
                    <a:pt x="603" y="396"/>
                  </a:lnTo>
                  <a:lnTo>
                    <a:pt x="604" y="398"/>
                  </a:lnTo>
                  <a:lnTo>
                    <a:pt x="604" y="399"/>
                  </a:lnTo>
                  <a:lnTo>
                    <a:pt x="606" y="401"/>
                  </a:lnTo>
                  <a:lnTo>
                    <a:pt x="607" y="401"/>
                  </a:lnTo>
                  <a:lnTo>
                    <a:pt x="609" y="401"/>
                  </a:lnTo>
                  <a:lnTo>
                    <a:pt x="610" y="401"/>
                  </a:lnTo>
                  <a:lnTo>
                    <a:pt x="613" y="402"/>
                  </a:lnTo>
                  <a:lnTo>
                    <a:pt x="613" y="404"/>
                  </a:lnTo>
                  <a:lnTo>
                    <a:pt x="615" y="404"/>
                  </a:lnTo>
                  <a:lnTo>
                    <a:pt x="615" y="405"/>
                  </a:lnTo>
                  <a:lnTo>
                    <a:pt x="616" y="405"/>
                  </a:lnTo>
                  <a:lnTo>
                    <a:pt x="616" y="408"/>
                  </a:lnTo>
                  <a:lnTo>
                    <a:pt x="616" y="410"/>
                  </a:lnTo>
                  <a:lnTo>
                    <a:pt x="616" y="416"/>
                  </a:lnTo>
                  <a:lnTo>
                    <a:pt x="615" y="418"/>
                  </a:lnTo>
                  <a:lnTo>
                    <a:pt x="616" y="419"/>
                  </a:lnTo>
                  <a:lnTo>
                    <a:pt x="616" y="421"/>
                  </a:lnTo>
                  <a:lnTo>
                    <a:pt x="618" y="422"/>
                  </a:lnTo>
                  <a:lnTo>
                    <a:pt x="619" y="424"/>
                  </a:lnTo>
                  <a:lnTo>
                    <a:pt x="622" y="427"/>
                  </a:lnTo>
                  <a:lnTo>
                    <a:pt x="624" y="427"/>
                  </a:lnTo>
                  <a:lnTo>
                    <a:pt x="624" y="425"/>
                  </a:lnTo>
                  <a:lnTo>
                    <a:pt x="625" y="425"/>
                  </a:lnTo>
                  <a:lnTo>
                    <a:pt x="625" y="424"/>
                  </a:lnTo>
                  <a:lnTo>
                    <a:pt x="627" y="424"/>
                  </a:lnTo>
                  <a:lnTo>
                    <a:pt x="628" y="424"/>
                  </a:lnTo>
                  <a:lnTo>
                    <a:pt x="628" y="425"/>
                  </a:lnTo>
                  <a:lnTo>
                    <a:pt x="630" y="424"/>
                  </a:lnTo>
                  <a:lnTo>
                    <a:pt x="630" y="425"/>
                  </a:lnTo>
                  <a:lnTo>
                    <a:pt x="630" y="424"/>
                  </a:lnTo>
                  <a:lnTo>
                    <a:pt x="630" y="422"/>
                  </a:lnTo>
                  <a:lnTo>
                    <a:pt x="631" y="422"/>
                  </a:lnTo>
                  <a:lnTo>
                    <a:pt x="631" y="421"/>
                  </a:lnTo>
                  <a:lnTo>
                    <a:pt x="633" y="421"/>
                  </a:lnTo>
                  <a:lnTo>
                    <a:pt x="631" y="419"/>
                  </a:lnTo>
                  <a:lnTo>
                    <a:pt x="633" y="418"/>
                  </a:lnTo>
                  <a:lnTo>
                    <a:pt x="634" y="418"/>
                  </a:lnTo>
                  <a:lnTo>
                    <a:pt x="634" y="419"/>
                  </a:lnTo>
                  <a:lnTo>
                    <a:pt x="634" y="421"/>
                  </a:lnTo>
                  <a:lnTo>
                    <a:pt x="636" y="421"/>
                  </a:lnTo>
                  <a:lnTo>
                    <a:pt x="634" y="421"/>
                  </a:lnTo>
                  <a:lnTo>
                    <a:pt x="636" y="422"/>
                  </a:lnTo>
                  <a:lnTo>
                    <a:pt x="636" y="424"/>
                  </a:lnTo>
                  <a:lnTo>
                    <a:pt x="637" y="424"/>
                  </a:lnTo>
                  <a:lnTo>
                    <a:pt x="637" y="425"/>
                  </a:lnTo>
                  <a:lnTo>
                    <a:pt x="639" y="425"/>
                  </a:lnTo>
                  <a:lnTo>
                    <a:pt x="640" y="425"/>
                  </a:lnTo>
                  <a:lnTo>
                    <a:pt x="642" y="427"/>
                  </a:lnTo>
                  <a:lnTo>
                    <a:pt x="645" y="428"/>
                  </a:lnTo>
                  <a:lnTo>
                    <a:pt x="647" y="428"/>
                  </a:lnTo>
                  <a:lnTo>
                    <a:pt x="647" y="430"/>
                  </a:lnTo>
                  <a:lnTo>
                    <a:pt x="648" y="431"/>
                  </a:lnTo>
                  <a:lnTo>
                    <a:pt x="648" y="433"/>
                  </a:lnTo>
                  <a:lnTo>
                    <a:pt x="650" y="433"/>
                  </a:lnTo>
                  <a:lnTo>
                    <a:pt x="651" y="433"/>
                  </a:lnTo>
                  <a:lnTo>
                    <a:pt x="653" y="433"/>
                  </a:lnTo>
                  <a:lnTo>
                    <a:pt x="653" y="434"/>
                  </a:lnTo>
                  <a:lnTo>
                    <a:pt x="654" y="434"/>
                  </a:lnTo>
                  <a:lnTo>
                    <a:pt x="656" y="433"/>
                  </a:lnTo>
                  <a:lnTo>
                    <a:pt x="657" y="433"/>
                  </a:lnTo>
                  <a:lnTo>
                    <a:pt x="659" y="433"/>
                  </a:lnTo>
                  <a:lnTo>
                    <a:pt x="657" y="433"/>
                  </a:lnTo>
                  <a:lnTo>
                    <a:pt x="657" y="436"/>
                  </a:lnTo>
                  <a:lnTo>
                    <a:pt x="659" y="436"/>
                  </a:lnTo>
                  <a:lnTo>
                    <a:pt x="659" y="434"/>
                  </a:lnTo>
                  <a:lnTo>
                    <a:pt x="660" y="433"/>
                  </a:lnTo>
                  <a:lnTo>
                    <a:pt x="662" y="433"/>
                  </a:lnTo>
                  <a:lnTo>
                    <a:pt x="663" y="433"/>
                  </a:lnTo>
                  <a:lnTo>
                    <a:pt x="663" y="431"/>
                  </a:lnTo>
                  <a:lnTo>
                    <a:pt x="663" y="430"/>
                  </a:lnTo>
                  <a:lnTo>
                    <a:pt x="663" y="428"/>
                  </a:lnTo>
                  <a:lnTo>
                    <a:pt x="663" y="427"/>
                  </a:lnTo>
                  <a:lnTo>
                    <a:pt x="662" y="427"/>
                  </a:lnTo>
                  <a:lnTo>
                    <a:pt x="662" y="425"/>
                  </a:lnTo>
                  <a:lnTo>
                    <a:pt x="662" y="424"/>
                  </a:lnTo>
                  <a:lnTo>
                    <a:pt x="663" y="424"/>
                  </a:lnTo>
                  <a:lnTo>
                    <a:pt x="663" y="425"/>
                  </a:lnTo>
                  <a:lnTo>
                    <a:pt x="663" y="427"/>
                  </a:lnTo>
                  <a:lnTo>
                    <a:pt x="665" y="428"/>
                  </a:lnTo>
                  <a:lnTo>
                    <a:pt x="666" y="430"/>
                  </a:lnTo>
                  <a:lnTo>
                    <a:pt x="669" y="433"/>
                  </a:lnTo>
                  <a:lnTo>
                    <a:pt x="671" y="436"/>
                  </a:lnTo>
                  <a:lnTo>
                    <a:pt x="671" y="437"/>
                  </a:lnTo>
                  <a:lnTo>
                    <a:pt x="672" y="437"/>
                  </a:lnTo>
                  <a:lnTo>
                    <a:pt x="675" y="437"/>
                  </a:lnTo>
                  <a:lnTo>
                    <a:pt x="678" y="439"/>
                  </a:lnTo>
                  <a:lnTo>
                    <a:pt x="678" y="437"/>
                  </a:lnTo>
                  <a:lnTo>
                    <a:pt x="680" y="437"/>
                  </a:lnTo>
                  <a:lnTo>
                    <a:pt x="680" y="436"/>
                  </a:lnTo>
                  <a:lnTo>
                    <a:pt x="680" y="437"/>
                  </a:lnTo>
                  <a:lnTo>
                    <a:pt x="681" y="437"/>
                  </a:lnTo>
                  <a:lnTo>
                    <a:pt x="684" y="437"/>
                  </a:lnTo>
                  <a:lnTo>
                    <a:pt x="684" y="431"/>
                  </a:lnTo>
                  <a:lnTo>
                    <a:pt x="686" y="431"/>
                  </a:lnTo>
                  <a:lnTo>
                    <a:pt x="687" y="431"/>
                  </a:lnTo>
                  <a:lnTo>
                    <a:pt x="687" y="430"/>
                  </a:lnTo>
                  <a:lnTo>
                    <a:pt x="687" y="428"/>
                  </a:lnTo>
                  <a:lnTo>
                    <a:pt x="689" y="428"/>
                  </a:lnTo>
                  <a:lnTo>
                    <a:pt x="689" y="427"/>
                  </a:lnTo>
                  <a:lnTo>
                    <a:pt x="690" y="427"/>
                  </a:lnTo>
                  <a:lnTo>
                    <a:pt x="692" y="425"/>
                  </a:lnTo>
                  <a:lnTo>
                    <a:pt x="693" y="425"/>
                  </a:lnTo>
                  <a:lnTo>
                    <a:pt x="695" y="425"/>
                  </a:lnTo>
                  <a:lnTo>
                    <a:pt x="695" y="424"/>
                  </a:lnTo>
                  <a:lnTo>
                    <a:pt x="696" y="422"/>
                  </a:lnTo>
                  <a:lnTo>
                    <a:pt x="698" y="421"/>
                  </a:lnTo>
                  <a:lnTo>
                    <a:pt x="696" y="418"/>
                  </a:lnTo>
                  <a:lnTo>
                    <a:pt x="695" y="419"/>
                  </a:lnTo>
                  <a:lnTo>
                    <a:pt x="695" y="418"/>
                  </a:lnTo>
                  <a:lnTo>
                    <a:pt x="693" y="416"/>
                  </a:lnTo>
                  <a:lnTo>
                    <a:pt x="692" y="416"/>
                  </a:lnTo>
                  <a:lnTo>
                    <a:pt x="692" y="415"/>
                  </a:lnTo>
                  <a:lnTo>
                    <a:pt x="692" y="413"/>
                  </a:lnTo>
                  <a:lnTo>
                    <a:pt x="693" y="412"/>
                  </a:lnTo>
                  <a:lnTo>
                    <a:pt x="693" y="410"/>
                  </a:lnTo>
                  <a:lnTo>
                    <a:pt x="692" y="408"/>
                  </a:lnTo>
                  <a:lnTo>
                    <a:pt x="692" y="407"/>
                  </a:lnTo>
                  <a:lnTo>
                    <a:pt x="692" y="405"/>
                  </a:lnTo>
                  <a:lnTo>
                    <a:pt x="692" y="404"/>
                  </a:lnTo>
                  <a:lnTo>
                    <a:pt x="693" y="402"/>
                  </a:lnTo>
                  <a:lnTo>
                    <a:pt x="692" y="401"/>
                  </a:lnTo>
                  <a:lnTo>
                    <a:pt x="692" y="399"/>
                  </a:lnTo>
                  <a:lnTo>
                    <a:pt x="693" y="399"/>
                  </a:lnTo>
                  <a:lnTo>
                    <a:pt x="695" y="398"/>
                  </a:lnTo>
                  <a:lnTo>
                    <a:pt x="696" y="398"/>
                  </a:lnTo>
                  <a:lnTo>
                    <a:pt x="698" y="398"/>
                  </a:lnTo>
                  <a:lnTo>
                    <a:pt x="698" y="396"/>
                  </a:lnTo>
                  <a:lnTo>
                    <a:pt x="700" y="396"/>
                  </a:lnTo>
                  <a:lnTo>
                    <a:pt x="701" y="396"/>
                  </a:lnTo>
                  <a:lnTo>
                    <a:pt x="700" y="395"/>
                  </a:lnTo>
                  <a:lnTo>
                    <a:pt x="698" y="396"/>
                  </a:lnTo>
                  <a:lnTo>
                    <a:pt x="698" y="395"/>
                  </a:lnTo>
                  <a:lnTo>
                    <a:pt x="698" y="396"/>
                  </a:lnTo>
                  <a:lnTo>
                    <a:pt x="696" y="395"/>
                  </a:lnTo>
                  <a:lnTo>
                    <a:pt x="695" y="393"/>
                  </a:lnTo>
                  <a:lnTo>
                    <a:pt x="693" y="393"/>
                  </a:lnTo>
                  <a:lnTo>
                    <a:pt x="692" y="393"/>
                  </a:lnTo>
                  <a:lnTo>
                    <a:pt x="692" y="392"/>
                  </a:lnTo>
                  <a:lnTo>
                    <a:pt x="692" y="390"/>
                  </a:lnTo>
                  <a:lnTo>
                    <a:pt x="690" y="389"/>
                  </a:lnTo>
                  <a:lnTo>
                    <a:pt x="690" y="387"/>
                  </a:lnTo>
                  <a:lnTo>
                    <a:pt x="689" y="387"/>
                  </a:lnTo>
                  <a:lnTo>
                    <a:pt x="687" y="386"/>
                  </a:lnTo>
                  <a:lnTo>
                    <a:pt x="689" y="386"/>
                  </a:lnTo>
                  <a:lnTo>
                    <a:pt x="689" y="384"/>
                  </a:lnTo>
                  <a:lnTo>
                    <a:pt x="690" y="384"/>
                  </a:lnTo>
                  <a:lnTo>
                    <a:pt x="692" y="384"/>
                  </a:lnTo>
                  <a:lnTo>
                    <a:pt x="693" y="383"/>
                  </a:lnTo>
                  <a:lnTo>
                    <a:pt x="695" y="383"/>
                  </a:lnTo>
                  <a:lnTo>
                    <a:pt x="696" y="383"/>
                  </a:lnTo>
                  <a:lnTo>
                    <a:pt x="698" y="381"/>
                  </a:lnTo>
                  <a:lnTo>
                    <a:pt x="698" y="380"/>
                  </a:lnTo>
                  <a:lnTo>
                    <a:pt x="698" y="378"/>
                  </a:lnTo>
                  <a:lnTo>
                    <a:pt x="696" y="378"/>
                  </a:lnTo>
                  <a:lnTo>
                    <a:pt x="695" y="377"/>
                  </a:lnTo>
                  <a:lnTo>
                    <a:pt x="693" y="375"/>
                  </a:lnTo>
                  <a:lnTo>
                    <a:pt x="692" y="374"/>
                  </a:lnTo>
                  <a:lnTo>
                    <a:pt x="690" y="371"/>
                  </a:lnTo>
                  <a:lnTo>
                    <a:pt x="689" y="369"/>
                  </a:lnTo>
                  <a:lnTo>
                    <a:pt x="687" y="369"/>
                  </a:lnTo>
                  <a:lnTo>
                    <a:pt x="687" y="368"/>
                  </a:lnTo>
                  <a:lnTo>
                    <a:pt x="686" y="368"/>
                  </a:lnTo>
                  <a:lnTo>
                    <a:pt x="686" y="369"/>
                  </a:lnTo>
                  <a:lnTo>
                    <a:pt x="684" y="369"/>
                  </a:lnTo>
                  <a:lnTo>
                    <a:pt x="683" y="371"/>
                  </a:lnTo>
                  <a:lnTo>
                    <a:pt x="683" y="369"/>
                  </a:lnTo>
                  <a:lnTo>
                    <a:pt x="683" y="371"/>
                  </a:lnTo>
                  <a:lnTo>
                    <a:pt x="680" y="372"/>
                  </a:lnTo>
                  <a:lnTo>
                    <a:pt x="680" y="374"/>
                  </a:lnTo>
                  <a:lnTo>
                    <a:pt x="678" y="375"/>
                  </a:lnTo>
                  <a:lnTo>
                    <a:pt x="678" y="377"/>
                  </a:lnTo>
                  <a:lnTo>
                    <a:pt x="677" y="378"/>
                  </a:lnTo>
                  <a:lnTo>
                    <a:pt x="675" y="378"/>
                  </a:lnTo>
                  <a:lnTo>
                    <a:pt x="675" y="377"/>
                  </a:lnTo>
                  <a:lnTo>
                    <a:pt x="675" y="375"/>
                  </a:lnTo>
                  <a:lnTo>
                    <a:pt x="674" y="375"/>
                  </a:lnTo>
                  <a:lnTo>
                    <a:pt x="674" y="377"/>
                  </a:lnTo>
                  <a:lnTo>
                    <a:pt x="672" y="377"/>
                  </a:lnTo>
                  <a:lnTo>
                    <a:pt x="671" y="377"/>
                  </a:lnTo>
                  <a:lnTo>
                    <a:pt x="669" y="378"/>
                  </a:lnTo>
                  <a:lnTo>
                    <a:pt x="668" y="377"/>
                  </a:lnTo>
                  <a:lnTo>
                    <a:pt x="666" y="377"/>
                  </a:lnTo>
                  <a:lnTo>
                    <a:pt x="663" y="378"/>
                  </a:lnTo>
                  <a:lnTo>
                    <a:pt x="662" y="378"/>
                  </a:lnTo>
                  <a:lnTo>
                    <a:pt x="662" y="377"/>
                  </a:lnTo>
                  <a:lnTo>
                    <a:pt x="662" y="375"/>
                  </a:lnTo>
                  <a:lnTo>
                    <a:pt x="660" y="375"/>
                  </a:lnTo>
                  <a:lnTo>
                    <a:pt x="660" y="374"/>
                  </a:lnTo>
                  <a:lnTo>
                    <a:pt x="659" y="372"/>
                  </a:lnTo>
                  <a:lnTo>
                    <a:pt x="657" y="371"/>
                  </a:lnTo>
                  <a:lnTo>
                    <a:pt x="656" y="371"/>
                  </a:lnTo>
                  <a:lnTo>
                    <a:pt x="656" y="368"/>
                  </a:lnTo>
                  <a:lnTo>
                    <a:pt x="656" y="366"/>
                  </a:lnTo>
                  <a:lnTo>
                    <a:pt x="654" y="366"/>
                  </a:lnTo>
                  <a:lnTo>
                    <a:pt x="653" y="365"/>
                  </a:lnTo>
                  <a:lnTo>
                    <a:pt x="651" y="363"/>
                  </a:lnTo>
                  <a:lnTo>
                    <a:pt x="653" y="363"/>
                  </a:lnTo>
                  <a:lnTo>
                    <a:pt x="653" y="362"/>
                  </a:lnTo>
                  <a:lnTo>
                    <a:pt x="651" y="363"/>
                  </a:lnTo>
                  <a:lnTo>
                    <a:pt x="650" y="363"/>
                  </a:lnTo>
                  <a:lnTo>
                    <a:pt x="648" y="363"/>
                  </a:lnTo>
                  <a:lnTo>
                    <a:pt x="648" y="362"/>
                  </a:lnTo>
                  <a:lnTo>
                    <a:pt x="648" y="363"/>
                  </a:lnTo>
                  <a:lnTo>
                    <a:pt x="647" y="363"/>
                  </a:lnTo>
                  <a:lnTo>
                    <a:pt x="645" y="365"/>
                  </a:lnTo>
                  <a:lnTo>
                    <a:pt x="645" y="363"/>
                  </a:lnTo>
                  <a:lnTo>
                    <a:pt x="644" y="363"/>
                  </a:lnTo>
                  <a:lnTo>
                    <a:pt x="642" y="363"/>
                  </a:lnTo>
                  <a:lnTo>
                    <a:pt x="640" y="363"/>
                  </a:lnTo>
                  <a:lnTo>
                    <a:pt x="639" y="363"/>
                  </a:lnTo>
                  <a:lnTo>
                    <a:pt x="637" y="363"/>
                  </a:lnTo>
                  <a:lnTo>
                    <a:pt x="636" y="363"/>
                  </a:lnTo>
                  <a:lnTo>
                    <a:pt x="636" y="365"/>
                  </a:lnTo>
                  <a:lnTo>
                    <a:pt x="634" y="365"/>
                  </a:lnTo>
                  <a:lnTo>
                    <a:pt x="634" y="363"/>
                  </a:lnTo>
                  <a:lnTo>
                    <a:pt x="633" y="363"/>
                  </a:lnTo>
                  <a:lnTo>
                    <a:pt x="631" y="362"/>
                  </a:lnTo>
                  <a:lnTo>
                    <a:pt x="630" y="362"/>
                  </a:lnTo>
                  <a:lnTo>
                    <a:pt x="628" y="362"/>
                  </a:lnTo>
                  <a:lnTo>
                    <a:pt x="627" y="362"/>
                  </a:lnTo>
                  <a:lnTo>
                    <a:pt x="625" y="362"/>
                  </a:lnTo>
                  <a:lnTo>
                    <a:pt x="625" y="360"/>
                  </a:lnTo>
                  <a:lnTo>
                    <a:pt x="627" y="359"/>
                  </a:lnTo>
                  <a:lnTo>
                    <a:pt x="625" y="359"/>
                  </a:lnTo>
                  <a:lnTo>
                    <a:pt x="625" y="357"/>
                  </a:lnTo>
                  <a:lnTo>
                    <a:pt x="624" y="359"/>
                  </a:lnTo>
                  <a:lnTo>
                    <a:pt x="624" y="357"/>
                  </a:lnTo>
                  <a:lnTo>
                    <a:pt x="622" y="357"/>
                  </a:lnTo>
                  <a:lnTo>
                    <a:pt x="622" y="355"/>
                  </a:lnTo>
                  <a:lnTo>
                    <a:pt x="622" y="354"/>
                  </a:lnTo>
                  <a:lnTo>
                    <a:pt x="621" y="354"/>
                  </a:lnTo>
                  <a:lnTo>
                    <a:pt x="618" y="352"/>
                  </a:lnTo>
                  <a:lnTo>
                    <a:pt x="616" y="355"/>
                  </a:lnTo>
                  <a:lnTo>
                    <a:pt x="615" y="357"/>
                  </a:lnTo>
                  <a:lnTo>
                    <a:pt x="613" y="355"/>
                  </a:lnTo>
                  <a:lnTo>
                    <a:pt x="613" y="354"/>
                  </a:lnTo>
                  <a:lnTo>
                    <a:pt x="615" y="354"/>
                  </a:lnTo>
                  <a:lnTo>
                    <a:pt x="613" y="352"/>
                  </a:lnTo>
                  <a:lnTo>
                    <a:pt x="613" y="351"/>
                  </a:lnTo>
                  <a:lnTo>
                    <a:pt x="613" y="352"/>
                  </a:lnTo>
                  <a:lnTo>
                    <a:pt x="612" y="352"/>
                  </a:lnTo>
                  <a:lnTo>
                    <a:pt x="612" y="354"/>
                  </a:lnTo>
                  <a:lnTo>
                    <a:pt x="610" y="354"/>
                  </a:lnTo>
                  <a:lnTo>
                    <a:pt x="609" y="355"/>
                  </a:lnTo>
                  <a:lnTo>
                    <a:pt x="607" y="355"/>
                  </a:lnTo>
                  <a:lnTo>
                    <a:pt x="606" y="357"/>
                  </a:lnTo>
                  <a:lnTo>
                    <a:pt x="606" y="354"/>
                  </a:lnTo>
                  <a:lnTo>
                    <a:pt x="604" y="355"/>
                  </a:lnTo>
                  <a:lnTo>
                    <a:pt x="603" y="355"/>
                  </a:lnTo>
                  <a:lnTo>
                    <a:pt x="601" y="355"/>
                  </a:lnTo>
                  <a:lnTo>
                    <a:pt x="601" y="354"/>
                  </a:lnTo>
                  <a:lnTo>
                    <a:pt x="601" y="352"/>
                  </a:lnTo>
                  <a:lnTo>
                    <a:pt x="600" y="352"/>
                  </a:lnTo>
                  <a:lnTo>
                    <a:pt x="600" y="351"/>
                  </a:lnTo>
                  <a:lnTo>
                    <a:pt x="600" y="349"/>
                  </a:lnTo>
                  <a:lnTo>
                    <a:pt x="598" y="349"/>
                  </a:lnTo>
                  <a:lnTo>
                    <a:pt x="597" y="349"/>
                  </a:lnTo>
                  <a:lnTo>
                    <a:pt x="595" y="348"/>
                  </a:lnTo>
                  <a:lnTo>
                    <a:pt x="595" y="346"/>
                  </a:lnTo>
                  <a:lnTo>
                    <a:pt x="594" y="346"/>
                  </a:lnTo>
                  <a:lnTo>
                    <a:pt x="592" y="345"/>
                  </a:lnTo>
                  <a:lnTo>
                    <a:pt x="591" y="345"/>
                  </a:lnTo>
                  <a:lnTo>
                    <a:pt x="591" y="346"/>
                  </a:lnTo>
                  <a:lnTo>
                    <a:pt x="589" y="346"/>
                  </a:lnTo>
                  <a:lnTo>
                    <a:pt x="589" y="348"/>
                  </a:lnTo>
                  <a:lnTo>
                    <a:pt x="586" y="348"/>
                  </a:lnTo>
                  <a:lnTo>
                    <a:pt x="586" y="349"/>
                  </a:lnTo>
                  <a:lnTo>
                    <a:pt x="584" y="351"/>
                  </a:lnTo>
                  <a:lnTo>
                    <a:pt x="583" y="351"/>
                  </a:lnTo>
                  <a:lnTo>
                    <a:pt x="583" y="352"/>
                  </a:lnTo>
                  <a:lnTo>
                    <a:pt x="581" y="352"/>
                  </a:lnTo>
                  <a:lnTo>
                    <a:pt x="581" y="351"/>
                  </a:lnTo>
                  <a:lnTo>
                    <a:pt x="581" y="349"/>
                  </a:lnTo>
                  <a:lnTo>
                    <a:pt x="580" y="349"/>
                  </a:lnTo>
                  <a:lnTo>
                    <a:pt x="578" y="349"/>
                  </a:lnTo>
                  <a:lnTo>
                    <a:pt x="578" y="348"/>
                  </a:lnTo>
                  <a:lnTo>
                    <a:pt x="578" y="349"/>
                  </a:lnTo>
                  <a:lnTo>
                    <a:pt x="578" y="348"/>
                  </a:lnTo>
                  <a:lnTo>
                    <a:pt x="578" y="346"/>
                  </a:lnTo>
                  <a:lnTo>
                    <a:pt x="578" y="345"/>
                  </a:lnTo>
                  <a:lnTo>
                    <a:pt x="578" y="343"/>
                  </a:lnTo>
                  <a:lnTo>
                    <a:pt x="580" y="343"/>
                  </a:lnTo>
                  <a:lnTo>
                    <a:pt x="580" y="342"/>
                  </a:lnTo>
                  <a:lnTo>
                    <a:pt x="581" y="342"/>
                  </a:lnTo>
                  <a:lnTo>
                    <a:pt x="583" y="342"/>
                  </a:lnTo>
                  <a:lnTo>
                    <a:pt x="583" y="340"/>
                  </a:lnTo>
                  <a:lnTo>
                    <a:pt x="583" y="339"/>
                  </a:lnTo>
                  <a:lnTo>
                    <a:pt x="583" y="337"/>
                  </a:lnTo>
                  <a:lnTo>
                    <a:pt x="581" y="337"/>
                  </a:lnTo>
                  <a:lnTo>
                    <a:pt x="580" y="336"/>
                  </a:lnTo>
                  <a:lnTo>
                    <a:pt x="578" y="336"/>
                  </a:lnTo>
                  <a:lnTo>
                    <a:pt x="577" y="336"/>
                  </a:lnTo>
                  <a:lnTo>
                    <a:pt x="575" y="339"/>
                  </a:lnTo>
                  <a:lnTo>
                    <a:pt x="574" y="337"/>
                  </a:lnTo>
                  <a:lnTo>
                    <a:pt x="569" y="340"/>
                  </a:lnTo>
                  <a:lnTo>
                    <a:pt x="568" y="337"/>
                  </a:lnTo>
                  <a:lnTo>
                    <a:pt x="566" y="337"/>
                  </a:lnTo>
                  <a:lnTo>
                    <a:pt x="566" y="336"/>
                  </a:lnTo>
                  <a:lnTo>
                    <a:pt x="565" y="336"/>
                  </a:lnTo>
                  <a:lnTo>
                    <a:pt x="563" y="336"/>
                  </a:lnTo>
                  <a:lnTo>
                    <a:pt x="562" y="333"/>
                  </a:lnTo>
                  <a:lnTo>
                    <a:pt x="562" y="334"/>
                  </a:lnTo>
                  <a:lnTo>
                    <a:pt x="560" y="333"/>
                  </a:lnTo>
                  <a:lnTo>
                    <a:pt x="560" y="331"/>
                  </a:lnTo>
                  <a:lnTo>
                    <a:pt x="559" y="330"/>
                  </a:lnTo>
                  <a:lnTo>
                    <a:pt x="557" y="330"/>
                  </a:lnTo>
                  <a:lnTo>
                    <a:pt x="556" y="330"/>
                  </a:lnTo>
                  <a:close/>
                  <a:moveTo>
                    <a:pt x="598" y="140"/>
                  </a:moveTo>
                  <a:lnTo>
                    <a:pt x="598" y="142"/>
                  </a:lnTo>
                  <a:lnTo>
                    <a:pt x="601" y="143"/>
                  </a:lnTo>
                  <a:lnTo>
                    <a:pt x="600" y="143"/>
                  </a:lnTo>
                  <a:lnTo>
                    <a:pt x="601" y="143"/>
                  </a:lnTo>
                  <a:lnTo>
                    <a:pt x="603" y="143"/>
                  </a:lnTo>
                  <a:lnTo>
                    <a:pt x="603" y="142"/>
                  </a:lnTo>
                  <a:lnTo>
                    <a:pt x="601" y="140"/>
                  </a:lnTo>
                  <a:lnTo>
                    <a:pt x="600" y="140"/>
                  </a:lnTo>
                  <a:lnTo>
                    <a:pt x="598" y="140"/>
                  </a:lnTo>
                  <a:close/>
                  <a:moveTo>
                    <a:pt x="588" y="345"/>
                  </a:moveTo>
                  <a:lnTo>
                    <a:pt x="589" y="346"/>
                  </a:lnTo>
                  <a:lnTo>
                    <a:pt x="589" y="345"/>
                  </a:lnTo>
                  <a:lnTo>
                    <a:pt x="588" y="345"/>
                  </a:lnTo>
                  <a:close/>
                  <a:moveTo>
                    <a:pt x="49" y="128"/>
                  </a:moveTo>
                  <a:lnTo>
                    <a:pt x="52" y="130"/>
                  </a:lnTo>
                  <a:lnTo>
                    <a:pt x="53" y="131"/>
                  </a:lnTo>
                  <a:lnTo>
                    <a:pt x="55" y="133"/>
                  </a:lnTo>
                  <a:lnTo>
                    <a:pt x="56" y="133"/>
                  </a:lnTo>
                  <a:lnTo>
                    <a:pt x="56" y="134"/>
                  </a:lnTo>
                  <a:lnTo>
                    <a:pt x="55" y="136"/>
                  </a:lnTo>
                  <a:lnTo>
                    <a:pt x="53" y="136"/>
                  </a:lnTo>
                  <a:lnTo>
                    <a:pt x="52" y="136"/>
                  </a:lnTo>
                  <a:lnTo>
                    <a:pt x="50" y="136"/>
                  </a:lnTo>
                  <a:lnTo>
                    <a:pt x="49" y="136"/>
                  </a:lnTo>
                  <a:lnTo>
                    <a:pt x="49" y="137"/>
                  </a:lnTo>
                  <a:lnTo>
                    <a:pt x="47" y="137"/>
                  </a:lnTo>
                  <a:lnTo>
                    <a:pt x="46" y="136"/>
                  </a:lnTo>
                  <a:lnTo>
                    <a:pt x="43" y="136"/>
                  </a:lnTo>
                  <a:lnTo>
                    <a:pt x="41" y="136"/>
                  </a:lnTo>
                  <a:lnTo>
                    <a:pt x="40" y="137"/>
                  </a:lnTo>
                  <a:lnTo>
                    <a:pt x="37" y="137"/>
                  </a:lnTo>
                  <a:lnTo>
                    <a:pt x="37" y="139"/>
                  </a:lnTo>
                  <a:lnTo>
                    <a:pt x="35" y="139"/>
                  </a:lnTo>
                  <a:lnTo>
                    <a:pt x="35" y="140"/>
                  </a:lnTo>
                  <a:lnTo>
                    <a:pt x="34" y="140"/>
                  </a:lnTo>
                  <a:lnTo>
                    <a:pt x="32" y="140"/>
                  </a:lnTo>
                  <a:lnTo>
                    <a:pt x="31" y="142"/>
                  </a:lnTo>
                  <a:lnTo>
                    <a:pt x="29" y="142"/>
                  </a:lnTo>
                  <a:lnTo>
                    <a:pt x="28" y="142"/>
                  </a:lnTo>
                  <a:lnTo>
                    <a:pt x="28" y="143"/>
                  </a:lnTo>
                  <a:lnTo>
                    <a:pt x="29" y="143"/>
                  </a:lnTo>
                  <a:lnTo>
                    <a:pt x="31" y="143"/>
                  </a:lnTo>
                  <a:lnTo>
                    <a:pt x="32" y="145"/>
                  </a:lnTo>
                  <a:lnTo>
                    <a:pt x="32" y="147"/>
                  </a:lnTo>
                  <a:lnTo>
                    <a:pt x="34" y="147"/>
                  </a:lnTo>
                  <a:lnTo>
                    <a:pt x="34" y="148"/>
                  </a:lnTo>
                  <a:lnTo>
                    <a:pt x="35" y="148"/>
                  </a:lnTo>
                  <a:lnTo>
                    <a:pt x="35" y="150"/>
                  </a:lnTo>
                  <a:lnTo>
                    <a:pt x="37" y="150"/>
                  </a:lnTo>
                  <a:lnTo>
                    <a:pt x="40" y="151"/>
                  </a:lnTo>
                  <a:lnTo>
                    <a:pt x="40" y="154"/>
                  </a:lnTo>
                  <a:lnTo>
                    <a:pt x="38" y="156"/>
                  </a:lnTo>
                  <a:lnTo>
                    <a:pt x="38" y="153"/>
                  </a:lnTo>
                  <a:lnTo>
                    <a:pt x="37" y="153"/>
                  </a:lnTo>
                  <a:lnTo>
                    <a:pt x="37" y="154"/>
                  </a:lnTo>
                  <a:lnTo>
                    <a:pt x="37" y="156"/>
                  </a:lnTo>
                  <a:lnTo>
                    <a:pt x="35" y="156"/>
                  </a:lnTo>
                  <a:lnTo>
                    <a:pt x="35" y="154"/>
                  </a:lnTo>
                  <a:lnTo>
                    <a:pt x="35" y="156"/>
                  </a:lnTo>
                  <a:lnTo>
                    <a:pt x="34" y="156"/>
                  </a:lnTo>
                  <a:lnTo>
                    <a:pt x="35" y="154"/>
                  </a:lnTo>
                  <a:lnTo>
                    <a:pt x="35" y="151"/>
                  </a:lnTo>
                  <a:lnTo>
                    <a:pt x="32" y="150"/>
                  </a:lnTo>
                  <a:lnTo>
                    <a:pt x="29" y="150"/>
                  </a:lnTo>
                  <a:lnTo>
                    <a:pt x="28" y="150"/>
                  </a:lnTo>
                  <a:lnTo>
                    <a:pt x="26" y="150"/>
                  </a:lnTo>
                  <a:lnTo>
                    <a:pt x="25" y="150"/>
                  </a:lnTo>
                  <a:lnTo>
                    <a:pt x="25" y="151"/>
                  </a:lnTo>
                  <a:lnTo>
                    <a:pt x="26" y="151"/>
                  </a:lnTo>
                  <a:lnTo>
                    <a:pt x="26" y="153"/>
                  </a:lnTo>
                  <a:lnTo>
                    <a:pt x="28" y="154"/>
                  </a:lnTo>
                  <a:lnTo>
                    <a:pt x="29" y="154"/>
                  </a:lnTo>
                  <a:lnTo>
                    <a:pt x="29" y="157"/>
                  </a:lnTo>
                  <a:lnTo>
                    <a:pt x="29" y="156"/>
                  </a:lnTo>
                  <a:lnTo>
                    <a:pt x="28" y="156"/>
                  </a:lnTo>
                  <a:lnTo>
                    <a:pt x="26" y="154"/>
                  </a:lnTo>
                  <a:lnTo>
                    <a:pt x="26" y="153"/>
                  </a:lnTo>
                  <a:lnTo>
                    <a:pt x="25" y="153"/>
                  </a:lnTo>
                  <a:lnTo>
                    <a:pt x="25" y="151"/>
                  </a:lnTo>
                  <a:lnTo>
                    <a:pt x="23" y="151"/>
                  </a:lnTo>
                  <a:lnTo>
                    <a:pt x="21" y="151"/>
                  </a:lnTo>
                  <a:lnTo>
                    <a:pt x="20" y="150"/>
                  </a:lnTo>
                  <a:lnTo>
                    <a:pt x="17" y="148"/>
                  </a:lnTo>
                  <a:lnTo>
                    <a:pt x="15" y="147"/>
                  </a:lnTo>
                  <a:lnTo>
                    <a:pt x="14" y="147"/>
                  </a:lnTo>
                  <a:lnTo>
                    <a:pt x="12" y="145"/>
                  </a:lnTo>
                  <a:lnTo>
                    <a:pt x="11" y="143"/>
                  </a:lnTo>
                  <a:lnTo>
                    <a:pt x="9" y="142"/>
                  </a:lnTo>
                  <a:lnTo>
                    <a:pt x="9" y="139"/>
                  </a:lnTo>
                  <a:lnTo>
                    <a:pt x="9" y="136"/>
                  </a:lnTo>
                  <a:lnTo>
                    <a:pt x="9" y="134"/>
                  </a:lnTo>
                  <a:lnTo>
                    <a:pt x="8" y="134"/>
                  </a:lnTo>
                  <a:lnTo>
                    <a:pt x="8" y="136"/>
                  </a:lnTo>
                  <a:lnTo>
                    <a:pt x="6" y="136"/>
                  </a:lnTo>
                  <a:lnTo>
                    <a:pt x="6" y="137"/>
                  </a:lnTo>
                  <a:lnTo>
                    <a:pt x="5" y="137"/>
                  </a:lnTo>
                  <a:lnTo>
                    <a:pt x="6" y="134"/>
                  </a:lnTo>
                  <a:lnTo>
                    <a:pt x="6" y="133"/>
                  </a:lnTo>
                  <a:lnTo>
                    <a:pt x="8" y="131"/>
                  </a:lnTo>
                  <a:lnTo>
                    <a:pt x="9" y="130"/>
                  </a:lnTo>
                  <a:lnTo>
                    <a:pt x="11" y="130"/>
                  </a:lnTo>
                  <a:lnTo>
                    <a:pt x="12" y="130"/>
                  </a:lnTo>
                  <a:lnTo>
                    <a:pt x="14" y="130"/>
                  </a:lnTo>
                  <a:lnTo>
                    <a:pt x="18" y="130"/>
                  </a:lnTo>
                  <a:lnTo>
                    <a:pt x="20" y="130"/>
                  </a:lnTo>
                  <a:lnTo>
                    <a:pt x="23" y="130"/>
                  </a:lnTo>
                  <a:lnTo>
                    <a:pt x="25" y="128"/>
                  </a:lnTo>
                  <a:lnTo>
                    <a:pt x="26" y="128"/>
                  </a:lnTo>
                  <a:lnTo>
                    <a:pt x="31" y="128"/>
                  </a:lnTo>
                  <a:lnTo>
                    <a:pt x="32" y="128"/>
                  </a:lnTo>
                  <a:lnTo>
                    <a:pt x="34" y="128"/>
                  </a:lnTo>
                  <a:lnTo>
                    <a:pt x="38" y="127"/>
                  </a:lnTo>
                  <a:lnTo>
                    <a:pt x="40" y="127"/>
                  </a:lnTo>
                  <a:lnTo>
                    <a:pt x="41" y="127"/>
                  </a:lnTo>
                  <a:lnTo>
                    <a:pt x="43" y="127"/>
                  </a:lnTo>
                  <a:lnTo>
                    <a:pt x="44" y="127"/>
                  </a:lnTo>
                  <a:lnTo>
                    <a:pt x="47" y="128"/>
                  </a:lnTo>
                  <a:lnTo>
                    <a:pt x="49" y="128"/>
                  </a:lnTo>
                  <a:close/>
                  <a:moveTo>
                    <a:pt x="215" y="77"/>
                  </a:moveTo>
                  <a:lnTo>
                    <a:pt x="215" y="78"/>
                  </a:lnTo>
                  <a:lnTo>
                    <a:pt x="215" y="80"/>
                  </a:lnTo>
                  <a:lnTo>
                    <a:pt x="217" y="81"/>
                  </a:lnTo>
                  <a:lnTo>
                    <a:pt x="215" y="81"/>
                  </a:lnTo>
                  <a:lnTo>
                    <a:pt x="214" y="81"/>
                  </a:lnTo>
                  <a:lnTo>
                    <a:pt x="212" y="81"/>
                  </a:lnTo>
                  <a:lnTo>
                    <a:pt x="212" y="83"/>
                  </a:lnTo>
                  <a:lnTo>
                    <a:pt x="209" y="83"/>
                  </a:lnTo>
                  <a:lnTo>
                    <a:pt x="208" y="84"/>
                  </a:lnTo>
                  <a:lnTo>
                    <a:pt x="206" y="84"/>
                  </a:lnTo>
                  <a:lnTo>
                    <a:pt x="205" y="84"/>
                  </a:lnTo>
                  <a:lnTo>
                    <a:pt x="203" y="84"/>
                  </a:lnTo>
                  <a:lnTo>
                    <a:pt x="202" y="86"/>
                  </a:lnTo>
                  <a:lnTo>
                    <a:pt x="200" y="84"/>
                  </a:lnTo>
                  <a:lnTo>
                    <a:pt x="199" y="84"/>
                  </a:lnTo>
                  <a:lnTo>
                    <a:pt x="200" y="84"/>
                  </a:lnTo>
                  <a:lnTo>
                    <a:pt x="200" y="86"/>
                  </a:lnTo>
                  <a:lnTo>
                    <a:pt x="199" y="86"/>
                  </a:lnTo>
                  <a:lnTo>
                    <a:pt x="197" y="86"/>
                  </a:lnTo>
                  <a:lnTo>
                    <a:pt x="196" y="86"/>
                  </a:lnTo>
                  <a:lnTo>
                    <a:pt x="194" y="87"/>
                  </a:lnTo>
                  <a:lnTo>
                    <a:pt x="193" y="87"/>
                  </a:lnTo>
                  <a:lnTo>
                    <a:pt x="191" y="87"/>
                  </a:lnTo>
                  <a:lnTo>
                    <a:pt x="189" y="87"/>
                  </a:lnTo>
                  <a:lnTo>
                    <a:pt x="186" y="87"/>
                  </a:lnTo>
                  <a:lnTo>
                    <a:pt x="177" y="87"/>
                  </a:lnTo>
                  <a:lnTo>
                    <a:pt x="177" y="86"/>
                  </a:lnTo>
                  <a:lnTo>
                    <a:pt x="176" y="86"/>
                  </a:lnTo>
                  <a:lnTo>
                    <a:pt x="174" y="86"/>
                  </a:lnTo>
                  <a:lnTo>
                    <a:pt x="173" y="86"/>
                  </a:lnTo>
                  <a:lnTo>
                    <a:pt x="173" y="87"/>
                  </a:lnTo>
                  <a:lnTo>
                    <a:pt x="171" y="89"/>
                  </a:lnTo>
                  <a:lnTo>
                    <a:pt x="170" y="89"/>
                  </a:lnTo>
                  <a:lnTo>
                    <a:pt x="167" y="89"/>
                  </a:lnTo>
                  <a:lnTo>
                    <a:pt x="165" y="87"/>
                  </a:lnTo>
                  <a:lnTo>
                    <a:pt x="165" y="86"/>
                  </a:lnTo>
                  <a:lnTo>
                    <a:pt x="164" y="84"/>
                  </a:lnTo>
                  <a:lnTo>
                    <a:pt x="162" y="84"/>
                  </a:lnTo>
                  <a:lnTo>
                    <a:pt x="162" y="86"/>
                  </a:lnTo>
                  <a:lnTo>
                    <a:pt x="164" y="87"/>
                  </a:lnTo>
                  <a:lnTo>
                    <a:pt x="162" y="89"/>
                  </a:lnTo>
                  <a:lnTo>
                    <a:pt x="161" y="89"/>
                  </a:lnTo>
                  <a:lnTo>
                    <a:pt x="161" y="87"/>
                  </a:lnTo>
                  <a:lnTo>
                    <a:pt x="162" y="87"/>
                  </a:lnTo>
                  <a:lnTo>
                    <a:pt x="162" y="86"/>
                  </a:lnTo>
                  <a:lnTo>
                    <a:pt x="162" y="87"/>
                  </a:lnTo>
                  <a:lnTo>
                    <a:pt x="161" y="87"/>
                  </a:lnTo>
                  <a:lnTo>
                    <a:pt x="161" y="89"/>
                  </a:lnTo>
                  <a:lnTo>
                    <a:pt x="161" y="90"/>
                  </a:lnTo>
                  <a:lnTo>
                    <a:pt x="158" y="90"/>
                  </a:lnTo>
                  <a:lnTo>
                    <a:pt x="158" y="89"/>
                  </a:lnTo>
                  <a:lnTo>
                    <a:pt x="156" y="89"/>
                  </a:lnTo>
                  <a:lnTo>
                    <a:pt x="155" y="87"/>
                  </a:lnTo>
                  <a:lnTo>
                    <a:pt x="155" y="86"/>
                  </a:lnTo>
                  <a:lnTo>
                    <a:pt x="153" y="84"/>
                  </a:lnTo>
                  <a:lnTo>
                    <a:pt x="155" y="84"/>
                  </a:lnTo>
                  <a:lnTo>
                    <a:pt x="156" y="83"/>
                  </a:lnTo>
                  <a:lnTo>
                    <a:pt x="158" y="83"/>
                  </a:lnTo>
                  <a:lnTo>
                    <a:pt x="159" y="81"/>
                  </a:lnTo>
                  <a:lnTo>
                    <a:pt x="162" y="80"/>
                  </a:lnTo>
                  <a:lnTo>
                    <a:pt x="164" y="78"/>
                  </a:lnTo>
                  <a:lnTo>
                    <a:pt x="165" y="78"/>
                  </a:lnTo>
                  <a:lnTo>
                    <a:pt x="167" y="78"/>
                  </a:lnTo>
                  <a:lnTo>
                    <a:pt x="168" y="77"/>
                  </a:lnTo>
                  <a:lnTo>
                    <a:pt x="170" y="77"/>
                  </a:lnTo>
                  <a:lnTo>
                    <a:pt x="171" y="78"/>
                  </a:lnTo>
                  <a:lnTo>
                    <a:pt x="173" y="78"/>
                  </a:lnTo>
                  <a:lnTo>
                    <a:pt x="174" y="77"/>
                  </a:lnTo>
                  <a:lnTo>
                    <a:pt x="177" y="77"/>
                  </a:lnTo>
                  <a:lnTo>
                    <a:pt x="179" y="77"/>
                  </a:lnTo>
                  <a:lnTo>
                    <a:pt x="182" y="78"/>
                  </a:lnTo>
                  <a:lnTo>
                    <a:pt x="188" y="78"/>
                  </a:lnTo>
                  <a:lnTo>
                    <a:pt x="193" y="77"/>
                  </a:lnTo>
                  <a:lnTo>
                    <a:pt x="194" y="77"/>
                  </a:lnTo>
                  <a:lnTo>
                    <a:pt x="196" y="77"/>
                  </a:lnTo>
                  <a:lnTo>
                    <a:pt x="200" y="77"/>
                  </a:lnTo>
                  <a:lnTo>
                    <a:pt x="203" y="77"/>
                  </a:lnTo>
                  <a:lnTo>
                    <a:pt x="205" y="77"/>
                  </a:lnTo>
                  <a:lnTo>
                    <a:pt x="206" y="77"/>
                  </a:lnTo>
                  <a:lnTo>
                    <a:pt x="208" y="77"/>
                  </a:lnTo>
                  <a:lnTo>
                    <a:pt x="211" y="77"/>
                  </a:lnTo>
                  <a:lnTo>
                    <a:pt x="214" y="77"/>
                  </a:lnTo>
                  <a:lnTo>
                    <a:pt x="215" y="77"/>
                  </a:lnTo>
                  <a:close/>
                  <a:moveTo>
                    <a:pt x="280" y="62"/>
                  </a:moveTo>
                  <a:lnTo>
                    <a:pt x="283" y="62"/>
                  </a:lnTo>
                  <a:lnTo>
                    <a:pt x="286" y="62"/>
                  </a:lnTo>
                  <a:lnTo>
                    <a:pt x="291" y="62"/>
                  </a:lnTo>
                  <a:lnTo>
                    <a:pt x="292" y="62"/>
                  </a:lnTo>
                  <a:lnTo>
                    <a:pt x="297" y="63"/>
                  </a:lnTo>
                  <a:lnTo>
                    <a:pt x="300" y="63"/>
                  </a:lnTo>
                  <a:lnTo>
                    <a:pt x="301" y="63"/>
                  </a:lnTo>
                  <a:lnTo>
                    <a:pt x="303" y="65"/>
                  </a:lnTo>
                  <a:lnTo>
                    <a:pt x="303" y="66"/>
                  </a:lnTo>
                  <a:lnTo>
                    <a:pt x="301" y="66"/>
                  </a:lnTo>
                  <a:lnTo>
                    <a:pt x="300" y="66"/>
                  </a:lnTo>
                  <a:lnTo>
                    <a:pt x="300" y="68"/>
                  </a:lnTo>
                  <a:lnTo>
                    <a:pt x="298" y="68"/>
                  </a:lnTo>
                  <a:lnTo>
                    <a:pt x="297" y="68"/>
                  </a:lnTo>
                  <a:lnTo>
                    <a:pt x="295" y="68"/>
                  </a:lnTo>
                  <a:lnTo>
                    <a:pt x="294" y="69"/>
                  </a:lnTo>
                  <a:lnTo>
                    <a:pt x="291" y="68"/>
                  </a:lnTo>
                  <a:lnTo>
                    <a:pt x="289" y="68"/>
                  </a:lnTo>
                  <a:lnTo>
                    <a:pt x="288" y="68"/>
                  </a:lnTo>
                  <a:lnTo>
                    <a:pt x="286" y="68"/>
                  </a:lnTo>
                  <a:lnTo>
                    <a:pt x="285" y="68"/>
                  </a:lnTo>
                  <a:lnTo>
                    <a:pt x="282" y="68"/>
                  </a:lnTo>
                  <a:lnTo>
                    <a:pt x="280" y="68"/>
                  </a:lnTo>
                  <a:lnTo>
                    <a:pt x="277" y="68"/>
                  </a:lnTo>
                  <a:lnTo>
                    <a:pt x="276" y="69"/>
                  </a:lnTo>
                  <a:lnTo>
                    <a:pt x="273" y="69"/>
                  </a:lnTo>
                  <a:lnTo>
                    <a:pt x="271" y="69"/>
                  </a:lnTo>
                  <a:lnTo>
                    <a:pt x="270" y="69"/>
                  </a:lnTo>
                  <a:lnTo>
                    <a:pt x="268" y="69"/>
                  </a:lnTo>
                  <a:lnTo>
                    <a:pt x="267" y="69"/>
                  </a:lnTo>
                  <a:lnTo>
                    <a:pt x="265" y="69"/>
                  </a:lnTo>
                  <a:lnTo>
                    <a:pt x="264" y="71"/>
                  </a:lnTo>
                  <a:lnTo>
                    <a:pt x="262" y="72"/>
                  </a:lnTo>
                  <a:lnTo>
                    <a:pt x="262" y="74"/>
                  </a:lnTo>
                  <a:lnTo>
                    <a:pt x="262" y="75"/>
                  </a:lnTo>
                  <a:lnTo>
                    <a:pt x="259" y="78"/>
                  </a:lnTo>
                  <a:lnTo>
                    <a:pt x="259" y="80"/>
                  </a:lnTo>
                  <a:lnTo>
                    <a:pt x="258" y="78"/>
                  </a:lnTo>
                  <a:lnTo>
                    <a:pt x="256" y="78"/>
                  </a:lnTo>
                  <a:lnTo>
                    <a:pt x="255" y="80"/>
                  </a:lnTo>
                  <a:lnTo>
                    <a:pt x="252" y="80"/>
                  </a:lnTo>
                  <a:lnTo>
                    <a:pt x="250" y="78"/>
                  </a:lnTo>
                  <a:lnTo>
                    <a:pt x="249" y="78"/>
                  </a:lnTo>
                  <a:lnTo>
                    <a:pt x="250" y="77"/>
                  </a:lnTo>
                  <a:lnTo>
                    <a:pt x="250" y="75"/>
                  </a:lnTo>
                  <a:lnTo>
                    <a:pt x="252" y="74"/>
                  </a:lnTo>
                  <a:lnTo>
                    <a:pt x="252" y="72"/>
                  </a:lnTo>
                  <a:lnTo>
                    <a:pt x="252" y="71"/>
                  </a:lnTo>
                  <a:lnTo>
                    <a:pt x="252" y="69"/>
                  </a:lnTo>
                  <a:lnTo>
                    <a:pt x="252" y="68"/>
                  </a:lnTo>
                  <a:lnTo>
                    <a:pt x="255" y="65"/>
                  </a:lnTo>
                  <a:lnTo>
                    <a:pt x="255" y="63"/>
                  </a:lnTo>
                  <a:lnTo>
                    <a:pt x="256" y="63"/>
                  </a:lnTo>
                  <a:lnTo>
                    <a:pt x="258" y="63"/>
                  </a:lnTo>
                  <a:lnTo>
                    <a:pt x="259" y="63"/>
                  </a:lnTo>
                  <a:lnTo>
                    <a:pt x="262" y="63"/>
                  </a:lnTo>
                  <a:lnTo>
                    <a:pt x="264" y="63"/>
                  </a:lnTo>
                  <a:lnTo>
                    <a:pt x="267" y="63"/>
                  </a:lnTo>
                  <a:lnTo>
                    <a:pt x="270" y="63"/>
                  </a:lnTo>
                  <a:lnTo>
                    <a:pt x="271" y="62"/>
                  </a:lnTo>
                  <a:lnTo>
                    <a:pt x="277" y="62"/>
                  </a:lnTo>
                  <a:lnTo>
                    <a:pt x="280" y="62"/>
                  </a:lnTo>
                  <a:close/>
                  <a:moveTo>
                    <a:pt x="327" y="51"/>
                  </a:moveTo>
                  <a:lnTo>
                    <a:pt x="330" y="51"/>
                  </a:lnTo>
                  <a:lnTo>
                    <a:pt x="332" y="51"/>
                  </a:lnTo>
                  <a:lnTo>
                    <a:pt x="333" y="53"/>
                  </a:lnTo>
                  <a:lnTo>
                    <a:pt x="336" y="53"/>
                  </a:lnTo>
                  <a:lnTo>
                    <a:pt x="338" y="53"/>
                  </a:lnTo>
                  <a:lnTo>
                    <a:pt x="339" y="53"/>
                  </a:lnTo>
                  <a:lnTo>
                    <a:pt x="342" y="53"/>
                  </a:lnTo>
                  <a:lnTo>
                    <a:pt x="344" y="53"/>
                  </a:lnTo>
                  <a:lnTo>
                    <a:pt x="347" y="53"/>
                  </a:lnTo>
                  <a:lnTo>
                    <a:pt x="348" y="53"/>
                  </a:lnTo>
                  <a:lnTo>
                    <a:pt x="354" y="53"/>
                  </a:lnTo>
                  <a:lnTo>
                    <a:pt x="354" y="54"/>
                  </a:lnTo>
                  <a:lnTo>
                    <a:pt x="354" y="56"/>
                  </a:lnTo>
                  <a:lnTo>
                    <a:pt x="353" y="56"/>
                  </a:lnTo>
                  <a:lnTo>
                    <a:pt x="351" y="57"/>
                  </a:lnTo>
                  <a:lnTo>
                    <a:pt x="350" y="57"/>
                  </a:lnTo>
                  <a:lnTo>
                    <a:pt x="348" y="59"/>
                  </a:lnTo>
                  <a:lnTo>
                    <a:pt x="344" y="60"/>
                  </a:lnTo>
                  <a:lnTo>
                    <a:pt x="341" y="60"/>
                  </a:lnTo>
                  <a:lnTo>
                    <a:pt x="338" y="60"/>
                  </a:lnTo>
                  <a:lnTo>
                    <a:pt x="336" y="62"/>
                  </a:lnTo>
                  <a:lnTo>
                    <a:pt x="335" y="62"/>
                  </a:lnTo>
                  <a:lnTo>
                    <a:pt x="333" y="62"/>
                  </a:lnTo>
                  <a:lnTo>
                    <a:pt x="332" y="62"/>
                  </a:lnTo>
                  <a:lnTo>
                    <a:pt x="329" y="62"/>
                  </a:lnTo>
                  <a:lnTo>
                    <a:pt x="326" y="62"/>
                  </a:lnTo>
                  <a:lnTo>
                    <a:pt x="324" y="62"/>
                  </a:lnTo>
                  <a:lnTo>
                    <a:pt x="323" y="60"/>
                  </a:lnTo>
                  <a:lnTo>
                    <a:pt x="321" y="60"/>
                  </a:lnTo>
                  <a:lnTo>
                    <a:pt x="320" y="62"/>
                  </a:lnTo>
                  <a:lnTo>
                    <a:pt x="320" y="60"/>
                  </a:lnTo>
                  <a:lnTo>
                    <a:pt x="318" y="62"/>
                  </a:lnTo>
                  <a:lnTo>
                    <a:pt x="318" y="63"/>
                  </a:lnTo>
                  <a:lnTo>
                    <a:pt x="317" y="63"/>
                  </a:lnTo>
                  <a:lnTo>
                    <a:pt x="315" y="65"/>
                  </a:lnTo>
                  <a:lnTo>
                    <a:pt x="315" y="66"/>
                  </a:lnTo>
                  <a:lnTo>
                    <a:pt x="312" y="66"/>
                  </a:lnTo>
                  <a:lnTo>
                    <a:pt x="311" y="65"/>
                  </a:lnTo>
                  <a:lnTo>
                    <a:pt x="311" y="63"/>
                  </a:lnTo>
                  <a:lnTo>
                    <a:pt x="311" y="62"/>
                  </a:lnTo>
                  <a:lnTo>
                    <a:pt x="311" y="60"/>
                  </a:lnTo>
                  <a:lnTo>
                    <a:pt x="311" y="59"/>
                  </a:lnTo>
                  <a:lnTo>
                    <a:pt x="314" y="56"/>
                  </a:lnTo>
                  <a:lnTo>
                    <a:pt x="315" y="54"/>
                  </a:lnTo>
                  <a:lnTo>
                    <a:pt x="317" y="54"/>
                  </a:lnTo>
                  <a:lnTo>
                    <a:pt x="318" y="53"/>
                  </a:lnTo>
                  <a:lnTo>
                    <a:pt x="321" y="51"/>
                  </a:lnTo>
                  <a:lnTo>
                    <a:pt x="323" y="51"/>
                  </a:lnTo>
                  <a:lnTo>
                    <a:pt x="324" y="51"/>
                  </a:lnTo>
                  <a:lnTo>
                    <a:pt x="327" y="51"/>
                  </a:lnTo>
                  <a:close/>
                  <a:moveTo>
                    <a:pt x="132" y="95"/>
                  </a:moveTo>
                  <a:lnTo>
                    <a:pt x="133" y="95"/>
                  </a:lnTo>
                  <a:lnTo>
                    <a:pt x="135" y="95"/>
                  </a:lnTo>
                  <a:lnTo>
                    <a:pt x="137" y="95"/>
                  </a:lnTo>
                  <a:lnTo>
                    <a:pt x="138" y="95"/>
                  </a:lnTo>
                  <a:lnTo>
                    <a:pt x="140" y="95"/>
                  </a:lnTo>
                  <a:lnTo>
                    <a:pt x="141" y="95"/>
                  </a:lnTo>
                  <a:lnTo>
                    <a:pt x="143" y="97"/>
                  </a:lnTo>
                  <a:lnTo>
                    <a:pt x="143" y="98"/>
                  </a:lnTo>
                  <a:lnTo>
                    <a:pt x="141" y="100"/>
                  </a:lnTo>
                  <a:lnTo>
                    <a:pt x="141" y="98"/>
                  </a:lnTo>
                  <a:lnTo>
                    <a:pt x="140" y="98"/>
                  </a:lnTo>
                  <a:lnTo>
                    <a:pt x="138" y="98"/>
                  </a:lnTo>
                  <a:lnTo>
                    <a:pt x="137" y="98"/>
                  </a:lnTo>
                  <a:lnTo>
                    <a:pt x="135" y="98"/>
                  </a:lnTo>
                  <a:lnTo>
                    <a:pt x="133" y="98"/>
                  </a:lnTo>
                  <a:lnTo>
                    <a:pt x="132" y="98"/>
                  </a:lnTo>
                  <a:lnTo>
                    <a:pt x="130" y="98"/>
                  </a:lnTo>
                  <a:lnTo>
                    <a:pt x="127" y="98"/>
                  </a:lnTo>
                  <a:lnTo>
                    <a:pt x="126" y="98"/>
                  </a:lnTo>
                  <a:lnTo>
                    <a:pt x="124" y="98"/>
                  </a:lnTo>
                  <a:lnTo>
                    <a:pt x="123" y="100"/>
                  </a:lnTo>
                  <a:lnTo>
                    <a:pt x="118" y="100"/>
                  </a:lnTo>
                  <a:lnTo>
                    <a:pt x="118" y="101"/>
                  </a:lnTo>
                  <a:lnTo>
                    <a:pt x="112" y="100"/>
                  </a:lnTo>
                  <a:lnTo>
                    <a:pt x="111" y="100"/>
                  </a:lnTo>
                  <a:lnTo>
                    <a:pt x="112" y="101"/>
                  </a:lnTo>
                  <a:lnTo>
                    <a:pt x="111" y="101"/>
                  </a:lnTo>
                  <a:lnTo>
                    <a:pt x="112" y="103"/>
                  </a:lnTo>
                  <a:lnTo>
                    <a:pt x="111" y="103"/>
                  </a:lnTo>
                  <a:lnTo>
                    <a:pt x="111" y="100"/>
                  </a:lnTo>
                  <a:lnTo>
                    <a:pt x="109" y="100"/>
                  </a:lnTo>
                  <a:lnTo>
                    <a:pt x="109" y="101"/>
                  </a:lnTo>
                  <a:lnTo>
                    <a:pt x="108" y="101"/>
                  </a:lnTo>
                  <a:lnTo>
                    <a:pt x="106" y="101"/>
                  </a:lnTo>
                  <a:lnTo>
                    <a:pt x="106" y="103"/>
                  </a:lnTo>
                  <a:lnTo>
                    <a:pt x="105" y="103"/>
                  </a:lnTo>
                  <a:lnTo>
                    <a:pt x="106" y="101"/>
                  </a:lnTo>
                  <a:lnTo>
                    <a:pt x="105" y="101"/>
                  </a:lnTo>
                  <a:lnTo>
                    <a:pt x="103" y="101"/>
                  </a:lnTo>
                  <a:lnTo>
                    <a:pt x="102" y="101"/>
                  </a:lnTo>
                  <a:lnTo>
                    <a:pt x="100" y="101"/>
                  </a:lnTo>
                  <a:lnTo>
                    <a:pt x="99" y="101"/>
                  </a:lnTo>
                  <a:lnTo>
                    <a:pt x="99" y="103"/>
                  </a:lnTo>
                  <a:lnTo>
                    <a:pt x="94" y="103"/>
                  </a:lnTo>
                  <a:lnTo>
                    <a:pt x="93" y="103"/>
                  </a:lnTo>
                  <a:lnTo>
                    <a:pt x="91" y="103"/>
                  </a:lnTo>
                  <a:lnTo>
                    <a:pt x="90" y="103"/>
                  </a:lnTo>
                  <a:lnTo>
                    <a:pt x="90" y="104"/>
                  </a:lnTo>
                  <a:lnTo>
                    <a:pt x="88" y="104"/>
                  </a:lnTo>
                  <a:lnTo>
                    <a:pt x="88" y="103"/>
                  </a:lnTo>
                  <a:lnTo>
                    <a:pt x="87" y="104"/>
                  </a:lnTo>
                  <a:lnTo>
                    <a:pt x="87" y="103"/>
                  </a:lnTo>
                  <a:lnTo>
                    <a:pt x="84" y="104"/>
                  </a:lnTo>
                  <a:lnTo>
                    <a:pt x="82" y="104"/>
                  </a:lnTo>
                  <a:lnTo>
                    <a:pt x="81" y="104"/>
                  </a:lnTo>
                  <a:lnTo>
                    <a:pt x="79" y="104"/>
                  </a:lnTo>
                  <a:lnTo>
                    <a:pt x="77" y="103"/>
                  </a:lnTo>
                  <a:lnTo>
                    <a:pt x="76" y="103"/>
                  </a:lnTo>
                  <a:lnTo>
                    <a:pt x="74" y="103"/>
                  </a:lnTo>
                  <a:lnTo>
                    <a:pt x="73" y="104"/>
                  </a:lnTo>
                  <a:lnTo>
                    <a:pt x="71" y="104"/>
                  </a:lnTo>
                  <a:lnTo>
                    <a:pt x="70" y="106"/>
                  </a:lnTo>
                  <a:lnTo>
                    <a:pt x="70" y="104"/>
                  </a:lnTo>
                  <a:lnTo>
                    <a:pt x="70" y="103"/>
                  </a:lnTo>
                  <a:lnTo>
                    <a:pt x="71" y="103"/>
                  </a:lnTo>
                  <a:lnTo>
                    <a:pt x="73" y="101"/>
                  </a:lnTo>
                  <a:lnTo>
                    <a:pt x="74" y="101"/>
                  </a:lnTo>
                  <a:lnTo>
                    <a:pt x="77" y="101"/>
                  </a:lnTo>
                  <a:lnTo>
                    <a:pt x="79" y="101"/>
                  </a:lnTo>
                  <a:lnTo>
                    <a:pt x="81" y="101"/>
                  </a:lnTo>
                  <a:lnTo>
                    <a:pt x="84" y="100"/>
                  </a:lnTo>
                  <a:lnTo>
                    <a:pt x="85" y="100"/>
                  </a:lnTo>
                  <a:lnTo>
                    <a:pt x="91" y="98"/>
                  </a:lnTo>
                  <a:lnTo>
                    <a:pt x="93" y="98"/>
                  </a:lnTo>
                  <a:lnTo>
                    <a:pt x="96" y="98"/>
                  </a:lnTo>
                  <a:lnTo>
                    <a:pt x="97" y="98"/>
                  </a:lnTo>
                  <a:lnTo>
                    <a:pt x="99" y="98"/>
                  </a:lnTo>
                  <a:lnTo>
                    <a:pt x="102" y="97"/>
                  </a:lnTo>
                  <a:lnTo>
                    <a:pt x="103" y="97"/>
                  </a:lnTo>
                  <a:lnTo>
                    <a:pt x="106" y="97"/>
                  </a:lnTo>
                  <a:lnTo>
                    <a:pt x="108" y="97"/>
                  </a:lnTo>
                  <a:lnTo>
                    <a:pt x="111" y="97"/>
                  </a:lnTo>
                  <a:lnTo>
                    <a:pt x="112" y="95"/>
                  </a:lnTo>
                  <a:lnTo>
                    <a:pt x="114" y="95"/>
                  </a:lnTo>
                  <a:lnTo>
                    <a:pt x="115" y="97"/>
                  </a:lnTo>
                  <a:lnTo>
                    <a:pt x="117" y="95"/>
                  </a:lnTo>
                  <a:lnTo>
                    <a:pt x="118" y="95"/>
                  </a:lnTo>
                  <a:lnTo>
                    <a:pt x="120" y="95"/>
                  </a:lnTo>
                  <a:lnTo>
                    <a:pt x="121" y="95"/>
                  </a:lnTo>
                  <a:lnTo>
                    <a:pt x="124" y="95"/>
                  </a:lnTo>
                  <a:lnTo>
                    <a:pt x="126" y="95"/>
                  </a:lnTo>
                  <a:lnTo>
                    <a:pt x="129" y="95"/>
                  </a:lnTo>
                  <a:lnTo>
                    <a:pt x="132" y="95"/>
                  </a:lnTo>
                  <a:close/>
                  <a:moveTo>
                    <a:pt x="376" y="47"/>
                  </a:moveTo>
                  <a:lnTo>
                    <a:pt x="377" y="47"/>
                  </a:lnTo>
                  <a:lnTo>
                    <a:pt x="379" y="47"/>
                  </a:lnTo>
                  <a:lnTo>
                    <a:pt x="382" y="47"/>
                  </a:lnTo>
                  <a:lnTo>
                    <a:pt x="383" y="47"/>
                  </a:lnTo>
                  <a:lnTo>
                    <a:pt x="388" y="48"/>
                  </a:lnTo>
                  <a:lnTo>
                    <a:pt x="391" y="50"/>
                  </a:lnTo>
                  <a:lnTo>
                    <a:pt x="392" y="50"/>
                  </a:lnTo>
                  <a:lnTo>
                    <a:pt x="394" y="50"/>
                  </a:lnTo>
                  <a:lnTo>
                    <a:pt x="395" y="50"/>
                  </a:lnTo>
                  <a:lnTo>
                    <a:pt x="398" y="51"/>
                  </a:lnTo>
                  <a:lnTo>
                    <a:pt x="400" y="53"/>
                  </a:lnTo>
                  <a:lnTo>
                    <a:pt x="401" y="53"/>
                  </a:lnTo>
                  <a:lnTo>
                    <a:pt x="401" y="54"/>
                  </a:lnTo>
                  <a:lnTo>
                    <a:pt x="403" y="54"/>
                  </a:lnTo>
                  <a:lnTo>
                    <a:pt x="403" y="56"/>
                  </a:lnTo>
                  <a:lnTo>
                    <a:pt x="401" y="56"/>
                  </a:lnTo>
                  <a:lnTo>
                    <a:pt x="401" y="54"/>
                  </a:lnTo>
                  <a:lnTo>
                    <a:pt x="400" y="54"/>
                  </a:lnTo>
                  <a:lnTo>
                    <a:pt x="400" y="56"/>
                  </a:lnTo>
                  <a:lnTo>
                    <a:pt x="398" y="56"/>
                  </a:lnTo>
                  <a:lnTo>
                    <a:pt x="398" y="54"/>
                  </a:lnTo>
                  <a:lnTo>
                    <a:pt x="397" y="54"/>
                  </a:lnTo>
                  <a:lnTo>
                    <a:pt x="394" y="53"/>
                  </a:lnTo>
                  <a:lnTo>
                    <a:pt x="392" y="53"/>
                  </a:lnTo>
                  <a:lnTo>
                    <a:pt x="391" y="53"/>
                  </a:lnTo>
                  <a:lnTo>
                    <a:pt x="389" y="54"/>
                  </a:lnTo>
                  <a:lnTo>
                    <a:pt x="388" y="53"/>
                  </a:lnTo>
                  <a:lnTo>
                    <a:pt x="388" y="54"/>
                  </a:lnTo>
                  <a:lnTo>
                    <a:pt x="386" y="53"/>
                  </a:lnTo>
                  <a:lnTo>
                    <a:pt x="385" y="53"/>
                  </a:lnTo>
                  <a:lnTo>
                    <a:pt x="383" y="53"/>
                  </a:lnTo>
                  <a:lnTo>
                    <a:pt x="382" y="53"/>
                  </a:lnTo>
                  <a:lnTo>
                    <a:pt x="380" y="51"/>
                  </a:lnTo>
                  <a:lnTo>
                    <a:pt x="379" y="51"/>
                  </a:lnTo>
                  <a:lnTo>
                    <a:pt x="377" y="51"/>
                  </a:lnTo>
                  <a:lnTo>
                    <a:pt x="376" y="50"/>
                  </a:lnTo>
                  <a:lnTo>
                    <a:pt x="374" y="50"/>
                  </a:lnTo>
                  <a:lnTo>
                    <a:pt x="373" y="50"/>
                  </a:lnTo>
                  <a:lnTo>
                    <a:pt x="371" y="50"/>
                  </a:lnTo>
                  <a:lnTo>
                    <a:pt x="371" y="51"/>
                  </a:lnTo>
                  <a:lnTo>
                    <a:pt x="370" y="53"/>
                  </a:lnTo>
                  <a:lnTo>
                    <a:pt x="370" y="54"/>
                  </a:lnTo>
                  <a:lnTo>
                    <a:pt x="370" y="56"/>
                  </a:lnTo>
                  <a:lnTo>
                    <a:pt x="370" y="57"/>
                  </a:lnTo>
                  <a:lnTo>
                    <a:pt x="368" y="56"/>
                  </a:lnTo>
                  <a:lnTo>
                    <a:pt x="367" y="53"/>
                  </a:lnTo>
                  <a:lnTo>
                    <a:pt x="365" y="51"/>
                  </a:lnTo>
                  <a:lnTo>
                    <a:pt x="364" y="50"/>
                  </a:lnTo>
                  <a:lnTo>
                    <a:pt x="364" y="48"/>
                  </a:lnTo>
                  <a:lnTo>
                    <a:pt x="365" y="48"/>
                  </a:lnTo>
                  <a:lnTo>
                    <a:pt x="367" y="47"/>
                  </a:lnTo>
                  <a:lnTo>
                    <a:pt x="370" y="47"/>
                  </a:lnTo>
                  <a:lnTo>
                    <a:pt x="371" y="47"/>
                  </a:lnTo>
                  <a:lnTo>
                    <a:pt x="374" y="47"/>
                  </a:lnTo>
                  <a:lnTo>
                    <a:pt x="376" y="47"/>
                  </a:lnTo>
                  <a:close/>
                  <a:moveTo>
                    <a:pt x="241" y="77"/>
                  </a:moveTo>
                  <a:lnTo>
                    <a:pt x="241" y="78"/>
                  </a:lnTo>
                  <a:lnTo>
                    <a:pt x="241" y="80"/>
                  </a:lnTo>
                  <a:lnTo>
                    <a:pt x="239" y="80"/>
                  </a:lnTo>
                  <a:lnTo>
                    <a:pt x="238" y="80"/>
                  </a:lnTo>
                  <a:lnTo>
                    <a:pt x="236" y="80"/>
                  </a:lnTo>
                  <a:lnTo>
                    <a:pt x="235" y="80"/>
                  </a:lnTo>
                  <a:lnTo>
                    <a:pt x="233" y="80"/>
                  </a:lnTo>
                  <a:lnTo>
                    <a:pt x="232" y="80"/>
                  </a:lnTo>
                  <a:lnTo>
                    <a:pt x="229" y="80"/>
                  </a:lnTo>
                  <a:lnTo>
                    <a:pt x="227" y="80"/>
                  </a:lnTo>
                  <a:lnTo>
                    <a:pt x="226" y="80"/>
                  </a:lnTo>
                  <a:lnTo>
                    <a:pt x="224" y="80"/>
                  </a:lnTo>
                  <a:lnTo>
                    <a:pt x="223" y="78"/>
                  </a:lnTo>
                  <a:lnTo>
                    <a:pt x="221" y="78"/>
                  </a:lnTo>
                  <a:lnTo>
                    <a:pt x="221" y="77"/>
                  </a:lnTo>
                  <a:lnTo>
                    <a:pt x="220" y="77"/>
                  </a:lnTo>
                  <a:lnTo>
                    <a:pt x="220" y="75"/>
                  </a:lnTo>
                  <a:lnTo>
                    <a:pt x="221" y="75"/>
                  </a:lnTo>
                  <a:lnTo>
                    <a:pt x="223" y="75"/>
                  </a:lnTo>
                  <a:lnTo>
                    <a:pt x="224" y="74"/>
                  </a:lnTo>
                  <a:lnTo>
                    <a:pt x="226" y="72"/>
                  </a:lnTo>
                  <a:lnTo>
                    <a:pt x="227" y="72"/>
                  </a:lnTo>
                  <a:lnTo>
                    <a:pt x="229" y="72"/>
                  </a:lnTo>
                  <a:lnTo>
                    <a:pt x="230" y="72"/>
                  </a:lnTo>
                  <a:lnTo>
                    <a:pt x="232" y="72"/>
                  </a:lnTo>
                  <a:lnTo>
                    <a:pt x="233" y="74"/>
                  </a:lnTo>
                  <a:lnTo>
                    <a:pt x="235" y="74"/>
                  </a:lnTo>
                  <a:lnTo>
                    <a:pt x="238" y="74"/>
                  </a:lnTo>
                  <a:lnTo>
                    <a:pt x="241" y="74"/>
                  </a:lnTo>
                  <a:lnTo>
                    <a:pt x="241" y="75"/>
                  </a:lnTo>
                  <a:lnTo>
                    <a:pt x="242" y="75"/>
                  </a:lnTo>
                  <a:lnTo>
                    <a:pt x="242" y="77"/>
                  </a:lnTo>
                  <a:lnTo>
                    <a:pt x="241" y="77"/>
                  </a:lnTo>
                  <a:close/>
                  <a:moveTo>
                    <a:pt x="84" y="112"/>
                  </a:moveTo>
                  <a:lnTo>
                    <a:pt x="84" y="113"/>
                  </a:lnTo>
                  <a:lnTo>
                    <a:pt x="85" y="115"/>
                  </a:lnTo>
                  <a:lnTo>
                    <a:pt x="87" y="115"/>
                  </a:lnTo>
                  <a:lnTo>
                    <a:pt x="85" y="115"/>
                  </a:lnTo>
                  <a:lnTo>
                    <a:pt x="85" y="116"/>
                  </a:lnTo>
                  <a:lnTo>
                    <a:pt x="84" y="116"/>
                  </a:lnTo>
                  <a:lnTo>
                    <a:pt x="82" y="116"/>
                  </a:lnTo>
                  <a:lnTo>
                    <a:pt x="82" y="118"/>
                  </a:lnTo>
                  <a:lnTo>
                    <a:pt x="82" y="119"/>
                  </a:lnTo>
                  <a:lnTo>
                    <a:pt x="81" y="119"/>
                  </a:lnTo>
                  <a:lnTo>
                    <a:pt x="81" y="121"/>
                  </a:lnTo>
                  <a:lnTo>
                    <a:pt x="82" y="122"/>
                  </a:lnTo>
                  <a:lnTo>
                    <a:pt x="81" y="124"/>
                  </a:lnTo>
                  <a:lnTo>
                    <a:pt x="79" y="124"/>
                  </a:lnTo>
                  <a:lnTo>
                    <a:pt x="76" y="122"/>
                  </a:lnTo>
                  <a:lnTo>
                    <a:pt x="76" y="121"/>
                  </a:lnTo>
                  <a:lnTo>
                    <a:pt x="74" y="121"/>
                  </a:lnTo>
                  <a:lnTo>
                    <a:pt x="73" y="116"/>
                  </a:lnTo>
                  <a:lnTo>
                    <a:pt x="73" y="115"/>
                  </a:lnTo>
                  <a:lnTo>
                    <a:pt x="73" y="113"/>
                  </a:lnTo>
                  <a:lnTo>
                    <a:pt x="74" y="113"/>
                  </a:lnTo>
                  <a:lnTo>
                    <a:pt x="76" y="113"/>
                  </a:lnTo>
                  <a:lnTo>
                    <a:pt x="77" y="112"/>
                  </a:lnTo>
                  <a:lnTo>
                    <a:pt x="79" y="112"/>
                  </a:lnTo>
                  <a:lnTo>
                    <a:pt x="81" y="110"/>
                  </a:lnTo>
                  <a:lnTo>
                    <a:pt x="82" y="110"/>
                  </a:lnTo>
                  <a:lnTo>
                    <a:pt x="82" y="109"/>
                  </a:lnTo>
                  <a:lnTo>
                    <a:pt x="84" y="110"/>
                  </a:lnTo>
                  <a:lnTo>
                    <a:pt x="85" y="110"/>
                  </a:lnTo>
                  <a:lnTo>
                    <a:pt x="84" y="112"/>
                  </a:lnTo>
                  <a:lnTo>
                    <a:pt x="82" y="112"/>
                  </a:lnTo>
                  <a:lnTo>
                    <a:pt x="84" y="112"/>
                  </a:lnTo>
                  <a:close/>
                  <a:moveTo>
                    <a:pt x="916" y="165"/>
                  </a:moveTo>
                  <a:lnTo>
                    <a:pt x="919" y="165"/>
                  </a:lnTo>
                  <a:lnTo>
                    <a:pt x="920" y="165"/>
                  </a:lnTo>
                  <a:lnTo>
                    <a:pt x="920" y="166"/>
                  </a:lnTo>
                  <a:lnTo>
                    <a:pt x="922" y="166"/>
                  </a:lnTo>
                  <a:lnTo>
                    <a:pt x="930" y="166"/>
                  </a:lnTo>
                  <a:lnTo>
                    <a:pt x="931" y="166"/>
                  </a:lnTo>
                  <a:lnTo>
                    <a:pt x="933" y="166"/>
                  </a:lnTo>
                  <a:lnTo>
                    <a:pt x="933" y="168"/>
                  </a:lnTo>
                  <a:lnTo>
                    <a:pt x="931" y="168"/>
                  </a:lnTo>
                  <a:lnTo>
                    <a:pt x="930" y="168"/>
                  </a:lnTo>
                  <a:lnTo>
                    <a:pt x="928" y="168"/>
                  </a:lnTo>
                  <a:lnTo>
                    <a:pt x="927" y="168"/>
                  </a:lnTo>
                  <a:lnTo>
                    <a:pt x="925" y="168"/>
                  </a:lnTo>
                  <a:lnTo>
                    <a:pt x="923" y="168"/>
                  </a:lnTo>
                  <a:lnTo>
                    <a:pt x="922" y="166"/>
                  </a:lnTo>
                  <a:lnTo>
                    <a:pt x="920" y="166"/>
                  </a:lnTo>
                  <a:lnTo>
                    <a:pt x="919" y="166"/>
                  </a:lnTo>
                  <a:lnTo>
                    <a:pt x="917" y="166"/>
                  </a:lnTo>
                  <a:lnTo>
                    <a:pt x="916" y="166"/>
                  </a:lnTo>
                  <a:lnTo>
                    <a:pt x="914" y="165"/>
                  </a:lnTo>
                  <a:lnTo>
                    <a:pt x="911" y="165"/>
                  </a:lnTo>
                  <a:lnTo>
                    <a:pt x="910" y="165"/>
                  </a:lnTo>
                  <a:lnTo>
                    <a:pt x="908" y="165"/>
                  </a:lnTo>
                  <a:lnTo>
                    <a:pt x="907" y="165"/>
                  </a:lnTo>
                  <a:lnTo>
                    <a:pt x="907" y="166"/>
                  </a:lnTo>
                  <a:lnTo>
                    <a:pt x="905" y="166"/>
                  </a:lnTo>
                  <a:lnTo>
                    <a:pt x="904" y="166"/>
                  </a:lnTo>
                  <a:lnTo>
                    <a:pt x="902" y="165"/>
                  </a:lnTo>
                  <a:lnTo>
                    <a:pt x="899" y="163"/>
                  </a:lnTo>
                  <a:lnTo>
                    <a:pt x="899" y="162"/>
                  </a:lnTo>
                  <a:lnTo>
                    <a:pt x="904" y="163"/>
                  </a:lnTo>
                  <a:lnTo>
                    <a:pt x="907" y="163"/>
                  </a:lnTo>
                  <a:lnTo>
                    <a:pt x="908" y="163"/>
                  </a:lnTo>
                  <a:lnTo>
                    <a:pt x="910" y="165"/>
                  </a:lnTo>
                  <a:lnTo>
                    <a:pt x="911" y="165"/>
                  </a:lnTo>
                  <a:lnTo>
                    <a:pt x="914" y="165"/>
                  </a:lnTo>
                  <a:lnTo>
                    <a:pt x="916" y="165"/>
                  </a:lnTo>
                  <a:close/>
                  <a:moveTo>
                    <a:pt x="834" y="86"/>
                  </a:moveTo>
                  <a:lnTo>
                    <a:pt x="836" y="86"/>
                  </a:lnTo>
                  <a:lnTo>
                    <a:pt x="837" y="86"/>
                  </a:lnTo>
                  <a:lnTo>
                    <a:pt x="839" y="87"/>
                  </a:lnTo>
                  <a:lnTo>
                    <a:pt x="840" y="87"/>
                  </a:lnTo>
                  <a:lnTo>
                    <a:pt x="840" y="89"/>
                  </a:lnTo>
                  <a:lnTo>
                    <a:pt x="842" y="90"/>
                  </a:lnTo>
                  <a:lnTo>
                    <a:pt x="842" y="92"/>
                  </a:lnTo>
                  <a:lnTo>
                    <a:pt x="843" y="92"/>
                  </a:lnTo>
                  <a:lnTo>
                    <a:pt x="845" y="94"/>
                  </a:lnTo>
                  <a:lnTo>
                    <a:pt x="845" y="95"/>
                  </a:lnTo>
                  <a:lnTo>
                    <a:pt x="843" y="97"/>
                  </a:lnTo>
                  <a:lnTo>
                    <a:pt x="842" y="95"/>
                  </a:lnTo>
                  <a:lnTo>
                    <a:pt x="840" y="94"/>
                  </a:lnTo>
                  <a:lnTo>
                    <a:pt x="839" y="92"/>
                  </a:lnTo>
                  <a:lnTo>
                    <a:pt x="839" y="90"/>
                  </a:lnTo>
                  <a:lnTo>
                    <a:pt x="839" y="89"/>
                  </a:lnTo>
                  <a:lnTo>
                    <a:pt x="837" y="89"/>
                  </a:lnTo>
                  <a:lnTo>
                    <a:pt x="836" y="87"/>
                  </a:lnTo>
                  <a:lnTo>
                    <a:pt x="834" y="87"/>
                  </a:lnTo>
                  <a:lnTo>
                    <a:pt x="834" y="86"/>
                  </a:lnTo>
                  <a:lnTo>
                    <a:pt x="833" y="86"/>
                  </a:lnTo>
                  <a:lnTo>
                    <a:pt x="834" y="86"/>
                  </a:lnTo>
                  <a:close/>
                  <a:moveTo>
                    <a:pt x="884" y="153"/>
                  </a:moveTo>
                  <a:lnTo>
                    <a:pt x="883" y="153"/>
                  </a:lnTo>
                  <a:lnTo>
                    <a:pt x="880" y="151"/>
                  </a:lnTo>
                  <a:lnTo>
                    <a:pt x="878" y="150"/>
                  </a:lnTo>
                  <a:lnTo>
                    <a:pt x="877" y="150"/>
                  </a:lnTo>
                  <a:lnTo>
                    <a:pt x="874" y="147"/>
                  </a:lnTo>
                  <a:lnTo>
                    <a:pt x="874" y="145"/>
                  </a:lnTo>
                  <a:lnTo>
                    <a:pt x="872" y="143"/>
                  </a:lnTo>
                  <a:lnTo>
                    <a:pt x="875" y="145"/>
                  </a:lnTo>
                  <a:lnTo>
                    <a:pt x="878" y="147"/>
                  </a:lnTo>
                  <a:lnTo>
                    <a:pt x="880" y="148"/>
                  </a:lnTo>
                  <a:lnTo>
                    <a:pt x="881" y="150"/>
                  </a:lnTo>
                  <a:lnTo>
                    <a:pt x="884" y="153"/>
                  </a:lnTo>
                  <a:close/>
                  <a:moveTo>
                    <a:pt x="71" y="140"/>
                  </a:moveTo>
                  <a:lnTo>
                    <a:pt x="71" y="142"/>
                  </a:lnTo>
                  <a:lnTo>
                    <a:pt x="71" y="140"/>
                  </a:lnTo>
                  <a:lnTo>
                    <a:pt x="71" y="139"/>
                  </a:lnTo>
                  <a:lnTo>
                    <a:pt x="71" y="140"/>
                  </a:lnTo>
                  <a:close/>
                  <a:moveTo>
                    <a:pt x="857" y="107"/>
                  </a:moveTo>
                  <a:lnTo>
                    <a:pt x="858" y="113"/>
                  </a:lnTo>
                  <a:lnTo>
                    <a:pt x="857" y="110"/>
                  </a:lnTo>
                  <a:lnTo>
                    <a:pt x="857" y="109"/>
                  </a:lnTo>
                  <a:lnTo>
                    <a:pt x="857" y="107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173">
              <a:extLst>
                <a:ext uri="{FF2B5EF4-FFF2-40B4-BE49-F238E27FC236}">
                  <a16:creationId xmlns:a16="http://schemas.microsoft.com/office/drawing/2014/main" id="{525DD0F0-42F5-7B63-4716-9594EF8F9F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6725" y="3603625"/>
              <a:ext cx="1544638" cy="1206500"/>
            </a:xfrm>
            <a:custGeom>
              <a:avLst/>
              <a:gdLst>
                <a:gd name="T0" fmla="*/ 39 w 973"/>
                <a:gd name="T1" fmla="*/ 671 h 760"/>
                <a:gd name="T2" fmla="*/ 14 w 973"/>
                <a:gd name="T3" fmla="*/ 633 h 760"/>
                <a:gd name="T4" fmla="*/ 30 w 973"/>
                <a:gd name="T5" fmla="*/ 609 h 760"/>
                <a:gd name="T6" fmla="*/ 18 w 973"/>
                <a:gd name="T7" fmla="*/ 573 h 760"/>
                <a:gd name="T8" fmla="*/ 41 w 973"/>
                <a:gd name="T9" fmla="*/ 545 h 760"/>
                <a:gd name="T10" fmla="*/ 76 w 973"/>
                <a:gd name="T11" fmla="*/ 564 h 760"/>
                <a:gd name="T12" fmla="*/ 94 w 973"/>
                <a:gd name="T13" fmla="*/ 536 h 760"/>
                <a:gd name="T14" fmla="*/ 136 w 973"/>
                <a:gd name="T15" fmla="*/ 515 h 760"/>
                <a:gd name="T16" fmla="*/ 114 w 973"/>
                <a:gd name="T17" fmla="*/ 465 h 760"/>
                <a:gd name="T18" fmla="*/ 132 w 973"/>
                <a:gd name="T19" fmla="*/ 438 h 760"/>
                <a:gd name="T20" fmla="*/ 180 w 973"/>
                <a:gd name="T21" fmla="*/ 411 h 760"/>
                <a:gd name="T22" fmla="*/ 235 w 973"/>
                <a:gd name="T23" fmla="*/ 377 h 760"/>
                <a:gd name="T24" fmla="*/ 197 w 973"/>
                <a:gd name="T25" fmla="*/ 344 h 760"/>
                <a:gd name="T26" fmla="*/ 162 w 973"/>
                <a:gd name="T27" fmla="*/ 309 h 760"/>
                <a:gd name="T28" fmla="*/ 102 w 973"/>
                <a:gd name="T29" fmla="*/ 297 h 760"/>
                <a:gd name="T30" fmla="*/ 88 w 973"/>
                <a:gd name="T31" fmla="*/ 253 h 760"/>
                <a:gd name="T32" fmla="*/ 85 w 973"/>
                <a:gd name="T33" fmla="*/ 180 h 760"/>
                <a:gd name="T34" fmla="*/ 71 w 973"/>
                <a:gd name="T35" fmla="*/ 126 h 760"/>
                <a:gd name="T36" fmla="*/ 95 w 973"/>
                <a:gd name="T37" fmla="*/ 67 h 760"/>
                <a:gd name="T38" fmla="*/ 151 w 973"/>
                <a:gd name="T39" fmla="*/ 50 h 760"/>
                <a:gd name="T40" fmla="*/ 200 w 973"/>
                <a:gd name="T41" fmla="*/ 35 h 760"/>
                <a:gd name="T42" fmla="*/ 248 w 973"/>
                <a:gd name="T43" fmla="*/ 17 h 760"/>
                <a:gd name="T44" fmla="*/ 295 w 973"/>
                <a:gd name="T45" fmla="*/ 14 h 760"/>
                <a:gd name="T46" fmla="*/ 357 w 973"/>
                <a:gd name="T47" fmla="*/ 35 h 760"/>
                <a:gd name="T48" fmla="*/ 397 w 973"/>
                <a:gd name="T49" fmla="*/ 83 h 760"/>
                <a:gd name="T50" fmla="*/ 398 w 973"/>
                <a:gd name="T51" fmla="*/ 130 h 760"/>
                <a:gd name="T52" fmla="*/ 445 w 973"/>
                <a:gd name="T53" fmla="*/ 117 h 760"/>
                <a:gd name="T54" fmla="*/ 480 w 973"/>
                <a:gd name="T55" fmla="*/ 126 h 760"/>
                <a:gd name="T56" fmla="*/ 546 w 973"/>
                <a:gd name="T57" fmla="*/ 141 h 760"/>
                <a:gd name="T58" fmla="*/ 616 w 973"/>
                <a:gd name="T59" fmla="*/ 133 h 760"/>
                <a:gd name="T60" fmla="*/ 651 w 973"/>
                <a:gd name="T61" fmla="*/ 115 h 760"/>
                <a:gd name="T62" fmla="*/ 683 w 973"/>
                <a:gd name="T63" fmla="*/ 56 h 760"/>
                <a:gd name="T64" fmla="*/ 745 w 973"/>
                <a:gd name="T65" fmla="*/ 61 h 760"/>
                <a:gd name="T66" fmla="*/ 810 w 973"/>
                <a:gd name="T67" fmla="*/ 26 h 760"/>
                <a:gd name="T68" fmla="*/ 855 w 973"/>
                <a:gd name="T69" fmla="*/ 8 h 760"/>
                <a:gd name="T70" fmla="*/ 901 w 973"/>
                <a:gd name="T71" fmla="*/ 50 h 760"/>
                <a:gd name="T72" fmla="*/ 944 w 973"/>
                <a:gd name="T73" fmla="*/ 85 h 760"/>
                <a:gd name="T74" fmla="*/ 963 w 973"/>
                <a:gd name="T75" fmla="*/ 138 h 760"/>
                <a:gd name="T76" fmla="*/ 967 w 973"/>
                <a:gd name="T77" fmla="*/ 193 h 760"/>
                <a:gd name="T78" fmla="*/ 961 w 973"/>
                <a:gd name="T79" fmla="*/ 252 h 760"/>
                <a:gd name="T80" fmla="*/ 948 w 973"/>
                <a:gd name="T81" fmla="*/ 303 h 760"/>
                <a:gd name="T82" fmla="*/ 919 w 973"/>
                <a:gd name="T83" fmla="*/ 373 h 760"/>
                <a:gd name="T84" fmla="*/ 863 w 973"/>
                <a:gd name="T85" fmla="*/ 376 h 760"/>
                <a:gd name="T86" fmla="*/ 848 w 973"/>
                <a:gd name="T87" fmla="*/ 311 h 760"/>
                <a:gd name="T88" fmla="*/ 799 w 973"/>
                <a:gd name="T89" fmla="*/ 291 h 760"/>
                <a:gd name="T90" fmla="*/ 743 w 973"/>
                <a:gd name="T91" fmla="*/ 292 h 760"/>
                <a:gd name="T92" fmla="*/ 755 w 973"/>
                <a:gd name="T93" fmla="*/ 329 h 760"/>
                <a:gd name="T94" fmla="*/ 778 w 973"/>
                <a:gd name="T95" fmla="*/ 362 h 760"/>
                <a:gd name="T96" fmla="*/ 713 w 973"/>
                <a:gd name="T97" fmla="*/ 392 h 760"/>
                <a:gd name="T98" fmla="*/ 651 w 973"/>
                <a:gd name="T99" fmla="*/ 418 h 760"/>
                <a:gd name="T100" fmla="*/ 615 w 973"/>
                <a:gd name="T101" fmla="*/ 459 h 760"/>
                <a:gd name="T102" fmla="*/ 553 w 973"/>
                <a:gd name="T103" fmla="*/ 462 h 760"/>
                <a:gd name="T104" fmla="*/ 518 w 973"/>
                <a:gd name="T105" fmla="*/ 498 h 760"/>
                <a:gd name="T106" fmla="*/ 478 w 973"/>
                <a:gd name="T107" fmla="*/ 507 h 760"/>
                <a:gd name="T108" fmla="*/ 448 w 973"/>
                <a:gd name="T109" fmla="*/ 544 h 760"/>
                <a:gd name="T110" fmla="*/ 413 w 973"/>
                <a:gd name="T111" fmla="*/ 580 h 760"/>
                <a:gd name="T112" fmla="*/ 368 w 973"/>
                <a:gd name="T113" fmla="*/ 610 h 760"/>
                <a:gd name="T114" fmla="*/ 309 w 973"/>
                <a:gd name="T115" fmla="*/ 612 h 760"/>
                <a:gd name="T116" fmla="*/ 239 w 973"/>
                <a:gd name="T117" fmla="*/ 635 h 760"/>
                <a:gd name="T118" fmla="*/ 185 w 973"/>
                <a:gd name="T119" fmla="*/ 677 h 760"/>
                <a:gd name="T120" fmla="*/ 153 w 973"/>
                <a:gd name="T121" fmla="*/ 726 h 760"/>
                <a:gd name="T122" fmla="*/ 139 w 973"/>
                <a:gd name="T123" fmla="*/ 744 h 760"/>
                <a:gd name="T124" fmla="*/ 109 w 973"/>
                <a:gd name="T125" fmla="*/ 701 h 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73" h="760">
                  <a:moveTo>
                    <a:pt x="77" y="691"/>
                  </a:moveTo>
                  <a:lnTo>
                    <a:pt x="77" y="689"/>
                  </a:lnTo>
                  <a:lnTo>
                    <a:pt x="77" y="688"/>
                  </a:lnTo>
                  <a:lnTo>
                    <a:pt x="76" y="688"/>
                  </a:lnTo>
                  <a:lnTo>
                    <a:pt x="76" y="686"/>
                  </a:lnTo>
                  <a:lnTo>
                    <a:pt x="74" y="688"/>
                  </a:lnTo>
                  <a:lnTo>
                    <a:pt x="74" y="686"/>
                  </a:lnTo>
                  <a:lnTo>
                    <a:pt x="74" y="685"/>
                  </a:lnTo>
                  <a:lnTo>
                    <a:pt x="74" y="683"/>
                  </a:lnTo>
                  <a:lnTo>
                    <a:pt x="73" y="683"/>
                  </a:lnTo>
                  <a:lnTo>
                    <a:pt x="73" y="685"/>
                  </a:lnTo>
                  <a:lnTo>
                    <a:pt x="73" y="683"/>
                  </a:lnTo>
                  <a:lnTo>
                    <a:pt x="71" y="685"/>
                  </a:lnTo>
                  <a:lnTo>
                    <a:pt x="71" y="686"/>
                  </a:lnTo>
                  <a:lnTo>
                    <a:pt x="70" y="686"/>
                  </a:lnTo>
                  <a:lnTo>
                    <a:pt x="70" y="685"/>
                  </a:lnTo>
                  <a:lnTo>
                    <a:pt x="68" y="685"/>
                  </a:lnTo>
                  <a:lnTo>
                    <a:pt x="65" y="683"/>
                  </a:lnTo>
                  <a:lnTo>
                    <a:pt x="65" y="685"/>
                  </a:lnTo>
                  <a:lnTo>
                    <a:pt x="64" y="683"/>
                  </a:lnTo>
                  <a:lnTo>
                    <a:pt x="64" y="685"/>
                  </a:lnTo>
                  <a:lnTo>
                    <a:pt x="64" y="686"/>
                  </a:lnTo>
                  <a:lnTo>
                    <a:pt x="62" y="686"/>
                  </a:lnTo>
                  <a:lnTo>
                    <a:pt x="62" y="685"/>
                  </a:lnTo>
                  <a:lnTo>
                    <a:pt x="61" y="685"/>
                  </a:lnTo>
                  <a:lnTo>
                    <a:pt x="61" y="686"/>
                  </a:lnTo>
                  <a:lnTo>
                    <a:pt x="61" y="688"/>
                  </a:lnTo>
                  <a:lnTo>
                    <a:pt x="59" y="686"/>
                  </a:lnTo>
                  <a:lnTo>
                    <a:pt x="61" y="685"/>
                  </a:lnTo>
                  <a:lnTo>
                    <a:pt x="58" y="682"/>
                  </a:lnTo>
                  <a:lnTo>
                    <a:pt x="59" y="683"/>
                  </a:lnTo>
                  <a:lnTo>
                    <a:pt x="59" y="685"/>
                  </a:lnTo>
                  <a:lnTo>
                    <a:pt x="58" y="685"/>
                  </a:lnTo>
                  <a:lnTo>
                    <a:pt x="56" y="685"/>
                  </a:lnTo>
                  <a:lnTo>
                    <a:pt x="55" y="683"/>
                  </a:lnTo>
                  <a:lnTo>
                    <a:pt x="55" y="682"/>
                  </a:lnTo>
                  <a:lnTo>
                    <a:pt x="55" y="680"/>
                  </a:lnTo>
                  <a:lnTo>
                    <a:pt x="53" y="680"/>
                  </a:lnTo>
                  <a:lnTo>
                    <a:pt x="52" y="680"/>
                  </a:lnTo>
                  <a:lnTo>
                    <a:pt x="50" y="679"/>
                  </a:lnTo>
                  <a:lnTo>
                    <a:pt x="50" y="677"/>
                  </a:lnTo>
                  <a:lnTo>
                    <a:pt x="49" y="677"/>
                  </a:lnTo>
                  <a:lnTo>
                    <a:pt x="47" y="677"/>
                  </a:lnTo>
                  <a:lnTo>
                    <a:pt x="44" y="677"/>
                  </a:lnTo>
                  <a:lnTo>
                    <a:pt x="44" y="676"/>
                  </a:lnTo>
                  <a:lnTo>
                    <a:pt x="44" y="674"/>
                  </a:lnTo>
                  <a:lnTo>
                    <a:pt x="42" y="674"/>
                  </a:lnTo>
                  <a:lnTo>
                    <a:pt x="41" y="676"/>
                  </a:lnTo>
                  <a:lnTo>
                    <a:pt x="39" y="676"/>
                  </a:lnTo>
                  <a:lnTo>
                    <a:pt x="38" y="676"/>
                  </a:lnTo>
                  <a:lnTo>
                    <a:pt x="38" y="674"/>
                  </a:lnTo>
                  <a:lnTo>
                    <a:pt x="39" y="673"/>
                  </a:lnTo>
                  <a:lnTo>
                    <a:pt x="39" y="671"/>
                  </a:lnTo>
                  <a:lnTo>
                    <a:pt x="38" y="670"/>
                  </a:lnTo>
                  <a:lnTo>
                    <a:pt x="38" y="671"/>
                  </a:lnTo>
                  <a:lnTo>
                    <a:pt x="38" y="670"/>
                  </a:lnTo>
                  <a:lnTo>
                    <a:pt x="38" y="668"/>
                  </a:lnTo>
                  <a:lnTo>
                    <a:pt x="39" y="670"/>
                  </a:lnTo>
                  <a:lnTo>
                    <a:pt x="39" y="668"/>
                  </a:lnTo>
                  <a:lnTo>
                    <a:pt x="38" y="667"/>
                  </a:lnTo>
                  <a:lnTo>
                    <a:pt x="39" y="667"/>
                  </a:lnTo>
                  <a:lnTo>
                    <a:pt x="38" y="667"/>
                  </a:lnTo>
                  <a:lnTo>
                    <a:pt x="39" y="663"/>
                  </a:lnTo>
                  <a:lnTo>
                    <a:pt x="39" y="662"/>
                  </a:lnTo>
                  <a:lnTo>
                    <a:pt x="38" y="662"/>
                  </a:lnTo>
                  <a:lnTo>
                    <a:pt x="38" y="660"/>
                  </a:lnTo>
                  <a:lnTo>
                    <a:pt x="38" y="659"/>
                  </a:lnTo>
                  <a:lnTo>
                    <a:pt x="39" y="657"/>
                  </a:lnTo>
                  <a:lnTo>
                    <a:pt x="39" y="656"/>
                  </a:lnTo>
                  <a:lnTo>
                    <a:pt x="38" y="657"/>
                  </a:lnTo>
                  <a:lnTo>
                    <a:pt x="38" y="656"/>
                  </a:lnTo>
                  <a:lnTo>
                    <a:pt x="36" y="656"/>
                  </a:lnTo>
                  <a:lnTo>
                    <a:pt x="35" y="654"/>
                  </a:lnTo>
                  <a:lnTo>
                    <a:pt x="35" y="653"/>
                  </a:lnTo>
                  <a:lnTo>
                    <a:pt x="33" y="651"/>
                  </a:lnTo>
                  <a:lnTo>
                    <a:pt x="32" y="651"/>
                  </a:lnTo>
                  <a:lnTo>
                    <a:pt x="32" y="653"/>
                  </a:lnTo>
                  <a:lnTo>
                    <a:pt x="30" y="653"/>
                  </a:lnTo>
                  <a:lnTo>
                    <a:pt x="29" y="653"/>
                  </a:lnTo>
                  <a:lnTo>
                    <a:pt x="29" y="654"/>
                  </a:lnTo>
                  <a:lnTo>
                    <a:pt x="27" y="654"/>
                  </a:lnTo>
                  <a:lnTo>
                    <a:pt x="27" y="653"/>
                  </a:lnTo>
                  <a:lnTo>
                    <a:pt x="27" y="651"/>
                  </a:lnTo>
                  <a:lnTo>
                    <a:pt x="29" y="648"/>
                  </a:lnTo>
                  <a:lnTo>
                    <a:pt x="29" y="647"/>
                  </a:lnTo>
                  <a:lnTo>
                    <a:pt x="27" y="647"/>
                  </a:lnTo>
                  <a:lnTo>
                    <a:pt x="27" y="645"/>
                  </a:lnTo>
                  <a:lnTo>
                    <a:pt x="26" y="645"/>
                  </a:lnTo>
                  <a:lnTo>
                    <a:pt x="26" y="644"/>
                  </a:lnTo>
                  <a:lnTo>
                    <a:pt x="24" y="642"/>
                  </a:lnTo>
                  <a:lnTo>
                    <a:pt x="24" y="641"/>
                  </a:lnTo>
                  <a:lnTo>
                    <a:pt x="23" y="641"/>
                  </a:lnTo>
                  <a:lnTo>
                    <a:pt x="23" y="639"/>
                  </a:lnTo>
                  <a:lnTo>
                    <a:pt x="23" y="641"/>
                  </a:lnTo>
                  <a:lnTo>
                    <a:pt x="21" y="641"/>
                  </a:lnTo>
                  <a:lnTo>
                    <a:pt x="20" y="639"/>
                  </a:lnTo>
                  <a:lnTo>
                    <a:pt x="18" y="639"/>
                  </a:lnTo>
                  <a:lnTo>
                    <a:pt x="20" y="638"/>
                  </a:lnTo>
                  <a:lnTo>
                    <a:pt x="20" y="636"/>
                  </a:lnTo>
                  <a:lnTo>
                    <a:pt x="20" y="635"/>
                  </a:lnTo>
                  <a:lnTo>
                    <a:pt x="18" y="636"/>
                  </a:lnTo>
                  <a:lnTo>
                    <a:pt x="18" y="635"/>
                  </a:lnTo>
                  <a:lnTo>
                    <a:pt x="17" y="635"/>
                  </a:lnTo>
                  <a:lnTo>
                    <a:pt x="15" y="635"/>
                  </a:lnTo>
                  <a:lnTo>
                    <a:pt x="14" y="635"/>
                  </a:lnTo>
                  <a:lnTo>
                    <a:pt x="14" y="633"/>
                  </a:lnTo>
                  <a:lnTo>
                    <a:pt x="14" y="635"/>
                  </a:lnTo>
                  <a:lnTo>
                    <a:pt x="12" y="635"/>
                  </a:lnTo>
                  <a:lnTo>
                    <a:pt x="14" y="633"/>
                  </a:lnTo>
                  <a:lnTo>
                    <a:pt x="12" y="633"/>
                  </a:lnTo>
                  <a:lnTo>
                    <a:pt x="12" y="635"/>
                  </a:lnTo>
                  <a:lnTo>
                    <a:pt x="11" y="635"/>
                  </a:lnTo>
                  <a:lnTo>
                    <a:pt x="11" y="633"/>
                  </a:lnTo>
                  <a:lnTo>
                    <a:pt x="9" y="632"/>
                  </a:lnTo>
                  <a:lnTo>
                    <a:pt x="8" y="630"/>
                  </a:lnTo>
                  <a:lnTo>
                    <a:pt x="9" y="630"/>
                  </a:lnTo>
                  <a:lnTo>
                    <a:pt x="9" y="629"/>
                  </a:lnTo>
                  <a:lnTo>
                    <a:pt x="9" y="627"/>
                  </a:lnTo>
                  <a:lnTo>
                    <a:pt x="11" y="626"/>
                  </a:lnTo>
                  <a:lnTo>
                    <a:pt x="12" y="626"/>
                  </a:lnTo>
                  <a:lnTo>
                    <a:pt x="12" y="624"/>
                  </a:lnTo>
                  <a:lnTo>
                    <a:pt x="14" y="626"/>
                  </a:lnTo>
                  <a:lnTo>
                    <a:pt x="15" y="626"/>
                  </a:lnTo>
                  <a:lnTo>
                    <a:pt x="17" y="626"/>
                  </a:lnTo>
                  <a:lnTo>
                    <a:pt x="17" y="624"/>
                  </a:lnTo>
                  <a:lnTo>
                    <a:pt x="18" y="623"/>
                  </a:lnTo>
                  <a:lnTo>
                    <a:pt x="18" y="621"/>
                  </a:lnTo>
                  <a:lnTo>
                    <a:pt x="18" y="623"/>
                  </a:lnTo>
                  <a:lnTo>
                    <a:pt x="20" y="621"/>
                  </a:lnTo>
                  <a:lnTo>
                    <a:pt x="20" y="623"/>
                  </a:lnTo>
                  <a:lnTo>
                    <a:pt x="20" y="621"/>
                  </a:lnTo>
                  <a:lnTo>
                    <a:pt x="21" y="620"/>
                  </a:lnTo>
                  <a:lnTo>
                    <a:pt x="21" y="621"/>
                  </a:lnTo>
                  <a:lnTo>
                    <a:pt x="23" y="621"/>
                  </a:lnTo>
                  <a:lnTo>
                    <a:pt x="23" y="623"/>
                  </a:lnTo>
                  <a:lnTo>
                    <a:pt x="24" y="624"/>
                  </a:lnTo>
                  <a:lnTo>
                    <a:pt x="26" y="624"/>
                  </a:lnTo>
                  <a:lnTo>
                    <a:pt x="27" y="624"/>
                  </a:lnTo>
                  <a:lnTo>
                    <a:pt x="26" y="623"/>
                  </a:lnTo>
                  <a:lnTo>
                    <a:pt x="24" y="621"/>
                  </a:lnTo>
                  <a:lnTo>
                    <a:pt x="26" y="621"/>
                  </a:lnTo>
                  <a:lnTo>
                    <a:pt x="26" y="620"/>
                  </a:lnTo>
                  <a:lnTo>
                    <a:pt x="26" y="618"/>
                  </a:lnTo>
                  <a:lnTo>
                    <a:pt x="26" y="620"/>
                  </a:lnTo>
                  <a:lnTo>
                    <a:pt x="24" y="620"/>
                  </a:lnTo>
                  <a:lnTo>
                    <a:pt x="26" y="618"/>
                  </a:lnTo>
                  <a:lnTo>
                    <a:pt x="24" y="618"/>
                  </a:lnTo>
                  <a:lnTo>
                    <a:pt x="24" y="617"/>
                  </a:lnTo>
                  <a:lnTo>
                    <a:pt x="24" y="615"/>
                  </a:lnTo>
                  <a:lnTo>
                    <a:pt x="24" y="617"/>
                  </a:lnTo>
                  <a:lnTo>
                    <a:pt x="23" y="617"/>
                  </a:lnTo>
                  <a:lnTo>
                    <a:pt x="24" y="615"/>
                  </a:lnTo>
                  <a:lnTo>
                    <a:pt x="24" y="614"/>
                  </a:lnTo>
                  <a:lnTo>
                    <a:pt x="24" y="612"/>
                  </a:lnTo>
                  <a:lnTo>
                    <a:pt x="26" y="612"/>
                  </a:lnTo>
                  <a:lnTo>
                    <a:pt x="27" y="612"/>
                  </a:lnTo>
                  <a:lnTo>
                    <a:pt x="29" y="612"/>
                  </a:lnTo>
                  <a:lnTo>
                    <a:pt x="30" y="612"/>
                  </a:lnTo>
                  <a:lnTo>
                    <a:pt x="30" y="609"/>
                  </a:lnTo>
                  <a:lnTo>
                    <a:pt x="32" y="609"/>
                  </a:lnTo>
                  <a:lnTo>
                    <a:pt x="30" y="607"/>
                  </a:lnTo>
                  <a:lnTo>
                    <a:pt x="30" y="606"/>
                  </a:lnTo>
                  <a:lnTo>
                    <a:pt x="29" y="606"/>
                  </a:lnTo>
                  <a:lnTo>
                    <a:pt x="26" y="603"/>
                  </a:lnTo>
                  <a:lnTo>
                    <a:pt x="26" y="601"/>
                  </a:lnTo>
                  <a:lnTo>
                    <a:pt x="24" y="600"/>
                  </a:lnTo>
                  <a:lnTo>
                    <a:pt x="24" y="598"/>
                  </a:lnTo>
                  <a:lnTo>
                    <a:pt x="23" y="600"/>
                  </a:lnTo>
                  <a:lnTo>
                    <a:pt x="21" y="598"/>
                  </a:lnTo>
                  <a:lnTo>
                    <a:pt x="20" y="597"/>
                  </a:lnTo>
                  <a:lnTo>
                    <a:pt x="20" y="595"/>
                  </a:lnTo>
                  <a:lnTo>
                    <a:pt x="20" y="592"/>
                  </a:lnTo>
                  <a:lnTo>
                    <a:pt x="20" y="591"/>
                  </a:lnTo>
                  <a:lnTo>
                    <a:pt x="18" y="591"/>
                  </a:lnTo>
                  <a:lnTo>
                    <a:pt x="18" y="589"/>
                  </a:lnTo>
                  <a:lnTo>
                    <a:pt x="17" y="591"/>
                  </a:lnTo>
                  <a:lnTo>
                    <a:pt x="15" y="591"/>
                  </a:lnTo>
                  <a:lnTo>
                    <a:pt x="15" y="589"/>
                  </a:lnTo>
                  <a:lnTo>
                    <a:pt x="15" y="591"/>
                  </a:lnTo>
                  <a:lnTo>
                    <a:pt x="15" y="592"/>
                  </a:lnTo>
                  <a:lnTo>
                    <a:pt x="15" y="594"/>
                  </a:lnTo>
                  <a:lnTo>
                    <a:pt x="14" y="594"/>
                  </a:lnTo>
                  <a:lnTo>
                    <a:pt x="12" y="594"/>
                  </a:lnTo>
                  <a:lnTo>
                    <a:pt x="11" y="594"/>
                  </a:lnTo>
                  <a:lnTo>
                    <a:pt x="9" y="594"/>
                  </a:lnTo>
                  <a:lnTo>
                    <a:pt x="8" y="594"/>
                  </a:lnTo>
                  <a:lnTo>
                    <a:pt x="6" y="594"/>
                  </a:lnTo>
                  <a:lnTo>
                    <a:pt x="6" y="592"/>
                  </a:lnTo>
                  <a:lnTo>
                    <a:pt x="5" y="591"/>
                  </a:lnTo>
                  <a:lnTo>
                    <a:pt x="3" y="588"/>
                  </a:lnTo>
                  <a:lnTo>
                    <a:pt x="3" y="586"/>
                  </a:lnTo>
                  <a:lnTo>
                    <a:pt x="2" y="586"/>
                  </a:lnTo>
                  <a:lnTo>
                    <a:pt x="2" y="585"/>
                  </a:lnTo>
                  <a:lnTo>
                    <a:pt x="0" y="583"/>
                  </a:lnTo>
                  <a:lnTo>
                    <a:pt x="2" y="582"/>
                  </a:lnTo>
                  <a:lnTo>
                    <a:pt x="2" y="580"/>
                  </a:lnTo>
                  <a:lnTo>
                    <a:pt x="3" y="580"/>
                  </a:lnTo>
                  <a:lnTo>
                    <a:pt x="3" y="579"/>
                  </a:lnTo>
                  <a:lnTo>
                    <a:pt x="3" y="577"/>
                  </a:lnTo>
                  <a:lnTo>
                    <a:pt x="5" y="577"/>
                  </a:lnTo>
                  <a:lnTo>
                    <a:pt x="6" y="576"/>
                  </a:lnTo>
                  <a:lnTo>
                    <a:pt x="8" y="576"/>
                  </a:lnTo>
                  <a:lnTo>
                    <a:pt x="9" y="576"/>
                  </a:lnTo>
                  <a:lnTo>
                    <a:pt x="11" y="574"/>
                  </a:lnTo>
                  <a:lnTo>
                    <a:pt x="12" y="576"/>
                  </a:lnTo>
                  <a:lnTo>
                    <a:pt x="14" y="574"/>
                  </a:lnTo>
                  <a:lnTo>
                    <a:pt x="14" y="573"/>
                  </a:lnTo>
                  <a:lnTo>
                    <a:pt x="15" y="571"/>
                  </a:lnTo>
                  <a:lnTo>
                    <a:pt x="15" y="573"/>
                  </a:lnTo>
                  <a:lnTo>
                    <a:pt x="15" y="574"/>
                  </a:lnTo>
                  <a:lnTo>
                    <a:pt x="17" y="574"/>
                  </a:lnTo>
                  <a:lnTo>
                    <a:pt x="18" y="573"/>
                  </a:lnTo>
                  <a:lnTo>
                    <a:pt x="17" y="573"/>
                  </a:lnTo>
                  <a:lnTo>
                    <a:pt x="17" y="571"/>
                  </a:lnTo>
                  <a:lnTo>
                    <a:pt x="17" y="570"/>
                  </a:lnTo>
                  <a:lnTo>
                    <a:pt x="18" y="570"/>
                  </a:lnTo>
                  <a:lnTo>
                    <a:pt x="17" y="570"/>
                  </a:lnTo>
                  <a:lnTo>
                    <a:pt x="18" y="570"/>
                  </a:lnTo>
                  <a:lnTo>
                    <a:pt x="18" y="568"/>
                  </a:lnTo>
                  <a:lnTo>
                    <a:pt x="20" y="568"/>
                  </a:lnTo>
                  <a:lnTo>
                    <a:pt x="20" y="567"/>
                  </a:lnTo>
                  <a:lnTo>
                    <a:pt x="18" y="565"/>
                  </a:lnTo>
                  <a:lnTo>
                    <a:pt x="18" y="564"/>
                  </a:lnTo>
                  <a:lnTo>
                    <a:pt x="17" y="561"/>
                  </a:lnTo>
                  <a:lnTo>
                    <a:pt x="17" y="559"/>
                  </a:lnTo>
                  <a:lnTo>
                    <a:pt x="18" y="559"/>
                  </a:lnTo>
                  <a:lnTo>
                    <a:pt x="20" y="559"/>
                  </a:lnTo>
                  <a:lnTo>
                    <a:pt x="21" y="557"/>
                  </a:lnTo>
                  <a:lnTo>
                    <a:pt x="21" y="556"/>
                  </a:lnTo>
                  <a:lnTo>
                    <a:pt x="23" y="556"/>
                  </a:lnTo>
                  <a:lnTo>
                    <a:pt x="24" y="554"/>
                  </a:lnTo>
                  <a:lnTo>
                    <a:pt x="26" y="553"/>
                  </a:lnTo>
                  <a:lnTo>
                    <a:pt x="26" y="551"/>
                  </a:lnTo>
                  <a:lnTo>
                    <a:pt x="27" y="550"/>
                  </a:lnTo>
                  <a:lnTo>
                    <a:pt x="27" y="551"/>
                  </a:lnTo>
                  <a:lnTo>
                    <a:pt x="29" y="551"/>
                  </a:lnTo>
                  <a:lnTo>
                    <a:pt x="30" y="551"/>
                  </a:lnTo>
                  <a:lnTo>
                    <a:pt x="30" y="550"/>
                  </a:lnTo>
                  <a:lnTo>
                    <a:pt x="32" y="550"/>
                  </a:lnTo>
                  <a:lnTo>
                    <a:pt x="32" y="548"/>
                  </a:lnTo>
                  <a:lnTo>
                    <a:pt x="33" y="548"/>
                  </a:lnTo>
                  <a:lnTo>
                    <a:pt x="35" y="547"/>
                  </a:lnTo>
                  <a:lnTo>
                    <a:pt x="36" y="545"/>
                  </a:lnTo>
                  <a:lnTo>
                    <a:pt x="35" y="545"/>
                  </a:lnTo>
                  <a:lnTo>
                    <a:pt x="35" y="544"/>
                  </a:lnTo>
                  <a:lnTo>
                    <a:pt x="33" y="541"/>
                  </a:lnTo>
                  <a:lnTo>
                    <a:pt x="35" y="539"/>
                  </a:lnTo>
                  <a:lnTo>
                    <a:pt x="36" y="539"/>
                  </a:lnTo>
                  <a:lnTo>
                    <a:pt x="38" y="538"/>
                  </a:lnTo>
                  <a:lnTo>
                    <a:pt x="39" y="538"/>
                  </a:lnTo>
                  <a:lnTo>
                    <a:pt x="41" y="536"/>
                  </a:lnTo>
                  <a:lnTo>
                    <a:pt x="39" y="536"/>
                  </a:lnTo>
                  <a:lnTo>
                    <a:pt x="39" y="535"/>
                  </a:lnTo>
                  <a:lnTo>
                    <a:pt x="41" y="533"/>
                  </a:lnTo>
                  <a:lnTo>
                    <a:pt x="42" y="533"/>
                  </a:lnTo>
                  <a:lnTo>
                    <a:pt x="44" y="535"/>
                  </a:lnTo>
                  <a:lnTo>
                    <a:pt x="44" y="536"/>
                  </a:lnTo>
                  <a:lnTo>
                    <a:pt x="46" y="538"/>
                  </a:lnTo>
                  <a:lnTo>
                    <a:pt x="47" y="538"/>
                  </a:lnTo>
                  <a:lnTo>
                    <a:pt x="46" y="538"/>
                  </a:lnTo>
                  <a:lnTo>
                    <a:pt x="46" y="539"/>
                  </a:lnTo>
                  <a:lnTo>
                    <a:pt x="44" y="541"/>
                  </a:lnTo>
                  <a:lnTo>
                    <a:pt x="42" y="542"/>
                  </a:lnTo>
                  <a:lnTo>
                    <a:pt x="41" y="544"/>
                  </a:lnTo>
                  <a:lnTo>
                    <a:pt x="41" y="545"/>
                  </a:lnTo>
                  <a:lnTo>
                    <a:pt x="44" y="548"/>
                  </a:lnTo>
                  <a:lnTo>
                    <a:pt x="46" y="550"/>
                  </a:lnTo>
                  <a:lnTo>
                    <a:pt x="47" y="551"/>
                  </a:lnTo>
                  <a:lnTo>
                    <a:pt x="47" y="553"/>
                  </a:lnTo>
                  <a:lnTo>
                    <a:pt x="49" y="553"/>
                  </a:lnTo>
                  <a:lnTo>
                    <a:pt x="50" y="551"/>
                  </a:lnTo>
                  <a:lnTo>
                    <a:pt x="50" y="553"/>
                  </a:lnTo>
                  <a:lnTo>
                    <a:pt x="52" y="554"/>
                  </a:lnTo>
                  <a:lnTo>
                    <a:pt x="52" y="557"/>
                  </a:lnTo>
                  <a:lnTo>
                    <a:pt x="50" y="559"/>
                  </a:lnTo>
                  <a:lnTo>
                    <a:pt x="50" y="561"/>
                  </a:lnTo>
                  <a:lnTo>
                    <a:pt x="52" y="559"/>
                  </a:lnTo>
                  <a:lnTo>
                    <a:pt x="52" y="561"/>
                  </a:lnTo>
                  <a:lnTo>
                    <a:pt x="50" y="562"/>
                  </a:lnTo>
                  <a:lnTo>
                    <a:pt x="50" y="564"/>
                  </a:lnTo>
                  <a:lnTo>
                    <a:pt x="49" y="565"/>
                  </a:lnTo>
                  <a:lnTo>
                    <a:pt x="47" y="565"/>
                  </a:lnTo>
                  <a:lnTo>
                    <a:pt x="46" y="567"/>
                  </a:lnTo>
                  <a:lnTo>
                    <a:pt x="47" y="568"/>
                  </a:lnTo>
                  <a:lnTo>
                    <a:pt x="47" y="570"/>
                  </a:lnTo>
                  <a:lnTo>
                    <a:pt x="49" y="570"/>
                  </a:lnTo>
                  <a:lnTo>
                    <a:pt x="49" y="571"/>
                  </a:lnTo>
                  <a:lnTo>
                    <a:pt x="50" y="571"/>
                  </a:lnTo>
                  <a:lnTo>
                    <a:pt x="52" y="573"/>
                  </a:lnTo>
                  <a:lnTo>
                    <a:pt x="50" y="573"/>
                  </a:lnTo>
                  <a:lnTo>
                    <a:pt x="50" y="574"/>
                  </a:lnTo>
                  <a:lnTo>
                    <a:pt x="52" y="574"/>
                  </a:lnTo>
                  <a:lnTo>
                    <a:pt x="50" y="574"/>
                  </a:lnTo>
                  <a:lnTo>
                    <a:pt x="50" y="576"/>
                  </a:lnTo>
                  <a:lnTo>
                    <a:pt x="52" y="576"/>
                  </a:lnTo>
                  <a:lnTo>
                    <a:pt x="53" y="574"/>
                  </a:lnTo>
                  <a:lnTo>
                    <a:pt x="55" y="574"/>
                  </a:lnTo>
                  <a:lnTo>
                    <a:pt x="56" y="574"/>
                  </a:lnTo>
                  <a:lnTo>
                    <a:pt x="58" y="576"/>
                  </a:lnTo>
                  <a:lnTo>
                    <a:pt x="58" y="574"/>
                  </a:lnTo>
                  <a:lnTo>
                    <a:pt x="59" y="574"/>
                  </a:lnTo>
                  <a:lnTo>
                    <a:pt x="61" y="574"/>
                  </a:lnTo>
                  <a:lnTo>
                    <a:pt x="61" y="573"/>
                  </a:lnTo>
                  <a:lnTo>
                    <a:pt x="62" y="573"/>
                  </a:lnTo>
                  <a:lnTo>
                    <a:pt x="64" y="573"/>
                  </a:lnTo>
                  <a:lnTo>
                    <a:pt x="65" y="571"/>
                  </a:lnTo>
                  <a:lnTo>
                    <a:pt x="65" y="568"/>
                  </a:lnTo>
                  <a:lnTo>
                    <a:pt x="64" y="567"/>
                  </a:lnTo>
                  <a:lnTo>
                    <a:pt x="65" y="565"/>
                  </a:lnTo>
                  <a:lnTo>
                    <a:pt x="65" y="564"/>
                  </a:lnTo>
                  <a:lnTo>
                    <a:pt x="65" y="562"/>
                  </a:lnTo>
                  <a:lnTo>
                    <a:pt x="67" y="561"/>
                  </a:lnTo>
                  <a:lnTo>
                    <a:pt x="68" y="561"/>
                  </a:lnTo>
                  <a:lnTo>
                    <a:pt x="71" y="561"/>
                  </a:lnTo>
                  <a:lnTo>
                    <a:pt x="73" y="561"/>
                  </a:lnTo>
                  <a:lnTo>
                    <a:pt x="73" y="562"/>
                  </a:lnTo>
                  <a:lnTo>
                    <a:pt x="74" y="564"/>
                  </a:lnTo>
                  <a:lnTo>
                    <a:pt x="76" y="564"/>
                  </a:lnTo>
                  <a:lnTo>
                    <a:pt x="77" y="567"/>
                  </a:lnTo>
                  <a:lnTo>
                    <a:pt x="79" y="567"/>
                  </a:lnTo>
                  <a:lnTo>
                    <a:pt x="80" y="565"/>
                  </a:lnTo>
                  <a:lnTo>
                    <a:pt x="80" y="564"/>
                  </a:lnTo>
                  <a:lnTo>
                    <a:pt x="80" y="562"/>
                  </a:lnTo>
                  <a:lnTo>
                    <a:pt x="83" y="562"/>
                  </a:lnTo>
                  <a:lnTo>
                    <a:pt x="85" y="562"/>
                  </a:lnTo>
                  <a:lnTo>
                    <a:pt x="85" y="564"/>
                  </a:lnTo>
                  <a:lnTo>
                    <a:pt x="85" y="562"/>
                  </a:lnTo>
                  <a:lnTo>
                    <a:pt x="86" y="562"/>
                  </a:lnTo>
                  <a:lnTo>
                    <a:pt x="88" y="562"/>
                  </a:lnTo>
                  <a:lnTo>
                    <a:pt x="89" y="562"/>
                  </a:lnTo>
                  <a:lnTo>
                    <a:pt x="91" y="561"/>
                  </a:lnTo>
                  <a:lnTo>
                    <a:pt x="91" y="559"/>
                  </a:lnTo>
                  <a:lnTo>
                    <a:pt x="89" y="556"/>
                  </a:lnTo>
                  <a:lnTo>
                    <a:pt x="89" y="557"/>
                  </a:lnTo>
                  <a:lnTo>
                    <a:pt x="88" y="557"/>
                  </a:lnTo>
                  <a:lnTo>
                    <a:pt x="86" y="556"/>
                  </a:lnTo>
                  <a:lnTo>
                    <a:pt x="85" y="557"/>
                  </a:lnTo>
                  <a:lnTo>
                    <a:pt x="83" y="559"/>
                  </a:lnTo>
                  <a:lnTo>
                    <a:pt x="82" y="557"/>
                  </a:lnTo>
                  <a:lnTo>
                    <a:pt x="80" y="557"/>
                  </a:lnTo>
                  <a:lnTo>
                    <a:pt x="82" y="556"/>
                  </a:lnTo>
                  <a:lnTo>
                    <a:pt x="80" y="556"/>
                  </a:lnTo>
                  <a:lnTo>
                    <a:pt x="80" y="557"/>
                  </a:lnTo>
                  <a:lnTo>
                    <a:pt x="79" y="557"/>
                  </a:lnTo>
                  <a:lnTo>
                    <a:pt x="77" y="556"/>
                  </a:lnTo>
                  <a:lnTo>
                    <a:pt x="76" y="556"/>
                  </a:lnTo>
                  <a:lnTo>
                    <a:pt x="76" y="554"/>
                  </a:lnTo>
                  <a:lnTo>
                    <a:pt x="76" y="553"/>
                  </a:lnTo>
                  <a:lnTo>
                    <a:pt x="76" y="551"/>
                  </a:lnTo>
                  <a:lnTo>
                    <a:pt x="77" y="551"/>
                  </a:lnTo>
                  <a:lnTo>
                    <a:pt x="79" y="550"/>
                  </a:lnTo>
                  <a:lnTo>
                    <a:pt x="80" y="550"/>
                  </a:lnTo>
                  <a:lnTo>
                    <a:pt x="82" y="550"/>
                  </a:lnTo>
                  <a:lnTo>
                    <a:pt x="82" y="548"/>
                  </a:lnTo>
                  <a:lnTo>
                    <a:pt x="83" y="548"/>
                  </a:lnTo>
                  <a:lnTo>
                    <a:pt x="85" y="548"/>
                  </a:lnTo>
                  <a:lnTo>
                    <a:pt x="86" y="547"/>
                  </a:lnTo>
                  <a:lnTo>
                    <a:pt x="86" y="544"/>
                  </a:lnTo>
                  <a:lnTo>
                    <a:pt x="86" y="542"/>
                  </a:lnTo>
                  <a:lnTo>
                    <a:pt x="88" y="541"/>
                  </a:lnTo>
                  <a:lnTo>
                    <a:pt x="86" y="541"/>
                  </a:lnTo>
                  <a:lnTo>
                    <a:pt x="86" y="539"/>
                  </a:lnTo>
                  <a:lnTo>
                    <a:pt x="86" y="538"/>
                  </a:lnTo>
                  <a:lnTo>
                    <a:pt x="86" y="536"/>
                  </a:lnTo>
                  <a:lnTo>
                    <a:pt x="86" y="535"/>
                  </a:lnTo>
                  <a:lnTo>
                    <a:pt x="88" y="535"/>
                  </a:lnTo>
                  <a:lnTo>
                    <a:pt x="89" y="535"/>
                  </a:lnTo>
                  <a:lnTo>
                    <a:pt x="91" y="535"/>
                  </a:lnTo>
                  <a:lnTo>
                    <a:pt x="92" y="535"/>
                  </a:lnTo>
                  <a:lnTo>
                    <a:pt x="94" y="535"/>
                  </a:lnTo>
                  <a:lnTo>
                    <a:pt x="94" y="536"/>
                  </a:lnTo>
                  <a:lnTo>
                    <a:pt x="95" y="536"/>
                  </a:lnTo>
                  <a:lnTo>
                    <a:pt x="94" y="538"/>
                  </a:lnTo>
                  <a:lnTo>
                    <a:pt x="95" y="539"/>
                  </a:lnTo>
                  <a:lnTo>
                    <a:pt x="95" y="541"/>
                  </a:lnTo>
                  <a:lnTo>
                    <a:pt x="95" y="542"/>
                  </a:lnTo>
                  <a:lnTo>
                    <a:pt x="97" y="542"/>
                  </a:lnTo>
                  <a:lnTo>
                    <a:pt x="98" y="542"/>
                  </a:lnTo>
                  <a:lnTo>
                    <a:pt x="100" y="541"/>
                  </a:lnTo>
                  <a:lnTo>
                    <a:pt x="100" y="539"/>
                  </a:lnTo>
                  <a:lnTo>
                    <a:pt x="100" y="538"/>
                  </a:lnTo>
                  <a:lnTo>
                    <a:pt x="98" y="538"/>
                  </a:lnTo>
                  <a:lnTo>
                    <a:pt x="100" y="536"/>
                  </a:lnTo>
                  <a:lnTo>
                    <a:pt x="100" y="535"/>
                  </a:lnTo>
                  <a:lnTo>
                    <a:pt x="102" y="533"/>
                  </a:lnTo>
                  <a:lnTo>
                    <a:pt x="103" y="532"/>
                  </a:lnTo>
                  <a:lnTo>
                    <a:pt x="102" y="529"/>
                  </a:lnTo>
                  <a:lnTo>
                    <a:pt x="105" y="529"/>
                  </a:lnTo>
                  <a:lnTo>
                    <a:pt x="105" y="530"/>
                  </a:lnTo>
                  <a:lnTo>
                    <a:pt x="106" y="532"/>
                  </a:lnTo>
                  <a:lnTo>
                    <a:pt x="108" y="532"/>
                  </a:lnTo>
                  <a:lnTo>
                    <a:pt x="108" y="533"/>
                  </a:lnTo>
                  <a:lnTo>
                    <a:pt x="109" y="533"/>
                  </a:lnTo>
                  <a:lnTo>
                    <a:pt x="111" y="533"/>
                  </a:lnTo>
                  <a:lnTo>
                    <a:pt x="112" y="532"/>
                  </a:lnTo>
                  <a:lnTo>
                    <a:pt x="112" y="533"/>
                  </a:lnTo>
                  <a:lnTo>
                    <a:pt x="112" y="535"/>
                  </a:lnTo>
                  <a:lnTo>
                    <a:pt x="114" y="535"/>
                  </a:lnTo>
                  <a:lnTo>
                    <a:pt x="115" y="533"/>
                  </a:lnTo>
                  <a:lnTo>
                    <a:pt x="115" y="532"/>
                  </a:lnTo>
                  <a:lnTo>
                    <a:pt x="117" y="532"/>
                  </a:lnTo>
                  <a:lnTo>
                    <a:pt x="118" y="532"/>
                  </a:lnTo>
                  <a:lnTo>
                    <a:pt x="120" y="532"/>
                  </a:lnTo>
                  <a:lnTo>
                    <a:pt x="121" y="532"/>
                  </a:lnTo>
                  <a:lnTo>
                    <a:pt x="123" y="532"/>
                  </a:lnTo>
                  <a:lnTo>
                    <a:pt x="124" y="530"/>
                  </a:lnTo>
                  <a:lnTo>
                    <a:pt x="123" y="529"/>
                  </a:lnTo>
                  <a:lnTo>
                    <a:pt x="123" y="527"/>
                  </a:lnTo>
                  <a:lnTo>
                    <a:pt x="123" y="526"/>
                  </a:lnTo>
                  <a:lnTo>
                    <a:pt x="124" y="526"/>
                  </a:lnTo>
                  <a:lnTo>
                    <a:pt x="126" y="526"/>
                  </a:lnTo>
                  <a:lnTo>
                    <a:pt x="127" y="526"/>
                  </a:lnTo>
                  <a:lnTo>
                    <a:pt x="127" y="524"/>
                  </a:lnTo>
                  <a:lnTo>
                    <a:pt x="129" y="524"/>
                  </a:lnTo>
                  <a:lnTo>
                    <a:pt x="129" y="523"/>
                  </a:lnTo>
                  <a:lnTo>
                    <a:pt x="130" y="523"/>
                  </a:lnTo>
                  <a:lnTo>
                    <a:pt x="130" y="524"/>
                  </a:lnTo>
                  <a:lnTo>
                    <a:pt x="132" y="523"/>
                  </a:lnTo>
                  <a:lnTo>
                    <a:pt x="133" y="521"/>
                  </a:lnTo>
                  <a:lnTo>
                    <a:pt x="135" y="520"/>
                  </a:lnTo>
                  <a:lnTo>
                    <a:pt x="135" y="518"/>
                  </a:lnTo>
                  <a:lnTo>
                    <a:pt x="135" y="517"/>
                  </a:lnTo>
                  <a:lnTo>
                    <a:pt x="136" y="517"/>
                  </a:lnTo>
                  <a:lnTo>
                    <a:pt x="136" y="515"/>
                  </a:lnTo>
                  <a:lnTo>
                    <a:pt x="138" y="515"/>
                  </a:lnTo>
                  <a:lnTo>
                    <a:pt x="139" y="515"/>
                  </a:lnTo>
                  <a:lnTo>
                    <a:pt x="138" y="514"/>
                  </a:lnTo>
                  <a:lnTo>
                    <a:pt x="138" y="512"/>
                  </a:lnTo>
                  <a:lnTo>
                    <a:pt x="139" y="509"/>
                  </a:lnTo>
                  <a:lnTo>
                    <a:pt x="139" y="506"/>
                  </a:lnTo>
                  <a:lnTo>
                    <a:pt x="139" y="504"/>
                  </a:lnTo>
                  <a:lnTo>
                    <a:pt x="138" y="504"/>
                  </a:lnTo>
                  <a:lnTo>
                    <a:pt x="136" y="504"/>
                  </a:lnTo>
                  <a:lnTo>
                    <a:pt x="136" y="506"/>
                  </a:lnTo>
                  <a:lnTo>
                    <a:pt x="135" y="506"/>
                  </a:lnTo>
                  <a:lnTo>
                    <a:pt x="133" y="506"/>
                  </a:lnTo>
                  <a:lnTo>
                    <a:pt x="132" y="504"/>
                  </a:lnTo>
                  <a:lnTo>
                    <a:pt x="130" y="504"/>
                  </a:lnTo>
                  <a:lnTo>
                    <a:pt x="129" y="504"/>
                  </a:lnTo>
                  <a:lnTo>
                    <a:pt x="127" y="504"/>
                  </a:lnTo>
                  <a:lnTo>
                    <a:pt x="126" y="504"/>
                  </a:lnTo>
                  <a:lnTo>
                    <a:pt x="124" y="504"/>
                  </a:lnTo>
                  <a:lnTo>
                    <a:pt x="124" y="503"/>
                  </a:lnTo>
                  <a:lnTo>
                    <a:pt x="121" y="500"/>
                  </a:lnTo>
                  <a:lnTo>
                    <a:pt x="121" y="498"/>
                  </a:lnTo>
                  <a:lnTo>
                    <a:pt x="121" y="497"/>
                  </a:lnTo>
                  <a:lnTo>
                    <a:pt x="121" y="495"/>
                  </a:lnTo>
                  <a:lnTo>
                    <a:pt x="120" y="495"/>
                  </a:lnTo>
                  <a:lnTo>
                    <a:pt x="120" y="494"/>
                  </a:lnTo>
                  <a:lnTo>
                    <a:pt x="118" y="492"/>
                  </a:lnTo>
                  <a:lnTo>
                    <a:pt x="118" y="491"/>
                  </a:lnTo>
                  <a:lnTo>
                    <a:pt x="118" y="489"/>
                  </a:lnTo>
                  <a:lnTo>
                    <a:pt x="120" y="488"/>
                  </a:lnTo>
                  <a:lnTo>
                    <a:pt x="120" y="489"/>
                  </a:lnTo>
                  <a:lnTo>
                    <a:pt x="121" y="488"/>
                  </a:lnTo>
                  <a:lnTo>
                    <a:pt x="121" y="486"/>
                  </a:lnTo>
                  <a:lnTo>
                    <a:pt x="123" y="485"/>
                  </a:lnTo>
                  <a:lnTo>
                    <a:pt x="124" y="483"/>
                  </a:lnTo>
                  <a:lnTo>
                    <a:pt x="123" y="483"/>
                  </a:lnTo>
                  <a:lnTo>
                    <a:pt x="121" y="479"/>
                  </a:lnTo>
                  <a:lnTo>
                    <a:pt x="118" y="480"/>
                  </a:lnTo>
                  <a:lnTo>
                    <a:pt x="114" y="482"/>
                  </a:lnTo>
                  <a:lnTo>
                    <a:pt x="112" y="482"/>
                  </a:lnTo>
                  <a:lnTo>
                    <a:pt x="111" y="482"/>
                  </a:lnTo>
                  <a:lnTo>
                    <a:pt x="111" y="480"/>
                  </a:lnTo>
                  <a:lnTo>
                    <a:pt x="111" y="479"/>
                  </a:lnTo>
                  <a:lnTo>
                    <a:pt x="109" y="479"/>
                  </a:lnTo>
                  <a:lnTo>
                    <a:pt x="109" y="477"/>
                  </a:lnTo>
                  <a:lnTo>
                    <a:pt x="109" y="476"/>
                  </a:lnTo>
                  <a:lnTo>
                    <a:pt x="109" y="474"/>
                  </a:lnTo>
                  <a:lnTo>
                    <a:pt x="109" y="473"/>
                  </a:lnTo>
                  <a:lnTo>
                    <a:pt x="109" y="471"/>
                  </a:lnTo>
                  <a:lnTo>
                    <a:pt x="109" y="470"/>
                  </a:lnTo>
                  <a:lnTo>
                    <a:pt x="111" y="468"/>
                  </a:lnTo>
                  <a:lnTo>
                    <a:pt x="111" y="467"/>
                  </a:lnTo>
                  <a:lnTo>
                    <a:pt x="112" y="465"/>
                  </a:lnTo>
                  <a:lnTo>
                    <a:pt x="114" y="465"/>
                  </a:lnTo>
                  <a:lnTo>
                    <a:pt x="114" y="467"/>
                  </a:lnTo>
                  <a:lnTo>
                    <a:pt x="115" y="467"/>
                  </a:lnTo>
                  <a:lnTo>
                    <a:pt x="117" y="467"/>
                  </a:lnTo>
                  <a:lnTo>
                    <a:pt x="120" y="468"/>
                  </a:lnTo>
                  <a:lnTo>
                    <a:pt x="121" y="467"/>
                  </a:lnTo>
                  <a:lnTo>
                    <a:pt x="121" y="465"/>
                  </a:lnTo>
                  <a:lnTo>
                    <a:pt x="123" y="464"/>
                  </a:lnTo>
                  <a:lnTo>
                    <a:pt x="124" y="462"/>
                  </a:lnTo>
                  <a:lnTo>
                    <a:pt x="126" y="461"/>
                  </a:lnTo>
                  <a:lnTo>
                    <a:pt x="127" y="459"/>
                  </a:lnTo>
                  <a:lnTo>
                    <a:pt x="127" y="456"/>
                  </a:lnTo>
                  <a:lnTo>
                    <a:pt x="127" y="454"/>
                  </a:lnTo>
                  <a:lnTo>
                    <a:pt x="127" y="453"/>
                  </a:lnTo>
                  <a:lnTo>
                    <a:pt x="123" y="454"/>
                  </a:lnTo>
                  <a:lnTo>
                    <a:pt x="121" y="454"/>
                  </a:lnTo>
                  <a:lnTo>
                    <a:pt x="120" y="454"/>
                  </a:lnTo>
                  <a:lnTo>
                    <a:pt x="118" y="454"/>
                  </a:lnTo>
                  <a:lnTo>
                    <a:pt x="117" y="454"/>
                  </a:lnTo>
                  <a:lnTo>
                    <a:pt x="115" y="453"/>
                  </a:lnTo>
                  <a:lnTo>
                    <a:pt x="117" y="451"/>
                  </a:lnTo>
                  <a:lnTo>
                    <a:pt x="115" y="448"/>
                  </a:lnTo>
                  <a:lnTo>
                    <a:pt x="114" y="447"/>
                  </a:lnTo>
                  <a:lnTo>
                    <a:pt x="112" y="444"/>
                  </a:lnTo>
                  <a:lnTo>
                    <a:pt x="114" y="442"/>
                  </a:lnTo>
                  <a:lnTo>
                    <a:pt x="115" y="441"/>
                  </a:lnTo>
                  <a:lnTo>
                    <a:pt x="115" y="439"/>
                  </a:lnTo>
                  <a:lnTo>
                    <a:pt x="117" y="441"/>
                  </a:lnTo>
                  <a:lnTo>
                    <a:pt x="117" y="442"/>
                  </a:lnTo>
                  <a:lnTo>
                    <a:pt x="118" y="442"/>
                  </a:lnTo>
                  <a:lnTo>
                    <a:pt x="120" y="441"/>
                  </a:lnTo>
                  <a:lnTo>
                    <a:pt x="120" y="442"/>
                  </a:lnTo>
                  <a:lnTo>
                    <a:pt x="121" y="441"/>
                  </a:lnTo>
                  <a:lnTo>
                    <a:pt x="123" y="441"/>
                  </a:lnTo>
                  <a:lnTo>
                    <a:pt x="121" y="439"/>
                  </a:lnTo>
                  <a:lnTo>
                    <a:pt x="123" y="439"/>
                  </a:lnTo>
                  <a:lnTo>
                    <a:pt x="123" y="441"/>
                  </a:lnTo>
                  <a:lnTo>
                    <a:pt x="123" y="442"/>
                  </a:lnTo>
                  <a:lnTo>
                    <a:pt x="123" y="444"/>
                  </a:lnTo>
                  <a:lnTo>
                    <a:pt x="124" y="444"/>
                  </a:lnTo>
                  <a:lnTo>
                    <a:pt x="126" y="442"/>
                  </a:lnTo>
                  <a:lnTo>
                    <a:pt x="126" y="438"/>
                  </a:lnTo>
                  <a:lnTo>
                    <a:pt x="127" y="436"/>
                  </a:lnTo>
                  <a:lnTo>
                    <a:pt x="129" y="438"/>
                  </a:lnTo>
                  <a:lnTo>
                    <a:pt x="129" y="439"/>
                  </a:lnTo>
                  <a:lnTo>
                    <a:pt x="130" y="439"/>
                  </a:lnTo>
                  <a:lnTo>
                    <a:pt x="130" y="438"/>
                  </a:lnTo>
                  <a:lnTo>
                    <a:pt x="129" y="438"/>
                  </a:lnTo>
                  <a:lnTo>
                    <a:pt x="129" y="435"/>
                  </a:lnTo>
                  <a:lnTo>
                    <a:pt x="129" y="433"/>
                  </a:lnTo>
                  <a:lnTo>
                    <a:pt x="130" y="433"/>
                  </a:lnTo>
                  <a:lnTo>
                    <a:pt x="130" y="435"/>
                  </a:lnTo>
                  <a:lnTo>
                    <a:pt x="130" y="436"/>
                  </a:lnTo>
                  <a:lnTo>
                    <a:pt x="132" y="438"/>
                  </a:lnTo>
                  <a:lnTo>
                    <a:pt x="133" y="438"/>
                  </a:lnTo>
                  <a:lnTo>
                    <a:pt x="135" y="438"/>
                  </a:lnTo>
                  <a:lnTo>
                    <a:pt x="136" y="436"/>
                  </a:lnTo>
                  <a:lnTo>
                    <a:pt x="139" y="438"/>
                  </a:lnTo>
                  <a:lnTo>
                    <a:pt x="141" y="438"/>
                  </a:lnTo>
                  <a:lnTo>
                    <a:pt x="141" y="436"/>
                  </a:lnTo>
                  <a:lnTo>
                    <a:pt x="142" y="436"/>
                  </a:lnTo>
                  <a:lnTo>
                    <a:pt x="145" y="435"/>
                  </a:lnTo>
                  <a:lnTo>
                    <a:pt x="144" y="433"/>
                  </a:lnTo>
                  <a:lnTo>
                    <a:pt x="145" y="433"/>
                  </a:lnTo>
                  <a:lnTo>
                    <a:pt x="144" y="432"/>
                  </a:lnTo>
                  <a:lnTo>
                    <a:pt x="145" y="430"/>
                  </a:lnTo>
                  <a:lnTo>
                    <a:pt x="144" y="430"/>
                  </a:lnTo>
                  <a:lnTo>
                    <a:pt x="145" y="429"/>
                  </a:lnTo>
                  <a:lnTo>
                    <a:pt x="147" y="427"/>
                  </a:lnTo>
                  <a:lnTo>
                    <a:pt x="148" y="426"/>
                  </a:lnTo>
                  <a:lnTo>
                    <a:pt x="150" y="426"/>
                  </a:lnTo>
                  <a:lnTo>
                    <a:pt x="150" y="424"/>
                  </a:lnTo>
                  <a:lnTo>
                    <a:pt x="150" y="423"/>
                  </a:lnTo>
                  <a:lnTo>
                    <a:pt x="151" y="423"/>
                  </a:lnTo>
                  <a:lnTo>
                    <a:pt x="153" y="423"/>
                  </a:lnTo>
                  <a:lnTo>
                    <a:pt x="153" y="420"/>
                  </a:lnTo>
                  <a:lnTo>
                    <a:pt x="154" y="420"/>
                  </a:lnTo>
                  <a:lnTo>
                    <a:pt x="154" y="421"/>
                  </a:lnTo>
                  <a:lnTo>
                    <a:pt x="153" y="421"/>
                  </a:lnTo>
                  <a:lnTo>
                    <a:pt x="153" y="423"/>
                  </a:lnTo>
                  <a:lnTo>
                    <a:pt x="154" y="421"/>
                  </a:lnTo>
                  <a:lnTo>
                    <a:pt x="156" y="421"/>
                  </a:lnTo>
                  <a:lnTo>
                    <a:pt x="158" y="421"/>
                  </a:lnTo>
                  <a:lnTo>
                    <a:pt x="159" y="421"/>
                  </a:lnTo>
                  <a:lnTo>
                    <a:pt x="159" y="423"/>
                  </a:lnTo>
                  <a:lnTo>
                    <a:pt x="159" y="421"/>
                  </a:lnTo>
                  <a:lnTo>
                    <a:pt x="162" y="421"/>
                  </a:lnTo>
                  <a:lnTo>
                    <a:pt x="164" y="418"/>
                  </a:lnTo>
                  <a:lnTo>
                    <a:pt x="165" y="418"/>
                  </a:lnTo>
                  <a:lnTo>
                    <a:pt x="167" y="418"/>
                  </a:lnTo>
                  <a:lnTo>
                    <a:pt x="165" y="423"/>
                  </a:lnTo>
                  <a:lnTo>
                    <a:pt x="167" y="426"/>
                  </a:lnTo>
                  <a:lnTo>
                    <a:pt x="170" y="426"/>
                  </a:lnTo>
                  <a:lnTo>
                    <a:pt x="170" y="424"/>
                  </a:lnTo>
                  <a:lnTo>
                    <a:pt x="171" y="424"/>
                  </a:lnTo>
                  <a:lnTo>
                    <a:pt x="173" y="424"/>
                  </a:lnTo>
                  <a:lnTo>
                    <a:pt x="174" y="424"/>
                  </a:lnTo>
                  <a:lnTo>
                    <a:pt x="174" y="423"/>
                  </a:lnTo>
                  <a:lnTo>
                    <a:pt x="174" y="421"/>
                  </a:lnTo>
                  <a:lnTo>
                    <a:pt x="176" y="418"/>
                  </a:lnTo>
                  <a:lnTo>
                    <a:pt x="176" y="415"/>
                  </a:lnTo>
                  <a:lnTo>
                    <a:pt x="174" y="415"/>
                  </a:lnTo>
                  <a:lnTo>
                    <a:pt x="176" y="414"/>
                  </a:lnTo>
                  <a:lnTo>
                    <a:pt x="176" y="412"/>
                  </a:lnTo>
                  <a:lnTo>
                    <a:pt x="177" y="411"/>
                  </a:lnTo>
                  <a:lnTo>
                    <a:pt x="179" y="412"/>
                  </a:lnTo>
                  <a:lnTo>
                    <a:pt x="180" y="411"/>
                  </a:lnTo>
                  <a:lnTo>
                    <a:pt x="180" y="409"/>
                  </a:lnTo>
                  <a:lnTo>
                    <a:pt x="179" y="406"/>
                  </a:lnTo>
                  <a:lnTo>
                    <a:pt x="179" y="405"/>
                  </a:lnTo>
                  <a:lnTo>
                    <a:pt x="182" y="403"/>
                  </a:lnTo>
                  <a:lnTo>
                    <a:pt x="185" y="401"/>
                  </a:lnTo>
                  <a:lnTo>
                    <a:pt x="186" y="401"/>
                  </a:lnTo>
                  <a:lnTo>
                    <a:pt x="185" y="400"/>
                  </a:lnTo>
                  <a:lnTo>
                    <a:pt x="186" y="398"/>
                  </a:lnTo>
                  <a:lnTo>
                    <a:pt x="188" y="398"/>
                  </a:lnTo>
                  <a:lnTo>
                    <a:pt x="189" y="398"/>
                  </a:lnTo>
                  <a:lnTo>
                    <a:pt x="191" y="398"/>
                  </a:lnTo>
                  <a:lnTo>
                    <a:pt x="192" y="398"/>
                  </a:lnTo>
                  <a:lnTo>
                    <a:pt x="194" y="398"/>
                  </a:lnTo>
                  <a:lnTo>
                    <a:pt x="195" y="398"/>
                  </a:lnTo>
                  <a:lnTo>
                    <a:pt x="195" y="397"/>
                  </a:lnTo>
                  <a:lnTo>
                    <a:pt x="194" y="395"/>
                  </a:lnTo>
                  <a:lnTo>
                    <a:pt x="194" y="394"/>
                  </a:lnTo>
                  <a:lnTo>
                    <a:pt x="197" y="391"/>
                  </a:lnTo>
                  <a:lnTo>
                    <a:pt x="198" y="392"/>
                  </a:lnTo>
                  <a:lnTo>
                    <a:pt x="198" y="394"/>
                  </a:lnTo>
                  <a:lnTo>
                    <a:pt x="200" y="394"/>
                  </a:lnTo>
                  <a:lnTo>
                    <a:pt x="201" y="394"/>
                  </a:lnTo>
                  <a:lnTo>
                    <a:pt x="203" y="394"/>
                  </a:lnTo>
                  <a:lnTo>
                    <a:pt x="204" y="392"/>
                  </a:lnTo>
                  <a:lnTo>
                    <a:pt x="206" y="392"/>
                  </a:lnTo>
                  <a:lnTo>
                    <a:pt x="207" y="391"/>
                  </a:lnTo>
                  <a:lnTo>
                    <a:pt x="210" y="391"/>
                  </a:lnTo>
                  <a:lnTo>
                    <a:pt x="212" y="392"/>
                  </a:lnTo>
                  <a:lnTo>
                    <a:pt x="214" y="394"/>
                  </a:lnTo>
                  <a:lnTo>
                    <a:pt x="215" y="392"/>
                  </a:lnTo>
                  <a:lnTo>
                    <a:pt x="217" y="392"/>
                  </a:lnTo>
                  <a:lnTo>
                    <a:pt x="218" y="392"/>
                  </a:lnTo>
                  <a:lnTo>
                    <a:pt x="220" y="392"/>
                  </a:lnTo>
                  <a:lnTo>
                    <a:pt x="221" y="392"/>
                  </a:lnTo>
                  <a:lnTo>
                    <a:pt x="221" y="391"/>
                  </a:lnTo>
                  <a:lnTo>
                    <a:pt x="224" y="391"/>
                  </a:lnTo>
                  <a:lnTo>
                    <a:pt x="226" y="391"/>
                  </a:lnTo>
                  <a:lnTo>
                    <a:pt x="227" y="391"/>
                  </a:lnTo>
                  <a:lnTo>
                    <a:pt x="229" y="389"/>
                  </a:lnTo>
                  <a:lnTo>
                    <a:pt x="230" y="389"/>
                  </a:lnTo>
                  <a:lnTo>
                    <a:pt x="230" y="391"/>
                  </a:lnTo>
                  <a:lnTo>
                    <a:pt x="232" y="391"/>
                  </a:lnTo>
                  <a:lnTo>
                    <a:pt x="233" y="391"/>
                  </a:lnTo>
                  <a:lnTo>
                    <a:pt x="235" y="391"/>
                  </a:lnTo>
                  <a:lnTo>
                    <a:pt x="235" y="389"/>
                  </a:lnTo>
                  <a:lnTo>
                    <a:pt x="235" y="388"/>
                  </a:lnTo>
                  <a:lnTo>
                    <a:pt x="236" y="385"/>
                  </a:lnTo>
                  <a:lnTo>
                    <a:pt x="238" y="385"/>
                  </a:lnTo>
                  <a:lnTo>
                    <a:pt x="239" y="383"/>
                  </a:lnTo>
                  <a:lnTo>
                    <a:pt x="238" y="380"/>
                  </a:lnTo>
                  <a:lnTo>
                    <a:pt x="236" y="380"/>
                  </a:lnTo>
                  <a:lnTo>
                    <a:pt x="235" y="379"/>
                  </a:lnTo>
                  <a:lnTo>
                    <a:pt x="235" y="377"/>
                  </a:lnTo>
                  <a:lnTo>
                    <a:pt x="235" y="376"/>
                  </a:lnTo>
                  <a:lnTo>
                    <a:pt x="233" y="377"/>
                  </a:lnTo>
                  <a:lnTo>
                    <a:pt x="233" y="374"/>
                  </a:lnTo>
                  <a:lnTo>
                    <a:pt x="232" y="373"/>
                  </a:lnTo>
                  <a:lnTo>
                    <a:pt x="230" y="374"/>
                  </a:lnTo>
                  <a:lnTo>
                    <a:pt x="229" y="374"/>
                  </a:lnTo>
                  <a:lnTo>
                    <a:pt x="229" y="373"/>
                  </a:lnTo>
                  <a:lnTo>
                    <a:pt x="230" y="373"/>
                  </a:lnTo>
                  <a:lnTo>
                    <a:pt x="230" y="371"/>
                  </a:lnTo>
                  <a:lnTo>
                    <a:pt x="230" y="370"/>
                  </a:lnTo>
                  <a:lnTo>
                    <a:pt x="230" y="368"/>
                  </a:lnTo>
                  <a:lnTo>
                    <a:pt x="229" y="365"/>
                  </a:lnTo>
                  <a:lnTo>
                    <a:pt x="229" y="364"/>
                  </a:lnTo>
                  <a:lnTo>
                    <a:pt x="229" y="362"/>
                  </a:lnTo>
                  <a:lnTo>
                    <a:pt x="227" y="362"/>
                  </a:lnTo>
                  <a:lnTo>
                    <a:pt x="227" y="359"/>
                  </a:lnTo>
                  <a:lnTo>
                    <a:pt x="227" y="358"/>
                  </a:lnTo>
                  <a:lnTo>
                    <a:pt x="227" y="356"/>
                  </a:lnTo>
                  <a:lnTo>
                    <a:pt x="227" y="355"/>
                  </a:lnTo>
                  <a:lnTo>
                    <a:pt x="226" y="355"/>
                  </a:lnTo>
                  <a:lnTo>
                    <a:pt x="226" y="353"/>
                  </a:lnTo>
                  <a:lnTo>
                    <a:pt x="226" y="352"/>
                  </a:lnTo>
                  <a:lnTo>
                    <a:pt x="224" y="350"/>
                  </a:lnTo>
                  <a:lnTo>
                    <a:pt x="223" y="348"/>
                  </a:lnTo>
                  <a:lnTo>
                    <a:pt x="223" y="347"/>
                  </a:lnTo>
                  <a:lnTo>
                    <a:pt x="223" y="345"/>
                  </a:lnTo>
                  <a:lnTo>
                    <a:pt x="221" y="345"/>
                  </a:lnTo>
                  <a:lnTo>
                    <a:pt x="221" y="347"/>
                  </a:lnTo>
                  <a:lnTo>
                    <a:pt x="220" y="347"/>
                  </a:lnTo>
                  <a:lnTo>
                    <a:pt x="220" y="348"/>
                  </a:lnTo>
                  <a:lnTo>
                    <a:pt x="218" y="348"/>
                  </a:lnTo>
                  <a:lnTo>
                    <a:pt x="218" y="347"/>
                  </a:lnTo>
                  <a:lnTo>
                    <a:pt x="218" y="348"/>
                  </a:lnTo>
                  <a:lnTo>
                    <a:pt x="215" y="348"/>
                  </a:lnTo>
                  <a:lnTo>
                    <a:pt x="215" y="350"/>
                  </a:lnTo>
                  <a:lnTo>
                    <a:pt x="214" y="352"/>
                  </a:lnTo>
                  <a:lnTo>
                    <a:pt x="215" y="353"/>
                  </a:lnTo>
                  <a:lnTo>
                    <a:pt x="214" y="352"/>
                  </a:lnTo>
                  <a:lnTo>
                    <a:pt x="212" y="350"/>
                  </a:lnTo>
                  <a:lnTo>
                    <a:pt x="212" y="348"/>
                  </a:lnTo>
                  <a:lnTo>
                    <a:pt x="210" y="348"/>
                  </a:lnTo>
                  <a:lnTo>
                    <a:pt x="209" y="347"/>
                  </a:lnTo>
                  <a:lnTo>
                    <a:pt x="207" y="347"/>
                  </a:lnTo>
                  <a:lnTo>
                    <a:pt x="206" y="347"/>
                  </a:lnTo>
                  <a:lnTo>
                    <a:pt x="206" y="345"/>
                  </a:lnTo>
                  <a:lnTo>
                    <a:pt x="204" y="345"/>
                  </a:lnTo>
                  <a:lnTo>
                    <a:pt x="203" y="345"/>
                  </a:lnTo>
                  <a:lnTo>
                    <a:pt x="201" y="345"/>
                  </a:lnTo>
                  <a:lnTo>
                    <a:pt x="201" y="347"/>
                  </a:lnTo>
                  <a:lnTo>
                    <a:pt x="200" y="347"/>
                  </a:lnTo>
                  <a:lnTo>
                    <a:pt x="198" y="345"/>
                  </a:lnTo>
                  <a:lnTo>
                    <a:pt x="197" y="345"/>
                  </a:lnTo>
                  <a:lnTo>
                    <a:pt x="197" y="344"/>
                  </a:lnTo>
                  <a:lnTo>
                    <a:pt x="198" y="342"/>
                  </a:lnTo>
                  <a:lnTo>
                    <a:pt x="201" y="342"/>
                  </a:lnTo>
                  <a:lnTo>
                    <a:pt x="201" y="341"/>
                  </a:lnTo>
                  <a:lnTo>
                    <a:pt x="200" y="339"/>
                  </a:lnTo>
                  <a:lnTo>
                    <a:pt x="200" y="338"/>
                  </a:lnTo>
                  <a:lnTo>
                    <a:pt x="200" y="336"/>
                  </a:lnTo>
                  <a:lnTo>
                    <a:pt x="200" y="335"/>
                  </a:lnTo>
                  <a:lnTo>
                    <a:pt x="200" y="333"/>
                  </a:lnTo>
                  <a:lnTo>
                    <a:pt x="198" y="332"/>
                  </a:lnTo>
                  <a:lnTo>
                    <a:pt x="194" y="333"/>
                  </a:lnTo>
                  <a:lnTo>
                    <a:pt x="194" y="332"/>
                  </a:lnTo>
                  <a:lnTo>
                    <a:pt x="192" y="332"/>
                  </a:lnTo>
                  <a:lnTo>
                    <a:pt x="194" y="336"/>
                  </a:lnTo>
                  <a:lnTo>
                    <a:pt x="192" y="336"/>
                  </a:lnTo>
                  <a:lnTo>
                    <a:pt x="191" y="336"/>
                  </a:lnTo>
                  <a:lnTo>
                    <a:pt x="191" y="335"/>
                  </a:lnTo>
                  <a:lnTo>
                    <a:pt x="191" y="333"/>
                  </a:lnTo>
                  <a:lnTo>
                    <a:pt x="192" y="332"/>
                  </a:lnTo>
                  <a:lnTo>
                    <a:pt x="191" y="330"/>
                  </a:lnTo>
                  <a:lnTo>
                    <a:pt x="189" y="330"/>
                  </a:lnTo>
                  <a:lnTo>
                    <a:pt x="189" y="327"/>
                  </a:lnTo>
                  <a:lnTo>
                    <a:pt x="189" y="326"/>
                  </a:lnTo>
                  <a:lnTo>
                    <a:pt x="189" y="324"/>
                  </a:lnTo>
                  <a:lnTo>
                    <a:pt x="189" y="323"/>
                  </a:lnTo>
                  <a:lnTo>
                    <a:pt x="189" y="321"/>
                  </a:lnTo>
                  <a:lnTo>
                    <a:pt x="188" y="320"/>
                  </a:lnTo>
                  <a:lnTo>
                    <a:pt x="189" y="320"/>
                  </a:lnTo>
                  <a:lnTo>
                    <a:pt x="191" y="318"/>
                  </a:lnTo>
                  <a:lnTo>
                    <a:pt x="189" y="318"/>
                  </a:lnTo>
                  <a:lnTo>
                    <a:pt x="189" y="317"/>
                  </a:lnTo>
                  <a:lnTo>
                    <a:pt x="189" y="315"/>
                  </a:lnTo>
                  <a:lnTo>
                    <a:pt x="188" y="314"/>
                  </a:lnTo>
                  <a:lnTo>
                    <a:pt x="186" y="314"/>
                  </a:lnTo>
                  <a:lnTo>
                    <a:pt x="186" y="312"/>
                  </a:lnTo>
                  <a:lnTo>
                    <a:pt x="185" y="312"/>
                  </a:lnTo>
                  <a:lnTo>
                    <a:pt x="183" y="314"/>
                  </a:lnTo>
                  <a:lnTo>
                    <a:pt x="182" y="312"/>
                  </a:lnTo>
                  <a:lnTo>
                    <a:pt x="180" y="314"/>
                  </a:lnTo>
                  <a:lnTo>
                    <a:pt x="177" y="314"/>
                  </a:lnTo>
                  <a:lnTo>
                    <a:pt x="177" y="312"/>
                  </a:lnTo>
                  <a:lnTo>
                    <a:pt x="176" y="312"/>
                  </a:lnTo>
                  <a:lnTo>
                    <a:pt x="174" y="311"/>
                  </a:lnTo>
                  <a:lnTo>
                    <a:pt x="174" y="309"/>
                  </a:lnTo>
                  <a:lnTo>
                    <a:pt x="174" y="305"/>
                  </a:lnTo>
                  <a:lnTo>
                    <a:pt x="173" y="305"/>
                  </a:lnTo>
                  <a:lnTo>
                    <a:pt x="173" y="306"/>
                  </a:lnTo>
                  <a:lnTo>
                    <a:pt x="171" y="308"/>
                  </a:lnTo>
                  <a:lnTo>
                    <a:pt x="170" y="308"/>
                  </a:lnTo>
                  <a:lnTo>
                    <a:pt x="168" y="308"/>
                  </a:lnTo>
                  <a:lnTo>
                    <a:pt x="167" y="308"/>
                  </a:lnTo>
                  <a:lnTo>
                    <a:pt x="165" y="308"/>
                  </a:lnTo>
                  <a:lnTo>
                    <a:pt x="162" y="308"/>
                  </a:lnTo>
                  <a:lnTo>
                    <a:pt x="162" y="309"/>
                  </a:lnTo>
                  <a:lnTo>
                    <a:pt x="161" y="309"/>
                  </a:lnTo>
                  <a:lnTo>
                    <a:pt x="159" y="309"/>
                  </a:lnTo>
                  <a:lnTo>
                    <a:pt x="159" y="311"/>
                  </a:lnTo>
                  <a:lnTo>
                    <a:pt x="158" y="309"/>
                  </a:lnTo>
                  <a:lnTo>
                    <a:pt x="156" y="309"/>
                  </a:lnTo>
                  <a:lnTo>
                    <a:pt x="154" y="308"/>
                  </a:lnTo>
                  <a:lnTo>
                    <a:pt x="153" y="306"/>
                  </a:lnTo>
                  <a:lnTo>
                    <a:pt x="153" y="305"/>
                  </a:lnTo>
                  <a:lnTo>
                    <a:pt x="151" y="306"/>
                  </a:lnTo>
                  <a:lnTo>
                    <a:pt x="150" y="308"/>
                  </a:lnTo>
                  <a:lnTo>
                    <a:pt x="148" y="309"/>
                  </a:lnTo>
                  <a:lnTo>
                    <a:pt x="147" y="309"/>
                  </a:lnTo>
                  <a:lnTo>
                    <a:pt x="145" y="308"/>
                  </a:lnTo>
                  <a:lnTo>
                    <a:pt x="144" y="308"/>
                  </a:lnTo>
                  <a:lnTo>
                    <a:pt x="142" y="308"/>
                  </a:lnTo>
                  <a:lnTo>
                    <a:pt x="142" y="306"/>
                  </a:lnTo>
                  <a:lnTo>
                    <a:pt x="141" y="306"/>
                  </a:lnTo>
                  <a:lnTo>
                    <a:pt x="141" y="305"/>
                  </a:lnTo>
                  <a:lnTo>
                    <a:pt x="141" y="303"/>
                  </a:lnTo>
                  <a:lnTo>
                    <a:pt x="141" y="300"/>
                  </a:lnTo>
                  <a:lnTo>
                    <a:pt x="139" y="300"/>
                  </a:lnTo>
                  <a:lnTo>
                    <a:pt x="138" y="299"/>
                  </a:lnTo>
                  <a:lnTo>
                    <a:pt x="136" y="297"/>
                  </a:lnTo>
                  <a:lnTo>
                    <a:pt x="135" y="297"/>
                  </a:lnTo>
                  <a:lnTo>
                    <a:pt x="133" y="297"/>
                  </a:lnTo>
                  <a:lnTo>
                    <a:pt x="132" y="299"/>
                  </a:lnTo>
                  <a:lnTo>
                    <a:pt x="130" y="300"/>
                  </a:lnTo>
                  <a:lnTo>
                    <a:pt x="132" y="300"/>
                  </a:lnTo>
                  <a:lnTo>
                    <a:pt x="130" y="302"/>
                  </a:lnTo>
                  <a:lnTo>
                    <a:pt x="129" y="302"/>
                  </a:lnTo>
                  <a:lnTo>
                    <a:pt x="127" y="302"/>
                  </a:lnTo>
                  <a:lnTo>
                    <a:pt x="126" y="302"/>
                  </a:lnTo>
                  <a:lnTo>
                    <a:pt x="126" y="300"/>
                  </a:lnTo>
                  <a:lnTo>
                    <a:pt x="124" y="300"/>
                  </a:lnTo>
                  <a:lnTo>
                    <a:pt x="124" y="302"/>
                  </a:lnTo>
                  <a:lnTo>
                    <a:pt x="123" y="302"/>
                  </a:lnTo>
                  <a:lnTo>
                    <a:pt x="121" y="303"/>
                  </a:lnTo>
                  <a:lnTo>
                    <a:pt x="120" y="303"/>
                  </a:lnTo>
                  <a:lnTo>
                    <a:pt x="118" y="303"/>
                  </a:lnTo>
                  <a:lnTo>
                    <a:pt x="118" y="302"/>
                  </a:lnTo>
                  <a:lnTo>
                    <a:pt x="117" y="302"/>
                  </a:lnTo>
                  <a:lnTo>
                    <a:pt x="117" y="300"/>
                  </a:lnTo>
                  <a:lnTo>
                    <a:pt x="115" y="300"/>
                  </a:lnTo>
                  <a:lnTo>
                    <a:pt x="114" y="299"/>
                  </a:lnTo>
                  <a:lnTo>
                    <a:pt x="112" y="299"/>
                  </a:lnTo>
                  <a:lnTo>
                    <a:pt x="112" y="300"/>
                  </a:lnTo>
                  <a:lnTo>
                    <a:pt x="109" y="300"/>
                  </a:lnTo>
                  <a:lnTo>
                    <a:pt x="106" y="300"/>
                  </a:lnTo>
                  <a:lnTo>
                    <a:pt x="106" y="299"/>
                  </a:lnTo>
                  <a:lnTo>
                    <a:pt x="105" y="299"/>
                  </a:lnTo>
                  <a:lnTo>
                    <a:pt x="103" y="299"/>
                  </a:lnTo>
                  <a:lnTo>
                    <a:pt x="102" y="299"/>
                  </a:lnTo>
                  <a:lnTo>
                    <a:pt x="102" y="297"/>
                  </a:lnTo>
                  <a:lnTo>
                    <a:pt x="102" y="295"/>
                  </a:lnTo>
                  <a:lnTo>
                    <a:pt x="100" y="295"/>
                  </a:lnTo>
                  <a:lnTo>
                    <a:pt x="98" y="295"/>
                  </a:lnTo>
                  <a:lnTo>
                    <a:pt x="100" y="294"/>
                  </a:lnTo>
                  <a:lnTo>
                    <a:pt x="98" y="294"/>
                  </a:lnTo>
                  <a:lnTo>
                    <a:pt x="100" y="292"/>
                  </a:lnTo>
                  <a:lnTo>
                    <a:pt x="100" y="291"/>
                  </a:lnTo>
                  <a:lnTo>
                    <a:pt x="100" y="289"/>
                  </a:lnTo>
                  <a:lnTo>
                    <a:pt x="98" y="291"/>
                  </a:lnTo>
                  <a:lnTo>
                    <a:pt x="100" y="289"/>
                  </a:lnTo>
                  <a:lnTo>
                    <a:pt x="98" y="289"/>
                  </a:lnTo>
                  <a:lnTo>
                    <a:pt x="98" y="288"/>
                  </a:lnTo>
                  <a:lnTo>
                    <a:pt x="100" y="288"/>
                  </a:lnTo>
                  <a:lnTo>
                    <a:pt x="100" y="289"/>
                  </a:lnTo>
                  <a:lnTo>
                    <a:pt x="102" y="289"/>
                  </a:lnTo>
                  <a:lnTo>
                    <a:pt x="102" y="288"/>
                  </a:lnTo>
                  <a:lnTo>
                    <a:pt x="103" y="288"/>
                  </a:lnTo>
                  <a:lnTo>
                    <a:pt x="105" y="286"/>
                  </a:lnTo>
                  <a:lnTo>
                    <a:pt x="103" y="286"/>
                  </a:lnTo>
                  <a:lnTo>
                    <a:pt x="105" y="285"/>
                  </a:lnTo>
                  <a:lnTo>
                    <a:pt x="105" y="283"/>
                  </a:lnTo>
                  <a:lnTo>
                    <a:pt x="103" y="283"/>
                  </a:lnTo>
                  <a:lnTo>
                    <a:pt x="102" y="282"/>
                  </a:lnTo>
                  <a:lnTo>
                    <a:pt x="100" y="282"/>
                  </a:lnTo>
                  <a:lnTo>
                    <a:pt x="100" y="280"/>
                  </a:lnTo>
                  <a:lnTo>
                    <a:pt x="97" y="280"/>
                  </a:lnTo>
                  <a:lnTo>
                    <a:pt x="94" y="280"/>
                  </a:lnTo>
                  <a:lnTo>
                    <a:pt x="91" y="279"/>
                  </a:lnTo>
                  <a:lnTo>
                    <a:pt x="91" y="277"/>
                  </a:lnTo>
                  <a:lnTo>
                    <a:pt x="91" y="276"/>
                  </a:lnTo>
                  <a:lnTo>
                    <a:pt x="91" y="274"/>
                  </a:lnTo>
                  <a:lnTo>
                    <a:pt x="91" y="273"/>
                  </a:lnTo>
                  <a:lnTo>
                    <a:pt x="91" y="271"/>
                  </a:lnTo>
                  <a:lnTo>
                    <a:pt x="91" y="270"/>
                  </a:lnTo>
                  <a:lnTo>
                    <a:pt x="92" y="268"/>
                  </a:lnTo>
                  <a:lnTo>
                    <a:pt x="92" y="267"/>
                  </a:lnTo>
                  <a:lnTo>
                    <a:pt x="92" y="265"/>
                  </a:lnTo>
                  <a:lnTo>
                    <a:pt x="94" y="264"/>
                  </a:lnTo>
                  <a:lnTo>
                    <a:pt x="94" y="262"/>
                  </a:lnTo>
                  <a:lnTo>
                    <a:pt x="94" y="261"/>
                  </a:lnTo>
                  <a:lnTo>
                    <a:pt x="94" y="259"/>
                  </a:lnTo>
                  <a:lnTo>
                    <a:pt x="95" y="259"/>
                  </a:lnTo>
                  <a:lnTo>
                    <a:pt x="95" y="258"/>
                  </a:lnTo>
                  <a:lnTo>
                    <a:pt x="91" y="258"/>
                  </a:lnTo>
                  <a:lnTo>
                    <a:pt x="88" y="258"/>
                  </a:lnTo>
                  <a:lnTo>
                    <a:pt x="86" y="258"/>
                  </a:lnTo>
                  <a:lnTo>
                    <a:pt x="83" y="259"/>
                  </a:lnTo>
                  <a:lnTo>
                    <a:pt x="83" y="261"/>
                  </a:lnTo>
                  <a:lnTo>
                    <a:pt x="82" y="256"/>
                  </a:lnTo>
                  <a:lnTo>
                    <a:pt x="85" y="256"/>
                  </a:lnTo>
                  <a:lnTo>
                    <a:pt x="86" y="255"/>
                  </a:lnTo>
                  <a:lnTo>
                    <a:pt x="86" y="253"/>
                  </a:lnTo>
                  <a:lnTo>
                    <a:pt x="88" y="253"/>
                  </a:lnTo>
                  <a:lnTo>
                    <a:pt x="86" y="249"/>
                  </a:lnTo>
                  <a:lnTo>
                    <a:pt x="91" y="244"/>
                  </a:lnTo>
                  <a:lnTo>
                    <a:pt x="91" y="242"/>
                  </a:lnTo>
                  <a:lnTo>
                    <a:pt x="89" y="242"/>
                  </a:lnTo>
                  <a:lnTo>
                    <a:pt x="88" y="238"/>
                  </a:lnTo>
                  <a:lnTo>
                    <a:pt x="88" y="236"/>
                  </a:lnTo>
                  <a:lnTo>
                    <a:pt x="88" y="235"/>
                  </a:lnTo>
                  <a:lnTo>
                    <a:pt x="88" y="233"/>
                  </a:lnTo>
                  <a:lnTo>
                    <a:pt x="86" y="232"/>
                  </a:lnTo>
                  <a:lnTo>
                    <a:pt x="88" y="232"/>
                  </a:lnTo>
                  <a:lnTo>
                    <a:pt x="89" y="232"/>
                  </a:lnTo>
                  <a:lnTo>
                    <a:pt x="88" y="232"/>
                  </a:lnTo>
                  <a:lnTo>
                    <a:pt x="89" y="232"/>
                  </a:lnTo>
                  <a:lnTo>
                    <a:pt x="89" y="230"/>
                  </a:lnTo>
                  <a:lnTo>
                    <a:pt x="88" y="230"/>
                  </a:lnTo>
                  <a:lnTo>
                    <a:pt x="86" y="229"/>
                  </a:lnTo>
                  <a:lnTo>
                    <a:pt x="86" y="226"/>
                  </a:lnTo>
                  <a:lnTo>
                    <a:pt x="86" y="223"/>
                  </a:lnTo>
                  <a:lnTo>
                    <a:pt x="86" y="221"/>
                  </a:lnTo>
                  <a:lnTo>
                    <a:pt x="85" y="221"/>
                  </a:lnTo>
                  <a:lnTo>
                    <a:pt x="83" y="221"/>
                  </a:lnTo>
                  <a:lnTo>
                    <a:pt x="80" y="221"/>
                  </a:lnTo>
                  <a:lnTo>
                    <a:pt x="80" y="220"/>
                  </a:lnTo>
                  <a:lnTo>
                    <a:pt x="80" y="218"/>
                  </a:lnTo>
                  <a:lnTo>
                    <a:pt x="79" y="218"/>
                  </a:lnTo>
                  <a:lnTo>
                    <a:pt x="79" y="217"/>
                  </a:lnTo>
                  <a:lnTo>
                    <a:pt x="79" y="215"/>
                  </a:lnTo>
                  <a:lnTo>
                    <a:pt x="79" y="214"/>
                  </a:lnTo>
                  <a:lnTo>
                    <a:pt x="80" y="211"/>
                  </a:lnTo>
                  <a:lnTo>
                    <a:pt x="79" y="211"/>
                  </a:lnTo>
                  <a:lnTo>
                    <a:pt x="80" y="208"/>
                  </a:lnTo>
                  <a:lnTo>
                    <a:pt x="79" y="208"/>
                  </a:lnTo>
                  <a:lnTo>
                    <a:pt x="79" y="205"/>
                  </a:lnTo>
                  <a:lnTo>
                    <a:pt x="77" y="205"/>
                  </a:lnTo>
                  <a:lnTo>
                    <a:pt x="74" y="205"/>
                  </a:lnTo>
                  <a:lnTo>
                    <a:pt x="74" y="203"/>
                  </a:lnTo>
                  <a:lnTo>
                    <a:pt x="74" y="200"/>
                  </a:lnTo>
                  <a:lnTo>
                    <a:pt x="74" y="196"/>
                  </a:lnTo>
                  <a:lnTo>
                    <a:pt x="73" y="196"/>
                  </a:lnTo>
                  <a:lnTo>
                    <a:pt x="71" y="191"/>
                  </a:lnTo>
                  <a:lnTo>
                    <a:pt x="73" y="191"/>
                  </a:lnTo>
                  <a:lnTo>
                    <a:pt x="74" y="191"/>
                  </a:lnTo>
                  <a:lnTo>
                    <a:pt x="76" y="191"/>
                  </a:lnTo>
                  <a:lnTo>
                    <a:pt x="77" y="191"/>
                  </a:lnTo>
                  <a:lnTo>
                    <a:pt x="77" y="189"/>
                  </a:lnTo>
                  <a:lnTo>
                    <a:pt x="77" y="188"/>
                  </a:lnTo>
                  <a:lnTo>
                    <a:pt x="79" y="186"/>
                  </a:lnTo>
                  <a:lnTo>
                    <a:pt x="80" y="186"/>
                  </a:lnTo>
                  <a:lnTo>
                    <a:pt x="82" y="186"/>
                  </a:lnTo>
                  <a:lnTo>
                    <a:pt x="83" y="186"/>
                  </a:lnTo>
                  <a:lnTo>
                    <a:pt x="86" y="185"/>
                  </a:lnTo>
                  <a:lnTo>
                    <a:pt x="85" y="185"/>
                  </a:lnTo>
                  <a:lnTo>
                    <a:pt x="85" y="180"/>
                  </a:lnTo>
                  <a:lnTo>
                    <a:pt x="85" y="179"/>
                  </a:lnTo>
                  <a:lnTo>
                    <a:pt x="83" y="176"/>
                  </a:lnTo>
                  <a:lnTo>
                    <a:pt x="83" y="174"/>
                  </a:lnTo>
                  <a:lnTo>
                    <a:pt x="85" y="174"/>
                  </a:lnTo>
                  <a:lnTo>
                    <a:pt x="85" y="173"/>
                  </a:lnTo>
                  <a:lnTo>
                    <a:pt x="85" y="171"/>
                  </a:lnTo>
                  <a:lnTo>
                    <a:pt x="85" y="170"/>
                  </a:lnTo>
                  <a:lnTo>
                    <a:pt x="82" y="170"/>
                  </a:lnTo>
                  <a:lnTo>
                    <a:pt x="82" y="168"/>
                  </a:lnTo>
                  <a:lnTo>
                    <a:pt x="83" y="167"/>
                  </a:lnTo>
                  <a:lnTo>
                    <a:pt x="85" y="167"/>
                  </a:lnTo>
                  <a:lnTo>
                    <a:pt x="85" y="165"/>
                  </a:lnTo>
                  <a:lnTo>
                    <a:pt x="83" y="165"/>
                  </a:lnTo>
                  <a:lnTo>
                    <a:pt x="82" y="167"/>
                  </a:lnTo>
                  <a:lnTo>
                    <a:pt x="80" y="167"/>
                  </a:lnTo>
                  <a:lnTo>
                    <a:pt x="82" y="167"/>
                  </a:lnTo>
                  <a:lnTo>
                    <a:pt x="82" y="165"/>
                  </a:lnTo>
                  <a:lnTo>
                    <a:pt x="82" y="164"/>
                  </a:lnTo>
                  <a:lnTo>
                    <a:pt x="83" y="162"/>
                  </a:lnTo>
                  <a:lnTo>
                    <a:pt x="83" y="164"/>
                  </a:lnTo>
                  <a:lnTo>
                    <a:pt x="83" y="162"/>
                  </a:lnTo>
                  <a:lnTo>
                    <a:pt x="83" y="161"/>
                  </a:lnTo>
                  <a:lnTo>
                    <a:pt x="82" y="162"/>
                  </a:lnTo>
                  <a:lnTo>
                    <a:pt x="80" y="164"/>
                  </a:lnTo>
                  <a:lnTo>
                    <a:pt x="79" y="164"/>
                  </a:lnTo>
                  <a:lnTo>
                    <a:pt x="79" y="162"/>
                  </a:lnTo>
                  <a:lnTo>
                    <a:pt x="79" y="161"/>
                  </a:lnTo>
                  <a:lnTo>
                    <a:pt x="79" y="159"/>
                  </a:lnTo>
                  <a:lnTo>
                    <a:pt x="77" y="159"/>
                  </a:lnTo>
                  <a:lnTo>
                    <a:pt x="79" y="158"/>
                  </a:lnTo>
                  <a:lnTo>
                    <a:pt x="80" y="158"/>
                  </a:lnTo>
                  <a:lnTo>
                    <a:pt x="82" y="158"/>
                  </a:lnTo>
                  <a:lnTo>
                    <a:pt x="82" y="156"/>
                  </a:lnTo>
                  <a:lnTo>
                    <a:pt x="79" y="156"/>
                  </a:lnTo>
                  <a:lnTo>
                    <a:pt x="79" y="152"/>
                  </a:lnTo>
                  <a:lnTo>
                    <a:pt x="79" y="150"/>
                  </a:lnTo>
                  <a:lnTo>
                    <a:pt x="79" y="149"/>
                  </a:lnTo>
                  <a:lnTo>
                    <a:pt x="79" y="147"/>
                  </a:lnTo>
                  <a:lnTo>
                    <a:pt x="77" y="147"/>
                  </a:lnTo>
                  <a:lnTo>
                    <a:pt x="77" y="146"/>
                  </a:lnTo>
                  <a:lnTo>
                    <a:pt x="79" y="146"/>
                  </a:lnTo>
                  <a:lnTo>
                    <a:pt x="80" y="146"/>
                  </a:lnTo>
                  <a:lnTo>
                    <a:pt x="80" y="144"/>
                  </a:lnTo>
                  <a:lnTo>
                    <a:pt x="82" y="144"/>
                  </a:lnTo>
                  <a:lnTo>
                    <a:pt x="82" y="141"/>
                  </a:lnTo>
                  <a:lnTo>
                    <a:pt x="80" y="138"/>
                  </a:lnTo>
                  <a:lnTo>
                    <a:pt x="80" y="135"/>
                  </a:lnTo>
                  <a:lnTo>
                    <a:pt x="76" y="135"/>
                  </a:lnTo>
                  <a:lnTo>
                    <a:pt x="76" y="136"/>
                  </a:lnTo>
                  <a:lnTo>
                    <a:pt x="71" y="135"/>
                  </a:lnTo>
                  <a:lnTo>
                    <a:pt x="71" y="129"/>
                  </a:lnTo>
                  <a:lnTo>
                    <a:pt x="73" y="129"/>
                  </a:lnTo>
                  <a:lnTo>
                    <a:pt x="71" y="126"/>
                  </a:lnTo>
                  <a:lnTo>
                    <a:pt x="70" y="126"/>
                  </a:lnTo>
                  <a:lnTo>
                    <a:pt x="70" y="123"/>
                  </a:lnTo>
                  <a:lnTo>
                    <a:pt x="68" y="121"/>
                  </a:lnTo>
                  <a:lnTo>
                    <a:pt x="68" y="120"/>
                  </a:lnTo>
                  <a:lnTo>
                    <a:pt x="70" y="120"/>
                  </a:lnTo>
                  <a:lnTo>
                    <a:pt x="71" y="120"/>
                  </a:lnTo>
                  <a:lnTo>
                    <a:pt x="71" y="118"/>
                  </a:lnTo>
                  <a:lnTo>
                    <a:pt x="73" y="118"/>
                  </a:lnTo>
                  <a:lnTo>
                    <a:pt x="74" y="118"/>
                  </a:lnTo>
                  <a:lnTo>
                    <a:pt x="76" y="117"/>
                  </a:lnTo>
                  <a:lnTo>
                    <a:pt x="77" y="117"/>
                  </a:lnTo>
                  <a:lnTo>
                    <a:pt x="77" y="115"/>
                  </a:lnTo>
                  <a:lnTo>
                    <a:pt x="77" y="114"/>
                  </a:lnTo>
                  <a:lnTo>
                    <a:pt x="77" y="112"/>
                  </a:lnTo>
                  <a:lnTo>
                    <a:pt x="77" y="111"/>
                  </a:lnTo>
                  <a:lnTo>
                    <a:pt x="82" y="109"/>
                  </a:lnTo>
                  <a:lnTo>
                    <a:pt x="85" y="109"/>
                  </a:lnTo>
                  <a:lnTo>
                    <a:pt x="85" y="106"/>
                  </a:lnTo>
                  <a:lnTo>
                    <a:pt x="86" y="105"/>
                  </a:lnTo>
                  <a:lnTo>
                    <a:pt x="86" y="103"/>
                  </a:lnTo>
                  <a:lnTo>
                    <a:pt x="85" y="102"/>
                  </a:lnTo>
                  <a:lnTo>
                    <a:pt x="86" y="102"/>
                  </a:lnTo>
                  <a:lnTo>
                    <a:pt x="86" y="100"/>
                  </a:lnTo>
                  <a:lnTo>
                    <a:pt x="85" y="100"/>
                  </a:lnTo>
                  <a:lnTo>
                    <a:pt x="83" y="100"/>
                  </a:lnTo>
                  <a:lnTo>
                    <a:pt x="82" y="97"/>
                  </a:lnTo>
                  <a:lnTo>
                    <a:pt x="82" y="99"/>
                  </a:lnTo>
                  <a:lnTo>
                    <a:pt x="80" y="97"/>
                  </a:lnTo>
                  <a:lnTo>
                    <a:pt x="82" y="97"/>
                  </a:lnTo>
                  <a:lnTo>
                    <a:pt x="82" y="94"/>
                  </a:lnTo>
                  <a:lnTo>
                    <a:pt x="82" y="93"/>
                  </a:lnTo>
                  <a:lnTo>
                    <a:pt x="80" y="91"/>
                  </a:lnTo>
                  <a:lnTo>
                    <a:pt x="80" y="90"/>
                  </a:lnTo>
                  <a:lnTo>
                    <a:pt x="82" y="88"/>
                  </a:lnTo>
                  <a:lnTo>
                    <a:pt x="80" y="85"/>
                  </a:lnTo>
                  <a:lnTo>
                    <a:pt x="83" y="85"/>
                  </a:lnTo>
                  <a:lnTo>
                    <a:pt x="83" y="83"/>
                  </a:lnTo>
                  <a:lnTo>
                    <a:pt x="85" y="83"/>
                  </a:lnTo>
                  <a:lnTo>
                    <a:pt x="85" y="82"/>
                  </a:lnTo>
                  <a:lnTo>
                    <a:pt x="86" y="82"/>
                  </a:lnTo>
                  <a:lnTo>
                    <a:pt x="86" y="80"/>
                  </a:lnTo>
                  <a:lnTo>
                    <a:pt x="88" y="80"/>
                  </a:lnTo>
                  <a:lnTo>
                    <a:pt x="89" y="79"/>
                  </a:lnTo>
                  <a:lnTo>
                    <a:pt x="89" y="77"/>
                  </a:lnTo>
                  <a:lnTo>
                    <a:pt x="92" y="77"/>
                  </a:lnTo>
                  <a:lnTo>
                    <a:pt x="92" y="74"/>
                  </a:lnTo>
                  <a:lnTo>
                    <a:pt x="94" y="74"/>
                  </a:lnTo>
                  <a:lnTo>
                    <a:pt x="94" y="73"/>
                  </a:lnTo>
                  <a:lnTo>
                    <a:pt x="92" y="70"/>
                  </a:lnTo>
                  <a:lnTo>
                    <a:pt x="94" y="70"/>
                  </a:lnTo>
                  <a:lnTo>
                    <a:pt x="94" y="68"/>
                  </a:lnTo>
                  <a:lnTo>
                    <a:pt x="95" y="68"/>
                  </a:lnTo>
                  <a:lnTo>
                    <a:pt x="95" y="67"/>
                  </a:lnTo>
                  <a:lnTo>
                    <a:pt x="97" y="67"/>
                  </a:lnTo>
                  <a:lnTo>
                    <a:pt x="98" y="70"/>
                  </a:lnTo>
                  <a:lnTo>
                    <a:pt x="98" y="71"/>
                  </a:lnTo>
                  <a:lnTo>
                    <a:pt x="98" y="70"/>
                  </a:lnTo>
                  <a:lnTo>
                    <a:pt x="103" y="70"/>
                  </a:lnTo>
                  <a:lnTo>
                    <a:pt x="108" y="70"/>
                  </a:lnTo>
                  <a:lnTo>
                    <a:pt x="109" y="70"/>
                  </a:lnTo>
                  <a:lnTo>
                    <a:pt x="111" y="70"/>
                  </a:lnTo>
                  <a:lnTo>
                    <a:pt x="112" y="68"/>
                  </a:lnTo>
                  <a:lnTo>
                    <a:pt x="111" y="68"/>
                  </a:lnTo>
                  <a:lnTo>
                    <a:pt x="112" y="67"/>
                  </a:lnTo>
                  <a:lnTo>
                    <a:pt x="114" y="67"/>
                  </a:lnTo>
                  <a:lnTo>
                    <a:pt x="115" y="67"/>
                  </a:lnTo>
                  <a:lnTo>
                    <a:pt x="117" y="65"/>
                  </a:lnTo>
                  <a:lnTo>
                    <a:pt x="118" y="64"/>
                  </a:lnTo>
                  <a:lnTo>
                    <a:pt x="120" y="62"/>
                  </a:lnTo>
                  <a:lnTo>
                    <a:pt x="120" y="61"/>
                  </a:lnTo>
                  <a:lnTo>
                    <a:pt x="121" y="61"/>
                  </a:lnTo>
                  <a:lnTo>
                    <a:pt x="123" y="61"/>
                  </a:lnTo>
                  <a:lnTo>
                    <a:pt x="123" y="59"/>
                  </a:lnTo>
                  <a:lnTo>
                    <a:pt x="124" y="59"/>
                  </a:lnTo>
                  <a:lnTo>
                    <a:pt x="126" y="59"/>
                  </a:lnTo>
                  <a:lnTo>
                    <a:pt x="126" y="58"/>
                  </a:lnTo>
                  <a:lnTo>
                    <a:pt x="124" y="58"/>
                  </a:lnTo>
                  <a:lnTo>
                    <a:pt x="124" y="56"/>
                  </a:lnTo>
                  <a:lnTo>
                    <a:pt x="126" y="56"/>
                  </a:lnTo>
                  <a:lnTo>
                    <a:pt x="127" y="58"/>
                  </a:lnTo>
                  <a:lnTo>
                    <a:pt x="127" y="56"/>
                  </a:lnTo>
                  <a:lnTo>
                    <a:pt x="130" y="56"/>
                  </a:lnTo>
                  <a:lnTo>
                    <a:pt x="132" y="56"/>
                  </a:lnTo>
                  <a:lnTo>
                    <a:pt x="133" y="58"/>
                  </a:lnTo>
                  <a:lnTo>
                    <a:pt x="135" y="56"/>
                  </a:lnTo>
                  <a:lnTo>
                    <a:pt x="136" y="58"/>
                  </a:lnTo>
                  <a:lnTo>
                    <a:pt x="136" y="56"/>
                  </a:lnTo>
                  <a:lnTo>
                    <a:pt x="135" y="56"/>
                  </a:lnTo>
                  <a:lnTo>
                    <a:pt x="133" y="56"/>
                  </a:lnTo>
                  <a:lnTo>
                    <a:pt x="133" y="55"/>
                  </a:lnTo>
                  <a:lnTo>
                    <a:pt x="135" y="55"/>
                  </a:lnTo>
                  <a:lnTo>
                    <a:pt x="135" y="56"/>
                  </a:lnTo>
                  <a:lnTo>
                    <a:pt x="138" y="56"/>
                  </a:lnTo>
                  <a:lnTo>
                    <a:pt x="139" y="56"/>
                  </a:lnTo>
                  <a:lnTo>
                    <a:pt x="141" y="56"/>
                  </a:lnTo>
                  <a:lnTo>
                    <a:pt x="141" y="55"/>
                  </a:lnTo>
                  <a:lnTo>
                    <a:pt x="142" y="55"/>
                  </a:lnTo>
                  <a:lnTo>
                    <a:pt x="142" y="56"/>
                  </a:lnTo>
                  <a:lnTo>
                    <a:pt x="144" y="56"/>
                  </a:lnTo>
                  <a:lnTo>
                    <a:pt x="147" y="58"/>
                  </a:lnTo>
                  <a:lnTo>
                    <a:pt x="148" y="58"/>
                  </a:lnTo>
                  <a:lnTo>
                    <a:pt x="148" y="56"/>
                  </a:lnTo>
                  <a:lnTo>
                    <a:pt x="151" y="58"/>
                  </a:lnTo>
                  <a:lnTo>
                    <a:pt x="151" y="56"/>
                  </a:lnTo>
                  <a:lnTo>
                    <a:pt x="151" y="55"/>
                  </a:lnTo>
                  <a:lnTo>
                    <a:pt x="151" y="50"/>
                  </a:lnTo>
                  <a:lnTo>
                    <a:pt x="151" y="49"/>
                  </a:lnTo>
                  <a:lnTo>
                    <a:pt x="154" y="49"/>
                  </a:lnTo>
                  <a:lnTo>
                    <a:pt x="154" y="47"/>
                  </a:lnTo>
                  <a:lnTo>
                    <a:pt x="154" y="46"/>
                  </a:lnTo>
                  <a:lnTo>
                    <a:pt x="153" y="46"/>
                  </a:lnTo>
                  <a:lnTo>
                    <a:pt x="154" y="46"/>
                  </a:lnTo>
                  <a:lnTo>
                    <a:pt x="156" y="46"/>
                  </a:lnTo>
                  <a:lnTo>
                    <a:pt x="156" y="44"/>
                  </a:lnTo>
                  <a:lnTo>
                    <a:pt x="158" y="43"/>
                  </a:lnTo>
                  <a:lnTo>
                    <a:pt x="159" y="44"/>
                  </a:lnTo>
                  <a:lnTo>
                    <a:pt x="161" y="46"/>
                  </a:lnTo>
                  <a:lnTo>
                    <a:pt x="162" y="46"/>
                  </a:lnTo>
                  <a:lnTo>
                    <a:pt x="164" y="46"/>
                  </a:lnTo>
                  <a:lnTo>
                    <a:pt x="165" y="46"/>
                  </a:lnTo>
                  <a:lnTo>
                    <a:pt x="167" y="46"/>
                  </a:lnTo>
                  <a:lnTo>
                    <a:pt x="170" y="46"/>
                  </a:lnTo>
                  <a:lnTo>
                    <a:pt x="171" y="46"/>
                  </a:lnTo>
                  <a:lnTo>
                    <a:pt x="171" y="47"/>
                  </a:lnTo>
                  <a:lnTo>
                    <a:pt x="170" y="47"/>
                  </a:lnTo>
                  <a:lnTo>
                    <a:pt x="168" y="49"/>
                  </a:lnTo>
                  <a:lnTo>
                    <a:pt x="168" y="50"/>
                  </a:lnTo>
                  <a:lnTo>
                    <a:pt x="170" y="50"/>
                  </a:lnTo>
                  <a:lnTo>
                    <a:pt x="171" y="49"/>
                  </a:lnTo>
                  <a:lnTo>
                    <a:pt x="173" y="49"/>
                  </a:lnTo>
                  <a:lnTo>
                    <a:pt x="174" y="49"/>
                  </a:lnTo>
                  <a:lnTo>
                    <a:pt x="174" y="47"/>
                  </a:lnTo>
                  <a:lnTo>
                    <a:pt x="174" y="46"/>
                  </a:lnTo>
                  <a:lnTo>
                    <a:pt x="173" y="46"/>
                  </a:lnTo>
                  <a:lnTo>
                    <a:pt x="173" y="44"/>
                  </a:lnTo>
                  <a:lnTo>
                    <a:pt x="174" y="46"/>
                  </a:lnTo>
                  <a:lnTo>
                    <a:pt x="176" y="44"/>
                  </a:lnTo>
                  <a:lnTo>
                    <a:pt x="176" y="43"/>
                  </a:lnTo>
                  <a:lnTo>
                    <a:pt x="177" y="43"/>
                  </a:lnTo>
                  <a:lnTo>
                    <a:pt x="179" y="44"/>
                  </a:lnTo>
                  <a:lnTo>
                    <a:pt x="180" y="44"/>
                  </a:lnTo>
                  <a:lnTo>
                    <a:pt x="182" y="44"/>
                  </a:lnTo>
                  <a:lnTo>
                    <a:pt x="183" y="44"/>
                  </a:lnTo>
                  <a:lnTo>
                    <a:pt x="185" y="44"/>
                  </a:lnTo>
                  <a:lnTo>
                    <a:pt x="186" y="46"/>
                  </a:lnTo>
                  <a:lnTo>
                    <a:pt x="188" y="46"/>
                  </a:lnTo>
                  <a:lnTo>
                    <a:pt x="188" y="44"/>
                  </a:lnTo>
                  <a:lnTo>
                    <a:pt x="188" y="43"/>
                  </a:lnTo>
                  <a:lnTo>
                    <a:pt x="189" y="43"/>
                  </a:lnTo>
                  <a:lnTo>
                    <a:pt x="191" y="43"/>
                  </a:lnTo>
                  <a:lnTo>
                    <a:pt x="192" y="43"/>
                  </a:lnTo>
                  <a:lnTo>
                    <a:pt x="194" y="40"/>
                  </a:lnTo>
                  <a:lnTo>
                    <a:pt x="195" y="38"/>
                  </a:lnTo>
                  <a:lnTo>
                    <a:pt x="197" y="38"/>
                  </a:lnTo>
                  <a:lnTo>
                    <a:pt x="197" y="37"/>
                  </a:lnTo>
                  <a:lnTo>
                    <a:pt x="198" y="35"/>
                  </a:lnTo>
                  <a:lnTo>
                    <a:pt x="198" y="34"/>
                  </a:lnTo>
                  <a:lnTo>
                    <a:pt x="200" y="34"/>
                  </a:lnTo>
                  <a:lnTo>
                    <a:pt x="200" y="35"/>
                  </a:lnTo>
                  <a:lnTo>
                    <a:pt x="201" y="35"/>
                  </a:lnTo>
                  <a:lnTo>
                    <a:pt x="203" y="37"/>
                  </a:lnTo>
                  <a:lnTo>
                    <a:pt x="204" y="35"/>
                  </a:lnTo>
                  <a:lnTo>
                    <a:pt x="204" y="34"/>
                  </a:lnTo>
                  <a:lnTo>
                    <a:pt x="206" y="34"/>
                  </a:lnTo>
                  <a:lnTo>
                    <a:pt x="207" y="32"/>
                  </a:lnTo>
                  <a:lnTo>
                    <a:pt x="210" y="32"/>
                  </a:lnTo>
                  <a:lnTo>
                    <a:pt x="212" y="32"/>
                  </a:lnTo>
                  <a:lnTo>
                    <a:pt x="214" y="32"/>
                  </a:lnTo>
                  <a:lnTo>
                    <a:pt x="214" y="34"/>
                  </a:lnTo>
                  <a:lnTo>
                    <a:pt x="212" y="35"/>
                  </a:lnTo>
                  <a:lnTo>
                    <a:pt x="212" y="37"/>
                  </a:lnTo>
                  <a:lnTo>
                    <a:pt x="210" y="38"/>
                  </a:lnTo>
                  <a:lnTo>
                    <a:pt x="209" y="38"/>
                  </a:lnTo>
                  <a:lnTo>
                    <a:pt x="207" y="40"/>
                  </a:lnTo>
                  <a:lnTo>
                    <a:pt x="209" y="40"/>
                  </a:lnTo>
                  <a:lnTo>
                    <a:pt x="210" y="40"/>
                  </a:lnTo>
                  <a:lnTo>
                    <a:pt x="210" y="38"/>
                  </a:lnTo>
                  <a:lnTo>
                    <a:pt x="212" y="38"/>
                  </a:lnTo>
                  <a:lnTo>
                    <a:pt x="214" y="37"/>
                  </a:lnTo>
                  <a:lnTo>
                    <a:pt x="217" y="37"/>
                  </a:lnTo>
                  <a:lnTo>
                    <a:pt x="217" y="35"/>
                  </a:lnTo>
                  <a:lnTo>
                    <a:pt x="220" y="35"/>
                  </a:lnTo>
                  <a:lnTo>
                    <a:pt x="220" y="34"/>
                  </a:lnTo>
                  <a:lnTo>
                    <a:pt x="220" y="32"/>
                  </a:lnTo>
                  <a:lnTo>
                    <a:pt x="221" y="32"/>
                  </a:lnTo>
                  <a:lnTo>
                    <a:pt x="223" y="30"/>
                  </a:lnTo>
                  <a:lnTo>
                    <a:pt x="223" y="29"/>
                  </a:lnTo>
                  <a:lnTo>
                    <a:pt x="224" y="29"/>
                  </a:lnTo>
                  <a:lnTo>
                    <a:pt x="226" y="29"/>
                  </a:lnTo>
                  <a:lnTo>
                    <a:pt x="226" y="27"/>
                  </a:lnTo>
                  <a:lnTo>
                    <a:pt x="226" y="26"/>
                  </a:lnTo>
                  <a:lnTo>
                    <a:pt x="226" y="24"/>
                  </a:lnTo>
                  <a:lnTo>
                    <a:pt x="226" y="23"/>
                  </a:lnTo>
                  <a:lnTo>
                    <a:pt x="227" y="21"/>
                  </a:lnTo>
                  <a:lnTo>
                    <a:pt x="229" y="20"/>
                  </a:lnTo>
                  <a:lnTo>
                    <a:pt x="229" y="18"/>
                  </a:lnTo>
                  <a:lnTo>
                    <a:pt x="229" y="17"/>
                  </a:lnTo>
                  <a:lnTo>
                    <a:pt x="229" y="15"/>
                  </a:lnTo>
                  <a:lnTo>
                    <a:pt x="230" y="14"/>
                  </a:lnTo>
                  <a:lnTo>
                    <a:pt x="232" y="14"/>
                  </a:lnTo>
                  <a:lnTo>
                    <a:pt x="233" y="14"/>
                  </a:lnTo>
                  <a:lnTo>
                    <a:pt x="235" y="14"/>
                  </a:lnTo>
                  <a:lnTo>
                    <a:pt x="236" y="14"/>
                  </a:lnTo>
                  <a:lnTo>
                    <a:pt x="238" y="12"/>
                  </a:lnTo>
                  <a:lnTo>
                    <a:pt x="239" y="14"/>
                  </a:lnTo>
                  <a:lnTo>
                    <a:pt x="241" y="14"/>
                  </a:lnTo>
                  <a:lnTo>
                    <a:pt x="242" y="14"/>
                  </a:lnTo>
                  <a:lnTo>
                    <a:pt x="242" y="15"/>
                  </a:lnTo>
                  <a:lnTo>
                    <a:pt x="244" y="15"/>
                  </a:lnTo>
                  <a:lnTo>
                    <a:pt x="245" y="15"/>
                  </a:lnTo>
                  <a:lnTo>
                    <a:pt x="247" y="15"/>
                  </a:lnTo>
                  <a:lnTo>
                    <a:pt x="248" y="17"/>
                  </a:lnTo>
                  <a:lnTo>
                    <a:pt x="250" y="17"/>
                  </a:lnTo>
                  <a:lnTo>
                    <a:pt x="250" y="18"/>
                  </a:lnTo>
                  <a:lnTo>
                    <a:pt x="251" y="18"/>
                  </a:lnTo>
                  <a:lnTo>
                    <a:pt x="253" y="18"/>
                  </a:lnTo>
                  <a:lnTo>
                    <a:pt x="254" y="18"/>
                  </a:lnTo>
                  <a:lnTo>
                    <a:pt x="256" y="18"/>
                  </a:lnTo>
                  <a:lnTo>
                    <a:pt x="254" y="20"/>
                  </a:lnTo>
                  <a:lnTo>
                    <a:pt x="257" y="20"/>
                  </a:lnTo>
                  <a:lnTo>
                    <a:pt x="260" y="15"/>
                  </a:lnTo>
                  <a:lnTo>
                    <a:pt x="262" y="12"/>
                  </a:lnTo>
                  <a:lnTo>
                    <a:pt x="262" y="11"/>
                  </a:lnTo>
                  <a:lnTo>
                    <a:pt x="263" y="11"/>
                  </a:lnTo>
                  <a:lnTo>
                    <a:pt x="265" y="9"/>
                  </a:lnTo>
                  <a:lnTo>
                    <a:pt x="266" y="9"/>
                  </a:lnTo>
                  <a:lnTo>
                    <a:pt x="268" y="9"/>
                  </a:lnTo>
                  <a:lnTo>
                    <a:pt x="269" y="8"/>
                  </a:lnTo>
                  <a:lnTo>
                    <a:pt x="271" y="8"/>
                  </a:lnTo>
                  <a:lnTo>
                    <a:pt x="271" y="6"/>
                  </a:lnTo>
                  <a:lnTo>
                    <a:pt x="273" y="5"/>
                  </a:lnTo>
                  <a:lnTo>
                    <a:pt x="274" y="5"/>
                  </a:lnTo>
                  <a:lnTo>
                    <a:pt x="276" y="5"/>
                  </a:lnTo>
                  <a:lnTo>
                    <a:pt x="274" y="2"/>
                  </a:lnTo>
                  <a:lnTo>
                    <a:pt x="276" y="2"/>
                  </a:lnTo>
                  <a:lnTo>
                    <a:pt x="277" y="0"/>
                  </a:lnTo>
                  <a:lnTo>
                    <a:pt x="277" y="2"/>
                  </a:lnTo>
                  <a:lnTo>
                    <a:pt x="279" y="2"/>
                  </a:lnTo>
                  <a:lnTo>
                    <a:pt x="279" y="0"/>
                  </a:lnTo>
                  <a:lnTo>
                    <a:pt x="280" y="0"/>
                  </a:lnTo>
                  <a:lnTo>
                    <a:pt x="279" y="0"/>
                  </a:lnTo>
                  <a:lnTo>
                    <a:pt x="280" y="2"/>
                  </a:lnTo>
                  <a:lnTo>
                    <a:pt x="282" y="3"/>
                  </a:lnTo>
                  <a:lnTo>
                    <a:pt x="283" y="2"/>
                  </a:lnTo>
                  <a:lnTo>
                    <a:pt x="283" y="3"/>
                  </a:lnTo>
                  <a:lnTo>
                    <a:pt x="283" y="5"/>
                  </a:lnTo>
                  <a:lnTo>
                    <a:pt x="283" y="6"/>
                  </a:lnTo>
                  <a:lnTo>
                    <a:pt x="285" y="5"/>
                  </a:lnTo>
                  <a:lnTo>
                    <a:pt x="285" y="6"/>
                  </a:lnTo>
                  <a:lnTo>
                    <a:pt x="285" y="8"/>
                  </a:lnTo>
                  <a:lnTo>
                    <a:pt x="285" y="9"/>
                  </a:lnTo>
                  <a:lnTo>
                    <a:pt x="286" y="9"/>
                  </a:lnTo>
                  <a:lnTo>
                    <a:pt x="286" y="11"/>
                  </a:lnTo>
                  <a:lnTo>
                    <a:pt x="285" y="11"/>
                  </a:lnTo>
                  <a:lnTo>
                    <a:pt x="286" y="12"/>
                  </a:lnTo>
                  <a:lnTo>
                    <a:pt x="286" y="14"/>
                  </a:lnTo>
                  <a:lnTo>
                    <a:pt x="288" y="14"/>
                  </a:lnTo>
                  <a:lnTo>
                    <a:pt x="288" y="12"/>
                  </a:lnTo>
                  <a:lnTo>
                    <a:pt x="289" y="12"/>
                  </a:lnTo>
                  <a:lnTo>
                    <a:pt x="291" y="12"/>
                  </a:lnTo>
                  <a:lnTo>
                    <a:pt x="292" y="8"/>
                  </a:lnTo>
                  <a:lnTo>
                    <a:pt x="294" y="8"/>
                  </a:lnTo>
                  <a:lnTo>
                    <a:pt x="295" y="9"/>
                  </a:lnTo>
                  <a:lnTo>
                    <a:pt x="295" y="11"/>
                  </a:lnTo>
                  <a:lnTo>
                    <a:pt x="295" y="14"/>
                  </a:lnTo>
                  <a:lnTo>
                    <a:pt x="294" y="14"/>
                  </a:lnTo>
                  <a:lnTo>
                    <a:pt x="294" y="15"/>
                  </a:lnTo>
                  <a:lnTo>
                    <a:pt x="295" y="15"/>
                  </a:lnTo>
                  <a:lnTo>
                    <a:pt x="295" y="17"/>
                  </a:lnTo>
                  <a:lnTo>
                    <a:pt x="297" y="18"/>
                  </a:lnTo>
                  <a:lnTo>
                    <a:pt x="298" y="18"/>
                  </a:lnTo>
                  <a:lnTo>
                    <a:pt x="300" y="18"/>
                  </a:lnTo>
                  <a:lnTo>
                    <a:pt x="301" y="18"/>
                  </a:lnTo>
                  <a:lnTo>
                    <a:pt x="301" y="17"/>
                  </a:lnTo>
                  <a:lnTo>
                    <a:pt x="303" y="15"/>
                  </a:lnTo>
                  <a:lnTo>
                    <a:pt x="304" y="15"/>
                  </a:lnTo>
                  <a:lnTo>
                    <a:pt x="306" y="15"/>
                  </a:lnTo>
                  <a:lnTo>
                    <a:pt x="307" y="17"/>
                  </a:lnTo>
                  <a:lnTo>
                    <a:pt x="309" y="18"/>
                  </a:lnTo>
                  <a:lnTo>
                    <a:pt x="310" y="21"/>
                  </a:lnTo>
                  <a:lnTo>
                    <a:pt x="312" y="18"/>
                  </a:lnTo>
                  <a:lnTo>
                    <a:pt x="313" y="18"/>
                  </a:lnTo>
                  <a:lnTo>
                    <a:pt x="312" y="15"/>
                  </a:lnTo>
                  <a:lnTo>
                    <a:pt x="313" y="15"/>
                  </a:lnTo>
                  <a:lnTo>
                    <a:pt x="315" y="14"/>
                  </a:lnTo>
                  <a:lnTo>
                    <a:pt x="316" y="15"/>
                  </a:lnTo>
                  <a:lnTo>
                    <a:pt x="316" y="14"/>
                  </a:lnTo>
                  <a:lnTo>
                    <a:pt x="319" y="15"/>
                  </a:lnTo>
                  <a:lnTo>
                    <a:pt x="319" y="14"/>
                  </a:lnTo>
                  <a:lnTo>
                    <a:pt x="318" y="8"/>
                  </a:lnTo>
                  <a:lnTo>
                    <a:pt x="319" y="8"/>
                  </a:lnTo>
                  <a:lnTo>
                    <a:pt x="321" y="8"/>
                  </a:lnTo>
                  <a:lnTo>
                    <a:pt x="322" y="8"/>
                  </a:lnTo>
                  <a:lnTo>
                    <a:pt x="321" y="8"/>
                  </a:lnTo>
                  <a:lnTo>
                    <a:pt x="321" y="6"/>
                  </a:lnTo>
                  <a:lnTo>
                    <a:pt x="319" y="6"/>
                  </a:lnTo>
                  <a:lnTo>
                    <a:pt x="321" y="6"/>
                  </a:lnTo>
                  <a:lnTo>
                    <a:pt x="322" y="6"/>
                  </a:lnTo>
                  <a:lnTo>
                    <a:pt x="322" y="5"/>
                  </a:lnTo>
                  <a:lnTo>
                    <a:pt x="324" y="5"/>
                  </a:lnTo>
                  <a:lnTo>
                    <a:pt x="325" y="5"/>
                  </a:lnTo>
                  <a:lnTo>
                    <a:pt x="327" y="6"/>
                  </a:lnTo>
                  <a:lnTo>
                    <a:pt x="329" y="8"/>
                  </a:lnTo>
                  <a:lnTo>
                    <a:pt x="332" y="6"/>
                  </a:lnTo>
                  <a:lnTo>
                    <a:pt x="333" y="9"/>
                  </a:lnTo>
                  <a:lnTo>
                    <a:pt x="335" y="12"/>
                  </a:lnTo>
                  <a:lnTo>
                    <a:pt x="333" y="15"/>
                  </a:lnTo>
                  <a:lnTo>
                    <a:pt x="333" y="17"/>
                  </a:lnTo>
                  <a:lnTo>
                    <a:pt x="335" y="18"/>
                  </a:lnTo>
                  <a:lnTo>
                    <a:pt x="336" y="20"/>
                  </a:lnTo>
                  <a:lnTo>
                    <a:pt x="344" y="15"/>
                  </a:lnTo>
                  <a:lnTo>
                    <a:pt x="347" y="20"/>
                  </a:lnTo>
                  <a:lnTo>
                    <a:pt x="353" y="27"/>
                  </a:lnTo>
                  <a:lnTo>
                    <a:pt x="354" y="29"/>
                  </a:lnTo>
                  <a:lnTo>
                    <a:pt x="354" y="30"/>
                  </a:lnTo>
                  <a:lnTo>
                    <a:pt x="356" y="34"/>
                  </a:lnTo>
                  <a:lnTo>
                    <a:pt x="357" y="34"/>
                  </a:lnTo>
                  <a:lnTo>
                    <a:pt x="357" y="35"/>
                  </a:lnTo>
                  <a:lnTo>
                    <a:pt x="359" y="34"/>
                  </a:lnTo>
                  <a:lnTo>
                    <a:pt x="360" y="32"/>
                  </a:lnTo>
                  <a:lnTo>
                    <a:pt x="360" y="34"/>
                  </a:lnTo>
                  <a:lnTo>
                    <a:pt x="362" y="32"/>
                  </a:lnTo>
                  <a:lnTo>
                    <a:pt x="360" y="32"/>
                  </a:lnTo>
                  <a:lnTo>
                    <a:pt x="359" y="30"/>
                  </a:lnTo>
                  <a:lnTo>
                    <a:pt x="359" y="29"/>
                  </a:lnTo>
                  <a:lnTo>
                    <a:pt x="360" y="29"/>
                  </a:lnTo>
                  <a:lnTo>
                    <a:pt x="362" y="32"/>
                  </a:lnTo>
                  <a:lnTo>
                    <a:pt x="363" y="30"/>
                  </a:lnTo>
                  <a:lnTo>
                    <a:pt x="365" y="29"/>
                  </a:lnTo>
                  <a:lnTo>
                    <a:pt x="366" y="27"/>
                  </a:lnTo>
                  <a:lnTo>
                    <a:pt x="366" y="29"/>
                  </a:lnTo>
                  <a:lnTo>
                    <a:pt x="368" y="30"/>
                  </a:lnTo>
                  <a:lnTo>
                    <a:pt x="369" y="32"/>
                  </a:lnTo>
                  <a:lnTo>
                    <a:pt x="369" y="34"/>
                  </a:lnTo>
                  <a:lnTo>
                    <a:pt x="371" y="34"/>
                  </a:lnTo>
                  <a:lnTo>
                    <a:pt x="372" y="35"/>
                  </a:lnTo>
                  <a:lnTo>
                    <a:pt x="374" y="37"/>
                  </a:lnTo>
                  <a:lnTo>
                    <a:pt x="374" y="38"/>
                  </a:lnTo>
                  <a:lnTo>
                    <a:pt x="377" y="37"/>
                  </a:lnTo>
                  <a:lnTo>
                    <a:pt x="377" y="38"/>
                  </a:lnTo>
                  <a:lnTo>
                    <a:pt x="380" y="41"/>
                  </a:lnTo>
                  <a:lnTo>
                    <a:pt x="378" y="41"/>
                  </a:lnTo>
                  <a:lnTo>
                    <a:pt x="377" y="41"/>
                  </a:lnTo>
                  <a:lnTo>
                    <a:pt x="377" y="44"/>
                  </a:lnTo>
                  <a:lnTo>
                    <a:pt x="377" y="46"/>
                  </a:lnTo>
                  <a:lnTo>
                    <a:pt x="375" y="47"/>
                  </a:lnTo>
                  <a:lnTo>
                    <a:pt x="374" y="52"/>
                  </a:lnTo>
                  <a:lnTo>
                    <a:pt x="374" y="53"/>
                  </a:lnTo>
                  <a:lnTo>
                    <a:pt x="375" y="53"/>
                  </a:lnTo>
                  <a:lnTo>
                    <a:pt x="375" y="55"/>
                  </a:lnTo>
                  <a:lnTo>
                    <a:pt x="378" y="55"/>
                  </a:lnTo>
                  <a:lnTo>
                    <a:pt x="380" y="56"/>
                  </a:lnTo>
                  <a:lnTo>
                    <a:pt x="383" y="58"/>
                  </a:lnTo>
                  <a:lnTo>
                    <a:pt x="385" y="58"/>
                  </a:lnTo>
                  <a:lnTo>
                    <a:pt x="386" y="58"/>
                  </a:lnTo>
                  <a:lnTo>
                    <a:pt x="388" y="58"/>
                  </a:lnTo>
                  <a:lnTo>
                    <a:pt x="388" y="56"/>
                  </a:lnTo>
                  <a:lnTo>
                    <a:pt x="388" y="58"/>
                  </a:lnTo>
                  <a:lnTo>
                    <a:pt x="389" y="62"/>
                  </a:lnTo>
                  <a:lnTo>
                    <a:pt x="389" y="65"/>
                  </a:lnTo>
                  <a:lnTo>
                    <a:pt x="391" y="68"/>
                  </a:lnTo>
                  <a:lnTo>
                    <a:pt x="392" y="70"/>
                  </a:lnTo>
                  <a:lnTo>
                    <a:pt x="394" y="71"/>
                  </a:lnTo>
                  <a:lnTo>
                    <a:pt x="394" y="73"/>
                  </a:lnTo>
                  <a:lnTo>
                    <a:pt x="395" y="73"/>
                  </a:lnTo>
                  <a:lnTo>
                    <a:pt x="395" y="76"/>
                  </a:lnTo>
                  <a:lnTo>
                    <a:pt x="395" y="77"/>
                  </a:lnTo>
                  <a:lnTo>
                    <a:pt x="397" y="79"/>
                  </a:lnTo>
                  <a:lnTo>
                    <a:pt x="397" y="80"/>
                  </a:lnTo>
                  <a:lnTo>
                    <a:pt x="395" y="82"/>
                  </a:lnTo>
                  <a:lnTo>
                    <a:pt x="397" y="83"/>
                  </a:lnTo>
                  <a:lnTo>
                    <a:pt x="394" y="83"/>
                  </a:lnTo>
                  <a:lnTo>
                    <a:pt x="395" y="87"/>
                  </a:lnTo>
                  <a:lnTo>
                    <a:pt x="394" y="87"/>
                  </a:lnTo>
                  <a:lnTo>
                    <a:pt x="395" y="87"/>
                  </a:lnTo>
                  <a:lnTo>
                    <a:pt x="394" y="88"/>
                  </a:lnTo>
                  <a:lnTo>
                    <a:pt x="395" y="90"/>
                  </a:lnTo>
                  <a:lnTo>
                    <a:pt x="394" y="91"/>
                  </a:lnTo>
                  <a:lnTo>
                    <a:pt x="392" y="91"/>
                  </a:lnTo>
                  <a:lnTo>
                    <a:pt x="391" y="91"/>
                  </a:lnTo>
                  <a:lnTo>
                    <a:pt x="391" y="90"/>
                  </a:lnTo>
                  <a:lnTo>
                    <a:pt x="389" y="90"/>
                  </a:lnTo>
                  <a:lnTo>
                    <a:pt x="391" y="91"/>
                  </a:lnTo>
                  <a:lnTo>
                    <a:pt x="391" y="93"/>
                  </a:lnTo>
                  <a:lnTo>
                    <a:pt x="391" y="94"/>
                  </a:lnTo>
                  <a:lnTo>
                    <a:pt x="389" y="97"/>
                  </a:lnTo>
                  <a:lnTo>
                    <a:pt x="389" y="99"/>
                  </a:lnTo>
                  <a:lnTo>
                    <a:pt x="389" y="100"/>
                  </a:lnTo>
                  <a:lnTo>
                    <a:pt x="391" y="102"/>
                  </a:lnTo>
                  <a:lnTo>
                    <a:pt x="392" y="103"/>
                  </a:lnTo>
                  <a:lnTo>
                    <a:pt x="394" y="105"/>
                  </a:lnTo>
                  <a:lnTo>
                    <a:pt x="395" y="105"/>
                  </a:lnTo>
                  <a:lnTo>
                    <a:pt x="395" y="106"/>
                  </a:lnTo>
                  <a:lnTo>
                    <a:pt x="397" y="106"/>
                  </a:lnTo>
                  <a:lnTo>
                    <a:pt x="397" y="108"/>
                  </a:lnTo>
                  <a:lnTo>
                    <a:pt x="397" y="109"/>
                  </a:lnTo>
                  <a:lnTo>
                    <a:pt x="395" y="111"/>
                  </a:lnTo>
                  <a:lnTo>
                    <a:pt x="394" y="114"/>
                  </a:lnTo>
                  <a:lnTo>
                    <a:pt x="394" y="115"/>
                  </a:lnTo>
                  <a:lnTo>
                    <a:pt x="394" y="117"/>
                  </a:lnTo>
                  <a:lnTo>
                    <a:pt x="392" y="117"/>
                  </a:lnTo>
                  <a:lnTo>
                    <a:pt x="392" y="115"/>
                  </a:lnTo>
                  <a:lnTo>
                    <a:pt x="391" y="117"/>
                  </a:lnTo>
                  <a:lnTo>
                    <a:pt x="389" y="118"/>
                  </a:lnTo>
                  <a:lnTo>
                    <a:pt x="388" y="120"/>
                  </a:lnTo>
                  <a:lnTo>
                    <a:pt x="388" y="121"/>
                  </a:lnTo>
                  <a:lnTo>
                    <a:pt x="388" y="123"/>
                  </a:lnTo>
                  <a:lnTo>
                    <a:pt x="389" y="123"/>
                  </a:lnTo>
                  <a:lnTo>
                    <a:pt x="391" y="123"/>
                  </a:lnTo>
                  <a:lnTo>
                    <a:pt x="392" y="123"/>
                  </a:lnTo>
                  <a:lnTo>
                    <a:pt x="392" y="121"/>
                  </a:lnTo>
                  <a:lnTo>
                    <a:pt x="392" y="120"/>
                  </a:lnTo>
                  <a:lnTo>
                    <a:pt x="392" y="118"/>
                  </a:lnTo>
                  <a:lnTo>
                    <a:pt x="394" y="118"/>
                  </a:lnTo>
                  <a:lnTo>
                    <a:pt x="394" y="117"/>
                  </a:lnTo>
                  <a:lnTo>
                    <a:pt x="395" y="118"/>
                  </a:lnTo>
                  <a:lnTo>
                    <a:pt x="397" y="120"/>
                  </a:lnTo>
                  <a:lnTo>
                    <a:pt x="397" y="121"/>
                  </a:lnTo>
                  <a:lnTo>
                    <a:pt x="397" y="123"/>
                  </a:lnTo>
                  <a:lnTo>
                    <a:pt x="397" y="124"/>
                  </a:lnTo>
                  <a:lnTo>
                    <a:pt x="397" y="126"/>
                  </a:lnTo>
                  <a:lnTo>
                    <a:pt x="397" y="127"/>
                  </a:lnTo>
                  <a:lnTo>
                    <a:pt x="398" y="129"/>
                  </a:lnTo>
                  <a:lnTo>
                    <a:pt x="398" y="130"/>
                  </a:lnTo>
                  <a:lnTo>
                    <a:pt x="400" y="133"/>
                  </a:lnTo>
                  <a:lnTo>
                    <a:pt x="401" y="133"/>
                  </a:lnTo>
                  <a:lnTo>
                    <a:pt x="401" y="135"/>
                  </a:lnTo>
                  <a:lnTo>
                    <a:pt x="401" y="136"/>
                  </a:lnTo>
                  <a:lnTo>
                    <a:pt x="403" y="138"/>
                  </a:lnTo>
                  <a:lnTo>
                    <a:pt x="406" y="136"/>
                  </a:lnTo>
                  <a:lnTo>
                    <a:pt x="409" y="136"/>
                  </a:lnTo>
                  <a:lnTo>
                    <a:pt x="409" y="138"/>
                  </a:lnTo>
                  <a:lnTo>
                    <a:pt x="410" y="138"/>
                  </a:lnTo>
                  <a:lnTo>
                    <a:pt x="412" y="138"/>
                  </a:lnTo>
                  <a:lnTo>
                    <a:pt x="412" y="136"/>
                  </a:lnTo>
                  <a:lnTo>
                    <a:pt x="413" y="136"/>
                  </a:lnTo>
                  <a:lnTo>
                    <a:pt x="413" y="138"/>
                  </a:lnTo>
                  <a:lnTo>
                    <a:pt x="415" y="138"/>
                  </a:lnTo>
                  <a:lnTo>
                    <a:pt x="416" y="140"/>
                  </a:lnTo>
                  <a:lnTo>
                    <a:pt x="416" y="141"/>
                  </a:lnTo>
                  <a:lnTo>
                    <a:pt x="418" y="141"/>
                  </a:lnTo>
                  <a:lnTo>
                    <a:pt x="419" y="138"/>
                  </a:lnTo>
                  <a:lnTo>
                    <a:pt x="416" y="138"/>
                  </a:lnTo>
                  <a:lnTo>
                    <a:pt x="416" y="136"/>
                  </a:lnTo>
                  <a:lnTo>
                    <a:pt x="415" y="136"/>
                  </a:lnTo>
                  <a:lnTo>
                    <a:pt x="415" y="135"/>
                  </a:lnTo>
                  <a:lnTo>
                    <a:pt x="415" y="133"/>
                  </a:lnTo>
                  <a:lnTo>
                    <a:pt x="416" y="133"/>
                  </a:lnTo>
                  <a:lnTo>
                    <a:pt x="418" y="133"/>
                  </a:lnTo>
                  <a:lnTo>
                    <a:pt x="419" y="133"/>
                  </a:lnTo>
                  <a:lnTo>
                    <a:pt x="422" y="133"/>
                  </a:lnTo>
                  <a:lnTo>
                    <a:pt x="424" y="133"/>
                  </a:lnTo>
                  <a:lnTo>
                    <a:pt x="424" y="132"/>
                  </a:lnTo>
                  <a:lnTo>
                    <a:pt x="422" y="129"/>
                  </a:lnTo>
                  <a:lnTo>
                    <a:pt x="424" y="127"/>
                  </a:lnTo>
                  <a:lnTo>
                    <a:pt x="425" y="126"/>
                  </a:lnTo>
                  <a:lnTo>
                    <a:pt x="428" y="126"/>
                  </a:lnTo>
                  <a:lnTo>
                    <a:pt x="430" y="124"/>
                  </a:lnTo>
                  <a:lnTo>
                    <a:pt x="430" y="123"/>
                  </a:lnTo>
                  <a:lnTo>
                    <a:pt x="430" y="121"/>
                  </a:lnTo>
                  <a:lnTo>
                    <a:pt x="431" y="121"/>
                  </a:lnTo>
                  <a:lnTo>
                    <a:pt x="434" y="121"/>
                  </a:lnTo>
                  <a:lnTo>
                    <a:pt x="436" y="120"/>
                  </a:lnTo>
                  <a:lnTo>
                    <a:pt x="434" y="118"/>
                  </a:lnTo>
                  <a:lnTo>
                    <a:pt x="434" y="117"/>
                  </a:lnTo>
                  <a:lnTo>
                    <a:pt x="434" y="115"/>
                  </a:lnTo>
                  <a:lnTo>
                    <a:pt x="433" y="115"/>
                  </a:lnTo>
                  <a:lnTo>
                    <a:pt x="433" y="114"/>
                  </a:lnTo>
                  <a:lnTo>
                    <a:pt x="437" y="114"/>
                  </a:lnTo>
                  <a:lnTo>
                    <a:pt x="437" y="115"/>
                  </a:lnTo>
                  <a:lnTo>
                    <a:pt x="437" y="117"/>
                  </a:lnTo>
                  <a:lnTo>
                    <a:pt x="439" y="118"/>
                  </a:lnTo>
                  <a:lnTo>
                    <a:pt x="441" y="118"/>
                  </a:lnTo>
                  <a:lnTo>
                    <a:pt x="441" y="117"/>
                  </a:lnTo>
                  <a:lnTo>
                    <a:pt x="442" y="115"/>
                  </a:lnTo>
                  <a:lnTo>
                    <a:pt x="442" y="117"/>
                  </a:lnTo>
                  <a:lnTo>
                    <a:pt x="445" y="117"/>
                  </a:lnTo>
                  <a:lnTo>
                    <a:pt x="445" y="115"/>
                  </a:lnTo>
                  <a:lnTo>
                    <a:pt x="447" y="117"/>
                  </a:lnTo>
                  <a:lnTo>
                    <a:pt x="448" y="117"/>
                  </a:lnTo>
                  <a:lnTo>
                    <a:pt x="450" y="118"/>
                  </a:lnTo>
                  <a:lnTo>
                    <a:pt x="451" y="120"/>
                  </a:lnTo>
                  <a:lnTo>
                    <a:pt x="453" y="118"/>
                  </a:lnTo>
                  <a:lnTo>
                    <a:pt x="451" y="115"/>
                  </a:lnTo>
                  <a:lnTo>
                    <a:pt x="450" y="114"/>
                  </a:lnTo>
                  <a:lnTo>
                    <a:pt x="450" y="112"/>
                  </a:lnTo>
                  <a:lnTo>
                    <a:pt x="451" y="114"/>
                  </a:lnTo>
                  <a:lnTo>
                    <a:pt x="453" y="114"/>
                  </a:lnTo>
                  <a:lnTo>
                    <a:pt x="453" y="112"/>
                  </a:lnTo>
                  <a:lnTo>
                    <a:pt x="454" y="111"/>
                  </a:lnTo>
                  <a:lnTo>
                    <a:pt x="454" y="109"/>
                  </a:lnTo>
                  <a:lnTo>
                    <a:pt x="454" y="108"/>
                  </a:lnTo>
                  <a:lnTo>
                    <a:pt x="456" y="106"/>
                  </a:lnTo>
                  <a:lnTo>
                    <a:pt x="457" y="105"/>
                  </a:lnTo>
                  <a:lnTo>
                    <a:pt x="460" y="106"/>
                  </a:lnTo>
                  <a:lnTo>
                    <a:pt x="459" y="108"/>
                  </a:lnTo>
                  <a:lnTo>
                    <a:pt x="459" y="109"/>
                  </a:lnTo>
                  <a:lnTo>
                    <a:pt x="462" y="111"/>
                  </a:lnTo>
                  <a:lnTo>
                    <a:pt x="462" y="112"/>
                  </a:lnTo>
                  <a:lnTo>
                    <a:pt x="463" y="112"/>
                  </a:lnTo>
                  <a:lnTo>
                    <a:pt x="465" y="112"/>
                  </a:lnTo>
                  <a:lnTo>
                    <a:pt x="465" y="114"/>
                  </a:lnTo>
                  <a:lnTo>
                    <a:pt x="466" y="114"/>
                  </a:lnTo>
                  <a:lnTo>
                    <a:pt x="466" y="115"/>
                  </a:lnTo>
                  <a:lnTo>
                    <a:pt x="466" y="117"/>
                  </a:lnTo>
                  <a:lnTo>
                    <a:pt x="465" y="118"/>
                  </a:lnTo>
                  <a:lnTo>
                    <a:pt x="465" y="120"/>
                  </a:lnTo>
                  <a:lnTo>
                    <a:pt x="466" y="120"/>
                  </a:lnTo>
                  <a:lnTo>
                    <a:pt x="468" y="120"/>
                  </a:lnTo>
                  <a:lnTo>
                    <a:pt x="468" y="117"/>
                  </a:lnTo>
                  <a:lnTo>
                    <a:pt x="469" y="117"/>
                  </a:lnTo>
                  <a:lnTo>
                    <a:pt x="469" y="118"/>
                  </a:lnTo>
                  <a:lnTo>
                    <a:pt x="469" y="117"/>
                  </a:lnTo>
                  <a:lnTo>
                    <a:pt x="471" y="117"/>
                  </a:lnTo>
                  <a:lnTo>
                    <a:pt x="472" y="118"/>
                  </a:lnTo>
                  <a:lnTo>
                    <a:pt x="471" y="117"/>
                  </a:lnTo>
                  <a:lnTo>
                    <a:pt x="472" y="115"/>
                  </a:lnTo>
                  <a:lnTo>
                    <a:pt x="472" y="117"/>
                  </a:lnTo>
                  <a:lnTo>
                    <a:pt x="474" y="118"/>
                  </a:lnTo>
                  <a:lnTo>
                    <a:pt x="474" y="120"/>
                  </a:lnTo>
                  <a:lnTo>
                    <a:pt x="477" y="120"/>
                  </a:lnTo>
                  <a:lnTo>
                    <a:pt x="478" y="118"/>
                  </a:lnTo>
                  <a:lnTo>
                    <a:pt x="478" y="117"/>
                  </a:lnTo>
                  <a:lnTo>
                    <a:pt x="481" y="121"/>
                  </a:lnTo>
                  <a:lnTo>
                    <a:pt x="480" y="120"/>
                  </a:lnTo>
                  <a:lnTo>
                    <a:pt x="478" y="120"/>
                  </a:lnTo>
                  <a:lnTo>
                    <a:pt x="478" y="121"/>
                  </a:lnTo>
                  <a:lnTo>
                    <a:pt x="478" y="123"/>
                  </a:lnTo>
                  <a:lnTo>
                    <a:pt x="478" y="124"/>
                  </a:lnTo>
                  <a:lnTo>
                    <a:pt x="480" y="126"/>
                  </a:lnTo>
                  <a:lnTo>
                    <a:pt x="483" y="124"/>
                  </a:lnTo>
                  <a:lnTo>
                    <a:pt x="487" y="126"/>
                  </a:lnTo>
                  <a:lnTo>
                    <a:pt x="487" y="129"/>
                  </a:lnTo>
                  <a:lnTo>
                    <a:pt x="490" y="127"/>
                  </a:lnTo>
                  <a:lnTo>
                    <a:pt x="492" y="127"/>
                  </a:lnTo>
                  <a:lnTo>
                    <a:pt x="493" y="129"/>
                  </a:lnTo>
                  <a:lnTo>
                    <a:pt x="495" y="129"/>
                  </a:lnTo>
                  <a:lnTo>
                    <a:pt x="497" y="129"/>
                  </a:lnTo>
                  <a:lnTo>
                    <a:pt x="497" y="132"/>
                  </a:lnTo>
                  <a:lnTo>
                    <a:pt x="497" y="133"/>
                  </a:lnTo>
                  <a:lnTo>
                    <a:pt x="498" y="136"/>
                  </a:lnTo>
                  <a:lnTo>
                    <a:pt x="498" y="138"/>
                  </a:lnTo>
                  <a:lnTo>
                    <a:pt x="500" y="138"/>
                  </a:lnTo>
                  <a:lnTo>
                    <a:pt x="501" y="138"/>
                  </a:lnTo>
                  <a:lnTo>
                    <a:pt x="503" y="138"/>
                  </a:lnTo>
                  <a:lnTo>
                    <a:pt x="503" y="140"/>
                  </a:lnTo>
                  <a:lnTo>
                    <a:pt x="503" y="143"/>
                  </a:lnTo>
                  <a:lnTo>
                    <a:pt x="504" y="143"/>
                  </a:lnTo>
                  <a:lnTo>
                    <a:pt x="504" y="144"/>
                  </a:lnTo>
                  <a:lnTo>
                    <a:pt x="506" y="144"/>
                  </a:lnTo>
                  <a:lnTo>
                    <a:pt x="506" y="143"/>
                  </a:lnTo>
                  <a:lnTo>
                    <a:pt x="506" y="140"/>
                  </a:lnTo>
                  <a:lnTo>
                    <a:pt x="509" y="140"/>
                  </a:lnTo>
                  <a:lnTo>
                    <a:pt x="509" y="138"/>
                  </a:lnTo>
                  <a:lnTo>
                    <a:pt x="510" y="138"/>
                  </a:lnTo>
                  <a:lnTo>
                    <a:pt x="512" y="136"/>
                  </a:lnTo>
                  <a:lnTo>
                    <a:pt x="512" y="135"/>
                  </a:lnTo>
                  <a:lnTo>
                    <a:pt x="513" y="135"/>
                  </a:lnTo>
                  <a:lnTo>
                    <a:pt x="516" y="135"/>
                  </a:lnTo>
                  <a:lnTo>
                    <a:pt x="518" y="135"/>
                  </a:lnTo>
                  <a:lnTo>
                    <a:pt x="518" y="136"/>
                  </a:lnTo>
                  <a:lnTo>
                    <a:pt x="519" y="140"/>
                  </a:lnTo>
                  <a:lnTo>
                    <a:pt x="521" y="141"/>
                  </a:lnTo>
                  <a:lnTo>
                    <a:pt x="521" y="143"/>
                  </a:lnTo>
                  <a:lnTo>
                    <a:pt x="522" y="143"/>
                  </a:lnTo>
                  <a:lnTo>
                    <a:pt x="525" y="143"/>
                  </a:lnTo>
                  <a:lnTo>
                    <a:pt x="527" y="143"/>
                  </a:lnTo>
                  <a:lnTo>
                    <a:pt x="527" y="141"/>
                  </a:lnTo>
                  <a:lnTo>
                    <a:pt x="528" y="143"/>
                  </a:lnTo>
                  <a:lnTo>
                    <a:pt x="530" y="143"/>
                  </a:lnTo>
                  <a:lnTo>
                    <a:pt x="531" y="143"/>
                  </a:lnTo>
                  <a:lnTo>
                    <a:pt x="534" y="143"/>
                  </a:lnTo>
                  <a:lnTo>
                    <a:pt x="536" y="143"/>
                  </a:lnTo>
                  <a:lnTo>
                    <a:pt x="537" y="141"/>
                  </a:lnTo>
                  <a:lnTo>
                    <a:pt x="537" y="143"/>
                  </a:lnTo>
                  <a:lnTo>
                    <a:pt x="540" y="141"/>
                  </a:lnTo>
                  <a:lnTo>
                    <a:pt x="540" y="143"/>
                  </a:lnTo>
                  <a:lnTo>
                    <a:pt x="542" y="141"/>
                  </a:lnTo>
                  <a:lnTo>
                    <a:pt x="542" y="140"/>
                  </a:lnTo>
                  <a:lnTo>
                    <a:pt x="543" y="138"/>
                  </a:lnTo>
                  <a:lnTo>
                    <a:pt x="545" y="140"/>
                  </a:lnTo>
                  <a:lnTo>
                    <a:pt x="545" y="141"/>
                  </a:lnTo>
                  <a:lnTo>
                    <a:pt x="546" y="141"/>
                  </a:lnTo>
                  <a:lnTo>
                    <a:pt x="548" y="143"/>
                  </a:lnTo>
                  <a:lnTo>
                    <a:pt x="549" y="140"/>
                  </a:lnTo>
                  <a:lnTo>
                    <a:pt x="553" y="141"/>
                  </a:lnTo>
                  <a:lnTo>
                    <a:pt x="556" y="143"/>
                  </a:lnTo>
                  <a:lnTo>
                    <a:pt x="557" y="144"/>
                  </a:lnTo>
                  <a:lnTo>
                    <a:pt x="560" y="144"/>
                  </a:lnTo>
                  <a:lnTo>
                    <a:pt x="560" y="143"/>
                  </a:lnTo>
                  <a:lnTo>
                    <a:pt x="562" y="143"/>
                  </a:lnTo>
                  <a:lnTo>
                    <a:pt x="563" y="143"/>
                  </a:lnTo>
                  <a:lnTo>
                    <a:pt x="566" y="144"/>
                  </a:lnTo>
                  <a:lnTo>
                    <a:pt x="568" y="144"/>
                  </a:lnTo>
                  <a:lnTo>
                    <a:pt x="568" y="143"/>
                  </a:lnTo>
                  <a:lnTo>
                    <a:pt x="569" y="141"/>
                  </a:lnTo>
                  <a:lnTo>
                    <a:pt x="571" y="140"/>
                  </a:lnTo>
                  <a:lnTo>
                    <a:pt x="571" y="138"/>
                  </a:lnTo>
                  <a:lnTo>
                    <a:pt x="572" y="140"/>
                  </a:lnTo>
                  <a:lnTo>
                    <a:pt x="574" y="140"/>
                  </a:lnTo>
                  <a:lnTo>
                    <a:pt x="574" y="141"/>
                  </a:lnTo>
                  <a:lnTo>
                    <a:pt x="572" y="141"/>
                  </a:lnTo>
                  <a:lnTo>
                    <a:pt x="572" y="143"/>
                  </a:lnTo>
                  <a:lnTo>
                    <a:pt x="574" y="144"/>
                  </a:lnTo>
                  <a:lnTo>
                    <a:pt x="574" y="143"/>
                  </a:lnTo>
                  <a:lnTo>
                    <a:pt x="575" y="143"/>
                  </a:lnTo>
                  <a:lnTo>
                    <a:pt x="577" y="143"/>
                  </a:lnTo>
                  <a:lnTo>
                    <a:pt x="578" y="141"/>
                  </a:lnTo>
                  <a:lnTo>
                    <a:pt x="578" y="140"/>
                  </a:lnTo>
                  <a:lnTo>
                    <a:pt x="580" y="138"/>
                  </a:lnTo>
                  <a:lnTo>
                    <a:pt x="583" y="138"/>
                  </a:lnTo>
                  <a:lnTo>
                    <a:pt x="584" y="138"/>
                  </a:lnTo>
                  <a:lnTo>
                    <a:pt x="584" y="136"/>
                  </a:lnTo>
                  <a:lnTo>
                    <a:pt x="587" y="136"/>
                  </a:lnTo>
                  <a:lnTo>
                    <a:pt x="587" y="138"/>
                  </a:lnTo>
                  <a:lnTo>
                    <a:pt x="589" y="138"/>
                  </a:lnTo>
                  <a:lnTo>
                    <a:pt x="590" y="138"/>
                  </a:lnTo>
                  <a:lnTo>
                    <a:pt x="592" y="136"/>
                  </a:lnTo>
                  <a:lnTo>
                    <a:pt x="593" y="135"/>
                  </a:lnTo>
                  <a:lnTo>
                    <a:pt x="595" y="135"/>
                  </a:lnTo>
                  <a:lnTo>
                    <a:pt x="595" y="133"/>
                  </a:lnTo>
                  <a:lnTo>
                    <a:pt x="595" y="132"/>
                  </a:lnTo>
                  <a:lnTo>
                    <a:pt x="593" y="132"/>
                  </a:lnTo>
                  <a:lnTo>
                    <a:pt x="593" y="130"/>
                  </a:lnTo>
                  <a:lnTo>
                    <a:pt x="596" y="132"/>
                  </a:lnTo>
                  <a:lnTo>
                    <a:pt x="599" y="132"/>
                  </a:lnTo>
                  <a:lnTo>
                    <a:pt x="601" y="132"/>
                  </a:lnTo>
                  <a:lnTo>
                    <a:pt x="604" y="132"/>
                  </a:lnTo>
                  <a:lnTo>
                    <a:pt x="605" y="133"/>
                  </a:lnTo>
                  <a:lnTo>
                    <a:pt x="607" y="135"/>
                  </a:lnTo>
                  <a:lnTo>
                    <a:pt x="610" y="135"/>
                  </a:lnTo>
                  <a:lnTo>
                    <a:pt x="610" y="133"/>
                  </a:lnTo>
                  <a:lnTo>
                    <a:pt x="612" y="133"/>
                  </a:lnTo>
                  <a:lnTo>
                    <a:pt x="613" y="132"/>
                  </a:lnTo>
                  <a:lnTo>
                    <a:pt x="615" y="133"/>
                  </a:lnTo>
                  <a:lnTo>
                    <a:pt x="616" y="133"/>
                  </a:lnTo>
                  <a:lnTo>
                    <a:pt x="616" y="132"/>
                  </a:lnTo>
                  <a:lnTo>
                    <a:pt x="618" y="132"/>
                  </a:lnTo>
                  <a:lnTo>
                    <a:pt x="618" y="130"/>
                  </a:lnTo>
                  <a:lnTo>
                    <a:pt x="619" y="129"/>
                  </a:lnTo>
                  <a:lnTo>
                    <a:pt x="621" y="129"/>
                  </a:lnTo>
                  <a:lnTo>
                    <a:pt x="622" y="129"/>
                  </a:lnTo>
                  <a:lnTo>
                    <a:pt x="624" y="127"/>
                  </a:lnTo>
                  <a:lnTo>
                    <a:pt x="625" y="127"/>
                  </a:lnTo>
                  <a:lnTo>
                    <a:pt x="625" y="126"/>
                  </a:lnTo>
                  <a:lnTo>
                    <a:pt x="627" y="126"/>
                  </a:lnTo>
                  <a:lnTo>
                    <a:pt x="628" y="126"/>
                  </a:lnTo>
                  <a:lnTo>
                    <a:pt x="628" y="124"/>
                  </a:lnTo>
                  <a:lnTo>
                    <a:pt x="630" y="123"/>
                  </a:lnTo>
                  <a:lnTo>
                    <a:pt x="631" y="123"/>
                  </a:lnTo>
                  <a:lnTo>
                    <a:pt x="631" y="121"/>
                  </a:lnTo>
                  <a:lnTo>
                    <a:pt x="633" y="121"/>
                  </a:lnTo>
                  <a:lnTo>
                    <a:pt x="634" y="121"/>
                  </a:lnTo>
                  <a:lnTo>
                    <a:pt x="634" y="123"/>
                  </a:lnTo>
                  <a:lnTo>
                    <a:pt x="636" y="123"/>
                  </a:lnTo>
                  <a:lnTo>
                    <a:pt x="637" y="123"/>
                  </a:lnTo>
                  <a:lnTo>
                    <a:pt x="637" y="124"/>
                  </a:lnTo>
                  <a:lnTo>
                    <a:pt x="637" y="126"/>
                  </a:lnTo>
                  <a:lnTo>
                    <a:pt x="637" y="127"/>
                  </a:lnTo>
                  <a:lnTo>
                    <a:pt x="637" y="129"/>
                  </a:lnTo>
                  <a:lnTo>
                    <a:pt x="637" y="130"/>
                  </a:lnTo>
                  <a:lnTo>
                    <a:pt x="637" y="132"/>
                  </a:lnTo>
                  <a:lnTo>
                    <a:pt x="639" y="132"/>
                  </a:lnTo>
                  <a:lnTo>
                    <a:pt x="640" y="132"/>
                  </a:lnTo>
                  <a:lnTo>
                    <a:pt x="642" y="133"/>
                  </a:lnTo>
                  <a:lnTo>
                    <a:pt x="643" y="133"/>
                  </a:lnTo>
                  <a:lnTo>
                    <a:pt x="646" y="133"/>
                  </a:lnTo>
                  <a:lnTo>
                    <a:pt x="646" y="132"/>
                  </a:lnTo>
                  <a:lnTo>
                    <a:pt x="646" y="130"/>
                  </a:lnTo>
                  <a:lnTo>
                    <a:pt x="645" y="129"/>
                  </a:lnTo>
                  <a:lnTo>
                    <a:pt x="645" y="127"/>
                  </a:lnTo>
                  <a:lnTo>
                    <a:pt x="648" y="126"/>
                  </a:lnTo>
                  <a:lnTo>
                    <a:pt x="648" y="123"/>
                  </a:lnTo>
                  <a:lnTo>
                    <a:pt x="646" y="123"/>
                  </a:lnTo>
                  <a:lnTo>
                    <a:pt x="646" y="121"/>
                  </a:lnTo>
                  <a:lnTo>
                    <a:pt x="648" y="121"/>
                  </a:lnTo>
                  <a:lnTo>
                    <a:pt x="648" y="120"/>
                  </a:lnTo>
                  <a:lnTo>
                    <a:pt x="649" y="120"/>
                  </a:lnTo>
                  <a:lnTo>
                    <a:pt x="651" y="120"/>
                  </a:lnTo>
                  <a:lnTo>
                    <a:pt x="652" y="120"/>
                  </a:lnTo>
                  <a:lnTo>
                    <a:pt x="652" y="121"/>
                  </a:lnTo>
                  <a:lnTo>
                    <a:pt x="654" y="121"/>
                  </a:lnTo>
                  <a:lnTo>
                    <a:pt x="654" y="118"/>
                  </a:lnTo>
                  <a:lnTo>
                    <a:pt x="652" y="118"/>
                  </a:lnTo>
                  <a:lnTo>
                    <a:pt x="651" y="118"/>
                  </a:lnTo>
                  <a:lnTo>
                    <a:pt x="649" y="118"/>
                  </a:lnTo>
                  <a:lnTo>
                    <a:pt x="649" y="117"/>
                  </a:lnTo>
                  <a:lnTo>
                    <a:pt x="651" y="117"/>
                  </a:lnTo>
                  <a:lnTo>
                    <a:pt x="651" y="115"/>
                  </a:lnTo>
                  <a:lnTo>
                    <a:pt x="654" y="115"/>
                  </a:lnTo>
                  <a:lnTo>
                    <a:pt x="655" y="112"/>
                  </a:lnTo>
                  <a:lnTo>
                    <a:pt x="655" y="111"/>
                  </a:lnTo>
                  <a:lnTo>
                    <a:pt x="658" y="109"/>
                  </a:lnTo>
                  <a:lnTo>
                    <a:pt x="658" y="108"/>
                  </a:lnTo>
                  <a:lnTo>
                    <a:pt x="658" y="106"/>
                  </a:lnTo>
                  <a:lnTo>
                    <a:pt x="657" y="106"/>
                  </a:lnTo>
                  <a:lnTo>
                    <a:pt x="655" y="105"/>
                  </a:lnTo>
                  <a:lnTo>
                    <a:pt x="658" y="105"/>
                  </a:lnTo>
                  <a:lnTo>
                    <a:pt x="658" y="103"/>
                  </a:lnTo>
                  <a:lnTo>
                    <a:pt x="657" y="102"/>
                  </a:lnTo>
                  <a:lnTo>
                    <a:pt x="655" y="102"/>
                  </a:lnTo>
                  <a:lnTo>
                    <a:pt x="657" y="100"/>
                  </a:lnTo>
                  <a:lnTo>
                    <a:pt x="657" y="99"/>
                  </a:lnTo>
                  <a:lnTo>
                    <a:pt x="658" y="99"/>
                  </a:lnTo>
                  <a:lnTo>
                    <a:pt x="660" y="97"/>
                  </a:lnTo>
                  <a:lnTo>
                    <a:pt x="663" y="96"/>
                  </a:lnTo>
                  <a:lnTo>
                    <a:pt x="661" y="94"/>
                  </a:lnTo>
                  <a:lnTo>
                    <a:pt x="660" y="94"/>
                  </a:lnTo>
                  <a:lnTo>
                    <a:pt x="660" y="93"/>
                  </a:lnTo>
                  <a:lnTo>
                    <a:pt x="660" y="91"/>
                  </a:lnTo>
                  <a:lnTo>
                    <a:pt x="660" y="90"/>
                  </a:lnTo>
                  <a:lnTo>
                    <a:pt x="660" y="88"/>
                  </a:lnTo>
                  <a:lnTo>
                    <a:pt x="658" y="87"/>
                  </a:lnTo>
                  <a:lnTo>
                    <a:pt x="657" y="85"/>
                  </a:lnTo>
                  <a:lnTo>
                    <a:pt x="655" y="85"/>
                  </a:lnTo>
                  <a:lnTo>
                    <a:pt x="655" y="83"/>
                  </a:lnTo>
                  <a:lnTo>
                    <a:pt x="654" y="83"/>
                  </a:lnTo>
                  <a:lnTo>
                    <a:pt x="652" y="82"/>
                  </a:lnTo>
                  <a:lnTo>
                    <a:pt x="654" y="79"/>
                  </a:lnTo>
                  <a:lnTo>
                    <a:pt x="661" y="80"/>
                  </a:lnTo>
                  <a:lnTo>
                    <a:pt x="666" y="82"/>
                  </a:lnTo>
                  <a:lnTo>
                    <a:pt x="669" y="79"/>
                  </a:lnTo>
                  <a:lnTo>
                    <a:pt x="671" y="77"/>
                  </a:lnTo>
                  <a:lnTo>
                    <a:pt x="669" y="77"/>
                  </a:lnTo>
                  <a:lnTo>
                    <a:pt x="668" y="76"/>
                  </a:lnTo>
                  <a:lnTo>
                    <a:pt x="666" y="74"/>
                  </a:lnTo>
                  <a:lnTo>
                    <a:pt x="665" y="73"/>
                  </a:lnTo>
                  <a:lnTo>
                    <a:pt x="665" y="71"/>
                  </a:lnTo>
                  <a:lnTo>
                    <a:pt x="666" y="71"/>
                  </a:lnTo>
                  <a:lnTo>
                    <a:pt x="668" y="71"/>
                  </a:lnTo>
                  <a:lnTo>
                    <a:pt x="669" y="71"/>
                  </a:lnTo>
                  <a:lnTo>
                    <a:pt x="671" y="70"/>
                  </a:lnTo>
                  <a:lnTo>
                    <a:pt x="671" y="68"/>
                  </a:lnTo>
                  <a:lnTo>
                    <a:pt x="672" y="68"/>
                  </a:lnTo>
                  <a:lnTo>
                    <a:pt x="672" y="67"/>
                  </a:lnTo>
                  <a:lnTo>
                    <a:pt x="672" y="64"/>
                  </a:lnTo>
                  <a:lnTo>
                    <a:pt x="672" y="61"/>
                  </a:lnTo>
                  <a:lnTo>
                    <a:pt x="674" y="58"/>
                  </a:lnTo>
                  <a:lnTo>
                    <a:pt x="675" y="56"/>
                  </a:lnTo>
                  <a:lnTo>
                    <a:pt x="677" y="56"/>
                  </a:lnTo>
                  <a:lnTo>
                    <a:pt x="681" y="56"/>
                  </a:lnTo>
                  <a:lnTo>
                    <a:pt x="683" y="56"/>
                  </a:lnTo>
                  <a:lnTo>
                    <a:pt x="684" y="55"/>
                  </a:lnTo>
                  <a:lnTo>
                    <a:pt x="686" y="55"/>
                  </a:lnTo>
                  <a:lnTo>
                    <a:pt x="684" y="55"/>
                  </a:lnTo>
                  <a:lnTo>
                    <a:pt x="683" y="53"/>
                  </a:lnTo>
                  <a:lnTo>
                    <a:pt x="681" y="52"/>
                  </a:lnTo>
                  <a:lnTo>
                    <a:pt x="681" y="50"/>
                  </a:lnTo>
                  <a:lnTo>
                    <a:pt x="681" y="49"/>
                  </a:lnTo>
                  <a:lnTo>
                    <a:pt x="681" y="47"/>
                  </a:lnTo>
                  <a:lnTo>
                    <a:pt x="683" y="46"/>
                  </a:lnTo>
                  <a:lnTo>
                    <a:pt x="684" y="46"/>
                  </a:lnTo>
                  <a:lnTo>
                    <a:pt x="686" y="46"/>
                  </a:lnTo>
                  <a:lnTo>
                    <a:pt x="687" y="46"/>
                  </a:lnTo>
                  <a:lnTo>
                    <a:pt x="689" y="46"/>
                  </a:lnTo>
                  <a:lnTo>
                    <a:pt x="692" y="46"/>
                  </a:lnTo>
                  <a:lnTo>
                    <a:pt x="693" y="47"/>
                  </a:lnTo>
                  <a:lnTo>
                    <a:pt x="695" y="47"/>
                  </a:lnTo>
                  <a:lnTo>
                    <a:pt x="696" y="47"/>
                  </a:lnTo>
                  <a:lnTo>
                    <a:pt x="699" y="46"/>
                  </a:lnTo>
                  <a:lnTo>
                    <a:pt x="701" y="46"/>
                  </a:lnTo>
                  <a:lnTo>
                    <a:pt x="702" y="46"/>
                  </a:lnTo>
                  <a:lnTo>
                    <a:pt x="704" y="46"/>
                  </a:lnTo>
                  <a:lnTo>
                    <a:pt x="705" y="46"/>
                  </a:lnTo>
                  <a:lnTo>
                    <a:pt x="707" y="46"/>
                  </a:lnTo>
                  <a:lnTo>
                    <a:pt x="708" y="46"/>
                  </a:lnTo>
                  <a:lnTo>
                    <a:pt x="710" y="47"/>
                  </a:lnTo>
                  <a:lnTo>
                    <a:pt x="711" y="47"/>
                  </a:lnTo>
                  <a:lnTo>
                    <a:pt x="711" y="49"/>
                  </a:lnTo>
                  <a:lnTo>
                    <a:pt x="713" y="49"/>
                  </a:lnTo>
                  <a:lnTo>
                    <a:pt x="714" y="49"/>
                  </a:lnTo>
                  <a:lnTo>
                    <a:pt x="716" y="49"/>
                  </a:lnTo>
                  <a:lnTo>
                    <a:pt x="716" y="50"/>
                  </a:lnTo>
                  <a:lnTo>
                    <a:pt x="717" y="50"/>
                  </a:lnTo>
                  <a:lnTo>
                    <a:pt x="719" y="50"/>
                  </a:lnTo>
                  <a:lnTo>
                    <a:pt x="719" y="49"/>
                  </a:lnTo>
                  <a:lnTo>
                    <a:pt x="721" y="49"/>
                  </a:lnTo>
                  <a:lnTo>
                    <a:pt x="722" y="49"/>
                  </a:lnTo>
                  <a:lnTo>
                    <a:pt x="724" y="49"/>
                  </a:lnTo>
                  <a:lnTo>
                    <a:pt x="725" y="47"/>
                  </a:lnTo>
                  <a:lnTo>
                    <a:pt x="728" y="49"/>
                  </a:lnTo>
                  <a:lnTo>
                    <a:pt x="730" y="49"/>
                  </a:lnTo>
                  <a:lnTo>
                    <a:pt x="730" y="50"/>
                  </a:lnTo>
                  <a:lnTo>
                    <a:pt x="731" y="52"/>
                  </a:lnTo>
                  <a:lnTo>
                    <a:pt x="733" y="52"/>
                  </a:lnTo>
                  <a:lnTo>
                    <a:pt x="734" y="50"/>
                  </a:lnTo>
                  <a:lnTo>
                    <a:pt x="736" y="52"/>
                  </a:lnTo>
                  <a:lnTo>
                    <a:pt x="737" y="52"/>
                  </a:lnTo>
                  <a:lnTo>
                    <a:pt x="740" y="53"/>
                  </a:lnTo>
                  <a:lnTo>
                    <a:pt x="742" y="53"/>
                  </a:lnTo>
                  <a:lnTo>
                    <a:pt x="743" y="56"/>
                  </a:lnTo>
                  <a:lnTo>
                    <a:pt x="743" y="58"/>
                  </a:lnTo>
                  <a:lnTo>
                    <a:pt x="743" y="59"/>
                  </a:lnTo>
                  <a:lnTo>
                    <a:pt x="745" y="59"/>
                  </a:lnTo>
                  <a:lnTo>
                    <a:pt x="745" y="61"/>
                  </a:lnTo>
                  <a:lnTo>
                    <a:pt x="745" y="59"/>
                  </a:lnTo>
                  <a:lnTo>
                    <a:pt x="746" y="59"/>
                  </a:lnTo>
                  <a:lnTo>
                    <a:pt x="748" y="58"/>
                  </a:lnTo>
                  <a:lnTo>
                    <a:pt x="748" y="56"/>
                  </a:lnTo>
                  <a:lnTo>
                    <a:pt x="748" y="55"/>
                  </a:lnTo>
                  <a:lnTo>
                    <a:pt x="748" y="53"/>
                  </a:lnTo>
                  <a:lnTo>
                    <a:pt x="746" y="53"/>
                  </a:lnTo>
                  <a:lnTo>
                    <a:pt x="746" y="52"/>
                  </a:lnTo>
                  <a:lnTo>
                    <a:pt x="751" y="52"/>
                  </a:lnTo>
                  <a:lnTo>
                    <a:pt x="752" y="50"/>
                  </a:lnTo>
                  <a:lnTo>
                    <a:pt x="754" y="50"/>
                  </a:lnTo>
                  <a:lnTo>
                    <a:pt x="754" y="49"/>
                  </a:lnTo>
                  <a:lnTo>
                    <a:pt x="757" y="46"/>
                  </a:lnTo>
                  <a:lnTo>
                    <a:pt x="758" y="44"/>
                  </a:lnTo>
                  <a:lnTo>
                    <a:pt x="760" y="44"/>
                  </a:lnTo>
                  <a:lnTo>
                    <a:pt x="760" y="43"/>
                  </a:lnTo>
                  <a:lnTo>
                    <a:pt x="760" y="41"/>
                  </a:lnTo>
                  <a:lnTo>
                    <a:pt x="761" y="41"/>
                  </a:lnTo>
                  <a:lnTo>
                    <a:pt x="763" y="41"/>
                  </a:lnTo>
                  <a:lnTo>
                    <a:pt x="764" y="40"/>
                  </a:lnTo>
                  <a:lnTo>
                    <a:pt x="764" y="41"/>
                  </a:lnTo>
                  <a:lnTo>
                    <a:pt x="766" y="41"/>
                  </a:lnTo>
                  <a:lnTo>
                    <a:pt x="767" y="43"/>
                  </a:lnTo>
                  <a:lnTo>
                    <a:pt x="767" y="41"/>
                  </a:lnTo>
                  <a:lnTo>
                    <a:pt x="769" y="41"/>
                  </a:lnTo>
                  <a:lnTo>
                    <a:pt x="773" y="40"/>
                  </a:lnTo>
                  <a:lnTo>
                    <a:pt x="775" y="38"/>
                  </a:lnTo>
                  <a:lnTo>
                    <a:pt x="776" y="38"/>
                  </a:lnTo>
                  <a:lnTo>
                    <a:pt x="780" y="40"/>
                  </a:lnTo>
                  <a:lnTo>
                    <a:pt x="780" y="38"/>
                  </a:lnTo>
                  <a:lnTo>
                    <a:pt x="778" y="35"/>
                  </a:lnTo>
                  <a:lnTo>
                    <a:pt x="778" y="34"/>
                  </a:lnTo>
                  <a:lnTo>
                    <a:pt x="780" y="32"/>
                  </a:lnTo>
                  <a:lnTo>
                    <a:pt x="781" y="32"/>
                  </a:lnTo>
                  <a:lnTo>
                    <a:pt x="783" y="32"/>
                  </a:lnTo>
                  <a:lnTo>
                    <a:pt x="783" y="30"/>
                  </a:lnTo>
                  <a:lnTo>
                    <a:pt x="784" y="32"/>
                  </a:lnTo>
                  <a:lnTo>
                    <a:pt x="784" y="30"/>
                  </a:lnTo>
                  <a:lnTo>
                    <a:pt x="787" y="30"/>
                  </a:lnTo>
                  <a:lnTo>
                    <a:pt x="789" y="30"/>
                  </a:lnTo>
                  <a:lnTo>
                    <a:pt x="792" y="30"/>
                  </a:lnTo>
                  <a:lnTo>
                    <a:pt x="793" y="29"/>
                  </a:lnTo>
                  <a:lnTo>
                    <a:pt x="795" y="29"/>
                  </a:lnTo>
                  <a:lnTo>
                    <a:pt x="796" y="30"/>
                  </a:lnTo>
                  <a:lnTo>
                    <a:pt x="798" y="29"/>
                  </a:lnTo>
                  <a:lnTo>
                    <a:pt x="799" y="30"/>
                  </a:lnTo>
                  <a:lnTo>
                    <a:pt x="799" y="32"/>
                  </a:lnTo>
                  <a:lnTo>
                    <a:pt x="802" y="30"/>
                  </a:lnTo>
                  <a:lnTo>
                    <a:pt x="802" y="29"/>
                  </a:lnTo>
                  <a:lnTo>
                    <a:pt x="804" y="29"/>
                  </a:lnTo>
                  <a:lnTo>
                    <a:pt x="807" y="27"/>
                  </a:lnTo>
                  <a:lnTo>
                    <a:pt x="808" y="27"/>
                  </a:lnTo>
                  <a:lnTo>
                    <a:pt x="810" y="26"/>
                  </a:lnTo>
                  <a:lnTo>
                    <a:pt x="808" y="24"/>
                  </a:lnTo>
                  <a:lnTo>
                    <a:pt x="808" y="23"/>
                  </a:lnTo>
                  <a:lnTo>
                    <a:pt x="808" y="21"/>
                  </a:lnTo>
                  <a:lnTo>
                    <a:pt x="810" y="21"/>
                  </a:lnTo>
                  <a:lnTo>
                    <a:pt x="811" y="21"/>
                  </a:lnTo>
                  <a:lnTo>
                    <a:pt x="813" y="21"/>
                  </a:lnTo>
                  <a:lnTo>
                    <a:pt x="813" y="20"/>
                  </a:lnTo>
                  <a:lnTo>
                    <a:pt x="814" y="18"/>
                  </a:lnTo>
                  <a:lnTo>
                    <a:pt x="814" y="17"/>
                  </a:lnTo>
                  <a:lnTo>
                    <a:pt x="816" y="17"/>
                  </a:lnTo>
                  <a:lnTo>
                    <a:pt x="817" y="17"/>
                  </a:lnTo>
                  <a:lnTo>
                    <a:pt x="819" y="17"/>
                  </a:lnTo>
                  <a:lnTo>
                    <a:pt x="819" y="18"/>
                  </a:lnTo>
                  <a:lnTo>
                    <a:pt x="819" y="20"/>
                  </a:lnTo>
                  <a:lnTo>
                    <a:pt x="820" y="20"/>
                  </a:lnTo>
                  <a:lnTo>
                    <a:pt x="822" y="20"/>
                  </a:lnTo>
                  <a:lnTo>
                    <a:pt x="823" y="20"/>
                  </a:lnTo>
                  <a:lnTo>
                    <a:pt x="825" y="21"/>
                  </a:lnTo>
                  <a:lnTo>
                    <a:pt x="825" y="23"/>
                  </a:lnTo>
                  <a:lnTo>
                    <a:pt x="826" y="24"/>
                  </a:lnTo>
                  <a:lnTo>
                    <a:pt x="826" y="26"/>
                  </a:lnTo>
                  <a:lnTo>
                    <a:pt x="828" y="27"/>
                  </a:lnTo>
                  <a:lnTo>
                    <a:pt x="826" y="29"/>
                  </a:lnTo>
                  <a:lnTo>
                    <a:pt x="828" y="29"/>
                  </a:lnTo>
                  <a:lnTo>
                    <a:pt x="829" y="30"/>
                  </a:lnTo>
                  <a:lnTo>
                    <a:pt x="829" y="32"/>
                  </a:lnTo>
                  <a:lnTo>
                    <a:pt x="831" y="30"/>
                  </a:lnTo>
                  <a:lnTo>
                    <a:pt x="834" y="30"/>
                  </a:lnTo>
                  <a:lnTo>
                    <a:pt x="836" y="30"/>
                  </a:lnTo>
                  <a:lnTo>
                    <a:pt x="837" y="29"/>
                  </a:lnTo>
                  <a:lnTo>
                    <a:pt x="839" y="29"/>
                  </a:lnTo>
                  <a:lnTo>
                    <a:pt x="840" y="27"/>
                  </a:lnTo>
                  <a:lnTo>
                    <a:pt x="843" y="27"/>
                  </a:lnTo>
                  <a:lnTo>
                    <a:pt x="845" y="27"/>
                  </a:lnTo>
                  <a:lnTo>
                    <a:pt x="846" y="27"/>
                  </a:lnTo>
                  <a:lnTo>
                    <a:pt x="846" y="29"/>
                  </a:lnTo>
                  <a:lnTo>
                    <a:pt x="848" y="29"/>
                  </a:lnTo>
                  <a:lnTo>
                    <a:pt x="849" y="29"/>
                  </a:lnTo>
                  <a:lnTo>
                    <a:pt x="851" y="27"/>
                  </a:lnTo>
                  <a:lnTo>
                    <a:pt x="852" y="24"/>
                  </a:lnTo>
                  <a:lnTo>
                    <a:pt x="854" y="23"/>
                  </a:lnTo>
                  <a:lnTo>
                    <a:pt x="854" y="21"/>
                  </a:lnTo>
                  <a:lnTo>
                    <a:pt x="854" y="20"/>
                  </a:lnTo>
                  <a:lnTo>
                    <a:pt x="855" y="17"/>
                  </a:lnTo>
                  <a:lnTo>
                    <a:pt x="854" y="17"/>
                  </a:lnTo>
                  <a:lnTo>
                    <a:pt x="855" y="15"/>
                  </a:lnTo>
                  <a:lnTo>
                    <a:pt x="857" y="17"/>
                  </a:lnTo>
                  <a:lnTo>
                    <a:pt x="858" y="15"/>
                  </a:lnTo>
                  <a:lnTo>
                    <a:pt x="857" y="15"/>
                  </a:lnTo>
                  <a:lnTo>
                    <a:pt x="857" y="12"/>
                  </a:lnTo>
                  <a:lnTo>
                    <a:pt x="855" y="11"/>
                  </a:lnTo>
                  <a:lnTo>
                    <a:pt x="855" y="9"/>
                  </a:lnTo>
                  <a:lnTo>
                    <a:pt x="855" y="8"/>
                  </a:lnTo>
                  <a:lnTo>
                    <a:pt x="854" y="6"/>
                  </a:lnTo>
                  <a:lnTo>
                    <a:pt x="855" y="6"/>
                  </a:lnTo>
                  <a:lnTo>
                    <a:pt x="857" y="5"/>
                  </a:lnTo>
                  <a:lnTo>
                    <a:pt x="858" y="6"/>
                  </a:lnTo>
                  <a:lnTo>
                    <a:pt x="860" y="8"/>
                  </a:lnTo>
                  <a:lnTo>
                    <a:pt x="861" y="9"/>
                  </a:lnTo>
                  <a:lnTo>
                    <a:pt x="861" y="11"/>
                  </a:lnTo>
                  <a:lnTo>
                    <a:pt x="864" y="12"/>
                  </a:lnTo>
                  <a:lnTo>
                    <a:pt x="864" y="14"/>
                  </a:lnTo>
                  <a:lnTo>
                    <a:pt x="864" y="15"/>
                  </a:lnTo>
                  <a:lnTo>
                    <a:pt x="863" y="18"/>
                  </a:lnTo>
                  <a:lnTo>
                    <a:pt x="861" y="20"/>
                  </a:lnTo>
                  <a:lnTo>
                    <a:pt x="861" y="21"/>
                  </a:lnTo>
                  <a:lnTo>
                    <a:pt x="860" y="21"/>
                  </a:lnTo>
                  <a:lnTo>
                    <a:pt x="860" y="23"/>
                  </a:lnTo>
                  <a:lnTo>
                    <a:pt x="861" y="24"/>
                  </a:lnTo>
                  <a:lnTo>
                    <a:pt x="861" y="26"/>
                  </a:lnTo>
                  <a:lnTo>
                    <a:pt x="863" y="26"/>
                  </a:lnTo>
                  <a:lnTo>
                    <a:pt x="864" y="27"/>
                  </a:lnTo>
                  <a:lnTo>
                    <a:pt x="866" y="27"/>
                  </a:lnTo>
                  <a:lnTo>
                    <a:pt x="866" y="29"/>
                  </a:lnTo>
                  <a:lnTo>
                    <a:pt x="866" y="30"/>
                  </a:lnTo>
                  <a:lnTo>
                    <a:pt x="867" y="30"/>
                  </a:lnTo>
                  <a:lnTo>
                    <a:pt x="866" y="32"/>
                  </a:lnTo>
                  <a:lnTo>
                    <a:pt x="866" y="34"/>
                  </a:lnTo>
                  <a:lnTo>
                    <a:pt x="866" y="35"/>
                  </a:lnTo>
                  <a:lnTo>
                    <a:pt x="866" y="37"/>
                  </a:lnTo>
                  <a:lnTo>
                    <a:pt x="867" y="38"/>
                  </a:lnTo>
                  <a:lnTo>
                    <a:pt x="869" y="40"/>
                  </a:lnTo>
                  <a:lnTo>
                    <a:pt x="869" y="41"/>
                  </a:lnTo>
                  <a:lnTo>
                    <a:pt x="872" y="40"/>
                  </a:lnTo>
                  <a:lnTo>
                    <a:pt x="872" y="41"/>
                  </a:lnTo>
                  <a:lnTo>
                    <a:pt x="873" y="41"/>
                  </a:lnTo>
                  <a:lnTo>
                    <a:pt x="875" y="41"/>
                  </a:lnTo>
                  <a:lnTo>
                    <a:pt x="876" y="41"/>
                  </a:lnTo>
                  <a:lnTo>
                    <a:pt x="878" y="43"/>
                  </a:lnTo>
                  <a:lnTo>
                    <a:pt x="881" y="43"/>
                  </a:lnTo>
                  <a:lnTo>
                    <a:pt x="882" y="43"/>
                  </a:lnTo>
                  <a:lnTo>
                    <a:pt x="884" y="43"/>
                  </a:lnTo>
                  <a:lnTo>
                    <a:pt x="885" y="43"/>
                  </a:lnTo>
                  <a:lnTo>
                    <a:pt x="887" y="43"/>
                  </a:lnTo>
                  <a:lnTo>
                    <a:pt x="888" y="43"/>
                  </a:lnTo>
                  <a:lnTo>
                    <a:pt x="888" y="44"/>
                  </a:lnTo>
                  <a:lnTo>
                    <a:pt x="890" y="44"/>
                  </a:lnTo>
                  <a:lnTo>
                    <a:pt x="892" y="44"/>
                  </a:lnTo>
                  <a:lnTo>
                    <a:pt x="892" y="46"/>
                  </a:lnTo>
                  <a:lnTo>
                    <a:pt x="893" y="47"/>
                  </a:lnTo>
                  <a:lnTo>
                    <a:pt x="893" y="49"/>
                  </a:lnTo>
                  <a:lnTo>
                    <a:pt x="895" y="47"/>
                  </a:lnTo>
                  <a:lnTo>
                    <a:pt x="896" y="47"/>
                  </a:lnTo>
                  <a:lnTo>
                    <a:pt x="898" y="49"/>
                  </a:lnTo>
                  <a:lnTo>
                    <a:pt x="899" y="49"/>
                  </a:lnTo>
                  <a:lnTo>
                    <a:pt x="901" y="50"/>
                  </a:lnTo>
                  <a:lnTo>
                    <a:pt x="902" y="52"/>
                  </a:lnTo>
                  <a:lnTo>
                    <a:pt x="902" y="53"/>
                  </a:lnTo>
                  <a:lnTo>
                    <a:pt x="904" y="53"/>
                  </a:lnTo>
                  <a:lnTo>
                    <a:pt x="905" y="53"/>
                  </a:lnTo>
                  <a:lnTo>
                    <a:pt x="905" y="55"/>
                  </a:lnTo>
                  <a:lnTo>
                    <a:pt x="907" y="55"/>
                  </a:lnTo>
                  <a:lnTo>
                    <a:pt x="907" y="56"/>
                  </a:lnTo>
                  <a:lnTo>
                    <a:pt x="908" y="55"/>
                  </a:lnTo>
                  <a:lnTo>
                    <a:pt x="910" y="55"/>
                  </a:lnTo>
                  <a:lnTo>
                    <a:pt x="911" y="55"/>
                  </a:lnTo>
                  <a:lnTo>
                    <a:pt x="911" y="56"/>
                  </a:lnTo>
                  <a:lnTo>
                    <a:pt x="913" y="58"/>
                  </a:lnTo>
                  <a:lnTo>
                    <a:pt x="914" y="56"/>
                  </a:lnTo>
                  <a:lnTo>
                    <a:pt x="916" y="56"/>
                  </a:lnTo>
                  <a:lnTo>
                    <a:pt x="917" y="55"/>
                  </a:lnTo>
                  <a:lnTo>
                    <a:pt x="917" y="56"/>
                  </a:lnTo>
                  <a:lnTo>
                    <a:pt x="919" y="56"/>
                  </a:lnTo>
                  <a:lnTo>
                    <a:pt x="920" y="58"/>
                  </a:lnTo>
                  <a:lnTo>
                    <a:pt x="922" y="58"/>
                  </a:lnTo>
                  <a:lnTo>
                    <a:pt x="923" y="58"/>
                  </a:lnTo>
                  <a:lnTo>
                    <a:pt x="923" y="56"/>
                  </a:lnTo>
                  <a:lnTo>
                    <a:pt x="925" y="56"/>
                  </a:lnTo>
                  <a:lnTo>
                    <a:pt x="926" y="56"/>
                  </a:lnTo>
                  <a:lnTo>
                    <a:pt x="928" y="58"/>
                  </a:lnTo>
                  <a:lnTo>
                    <a:pt x="929" y="58"/>
                  </a:lnTo>
                  <a:lnTo>
                    <a:pt x="929" y="59"/>
                  </a:lnTo>
                  <a:lnTo>
                    <a:pt x="929" y="61"/>
                  </a:lnTo>
                  <a:lnTo>
                    <a:pt x="931" y="62"/>
                  </a:lnTo>
                  <a:lnTo>
                    <a:pt x="932" y="61"/>
                  </a:lnTo>
                  <a:lnTo>
                    <a:pt x="934" y="62"/>
                  </a:lnTo>
                  <a:lnTo>
                    <a:pt x="935" y="62"/>
                  </a:lnTo>
                  <a:lnTo>
                    <a:pt x="937" y="62"/>
                  </a:lnTo>
                  <a:lnTo>
                    <a:pt x="938" y="64"/>
                  </a:lnTo>
                  <a:lnTo>
                    <a:pt x="938" y="65"/>
                  </a:lnTo>
                  <a:lnTo>
                    <a:pt x="940" y="65"/>
                  </a:lnTo>
                  <a:lnTo>
                    <a:pt x="940" y="67"/>
                  </a:lnTo>
                  <a:lnTo>
                    <a:pt x="940" y="68"/>
                  </a:lnTo>
                  <a:lnTo>
                    <a:pt x="940" y="70"/>
                  </a:lnTo>
                  <a:lnTo>
                    <a:pt x="941" y="71"/>
                  </a:lnTo>
                  <a:lnTo>
                    <a:pt x="943" y="73"/>
                  </a:lnTo>
                  <a:lnTo>
                    <a:pt x="943" y="74"/>
                  </a:lnTo>
                  <a:lnTo>
                    <a:pt x="944" y="74"/>
                  </a:lnTo>
                  <a:lnTo>
                    <a:pt x="946" y="76"/>
                  </a:lnTo>
                  <a:lnTo>
                    <a:pt x="946" y="77"/>
                  </a:lnTo>
                  <a:lnTo>
                    <a:pt x="946" y="79"/>
                  </a:lnTo>
                  <a:lnTo>
                    <a:pt x="946" y="80"/>
                  </a:lnTo>
                  <a:lnTo>
                    <a:pt x="944" y="80"/>
                  </a:lnTo>
                  <a:lnTo>
                    <a:pt x="943" y="80"/>
                  </a:lnTo>
                  <a:lnTo>
                    <a:pt x="941" y="82"/>
                  </a:lnTo>
                  <a:lnTo>
                    <a:pt x="943" y="82"/>
                  </a:lnTo>
                  <a:lnTo>
                    <a:pt x="943" y="83"/>
                  </a:lnTo>
                  <a:lnTo>
                    <a:pt x="944" y="83"/>
                  </a:lnTo>
                  <a:lnTo>
                    <a:pt x="944" y="85"/>
                  </a:lnTo>
                  <a:lnTo>
                    <a:pt x="943" y="85"/>
                  </a:lnTo>
                  <a:lnTo>
                    <a:pt x="944" y="87"/>
                  </a:lnTo>
                  <a:lnTo>
                    <a:pt x="944" y="88"/>
                  </a:lnTo>
                  <a:lnTo>
                    <a:pt x="944" y="90"/>
                  </a:lnTo>
                  <a:lnTo>
                    <a:pt x="944" y="91"/>
                  </a:lnTo>
                  <a:lnTo>
                    <a:pt x="943" y="91"/>
                  </a:lnTo>
                  <a:lnTo>
                    <a:pt x="943" y="93"/>
                  </a:lnTo>
                  <a:lnTo>
                    <a:pt x="944" y="94"/>
                  </a:lnTo>
                  <a:lnTo>
                    <a:pt x="946" y="96"/>
                  </a:lnTo>
                  <a:lnTo>
                    <a:pt x="946" y="97"/>
                  </a:lnTo>
                  <a:lnTo>
                    <a:pt x="946" y="99"/>
                  </a:lnTo>
                  <a:lnTo>
                    <a:pt x="944" y="99"/>
                  </a:lnTo>
                  <a:lnTo>
                    <a:pt x="943" y="99"/>
                  </a:lnTo>
                  <a:lnTo>
                    <a:pt x="943" y="100"/>
                  </a:lnTo>
                  <a:lnTo>
                    <a:pt x="944" y="100"/>
                  </a:lnTo>
                  <a:lnTo>
                    <a:pt x="946" y="102"/>
                  </a:lnTo>
                  <a:lnTo>
                    <a:pt x="946" y="103"/>
                  </a:lnTo>
                  <a:lnTo>
                    <a:pt x="946" y="105"/>
                  </a:lnTo>
                  <a:lnTo>
                    <a:pt x="948" y="106"/>
                  </a:lnTo>
                  <a:lnTo>
                    <a:pt x="948" y="108"/>
                  </a:lnTo>
                  <a:lnTo>
                    <a:pt x="949" y="108"/>
                  </a:lnTo>
                  <a:lnTo>
                    <a:pt x="951" y="109"/>
                  </a:lnTo>
                  <a:lnTo>
                    <a:pt x="952" y="109"/>
                  </a:lnTo>
                  <a:lnTo>
                    <a:pt x="952" y="111"/>
                  </a:lnTo>
                  <a:lnTo>
                    <a:pt x="951" y="111"/>
                  </a:lnTo>
                  <a:lnTo>
                    <a:pt x="951" y="112"/>
                  </a:lnTo>
                  <a:lnTo>
                    <a:pt x="951" y="114"/>
                  </a:lnTo>
                  <a:lnTo>
                    <a:pt x="949" y="115"/>
                  </a:lnTo>
                  <a:lnTo>
                    <a:pt x="948" y="115"/>
                  </a:lnTo>
                  <a:lnTo>
                    <a:pt x="946" y="115"/>
                  </a:lnTo>
                  <a:lnTo>
                    <a:pt x="948" y="117"/>
                  </a:lnTo>
                  <a:lnTo>
                    <a:pt x="949" y="117"/>
                  </a:lnTo>
                  <a:lnTo>
                    <a:pt x="951" y="118"/>
                  </a:lnTo>
                  <a:lnTo>
                    <a:pt x="951" y="120"/>
                  </a:lnTo>
                  <a:lnTo>
                    <a:pt x="951" y="121"/>
                  </a:lnTo>
                  <a:lnTo>
                    <a:pt x="951" y="123"/>
                  </a:lnTo>
                  <a:lnTo>
                    <a:pt x="951" y="126"/>
                  </a:lnTo>
                  <a:lnTo>
                    <a:pt x="952" y="126"/>
                  </a:lnTo>
                  <a:lnTo>
                    <a:pt x="952" y="127"/>
                  </a:lnTo>
                  <a:lnTo>
                    <a:pt x="954" y="129"/>
                  </a:lnTo>
                  <a:lnTo>
                    <a:pt x="954" y="130"/>
                  </a:lnTo>
                  <a:lnTo>
                    <a:pt x="954" y="132"/>
                  </a:lnTo>
                  <a:lnTo>
                    <a:pt x="955" y="132"/>
                  </a:lnTo>
                  <a:lnTo>
                    <a:pt x="957" y="132"/>
                  </a:lnTo>
                  <a:lnTo>
                    <a:pt x="957" y="133"/>
                  </a:lnTo>
                  <a:lnTo>
                    <a:pt x="957" y="135"/>
                  </a:lnTo>
                  <a:lnTo>
                    <a:pt x="958" y="135"/>
                  </a:lnTo>
                  <a:lnTo>
                    <a:pt x="958" y="136"/>
                  </a:lnTo>
                  <a:lnTo>
                    <a:pt x="960" y="135"/>
                  </a:lnTo>
                  <a:lnTo>
                    <a:pt x="960" y="136"/>
                  </a:lnTo>
                  <a:lnTo>
                    <a:pt x="961" y="136"/>
                  </a:lnTo>
                  <a:lnTo>
                    <a:pt x="961" y="138"/>
                  </a:lnTo>
                  <a:lnTo>
                    <a:pt x="963" y="138"/>
                  </a:lnTo>
                  <a:lnTo>
                    <a:pt x="963" y="140"/>
                  </a:lnTo>
                  <a:lnTo>
                    <a:pt x="961" y="140"/>
                  </a:lnTo>
                  <a:lnTo>
                    <a:pt x="961" y="141"/>
                  </a:lnTo>
                  <a:lnTo>
                    <a:pt x="963" y="141"/>
                  </a:lnTo>
                  <a:lnTo>
                    <a:pt x="964" y="141"/>
                  </a:lnTo>
                  <a:lnTo>
                    <a:pt x="964" y="143"/>
                  </a:lnTo>
                  <a:lnTo>
                    <a:pt x="964" y="144"/>
                  </a:lnTo>
                  <a:lnTo>
                    <a:pt x="964" y="146"/>
                  </a:lnTo>
                  <a:lnTo>
                    <a:pt x="964" y="144"/>
                  </a:lnTo>
                  <a:lnTo>
                    <a:pt x="966" y="144"/>
                  </a:lnTo>
                  <a:lnTo>
                    <a:pt x="967" y="146"/>
                  </a:lnTo>
                  <a:lnTo>
                    <a:pt x="969" y="146"/>
                  </a:lnTo>
                  <a:lnTo>
                    <a:pt x="969" y="147"/>
                  </a:lnTo>
                  <a:lnTo>
                    <a:pt x="970" y="149"/>
                  </a:lnTo>
                  <a:lnTo>
                    <a:pt x="970" y="147"/>
                  </a:lnTo>
                  <a:lnTo>
                    <a:pt x="970" y="149"/>
                  </a:lnTo>
                  <a:lnTo>
                    <a:pt x="970" y="150"/>
                  </a:lnTo>
                  <a:lnTo>
                    <a:pt x="970" y="153"/>
                  </a:lnTo>
                  <a:lnTo>
                    <a:pt x="972" y="153"/>
                  </a:lnTo>
                  <a:lnTo>
                    <a:pt x="972" y="155"/>
                  </a:lnTo>
                  <a:lnTo>
                    <a:pt x="972" y="156"/>
                  </a:lnTo>
                  <a:lnTo>
                    <a:pt x="973" y="156"/>
                  </a:lnTo>
                  <a:lnTo>
                    <a:pt x="973" y="158"/>
                  </a:lnTo>
                  <a:lnTo>
                    <a:pt x="973" y="159"/>
                  </a:lnTo>
                  <a:lnTo>
                    <a:pt x="973" y="161"/>
                  </a:lnTo>
                  <a:lnTo>
                    <a:pt x="973" y="162"/>
                  </a:lnTo>
                  <a:lnTo>
                    <a:pt x="973" y="164"/>
                  </a:lnTo>
                  <a:lnTo>
                    <a:pt x="973" y="165"/>
                  </a:lnTo>
                  <a:lnTo>
                    <a:pt x="972" y="167"/>
                  </a:lnTo>
                  <a:lnTo>
                    <a:pt x="972" y="168"/>
                  </a:lnTo>
                  <a:lnTo>
                    <a:pt x="970" y="168"/>
                  </a:lnTo>
                  <a:lnTo>
                    <a:pt x="969" y="170"/>
                  </a:lnTo>
                  <a:lnTo>
                    <a:pt x="970" y="170"/>
                  </a:lnTo>
                  <a:lnTo>
                    <a:pt x="972" y="170"/>
                  </a:lnTo>
                  <a:lnTo>
                    <a:pt x="972" y="171"/>
                  </a:lnTo>
                  <a:lnTo>
                    <a:pt x="973" y="171"/>
                  </a:lnTo>
                  <a:lnTo>
                    <a:pt x="973" y="173"/>
                  </a:lnTo>
                  <a:lnTo>
                    <a:pt x="973" y="174"/>
                  </a:lnTo>
                  <a:lnTo>
                    <a:pt x="972" y="174"/>
                  </a:lnTo>
                  <a:lnTo>
                    <a:pt x="970" y="176"/>
                  </a:lnTo>
                  <a:lnTo>
                    <a:pt x="972" y="176"/>
                  </a:lnTo>
                  <a:lnTo>
                    <a:pt x="970" y="177"/>
                  </a:lnTo>
                  <a:lnTo>
                    <a:pt x="970" y="179"/>
                  </a:lnTo>
                  <a:lnTo>
                    <a:pt x="969" y="180"/>
                  </a:lnTo>
                  <a:lnTo>
                    <a:pt x="969" y="182"/>
                  </a:lnTo>
                  <a:lnTo>
                    <a:pt x="969" y="183"/>
                  </a:lnTo>
                  <a:lnTo>
                    <a:pt x="969" y="185"/>
                  </a:lnTo>
                  <a:lnTo>
                    <a:pt x="969" y="186"/>
                  </a:lnTo>
                  <a:lnTo>
                    <a:pt x="969" y="188"/>
                  </a:lnTo>
                  <a:lnTo>
                    <a:pt x="967" y="188"/>
                  </a:lnTo>
                  <a:lnTo>
                    <a:pt x="967" y="189"/>
                  </a:lnTo>
                  <a:lnTo>
                    <a:pt x="967" y="191"/>
                  </a:lnTo>
                  <a:lnTo>
                    <a:pt x="967" y="193"/>
                  </a:lnTo>
                  <a:lnTo>
                    <a:pt x="966" y="193"/>
                  </a:lnTo>
                  <a:lnTo>
                    <a:pt x="966" y="194"/>
                  </a:lnTo>
                  <a:lnTo>
                    <a:pt x="967" y="194"/>
                  </a:lnTo>
                  <a:lnTo>
                    <a:pt x="966" y="196"/>
                  </a:lnTo>
                  <a:lnTo>
                    <a:pt x="967" y="196"/>
                  </a:lnTo>
                  <a:lnTo>
                    <a:pt x="969" y="196"/>
                  </a:lnTo>
                  <a:lnTo>
                    <a:pt x="969" y="197"/>
                  </a:lnTo>
                  <a:lnTo>
                    <a:pt x="967" y="197"/>
                  </a:lnTo>
                  <a:lnTo>
                    <a:pt x="967" y="199"/>
                  </a:lnTo>
                  <a:lnTo>
                    <a:pt x="966" y="200"/>
                  </a:lnTo>
                  <a:lnTo>
                    <a:pt x="966" y="202"/>
                  </a:lnTo>
                  <a:lnTo>
                    <a:pt x="967" y="202"/>
                  </a:lnTo>
                  <a:lnTo>
                    <a:pt x="967" y="203"/>
                  </a:lnTo>
                  <a:lnTo>
                    <a:pt x="967" y="205"/>
                  </a:lnTo>
                  <a:lnTo>
                    <a:pt x="966" y="206"/>
                  </a:lnTo>
                  <a:lnTo>
                    <a:pt x="966" y="208"/>
                  </a:lnTo>
                  <a:lnTo>
                    <a:pt x="966" y="209"/>
                  </a:lnTo>
                  <a:lnTo>
                    <a:pt x="966" y="211"/>
                  </a:lnTo>
                  <a:lnTo>
                    <a:pt x="967" y="211"/>
                  </a:lnTo>
                  <a:lnTo>
                    <a:pt x="966" y="212"/>
                  </a:lnTo>
                  <a:lnTo>
                    <a:pt x="964" y="214"/>
                  </a:lnTo>
                  <a:lnTo>
                    <a:pt x="963" y="215"/>
                  </a:lnTo>
                  <a:lnTo>
                    <a:pt x="964" y="217"/>
                  </a:lnTo>
                  <a:lnTo>
                    <a:pt x="966" y="218"/>
                  </a:lnTo>
                  <a:lnTo>
                    <a:pt x="966" y="220"/>
                  </a:lnTo>
                  <a:lnTo>
                    <a:pt x="966" y="221"/>
                  </a:lnTo>
                  <a:lnTo>
                    <a:pt x="966" y="223"/>
                  </a:lnTo>
                  <a:lnTo>
                    <a:pt x="964" y="224"/>
                  </a:lnTo>
                  <a:lnTo>
                    <a:pt x="963" y="224"/>
                  </a:lnTo>
                  <a:lnTo>
                    <a:pt x="964" y="224"/>
                  </a:lnTo>
                  <a:lnTo>
                    <a:pt x="964" y="226"/>
                  </a:lnTo>
                  <a:lnTo>
                    <a:pt x="966" y="229"/>
                  </a:lnTo>
                  <a:lnTo>
                    <a:pt x="966" y="230"/>
                  </a:lnTo>
                  <a:lnTo>
                    <a:pt x="966" y="233"/>
                  </a:lnTo>
                  <a:lnTo>
                    <a:pt x="966" y="235"/>
                  </a:lnTo>
                  <a:lnTo>
                    <a:pt x="966" y="236"/>
                  </a:lnTo>
                  <a:lnTo>
                    <a:pt x="964" y="236"/>
                  </a:lnTo>
                  <a:lnTo>
                    <a:pt x="963" y="238"/>
                  </a:lnTo>
                  <a:lnTo>
                    <a:pt x="963" y="236"/>
                  </a:lnTo>
                  <a:lnTo>
                    <a:pt x="961" y="236"/>
                  </a:lnTo>
                  <a:lnTo>
                    <a:pt x="961" y="238"/>
                  </a:lnTo>
                  <a:lnTo>
                    <a:pt x="963" y="238"/>
                  </a:lnTo>
                  <a:lnTo>
                    <a:pt x="961" y="239"/>
                  </a:lnTo>
                  <a:lnTo>
                    <a:pt x="961" y="241"/>
                  </a:lnTo>
                  <a:lnTo>
                    <a:pt x="961" y="242"/>
                  </a:lnTo>
                  <a:lnTo>
                    <a:pt x="963" y="242"/>
                  </a:lnTo>
                  <a:lnTo>
                    <a:pt x="963" y="244"/>
                  </a:lnTo>
                  <a:lnTo>
                    <a:pt x="963" y="246"/>
                  </a:lnTo>
                  <a:lnTo>
                    <a:pt x="963" y="247"/>
                  </a:lnTo>
                  <a:lnTo>
                    <a:pt x="963" y="249"/>
                  </a:lnTo>
                  <a:lnTo>
                    <a:pt x="963" y="250"/>
                  </a:lnTo>
                  <a:lnTo>
                    <a:pt x="963" y="252"/>
                  </a:lnTo>
                  <a:lnTo>
                    <a:pt x="961" y="252"/>
                  </a:lnTo>
                  <a:lnTo>
                    <a:pt x="961" y="253"/>
                  </a:lnTo>
                  <a:lnTo>
                    <a:pt x="961" y="255"/>
                  </a:lnTo>
                  <a:lnTo>
                    <a:pt x="963" y="255"/>
                  </a:lnTo>
                  <a:lnTo>
                    <a:pt x="963" y="256"/>
                  </a:lnTo>
                  <a:lnTo>
                    <a:pt x="963" y="258"/>
                  </a:lnTo>
                  <a:lnTo>
                    <a:pt x="961" y="258"/>
                  </a:lnTo>
                  <a:lnTo>
                    <a:pt x="961" y="259"/>
                  </a:lnTo>
                  <a:lnTo>
                    <a:pt x="960" y="259"/>
                  </a:lnTo>
                  <a:lnTo>
                    <a:pt x="960" y="261"/>
                  </a:lnTo>
                  <a:lnTo>
                    <a:pt x="960" y="262"/>
                  </a:lnTo>
                  <a:lnTo>
                    <a:pt x="960" y="264"/>
                  </a:lnTo>
                  <a:lnTo>
                    <a:pt x="958" y="267"/>
                  </a:lnTo>
                  <a:lnTo>
                    <a:pt x="958" y="268"/>
                  </a:lnTo>
                  <a:lnTo>
                    <a:pt x="958" y="270"/>
                  </a:lnTo>
                  <a:lnTo>
                    <a:pt x="960" y="270"/>
                  </a:lnTo>
                  <a:lnTo>
                    <a:pt x="960" y="271"/>
                  </a:lnTo>
                  <a:lnTo>
                    <a:pt x="958" y="271"/>
                  </a:lnTo>
                  <a:lnTo>
                    <a:pt x="958" y="273"/>
                  </a:lnTo>
                  <a:lnTo>
                    <a:pt x="957" y="273"/>
                  </a:lnTo>
                  <a:lnTo>
                    <a:pt x="955" y="273"/>
                  </a:lnTo>
                  <a:lnTo>
                    <a:pt x="955" y="274"/>
                  </a:lnTo>
                  <a:lnTo>
                    <a:pt x="955" y="276"/>
                  </a:lnTo>
                  <a:lnTo>
                    <a:pt x="954" y="276"/>
                  </a:lnTo>
                  <a:lnTo>
                    <a:pt x="954" y="277"/>
                  </a:lnTo>
                  <a:lnTo>
                    <a:pt x="955" y="277"/>
                  </a:lnTo>
                  <a:lnTo>
                    <a:pt x="955" y="279"/>
                  </a:lnTo>
                  <a:lnTo>
                    <a:pt x="955" y="280"/>
                  </a:lnTo>
                  <a:lnTo>
                    <a:pt x="954" y="280"/>
                  </a:lnTo>
                  <a:lnTo>
                    <a:pt x="955" y="280"/>
                  </a:lnTo>
                  <a:lnTo>
                    <a:pt x="955" y="282"/>
                  </a:lnTo>
                  <a:lnTo>
                    <a:pt x="954" y="283"/>
                  </a:lnTo>
                  <a:lnTo>
                    <a:pt x="952" y="283"/>
                  </a:lnTo>
                  <a:lnTo>
                    <a:pt x="954" y="283"/>
                  </a:lnTo>
                  <a:lnTo>
                    <a:pt x="954" y="285"/>
                  </a:lnTo>
                  <a:lnTo>
                    <a:pt x="952" y="285"/>
                  </a:lnTo>
                  <a:lnTo>
                    <a:pt x="952" y="286"/>
                  </a:lnTo>
                  <a:lnTo>
                    <a:pt x="952" y="285"/>
                  </a:lnTo>
                  <a:lnTo>
                    <a:pt x="952" y="286"/>
                  </a:lnTo>
                  <a:lnTo>
                    <a:pt x="951" y="286"/>
                  </a:lnTo>
                  <a:lnTo>
                    <a:pt x="951" y="288"/>
                  </a:lnTo>
                  <a:lnTo>
                    <a:pt x="952" y="288"/>
                  </a:lnTo>
                  <a:lnTo>
                    <a:pt x="952" y="291"/>
                  </a:lnTo>
                  <a:lnTo>
                    <a:pt x="951" y="292"/>
                  </a:lnTo>
                  <a:lnTo>
                    <a:pt x="952" y="294"/>
                  </a:lnTo>
                  <a:lnTo>
                    <a:pt x="951" y="294"/>
                  </a:lnTo>
                  <a:lnTo>
                    <a:pt x="951" y="295"/>
                  </a:lnTo>
                  <a:lnTo>
                    <a:pt x="951" y="297"/>
                  </a:lnTo>
                  <a:lnTo>
                    <a:pt x="949" y="299"/>
                  </a:lnTo>
                  <a:lnTo>
                    <a:pt x="948" y="299"/>
                  </a:lnTo>
                  <a:lnTo>
                    <a:pt x="946" y="299"/>
                  </a:lnTo>
                  <a:lnTo>
                    <a:pt x="946" y="300"/>
                  </a:lnTo>
                  <a:lnTo>
                    <a:pt x="946" y="302"/>
                  </a:lnTo>
                  <a:lnTo>
                    <a:pt x="948" y="303"/>
                  </a:lnTo>
                  <a:lnTo>
                    <a:pt x="948" y="306"/>
                  </a:lnTo>
                  <a:lnTo>
                    <a:pt x="948" y="308"/>
                  </a:lnTo>
                  <a:lnTo>
                    <a:pt x="948" y="309"/>
                  </a:lnTo>
                  <a:lnTo>
                    <a:pt x="946" y="311"/>
                  </a:lnTo>
                  <a:lnTo>
                    <a:pt x="943" y="311"/>
                  </a:lnTo>
                  <a:lnTo>
                    <a:pt x="943" y="312"/>
                  </a:lnTo>
                  <a:lnTo>
                    <a:pt x="943" y="314"/>
                  </a:lnTo>
                  <a:lnTo>
                    <a:pt x="943" y="315"/>
                  </a:lnTo>
                  <a:lnTo>
                    <a:pt x="941" y="315"/>
                  </a:lnTo>
                  <a:lnTo>
                    <a:pt x="943" y="317"/>
                  </a:lnTo>
                  <a:lnTo>
                    <a:pt x="941" y="318"/>
                  </a:lnTo>
                  <a:lnTo>
                    <a:pt x="941" y="320"/>
                  </a:lnTo>
                  <a:lnTo>
                    <a:pt x="941" y="321"/>
                  </a:lnTo>
                  <a:lnTo>
                    <a:pt x="940" y="323"/>
                  </a:lnTo>
                  <a:lnTo>
                    <a:pt x="941" y="324"/>
                  </a:lnTo>
                  <a:lnTo>
                    <a:pt x="941" y="326"/>
                  </a:lnTo>
                  <a:lnTo>
                    <a:pt x="941" y="327"/>
                  </a:lnTo>
                  <a:lnTo>
                    <a:pt x="940" y="329"/>
                  </a:lnTo>
                  <a:lnTo>
                    <a:pt x="940" y="330"/>
                  </a:lnTo>
                  <a:lnTo>
                    <a:pt x="938" y="330"/>
                  </a:lnTo>
                  <a:lnTo>
                    <a:pt x="937" y="332"/>
                  </a:lnTo>
                  <a:lnTo>
                    <a:pt x="935" y="332"/>
                  </a:lnTo>
                  <a:lnTo>
                    <a:pt x="935" y="333"/>
                  </a:lnTo>
                  <a:lnTo>
                    <a:pt x="935" y="335"/>
                  </a:lnTo>
                  <a:lnTo>
                    <a:pt x="935" y="336"/>
                  </a:lnTo>
                  <a:lnTo>
                    <a:pt x="934" y="338"/>
                  </a:lnTo>
                  <a:lnTo>
                    <a:pt x="934" y="339"/>
                  </a:lnTo>
                  <a:lnTo>
                    <a:pt x="932" y="339"/>
                  </a:lnTo>
                  <a:lnTo>
                    <a:pt x="932" y="341"/>
                  </a:lnTo>
                  <a:lnTo>
                    <a:pt x="931" y="342"/>
                  </a:lnTo>
                  <a:lnTo>
                    <a:pt x="929" y="342"/>
                  </a:lnTo>
                  <a:lnTo>
                    <a:pt x="929" y="344"/>
                  </a:lnTo>
                  <a:lnTo>
                    <a:pt x="928" y="345"/>
                  </a:lnTo>
                  <a:lnTo>
                    <a:pt x="928" y="347"/>
                  </a:lnTo>
                  <a:lnTo>
                    <a:pt x="926" y="348"/>
                  </a:lnTo>
                  <a:lnTo>
                    <a:pt x="925" y="350"/>
                  </a:lnTo>
                  <a:lnTo>
                    <a:pt x="925" y="352"/>
                  </a:lnTo>
                  <a:lnTo>
                    <a:pt x="923" y="352"/>
                  </a:lnTo>
                  <a:lnTo>
                    <a:pt x="922" y="353"/>
                  </a:lnTo>
                  <a:lnTo>
                    <a:pt x="920" y="355"/>
                  </a:lnTo>
                  <a:lnTo>
                    <a:pt x="920" y="356"/>
                  </a:lnTo>
                  <a:lnTo>
                    <a:pt x="920" y="359"/>
                  </a:lnTo>
                  <a:lnTo>
                    <a:pt x="920" y="361"/>
                  </a:lnTo>
                  <a:lnTo>
                    <a:pt x="920" y="362"/>
                  </a:lnTo>
                  <a:lnTo>
                    <a:pt x="922" y="364"/>
                  </a:lnTo>
                  <a:lnTo>
                    <a:pt x="922" y="365"/>
                  </a:lnTo>
                  <a:lnTo>
                    <a:pt x="922" y="367"/>
                  </a:lnTo>
                  <a:lnTo>
                    <a:pt x="922" y="368"/>
                  </a:lnTo>
                  <a:lnTo>
                    <a:pt x="922" y="370"/>
                  </a:lnTo>
                  <a:lnTo>
                    <a:pt x="920" y="370"/>
                  </a:lnTo>
                  <a:lnTo>
                    <a:pt x="920" y="371"/>
                  </a:lnTo>
                  <a:lnTo>
                    <a:pt x="920" y="373"/>
                  </a:lnTo>
                  <a:lnTo>
                    <a:pt x="919" y="373"/>
                  </a:lnTo>
                  <a:lnTo>
                    <a:pt x="919" y="374"/>
                  </a:lnTo>
                  <a:lnTo>
                    <a:pt x="917" y="376"/>
                  </a:lnTo>
                  <a:lnTo>
                    <a:pt x="917" y="377"/>
                  </a:lnTo>
                  <a:lnTo>
                    <a:pt x="917" y="379"/>
                  </a:lnTo>
                  <a:lnTo>
                    <a:pt x="917" y="380"/>
                  </a:lnTo>
                  <a:lnTo>
                    <a:pt x="917" y="383"/>
                  </a:lnTo>
                  <a:lnTo>
                    <a:pt x="916" y="385"/>
                  </a:lnTo>
                  <a:lnTo>
                    <a:pt x="917" y="386"/>
                  </a:lnTo>
                  <a:lnTo>
                    <a:pt x="916" y="388"/>
                  </a:lnTo>
                  <a:lnTo>
                    <a:pt x="916" y="389"/>
                  </a:lnTo>
                  <a:lnTo>
                    <a:pt x="914" y="389"/>
                  </a:lnTo>
                  <a:lnTo>
                    <a:pt x="914" y="388"/>
                  </a:lnTo>
                  <a:lnTo>
                    <a:pt x="913" y="388"/>
                  </a:lnTo>
                  <a:lnTo>
                    <a:pt x="910" y="389"/>
                  </a:lnTo>
                  <a:lnTo>
                    <a:pt x="908" y="389"/>
                  </a:lnTo>
                  <a:lnTo>
                    <a:pt x="907" y="391"/>
                  </a:lnTo>
                  <a:lnTo>
                    <a:pt x="905" y="389"/>
                  </a:lnTo>
                  <a:lnTo>
                    <a:pt x="904" y="389"/>
                  </a:lnTo>
                  <a:lnTo>
                    <a:pt x="904" y="388"/>
                  </a:lnTo>
                  <a:lnTo>
                    <a:pt x="902" y="388"/>
                  </a:lnTo>
                  <a:lnTo>
                    <a:pt x="901" y="388"/>
                  </a:lnTo>
                  <a:lnTo>
                    <a:pt x="899" y="386"/>
                  </a:lnTo>
                  <a:lnTo>
                    <a:pt x="898" y="386"/>
                  </a:lnTo>
                  <a:lnTo>
                    <a:pt x="896" y="388"/>
                  </a:lnTo>
                  <a:lnTo>
                    <a:pt x="895" y="388"/>
                  </a:lnTo>
                  <a:lnTo>
                    <a:pt x="895" y="389"/>
                  </a:lnTo>
                  <a:lnTo>
                    <a:pt x="893" y="389"/>
                  </a:lnTo>
                  <a:lnTo>
                    <a:pt x="892" y="389"/>
                  </a:lnTo>
                  <a:lnTo>
                    <a:pt x="890" y="389"/>
                  </a:lnTo>
                  <a:lnTo>
                    <a:pt x="890" y="388"/>
                  </a:lnTo>
                  <a:lnTo>
                    <a:pt x="890" y="386"/>
                  </a:lnTo>
                  <a:lnTo>
                    <a:pt x="892" y="385"/>
                  </a:lnTo>
                  <a:lnTo>
                    <a:pt x="890" y="383"/>
                  </a:lnTo>
                  <a:lnTo>
                    <a:pt x="888" y="383"/>
                  </a:lnTo>
                  <a:lnTo>
                    <a:pt x="887" y="382"/>
                  </a:lnTo>
                  <a:lnTo>
                    <a:pt x="885" y="382"/>
                  </a:lnTo>
                  <a:lnTo>
                    <a:pt x="884" y="382"/>
                  </a:lnTo>
                  <a:lnTo>
                    <a:pt x="882" y="382"/>
                  </a:lnTo>
                  <a:lnTo>
                    <a:pt x="881" y="383"/>
                  </a:lnTo>
                  <a:lnTo>
                    <a:pt x="879" y="383"/>
                  </a:lnTo>
                  <a:lnTo>
                    <a:pt x="879" y="382"/>
                  </a:lnTo>
                  <a:lnTo>
                    <a:pt x="878" y="382"/>
                  </a:lnTo>
                  <a:lnTo>
                    <a:pt x="878" y="380"/>
                  </a:lnTo>
                  <a:lnTo>
                    <a:pt x="876" y="380"/>
                  </a:lnTo>
                  <a:lnTo>
                    <a:pt x="875" y="379"/>
                  </a:lnTo>
                  <a:lnTo>
                    <a:pt x="873" y="377"/>
                  </a:lnTo>
                  <a:lnTo>
                    <a:pt x="872" y="377"/>
                  </a:lnTo>
                  <a:lnTo>
                    <a:pt x="870" y="379"/>
                  </a:lnTo>
                  <a:lnTo>
                    <a:pt x="869" y="379"/>
                  </a:lnTo>
                  <a:lnTo>
                    <a:pt x="867" y="379"/>
                  </a:lnTo>
                  <a:lnTo>
                    <a:pt x="866" y="377"/>
                  </a:lnTo>
                  <a:lnTo>
                    <a:pt x="864" y="377"/>
                  </a:lnTo>
                  <a:lnTo>
                    <a:pt x="863" y="376"/>
                  </a:lnTo>
                  <a:lnTo>
                    <a:pt x="860" y="376"/>
                  </a:lnTo>
                  <a:lnTo>
                    <a:pt x="858" y="374"/>
                  </a:lnTo>
                  <a:lnTo>
                    <a:pt x="858" y="371"/>
                  </a:lnTo>
                  <a:lnTo>
                    <a:pt x="860" y="370"/>
                  </a:lnTo>
                  <a:lnTo>
                    <a:pt x="860" y="368"/>
                  </a:lnTo>
                  <a:lnTo>
                    <a:pt x="860" y="365"/>
                  </a:lnTo>
                  <a:lnTo>
                    <a:pt x="861" y="364"/>
                  </a:lnTo>
                  <a:lnTo>
                    <a:pt x="861" y="362"/>
                  </a:lnTo>
                  <a:lnTo>
                    <a:pt x="861" y="361"/>
                  </a:lnTo>
                  <a:lnTo>
                    <a:pt x="861" y="359"/>
                  </a:lnTo>
                  <a:lnTo>
                    <a:pt x="861" y="358"/>
                  </a:lnTo>
                  <a:lnTo>
                    <a:pt x="861" y="355"/>
                  </a:lnTo>
                  <a:lnTo>
                    <a:pt x="863" y="353"/>
                  </a:lnTo>
                  <a:lnTo>
                    <a:pt x="866" y="352"/>
                  </a:lnTo>
                  <a:lnTo>
                    <a:pt x="867" y="350"/>
                  </a:lnTo>
                  <a:lnTo>
                    <a:pt x="866" y="347"/>
                  </a:lnTo>
                  <a:lnTo>
                    <a:pt x="866" y="341"/>
                  </a:lnTo>
                  <a:lnTo>
                    <a:pt x="866" y="339"/>
                  </a:lnTo>
                  <a:lnTo>
                    <a:pt x="866" y="338"/>
                  </a:lnTo>
                  <a:lnTo>
                    <a:pt x="863" y="338"/>
                  </a:lnTo>
                  <a:lnTo>
                    <a:pt x="861" y="338"/>
                  </a:lnTo>
                  <a:lnTo>
                    <a:pt x="860" y="341"/>
                  </a:lnTo>
                  <a:lnTo>
                    <a:pt x="858" y="341"/>
                  </a:lnTo>
                  <a:lnTo>
                    <a:pt x="857" y="341"/>
                  </a:lnTo>
                  <a:lnTo>
                    <a:pt x="855" y="341"/>
                  </a:lnTo>
                  <a:lnTo>
                    <a:pt x="854" y="342"/>
                  </a:lnTo>
                  <a:lnTo>
                    <a:pt x="852" y="344"/>
                  </a:lnTo>
                  <a:lnTo>
                    <a:pt x="851" y="344"/>
                  </a:lnTo>
                  <a:lnTo>
                    <a:pt x="849" y="344"/>
                  </a:lnTo>
                  <a:lnTo>
                    <a:pt x="848" y="347"/>
                  </a:lnTo>
                  <a:lnTo>
                    <a:pt x="848" y="345"/>
                  </a:lnTo>
                  <a:lnTo>
                    <a:pt x="846" y="345"/>
                  </a:lnTo>
                  <a:lnTo>
                    <a:pt x="845" y="347"/>
                  </a:lnTo>
                  <a:lnTo>
                    <a:pt x="843" y="347"/>
                  </a:lnTo>
                  <a:lnTo>
                    <a:pt x="840" y="345"/>
                  </a:lnTo>
                  <a:lnTo>
                    <a:pt x="839" y="345"/>
                  </a:lnTo>
                  <a:lnTo>
                    <a:pt x="837" y="344"/>
                  </a:lnTo>
                  <a:lnTo>
                    <a:pt x="837" y="342"/>
                  </a:lnTo>
                  <a:lnTo>
                    <a:pt x="839" y="341"/>
                  </a:lnTo>
                  <a:lnTo>
                    <a:pt x="839" y="338"/>
                  </a:lnTo>
                  <a:lnTo>
                    <a:pt x="840" y="336"/>
                  </a:lnTo>
                  <a:lnTo>
                    <a:pt x="842" y="335"/>
                  </a:lnTo>
                  <a:lnTo>
                    <a:pt x="843" y="333"/>
                  </a:lnTo>
                  <a:lnTo>
                    <a:pt x="843" y="332"/>
                  </a:lnTo>
                  <a:lnTo>
                    <a:pt x="845" y="330"/>
                  </a:lnTo>
                  <a:lnTo>
                    <a:pt x="845" y="329"/>
                  </a:lnTo>
                  <a:lnTo>
                    <a:pt x="848" y="323"/>
                  </a:lnTo>
                  <a:lnTo>
                    <a:pt x="846" y="321"/>
                  </a:lnTo>
                  <a:lnTo>
                    <a:pt x="848" y="320"/>
                  </a:lnTo>
                  <a:lnTo>
                    <a:pt x="846" y="317"/>
                  </a:lnTo>
                  <a:lnTo>
                    <a:pt x="848" y="317"/>
                  </a:lnTo>
                  <a:lnTo>
                    <a:pt x="848" y="315"/>
                  </a:lnTo>
                  <a:lnTo>
                    <a:pt x="848" y="311"/>
                  </a:lnTo>
                  <a:lnTo>
                    <a:pt x="846" y="311"/>
                  </a:lnTo>
                  <a:lnTo>
                    <a:pt x="845" y="311"/>
                  </a:lnTo>
                  <a:lnTo>
                    <a:pt x="843" y="311"/>
                  </a:lnTo>
                  <a:lnTo>
                    <a:pt x="843" y="309"/>
                  </a:lnTo>
                  <a:lnTo>
                    <a:pt x="842" y="308"/>
                  </a:lnTo>
                  <a:lnTo>
                    <a:pt x="840" y="306"/>
                  </a:lnTo>
                  <a:lnTo>
                    <a:pt x="840" y="305"/>
                  </a:lnTo>
                  <a:lnTo>
                    <a:pt x="837" y="303"/>
                  </a:lnTo>
                  <a:lnTo>
                    <a:pt x="836" y="303"/>
                  </a:lnTo>
                  <a:lnTo>
                    <a:pt x="836" y="302"/>
                  </a:lnTo>
                  <a:lnTo>
                    <a:pt x="836" y="300"/>
                  </a:lnTo>
                  <a:lnTo>
                    <a:pt x="834" y="302"/>
                  </a:lnTo>
                  <a:lnTo>
                    <a:pt x="832" y="302"/>
                  </a:lnTo>
                  <a:lnTo>
                    <a:pt x="831" y="303"/>
                  </a:lnTo>
                  <a:lnTo>
                    <a:pt x="829" y="303"/>
                  </a:lnTo>
                  <a:lnTo>
                    <a:pt x="828" y="305"/>
                  </a:lnTo>
                  <a:lnTo>
                    <a:pt x="826" y="305"/>
                  </a:lnTo>
                  <a:lnTo>
                    <a:pt x="825" y="303"/>
                  </a:lnTo>
                  <a:lnTo>
                    <a:pt x="826" y="303"/>
                  </a:lnTo>
                  <a:lnTo>
                    <a:pt x="826" y="302"/>
                  </a:lnTo>
                  <a:lnTo>
                    <a:pt x="828" y="302"/>
                  </a:lnTo>
                  <a:lnTo>
                    <a:pt x="826" y="300"/>
                  </a:lnTo>
                  <a:lnTo>
                    <a:pt x="825" y="299"/>
                  </a:lnTo>
                  <a:lnTo>
                    <a:pt x="823" y="299"/>
                  </a:lnTo>
                  <a:lnTo>
                    <a:pt x="823" y="297"/>
                  </a:lnTo>
                  <a:lnTo>
                    <a:pt x="822" y="297"/>
                  </a:lnTo>
                  <a:lnTo>
                    <a:pt x="820" y="297"/>
                  </a:lnTo>
                  <a:lnTo>
                    <a:pt x="817" y="297"/>
                  </a:lnTo>
                  <a:lnTo>
                    <a:pt x="816" y="297"/>
                  </a:lnTo>
                  <a:lnTo>
                    <a:pt x="814" y="295"/>
                  </a:lnTo>
                  <a:lnTo>
                    <a:pt x="814" y="294"/>
                  </a:lnTo>
                  <a:lnTo>
                    <a:pt x="814" y="291"/>
                  </a:lnTo>
                  <a:lnTo>
                    <a:pt x="816" y="289"/>
                  </a:lnTo>
                  <a:lnTo>
                    <a:pt x="816" y="286"/>
                  </a:lnTo>
                  <a:lnTo>
                    <a:pt x="816" y="285"/>
                  </a:lnTo>
                  <a:lnTo>
                    <a:pt x="814" y="283"/>
                  </a:lnTo>
                  <a:lnTo>
                    <a:pt x="813" y="283"/>
                  </a:lnTo>
                  <a:lnTo>
                    <a:pt x="813" y="285"/>
                  </a:lnTo>
                  <a:lnTo>
                    <a:pt x="811" y="286"/>
                  </a:lnTo>
                  <a:lnTo>
                    <a:pt x="813" y="289"/>
                  </a:lnTo>
                  <a:lnTo>
                    <a:pt x="813" y="291"/>
                  </a:lnTo>
                  <a:lnTo>
                    <a:pt x="811" y="292"/>
                  </a:lnTo>
                  <a:lnTo>
                    <a:pt x="813" y="294"/>
                  </a:lnTo>
                  <a:lnTo>
                    <a:pt x="813" y="295"/>
                  </a:lnTo>
                  <a:lnTo>
                    <a:pt x="810" y="295"/>
                  </a:lnTo>
                  <a:lnTo>
                    <a:pt x="808" y="295"/>
                  </a:lnTo>
                  <a:lnTo>
                    <a:pt x="807" y="295"/>
                  </a:lnTo>
                  <a:lnTo>
                    <a:pt x="807" y="292"/>
                  </a:lnTo>
                  <a:lnTo>
                    <a:pt x="805" y="292"/>
                  </a:lnTo>
                  <a:lnTo>
                    <a:pt x="804" y="291"/>
                  </a:lnTo>
                  <a:lnTo>
                    <a:pt x="802" y="291"/>
                  </a:lnTo>
                  <a:lnTo>
                    <a:pt x="801" y="291"/>
                  </a:lnTo>
                  <a:lnTo>
                    <a:pt x="799" y="291"/>
                  </a:lnTo>
                  <a:lnTo>
                    <a:pt x="798" y="291"/>
                  </a:lnTo>
                  <a:lnTo>
                    <a:pt x="796" y="292"/>
                  </a:lnTo>
                  <a:lnTo>
                    <a:pt x="796" y="294"/>
                  </a:lnTo>
                  <a:lnTo>
                    <a:pt x="795" y="294"/>
                  </a:lnTo>
                  <a:lnTo>
                    <a:pt x="795" y="295"/>
                  </a:lnTo>
                  <a:lnTo>
                    <a:pt x="793" y="297"/>
                  </a:lnTo>
                  <a:lnTo>
                    <a:pt x="792" y="297"/>
                  </a:lnTo>
                  <a:lnTo>
                    <a:pt x="790" y="299"/>
                  </a:lnTo>
                  <a:lnTo>
                    <a:pt x="789" y="300"/>
                  </a:lnTo>
                  <a:lnTo>
                    <a:pt x="787" y="300"/>
                  </a:lnTo>
                  <a:lnTo>
                    <a:pt x="786" y="300"/>
                  </a:lnTo>
                  <a:lnTo>
                    <a:pt x="786" y="299"/>
                  </a:lnTo>
                  <a:lnTo>
                    <a:pt x="784" y="299"/>
                  </a:lnTo>
                  <a:lnTo>
                    <a:pt x="783" y="299"/>
                  </a:lnTo>
                  <a:lnTo>
                    <a:pt x="781" y="299"/>
                  </a:lnTo>
                  <a:lnTo>
                    <a:pt x="780" y="297"/>
                  </a:lnTo>
                  <a:lnTo>
                    <a:pt x="778" y="297"/>
                  </a:lnTo>
                  <a:lnTo>
                    <a:pt x="778" y="295"/>
                  </a:lnTo>
                  <a:lnTo>
                    <a:pt x="778" y="294"/>
                  </a:lnTo>
                  <a:lnTo>
                    <a:pt x="778" y="292"/>
                  </a:lnTo>
                  <a:lnTo>
                    <a:pt x="776" y="291"/>
                  </a:lnTo>
                  <a:lnTo>
                    <a:pt x="775" y="291"/>
                  </a:lnTo>
                  <a:lnTo>
                    <a:pt x="773" y="289"/>
                  </a:lnTo>
                  <a:lnTo>
                    <a:pt x="772" y="288"/>
                  </a:lnTo>
                  <a:lnTo>
                    <a:pt x="770" y="288"/>
                  </a:lnTo>
                  <a:lnTo>
                    <a:pt x="769" y="289"/>
                  </a:lnTo>
                  <a:lnTo>
                    <a:pt x="767" y="289"/>
                  </a:lnTo>
                  <a:lnTo>
                    <a:pt x="766" y="289"/>
                  </a:lnTo>
                  <a:lnTo>
                    <a:pt x="766" y="291"/>
                  </a:lnTo>
                  <a:lnTo>
                    <a:pt x="764" y="291"/>
                  </a:lnTo>
                  <a:lnTo>
                    <a:pt x="763" y="291"/>
                  </a:lnTo>
                  <a:lnTo>
                    <a:pt x="761" y="291"/>
                  </a:lnTo>
                  <a:lnTo>
                    <a:pt x="761" y="289"/>
                  </a:lnTo>
                  <a:lnTo>
                    <a:pt x="760" y="288"/>
                  </a:lnTo>
                  <a:lnTo>
                    <a:pt x="760" y="286"/>
                  </a:lnTo>
                  <a:lnTo>
                    <a:pt x="758" y="286"/>
                  </a:lnTo>
                  <a:lnTo>
                    <a:pt x="758" y="285"/>
                  </a:lnTo>
                  <a:lnTo>
                    <a:pt x="757" y="285"/>
                  </a:lnTo>
                  <a:lnTo>
                    <a:pt x="757" y="283"/>
                  </a:lnTo>
                  <a:lnTo>
                    <a:pt x="755" y="283"/>
                  </a:lnTo>
                  <a:lnTo>
                    <a:pt x="754" y="283"/>
                  </a:lnTo>
                  <a:lnTo>
                    <a:pt x="754" y="285"/>
                  </a:lnTo>
                  <a:lnTo>
                    <a:pt x="751" y="285"/>
                  </a:lnTo>
                  <a:lnTo>
                    <a:pt x="751" y="286"/>
                  </a:lnTo>
                  <a:lnTo>
                    <a:pt x="749" y="286"/>
                  </a:lnTo>
                  <a:lnTo>
                    <a:pt x="749" y="288"/>
                  </a:lnTo>
                  <a:lnTo>
                    <a:pt x="749" y="289"/>
                  </a:lnTo>
                  <a:lnTo>
                    <a:pt x="749" y="291"/>
                  </a:lnTo>
                  <a:lnTo>
                    <a:pt x="748" y="291"/>
                  </a:lnTo>
                  <a:lnTo>
                    <a:pt x="748" y="292"/>
                  </a:lnTo>
                  <a:lnTo>
                    <a:pt x="746" y="292"/>
                  </a:lnTo>
                  <a:lnTo>
                    <a:pt x="745" y="292"/>
                  </a:lnTo>
                  <a:lnTo>
                    <a:pt x="743" y="292"/>
                  </a:lnTo>
                  <a:lnTo>
                    <a:pt x="743" y="294"/>
                  </a:lnTo>
                  <a:lnTo>
                    <a:pt x="745" y="294"/>
                  </a:lnTo>
                  <a:lnTo>
                    <a:pt x="745" y="295"/>
                  </a:lnTo>
                  <a:lnTo>
                    <a:pt x="746" y="295"/>
                  </a:lnTo>
                  <a:lnTo>
                    <a:pt x="748" y="295"/>
                  </a:lnTo>
                  <a:lnTo>
                    <a:pt x="748" y="297"/>
                  </a:lnTo>
                  <a:lnTo>
                    <a:pt x="748" y="299"/>
                  </a:lnTo>
                  <a:lnTo>
                    <a:pt x="748" y="300"/>
                  </a:lnTo>
                  <a:lnTo>
                    <a:pt x="745" y="303"/>
                  </a:lnTo>
                  <a:lnTo>
                    <a:pt x="746" y="303"/>
                  </a:lnTo>
                  <a:lnTo>
                    <a:pt x="746" y="305"/>
                  </a:lnTo>
                  <a:lnTo>
                    <a:pt x="745" y="306"/>
                  </a:lnTo>
                  <a:lnTo>
                    <a:pt x="743" y="308"/>
                  </a:lnTo>
                  <a:lnTo>
                    <a:pt x="742" y="308"/>
                  </a:lnTo>
                  <a:lnTo>
                    <a:pt x="742" y="309"/>
                  </a:lnTo>
                  <a:lnTo>
                    <a:pt x="740" y="308"/>
                  </a:lnTo>
                  <a:lnTo>
                    <a:pt x="740" y="309"/>
                  </a:lnTo>
                  <a:lnTo>
                    <a:pt x="740" y="311"/>
                  </a:lnTo>
                  <a:lnTo>
                    <a:pt x="742" y="312"/>
                  </a:lnTo>
                  <a:lnTo>
                    <a:pt x="743" y="312"/>
                  </a:lnTo>
                  <a:lnTo>
                    <a:pt x="742" y="312"/>
                  </a:lnTo>
                  <a:lnTo>
                    <a:pt x="742" y="314"/>
                  </a:lnTo>
                  <a:lnTo>
                    <a:pt x="742" y="315"/>
                  </a:lnTo>
                  <a:lnTo>
                    <a:pt x="740" y="317"/>
                  </a:lnTo>
                  <a:lnTo>
                    <a:pt x="740" y="318"/>
                  </a:lnTo>
                  <a:lnTo>
                    <a:pt x="742" y="320"/>
                  </a:lnTo>
                  <a:lnTo>
                    <a:pt x="743" y="320"/>
                  </a:lnTo>
                  <a:lnTo>
                    <a:pt x="746" y="321"/>
                  </a:lnTo>
                  <a:lnTo>
                    <a:pt x="748" y="321"/>
                  </a:lnTo>
                  <a:lnTo>
                    <a:pt x="748" y="323"/>
                  </a:lnTo>
                  <a:lnTo>
                    <a:pt x="749" y="323"/>
                  </a:lnTo>
                  <a:lnTo>
                    <a:pt x="751" y="323"/>
                  </a:lnTo>
                  <a:lnTo>
                    <a:pt x="752" y="323"/>
                  </a:lnTo>
                  <a:lnTo>
                    <a:pt x="754" y="323"/>
                  </a:lnTo>
                  <a:lnTo>
                    <a:pt x="754" y="321"/>
                  </a:lnTo>
                  <a:lnTo>
                    <a:pt x="755" y="321"/>
                  </a:lnTo>
                  <a:lnTo>
                    <a:pt x="757" y="320"/>
                  </a:lnTo>
                  <a:lnTo>
                    <a:pt x="757" y="318"/>
                  </a:lnTo>
                  <a:lnTo>
                    <a:pt x="758" y="318"/>
                  </a:lnTo>
                  <a:lnTo>
                    <a:pt x="761" y="318"/>
                  </a:lnTo>
                  <a:lnTo>
                    <a:pt x="761" y="320"/>
                  </a:lnTo>
                  <a:lnTo>
                    <a:pt x="763" y="320"/>
                  </a:lnTo>
                  <a:lnTo>
                    <a:pt x="761" y="321"/>
                  </a:lnTo>
                  <a:lnTo>
                    <a:pt x="761" y="323"/>
                  </a:lnTo>
                  <a:lnTo>
                    <a:pt x="763" y="323"/>
                  </a:lnTo>
                  <a:lnTo>
                    <a:pt x="763" y="324"/>
                  </a:lnTo>
                  <a:lnTo>
                    <a:pt x="761" y="324"/>
                  </a:lnTo>
                  <a:lnTo>
                    <a:pt x="760" y="326"/>
                  </a:lnTo>
                  <a:lnTo>
                    <a:pt x="758" y="324"/>
                  </a:lnTo>
                  <a:lnTo>
                    <a:pt x="758" y="326"/>
                  </a:lnTo>
                  <a:lnTo>
                    <a:pt x="757" y="327"/>
                  </a:lnTo>
                  <a:lnTo>
                    <a:pt x="755" y="327"/>
                  </a:lnTo>
                  <a:lnTo>
                    <a:pt x="755" y="329"/>
                  </a:lnTo>
                  <a:lnTo>
                    <a:pt x="757" y="330"/>
                  </a:lnTo>
                  <a:lnTo>
                    <a:pt x="758" y="330"/>
                  </a:lnTo>
                  <a:lnTo>
                    <a:pt x="760" y="330"/>
                  </a:lnTo>
                  <a:lnTo>
                    <a:pt x="760" y="332"/>
                  </a:lnTo>
                  <a:lnTo>
                    <a:pt x="758" y="333"/>
                  </a:lnTo>
                  <a:lnTo>
                    <a:pt x="758" y="335"/>
                  </a:lnTo>
                  <a:lnTo>
                    <a:pt x="760" y="335"/>
                  </a:lnTo>
                  <a:lnTo>
                    <a:pt x="761" y="336"/>
                  </a:lnTo>
                  <a:lnTo>
                    <a:pt x="763" y="336"/>
                  </a:lnTo>
                  <a:lnTo>
                    <a:pt x="764" y="336"/>
                  </a:lnTo>
                  <a:lnTo>
                    <a:pt x="766" y="336"/>
                  </a:lnTo>
                  <a:lnTo>
                    <a:pt x="767" y="336"/>
                  </a:lnTo>
                  <a:lnTo>
                    <a:pt x="769" y="336"/>
                  </a:lnTo>
                  <a:lnTo>
                    <a:pt x="770" y="338"/>
                  </a:lnTo>
                  <a:lnTo>
                    <a:pt x="772" y="338"/>
                  </a:lnTo>
                  <a:lnTo>
                    <a:pt x="773" y="339"/>
                  </a:lnTo>
                  <a:lnTo>
                    <a:pt x="775" y="339"/>
                  </a:lnTo>
                  <a:lnTo>
                    <a:pt x="776" y="339"/>
                  </a:lnTo>
                  <a:lnTo>
                    <a:pt x="776" y="341"/>
                  </a:lnTo>
                  <a:lnTo>
                    <a:pt x="778" y="341"/>
                  </a:lnTo>
                  <a:lnTo>
                    <a:pt x="780" y="341"/>
                  </a:lnTo>
                  <a:lnTo>
                    <a:pt x="780" y="339"/>
                  </a:lnTo>
                  <a:lnTo>
                    <a:pt x="783" y="339"/>
                  </a:lnTo>
                  <a:lnTo>
                    <a:pt x="783" y="338"/>
                  </a:lnTo>
                  <a:lnTo>
                    <a:pt x="783" y="339"/>
                  </a:lnTo>
                  <a:lnTo>
                    <a:pt x="784" y="339"/>
                  </a:lnTo>
                  <a:lnTo>
                    <a:pt x="784" y="341"/>
                  </a:lnTo>
                  <a:lnTo>
                    <a:pt x="786" y="341"/>
                  </a:lnTo>
                  <a:lnTo>
                    <a:pt x="786" y="342"/>
                  </a:lnTo>
                  <a:lnTo>
                    <a:pt x="787" y="342"/>
                  </a:lnTo>
                  <a:lnTo>
                    <a:pt x="787" y="344"/>
                  </a:lnTo>
                  <a:lnTo>
                    <a:pt x="787" y="345"/>
                  </a:lnTo>
                  <a:lnTo>
                    <a:pt x="787" y="347"/>
                  </a:lnTo>
                  <a:lnTo>
                    <a:pt x="787" y="348"/>
                  </a:lnTo>
                  <a:lnTo>
                    <a:pt x="786" y="348"/>
                  </a:lnTo>
                  <a:lnTo>
                    <a:pt x="784" y="348"/>
                  </a:lnTo>
                  <a:lnTo>
                    <a:pt x="784" y="350"/>
                  </a:lnTo>
                  <a:lnTo>
                    <a:pt x="786" y="350"/>
                  </a:lnTo>
                  <a:lnTo>
                    <a:pt x="784" y="350"/>
                  </a:lnTo>
                  <a:lnTo>
                    <a:pt x="784" y="352"/>
                  </a:lnTo>
                  <a:lnTo>
                    <a:pt x="783" y="352"/>
                  </a:lnTo>
                  <a:lnTo>
                    <a:pt x="783" y="353"/>
                  </a:lnTo>
                  <a:lnTo>
                    <a:pt x="784" y="353"/>
                  </a:lnTo>
                  <a:lnTo>
                    <a:pt x="784" y="355"/>
                  </a:lnTo>
                  <a:lnTo>
                    <a:pt x="784" y="358"/>
                  </a:lnTo>
                  <a:lnTo>
                    <a:pt x="783" y="358"/>
                  </a:lnTo>
                  <a:lnTo>
                    <a:pt x="784" y="359"/>
                  </a:lnTo>
                  <a:lnTo>
                    <a:pt x="784" y="361"/>
                  </a:lnTo>
                  <a:lnTo>
                    <a:pt x="783" y="361"/>
                  </a:lnTo>
                  <a:lnTo>
                    <a:pt x="781" y="361"/>
                  </a:lnTo>
                  <a:lnTo>
                    <a:pt x="780" y="361"/>
                  </a:lnTo>
                  <a:lnTo>
                    <a:pt x="780" y="362"/>
                  </a:lnTo>
                  <a:lnTo>
                    <a:pt x="778" y="362"/>
                  </a:lnTo>
                  <a:lnTo>
                    <a:pt x="778" y="361"/>
                  </a:lnTo>
                  <a:lnTo>
                    <a:pt x="776" y="361"/>
                  </a:lnTo>
                  <a:lnTo>
                    <a:pt x="775" y="361"/>
                  </a:lnTo>
                  <a:lnTo>
                    <a:pt x="773" y="361"/>
                  </a:lnTo>
                  <a:lnTo>
                    <a:pt x="772" y="361"/>
                  </a:lnTo>
                  <a:lnTo>
                    <a:pt x="772" y="362"/>
                  </a:lnTo>
                  <a:lnTo>
                    <a:pt x="772" y="364"/>
                  </a:lnTo>
                  <a:lnTo>
                    <a:pt x="770" y="364"/>
                  </a:lnTo>
                  <a:lnTo>
                    <a:pt x="770" y="365"/>
                  </a:lnTo>
                  <a:lnTo>
                    <a:pt x="767" y="365"/>
                  </a:lnTo>
                  <a:lnTo>
                    <a:pt x="763" y="367"/>
                  </a:lnTo>
                  <a:lnTo>
                    <a:pt x="761" y="368"/>
                  </a:lnTo>
                  <a:lnTo>
                    <a:pt x="760" y="368"/>
                  </a:lnTo>
                  <a:lnTo>
                    <a:pt x="758" y="370"/>
                  </a:lnTo>
                  <a:lnTo>
                    <a:pt x="757" y="370"/>
                  </a:lnTo>
                  <a:lnTo>
                    <a:pt x="757" y="368"/>
                  </a:lnTo>
                  <a:lnTo>
                    <a:pt x="754" y="370"/>
                  </a:lnTo>
                  <a:lnTo>
                    <a:pt x="754" y="368"/>
                  </a:lnTo>
                  <a:lnTo>
                    <a:pt x="752" y="367"/>
                  </a:lnTo>
                  <a:lnTo>
                    <a:pt x="751" y="365"/>
                  </a:lnTo>
                  <a:lnTo>
                    <a:pt x="749" y="365"/>
                  </a:lnTo>
                  <a:lnTo>
                    <a:pt x="748" y="365"/>
                  </a:lnTo>
                  <a:lnTo>
                    <a:pt x="746" y="365"/>
                  </a:lnTo>
                  <a:lnTo>
                    <a:pt x="743" y="368"/>
                  </a:lnTo>
                  <a:lnTo>
                    <a:pt x="742" y="368"/>
                  </a:lnTo>
                  <a:lnTo>
                    <a:pt x="740" y="368"/>
                  </a:lnTo>
                  <a:lnTo>
                    <a:pt x="739" y="370"/>
                  </a:lnTo>
                  <a:lnTo>
                    <a:pt x="737" y="368"/>
                  </a:lnTo>
                  <a:lnTo>
                    <a:pt x="736" y="370"/>
                  </a:lnTo>
                  <a:lnTo>
                    <a:pt x="737" y="370"/>
                  </a:lnTo>
                  <a:lnTo>
                    <a:pt x="737" y="371"/>
                  </a:lnTo>
                  <a:lnTo>
                    <a:pt x="737" y="373"/>
                  </a:lnTo>
                  <a:lnTo>
                    <a:pt x="737" y="376"/>
                  </a:lnTo>
                  <a:lnTo>
                    <a:pt x="736" y="379"/>
                  </a:lnTo>
                  <a:lnTo>
                    <a:pt x="736" y="380"/>
                  </a:lnTo>
                  <a:lnTo>
                    <a:pt x="734" y="382"/>
                  </a:lnTo>
                  <a:lnTo>
                    <a:pt x="734" y="383"/>
                  </a:lnTo>
                  <a:lnTo>
                    <a:pt x="733" y="383"/>
                  </a:lnTo>
                  <a:lnTo>
                    <a:pt x="731" y="383"/>
                  </a:lnTo>
                  <a:lnTo>
                    <a:pt x="730" y="385"/>
                  </a:lnTo>
                  <a:lnTo>
                    <a:pt x="730" y="386"/>
                  </a:lnTo>
                  <a:lnTo>
                    <a:pt x="728" y="386"/>
                  </a:lnTo>
                  <a:lnTo>
                    <a:pt x="728" y="388"/>
                  </a:lnTo>
                  <a:lnTo>
                    <a:pt x="727" y="388"/>
                  </a:lnTo>
                  <a:lnTo>
                    <a:pt x="725" y="388"/>
                  </a:lnTo>
                  <a:lnTo>
                    <a:pt x="724" y="388"/>
                  </a:lnTo>
                  <a:lnTo>
                    <a:pt x="724" y="389"/>
                  </a:lnTo>
                  <a:lnTo>
                    <a:pt x="722" y="389"/>
                  </a:lnTo>
                  <a:lnTo>
                    <a:pt x="721" y="389"/>
                  </a:lnTo>
                  <a:lnTo>
                    <a:pt x="717" y="391"/>
                  </a:lnTo>
                  <a:lnTo>
                    <a:pt x="716" y="391"/>
                  </a:lnTo>
                  <a:lnTo>
                    <a:pt x="714" y="391"/>
                  </a:lnTo>
                  <a:lnTo>
                    <a:pt x="713" y="392"/>
                  </a:lnTo>
                  <a:lnTo>
                    <a:pt x="711" y="394"/>
                  </a:lnTo>
                  <a:lnTo>
                    <a:pt x="710" y="394"/>
                  </a:lnTo>
                  <a:lnTo>
                    <a:pt x="708" y="395"/>
                  </a:lnTo>
                  <a:lnTo>
                    <a:pt x="707" y="397"/>
                  </a:lnTo>
                  <a:lnTo>
                    <a:pt x="707" y="398"/>
                  </a:lnTo>
                  <a:lnTo>
                    <a:pt x="704" y="398"/>
                  </a:lnTo>
                  <a:lnTo>
                    <a:pt x="702" y="398"/>
                  </a:lnTo>
                  <a:lnTo>
                    <a:pt x="701" y="398"/>
                  </a:lnTo>
                  <a:lnTo>
                    <a:pt x="701" y="400"/>
                  </a:lnTo>
                  <a:lnTo>
                    <a:pt x="699" y="400"/>
                  </a:lnTo>
                  <a:lnTo>
                    <a:pt x="698" y="400"/>
                  </a:lnTo>
                  <a:lnTo>
                    <a:pt x="696" y="401"/>
                  </a:lnTo>
                  <a:lnTo>
                    <a:pt x="696" y="403"/>
                  </a:lnTo>
                  <a:lnTo>
                    <a:pt x="695" y="403"/>
                  </a:lnTo>
                  <a:lnTo>
                    <a:pt x="693" y="403"/>
                  </a:lnTo>
                  <a:lnTo>
                    <a:pt x="692" y="403"/>
                  </a:lnTo>
                  <a:lnTo>
                    <a:pt x="692" y="405"/>
                  </a:lnTo>
                  <a:lnTo>
                    <a:pt x="690" y="406"/>
                  </a:lnTo>
                  <a:lnTo>
                    <a:pt x="690" y="408"/>
                  </a:lnTo>
                  <a:lnTo>
                    <a:pt x="690" y="409"/>
                  </a:lnTo>
                  <a:lnTo>
                    <a:pt x="689" y="411"/>
                  </a:lnTo>
                  <a:lnTo>
                    <a:pt x="687" y="411"/>
                  </a:lnTo>
                  <a:lnTo>
                    <a:pt x="686" y="411"/>
                  </a:lnTo>
                  <a:lnTo>
                    <a:pt x="684" y="411"/>
                  </a:lnTo>
                  <a:lnTo>
                    <a:pt x="683" y="411"/>
                  </a:lnTo>
                  <a:lnTo>
                    <a:pt x="681" y="411"/>
                  </a:lnTo>
                  <a:lnTo>
                    <a:pt x="680" y="412"/>
                  </a:lnTo>
                  <a:lnTo>
                    <a:pt x="678" y="412"/>
                  </a:lnTo>
                  <a:lnTo>
                    <a:pt x="677" y="414"/>
                  </a:lnTo>
                  <a:lnTo>
                    <a:pt x="677" y="415"/>
                  </a:lnTo>
                  <a:lnTo>
                    <a:pt x="675" y="415"/>
                  </a:lnTo>
                  <a:lnTo>
                    <a:pt x="674" y="415"/>
                  </a:lnTo>
                  <a:lnTo>
                    <a:pt x="674" y="414"/>
                  </a:lnTo>
                  <a:lnTo>
                    <a:pt x="672" y="412"/>
                  </a:lnTo>
                  <a:lnTo>
                    <a:pt x="671" y="412"/>
                  </a:lnTo>
                  <a:lnTo>
                    <a:pt x="669" y="412"/>
                  </a:lnTo>
                  <a:lnTo>
                    <a:pt x="668" y="412"/>
                  </a:lnTo>
                  <a:lnTo>
                    <a:pt x="666" y="412"/>
                  </a:lnTo>
                  <a:lnTo>
                    <a:pt x="666" y="411"/>
                  </a:lnTo>
                  <a:lnTo>
                    <a:pt x="665" y="411"/>
                  </a:lnTo>
                  <a:lnTo>
                    <a:pt x="665" y="409"/>
                  </a:lnTo>
                  <a:lnTo>
                    <a:pt x="663" y="409"/>
                  </a:lnTo>
                  <a:lnTo>
                    <a:pt x="661" y="408"/>
                  </a:lnTo>
                  <a:lnTo>
                    <a:pt x="661" y="409"/>
                  </a:lnTo>
                  <a:lnTo>
                    <a:pt x="660" y="409"/>
                  </a:lnTo>
                  <a:lnTo>
                    <a:pt x="658" y="411"/>
                  </a:lnTo>
                  <a:lnTo>
                    <a:pt x="657" y="411"/>
                  </a:lnTo>
                  <a:lnTo>
                    <a:pt x="655" y="412"/>
                  </a:lnTo>
                  <a:lnTo>
                    <a:pt x="654" y="414"/>
                  </a:lnTo>
                  <a:lnTo>
                    <a:pt x="652" y="414"/>
                  </a:lnTo>
                  <a:lnTo>
                    <a:pt x="651" y="415"/>
                  </a:lnTo>
                  <a:lnTo>
                    <a:pt x="651" y="417"/>
                  </a:lnTo>
                  <a:lnTo>
                    <a:pt x="651" y="418"/>
                  </a:lnTo>
                  <a:lnTo>
                    <a:pt x="651" y="420"/>
                  </a:lnTo>
                  <a:lnTo>
                    <a:pt x="649" y="420"/>
                  </a:lnTo>
                  <a:lnTo>
                    <a:pt x="648" y="423"/>
                  </a:lnTo>
                  <a:lnTo>
                    <a:pt x="646" y="424"/>
                  </a:lnTo>
                  <a:lnTo>
                    <a:pt x="645" y="424"/>
                  </a:lnTo>
                  <a:lnTo>
                    <a:pt x="643" y="424"/>
                  </a:lnTo>
                  <a:lnTo>
                    <a:pt x="642" y="424"/>
                  </a:lnTo>
                  <a:lnTo>
                    <a:pt x="640" y="424"/>
                  </a:lnTo>
                  <a:lnTo>
                    <a:pt x="639" y="424"/>
                  </a:lnTo>
                  <a:lnTo>
                    <a:pt x="637" y="424"/>
                  </a:lnTo>
                  <a:lnTo>
                    <a:pt x="636" y="423"/>
                  </a:lnTo>
                  <a:lnTo>
                    <a:pt x="634" y="423"/>
                  </a:lnTo>
                  <a:lnTo>
                    <a:pt x="634" y="424"/>
                  </a:lnTo>
                  <a:lnTo>
                    <a:pt x="633" y="426"/>
                  </a:lnTo>
                  <a:lnTo>
                    <a:pt x="634" y="426"/>
                  </a:lnTo>
                  <a:lnTo>
                    <a:pt x="634" y="427"/>
                  </a:lnTo>
                  <a:lnTo>
                    <a:pt x="634" y="429"/>
                  </a:lnTo>
                  <a:lnTo>
                    <a:pt x="633" y="430"/>
                  </a:lnTo>
                  <a:lnTo>
                    <a:pt x="633" y="432"/>
                  </a:lnTo>
                  <a:lnTo>
                    <a:pt x="633" y="433"/>
                  </a:lnTo>
                  <a:lnTo>
                    <a:pt x="631" y="433"/>
                  </a:lnTo>
                  <a:lnTo>
                    <a:pt x="631" y="435"/>
                  </a:lnTo>
                  <a:lnTo>
                    <a:pt x="631" y="436"/>
                  </a:lnTo>
                  <a:lnTo>
                    <a:pt x="631" y="438"/>
                  </a:lnTo>
                  <a:lnTo>
                    <a:pt x="633" y="439"/>
                  </a:lnTo>
                  <a:lnTo>
                    <a:pt x="634" y="441"/>
                  </a:lnTo>
                  <a:lnTo>
                    <a:pt x="634" y="442"/>
                  </a:lnTo>
                  <a:lnTo>
                    <a:pt x="636" y="442"/>
                  </a:lnTo>
                  <a:lnTo>
                    <a:pt x="636" y="444"/>
                  </a:lnTo>
                  <a:lnTo>
                    <a:pt x="636" y="445"/>
                  </a:lnTo>
                  <a:lnTo>
                    <a:pt x="636" y="447"/>
                  </a:lnTo>
                  <a:lnTo>
                    <a:pt x="634" y="448"/>
                  </a:lnTo>
                  <a:lnTo>
                    <a:pt x="633" y="448"/>
                  </a:lnTo>
                  <a:lnTo>
                    <a:pt x="631" y="450"/>
                  </a:lnTo>
                  <a:lnTo>
                    <a:pt x="631" y="451"/>
                  </a:lnTo>
                  <a:lnTo>
                    <a:pt x="630" y="451"/>
                  </a:lnTo>
                  <a:lnTo>
                    <a:pt x="628" y="450"/>
                  </a:lnTo>
                  <a:lnTo>
                    <a:pt x="627" y="450"/>
                  </a:lnTo>
                  <a:lnTo>
                    <a:pt x="625" y="448"/>
                  </a:lnTo>
                  <a:lnTo>
                    <a:pt x="625" y="450"/>
                  </a:lnTo>
                  <a:lnTo>
                    <a:pt x="624" y="448"/>
                  </a:lnTo>
                  <a:lnTo>
                    <a:pt x="624" y="450"/>
                  </a:lnTo>
                  <a:lnTo>
                    <a:pt x="624" y="451"/>
                  </a:lnTo>
                  <a:lnTo>
                    <a:pt x="624" y="453"/>
                  </a:lnTo>
                  <a:lnTo>
                    <a:pt x="624" y="454"/>
                  </a:lnTo>
                  <a:lnTo>
                    <a:pt x="624" y="456"/>
                  </a:lnTo>
                  <a:lnTo>
                    <a:pt x="622" y="458"/>
                  </a:lnTo>
                  <a:lnTo>
                    <a:pt x="621" y="458"/>
                  </a:lnTo>
                  <a:lnTo>
                    <a:pt x="619" y="458"/>
                  </a:lnTo>
                  <a:lnTo>
                    <a:pt x="618" y="458"/>
                  </a:lnTo>
                  <a:lnTo>
                    <a:pt x="616" y="458"/>
                  </a:lnTo>
                  <a:lnTo>
                    <a:pt x="615" y="458"/>
                  </a:lnTo>
                  <a:lnTo>
                    <a:pt x="615" y="459"/>
                  </a:lnTo>
                  <a:lnTo>
                    <a:pt x="613" y="459"/>
                  </a:lnTo>
                  <a:lnTo>
                    <a:pt x="612" y="458"/>
                  </a:lnTo>
                  <a:lnTo>
                    <a:pt x="610" y="458"/>
                  </a:lnTo>
                  <a:lnTo>
                    <a:pt x="609" y="456"/>
                  </a:lnTo>
                  <a:lnTo>
                    <a:pt x="607" y="454"/>
                  </a:lnTo>
                  <a:lnTo>
                    <a:pt x="605" y="454"/>
                  </a:lnTo>
                  <a:lnTo>
                    <a:pt x="604" y="454"/>
                  </a:lnTo>
                  <a:lnTo>
                    <a:pt x="602" y="454"/>
                  </a:lnTo>
                  <a:lnTo>
                    <a:pt x="602" y="456"/>
                  </a:lnTo>
                  <a:lnTo>
                    <a:pt x="602" y="454"/>
                  </a:lnTo>
                  <a:lnTo>
                    <a:pt x="601" y="454"/>
                  </a:lnTo>
                  <a:lnTo>
                    <a:pt x="599" y="454"/>
                  </a:lnTo>
                  <a:lnTo>
                    <a:pt x="598" y="454"/>
                  </a:lnTo>
                  <a:lnTo>
                    <a:pt x="596" y="454"/>
                  </a:lnTo>
                  <a:lnTo>
                    <a:pt x="596" y="456"/>
                  </a:lnTo>
                  <a:lnTo>
                    <a:pt x="595" y="456"/>
                  </a:lnTo>
                  <a:lnTo>
                    <a:pt x="595" y="454"/>
                  </a:lnTo>
                  <a:lnTo>
                    <a:pt x="593" y="454"/>
                  </a:lnTo>
                  <a:lnTo>
                    <a:pt x="592" y="456"/>
                  </a:lnTo>
                  <a:lnTo>
                    <a:pt x="592" y="454"/>
                  </a:lnTo>
                  <a:lnTo>
                    <a:pt x="590" y="456"/>
                  </a:lnTo>
                  <a:lnTo>
                    <a:pt x="590" y="458"/>
                  </a:lnTo>
                  <a:lnTo>
                    <a:pt x="589" y="458"/>
                  </a:lnTo>
                  <a:lnTo>
                    <a:pt x="587" y="459"/>
                  </a:lnTo>
                  <a:lnTo>
                    <a:pt x="586" y="459"/>
                  </a:lnTo>
                  <a:lnTo>
                    <a:pt x="584" y="459"/>
                  </a:lnTo>
                  <a:lnTo>
                    <a:pt x="584" y="458"/>
                  </a:lnTo>
                  <a:lnTo>
                    <a:pt x="583" y="458"/>
                  </a:lnTo>
                  <a:lnTo>
                    <a:pt x="583" y="456"/>
                  </a:lnTo>
                  <a:lnTo>
                    <a:pt x="581" y="458"/>
                  </a:lnTo>
                  <a:lnTo>
                    <a:pt x="580" y="458"/>
                  </a:lnTo>
                  <a:lnTo>
                    <a:pt x="580" y="459"/>
                  </a:lnTo>
                  <a:lnTo>
                    <a:pt x="578" y="461"/>
                  </a:lnTo>
                  <a:lnTo>
                    <a:pt x="577" y="461"/>
                  </a:lnTo>
                  <a:lnTo>
                    <a:pt x="577" y="462"/>
                  </a:lnTo>
                  <a:lnTo>
                    <a:pt x="578" y="464"/>
                  </a:lnTo>
                  <a:lnTo>
                    <a:pt x="577" y="465"/>
                  </a:lnTo>
                  <a:lnTo>
                    <a:pt x="575" y="465"/>
                  </a:lnTo>
                  <a:lnTo>
                    <a:pt x="574" y="465"/>
                  </a:lnTo>
                  <a:lnTo>
                    <a:pt x="571" y="465"/>
                  </a:lnTo>
                  <a:lnTo>
                    <a:pt x="569" y="464"/>
                  </a:lnTo>
                  <a:lnTo>
                    <a:pt x="568" y="462"/>
                  </a:lnTo>
                  <a:lnTo>
                    <a:pt x="566" y="461"/>
                  </a:lnTo>
                  <a:lnTo>
                    <a:pt x="565" y="459"/>
                  </a:lnTo>
                  <a:lnTo>
                    <a:pt x="563" y="459"/>
                  </a:lnTo>
                  <a:lnTo>
                    <a:pt x="562" y="459"/>
                  </a:lnTo>
                  <a:lnTo>
                    <a:pt x="560" y="459"/>
                  </a:lnTo>
                  <a:lnTo>
                    <a:pt x="559" y="459"/>
                  </a:lnTo>
                  <a:lnTo>
                    <a:pt x="557" y="461"/>
                  </a:lnTo>
                  <a:lnTo>
                    <a:pt x="556" y="461"/>
                  </a:lnTo>
                  <a:lnTo>
                    <a:pt x="554" y="461"/>
                  </a:lnTo>
                  <a:lnTo>
                    <a:pt x="554" y="462"/>
                  </a:lnTo>
                  <a:lnTo>
                    <a:pt x="553" y="462"/>
                  </a:lnTo>
                  <a:lnTo>
                    <a:pt x="553" y="464"/>
                  </a:lnTo>
                  <a:lnTo>
                    <a:pt x="551" y="464"/>
                  </a:lnTo>
                  <a:lnTo>
                    <a:pt x="549" y="464"/>
                  </a:lnTo>
                  <a:lnTo>
                    <a:pt x="551" y="465"/>
                  </a:lnTo>
                  <a:lnTo>
                    <a:pt x="551" y="467"/>
                  </a:lnTo>
                  <a:lnTo>
                    <a:pt x="549" y="468"/>
                  </a:lnTo>
                  <a:lnTo>
                    <a:pt x="548" y="468"/>
                  </a:lnTo>
                  <a:lnTo>
                    <a:pt x="546" y="468"/>
                  </a:lnTo>
                  <a:lnTo>
                    <a:pt x="545" y="468"/>
                  </a:lnTo>
                  <a:lnTo>
                    <a:pt x="545" y="470"/>
                  </a:lnTo>
                  <a:lnTo>
                    <a:pt x="543" y="470"/>
                  </a:lnTo>
                  <a:lnTo>
                    <a:pt x="543" y="471"/>
                  </a:lnTo>
                  <a:lnTo>
                    <a:pt x="542" y="470"/>
                  </a:lnTo>
                  <a:lnTo>
                    <a:pt x="540" y="470"/>
                  </a:lnTo>
                  <a:lnTo>
                    <a:pt x="539" y="470"/>
                  </a:lnTo>
                  <a:lnTo>
                    <a:pt x="537" y="470"/>
                  </a:lnTo>
                  <a:lnTo>
                    <a:pt x="536" y="470"/>
                  </a:lnTo>
                  <a:lnTo>
                    <a:pt x="534" y="470"/>
                  </a:lnTo>
                  <a:lnTo>
                    <a:pt x="533" y="470"/>
                  </a:lnTo>
                  <a:lnTo>
                    <a:pt x="531" y="470"/>
                  </a:lnTo>
                  <a:lnTo>
                    <a:pt x="530" y="470"/>
                  </a:lnTo>
                  <a:lnTo>
                    <a:pt x="528" y="470"/>
                  </a:lnTo>
                  <a:lnTo>
                    <a:pt x="527" y="470"/>
                  </a:lnTo>
                  <a:lnTo>
                    <a:pt x="525" y="471"/>
                  </a:lnTo>
                  <a:lnTo>
                    <a:pt x="524" y="471"/>
                  </a:lnTo>
                  <a:lnTo>
                    <a:pt x="524" y="473"/>
                  </a:lnTo>
                  <a:lnTo>
                    <a:pt x="524" y="474"/>
                  </a:lnTo>
                  <a:lnTo>
                    <a:pt x="522" y="474"/>
                  </a:lnTo>
                  <a:lnTo>
                    <a:pt x="521" y="474"/>
                  </a:lnTo>
                  <a:lnTo>
                    <a:pt x="519" y="474"/>
                  </a:lnTo>
                  <a:lnTo>
                    <a:pt x="519" y="476"/>
                  </a:lnTo>
                  <a:lnTo>
                    <a:pt x="519" y="477"/>
                  </a:lnTo>
                  <a:lnTo>
                    <a:pt x="521" y="479"/>
                  </a:lnTo>
                  <a:lnTo>
                    <a:pt x="522" y="479"/>
                  </a:lnTo>
                  <a:lnTo>
                    <a:pt x="522" y="480"/>
                  </a:lnTo>
                  <a:lnTo>
                    <a:pt x="524" y="480"/>
                  </a:lnTo>
                  <a:lnTo>
                    <a:pt x="524" y="482"/>
                  </a:lnTo>
                  <a:lnTo>
                    <a:pt x="525" y="483"/>
                  </a:lnTo>
                  <a:lnTo>
                    <a:pt x="525" y="485"/>
                  </a:lnTo>
                  <a:lnTo>
                    <a:pt x="525" y="486"/>
                  </a:lnTo>
                  <a:lnTo>
                    <a:pt x="525" y="488"/>
                  </a:lnTo>
                  <a:lnTo>
                    <a:pt x="525" y="489"/>
                  </a:lnTo>
                  <a:lnTo>
                    <a:pt x="524" y="489"/>
                  </a:lnTo>
                  <a:lnTo>
                    <a:pt x="524" y="491"/>
                  </a:lnTo>
                  <a:lnTo>
                    <a:pt x="525" y="491"/>
                  </a:lnTo>
                  <a:lnTo>
                    <a:pt x="525" y="492"/>
                  </a:lnTo>
                  <a:lnTo>
                    <a:pt x="524" y="492"/>
                  </a:lnTo>
                  <a:lnTo>
                    <a:pt x="522" y="492"/>
                  </a:lnTo>
                  <a:lnTo>
                    <a:pt x="521" y="494"/>
                  </a:lnTo>
                  <a:lnTo>
                    <a:pt x="519" y="495"/>
                  </a:lnTo>
                  <a:lnTo>
                    <a:pt x="519" y="497"/>
                  </a:lnTo>
                  <a:lnTo>
                    <a:pt x="518" y="497"/>
                  </a:lnTo>
                  <a:lnTo>
                    <a:pt x="518" y="498"/>
                  </a:lnTo>
                  <a:lnTo>
                    <a:pt x="516" y="500"/>
                  </a:lnTo>
                  <a:lnTo>
                    <a:pt x="516" y="501"/>
                  </a:lnTo>
                  <a:lnTo>
                    <a:pt x="518" y="501"/>
                  </a:lnTo>
                  <a:lnTo>
                    <a:pt x="518" y="503"/>
                  </a:lnTo>
                  <a:lnTo>
                    <a:pt x="519" y="503"/>
                  </a:lnTo>
                  <a:lnTo>
                    <a:pt x="521" y="501"/>
                  </a:lnTo>
                  <a:lnTo>
                    <a:pt x="521" y="503"/>
                  </a:lnTo>
                  <a:lnTo>
                    <a:pt x="521" y="504"/>
                  </a:lnTo>
                  <a:lnTo>
                    <a:pt x="521" y="506"/>
                  </a:lnTo>
                  <a:lnTo>
                    <a:pt x="521" y="507"/>
                  </a:lnTo>
                  <a:lnTo>
                    <a:pt x="519" y="507"/>
                  </a:lnTo>
                  <a:lnTo>
                    <a:pt x="519" y="509"/>
                  </a:lnTo>
                  <a:lnTo>
                    <a:pt x="518" y="509"/>
                  </a:lnTo>
                  <a:lnTo>
                    <a:pt x="516" y="509"/>
                  </a:lnTo>
                  <a:lnTo>
                    <a:pt x="515" y="509"/>
                  </a:lnTo>
                  <a:lnTo>
                    <a:pt x="513" y="511"/>
                  </a:lnTo>
                  <a:lnTo>
                    <a:pt x="512" y="512"/>
                  </a:lnTo>
                  <a:lnTo>
                    <a:pt x="512" y="514"/>
                  </a:lnTo>
                  <a:lnTo>
                    <a:pt x="512" y="515"/>
                  </a:lnTo>
                  <a:lnTo>
                    <a:pt x="510" y="517"/>
                  </a:lnTo>
                  <a:lnTo>
                    <a:pt x="509" y="518"/>
                  </a:lnTo>
                  <a:lnTo>
                    <a:pt x="507" y="520"/>
                  </a:lnTo>
                  <a:lnTo>
                    <a:pt x="507" y="521"/>
                  </a:lnTo>
                  <a:lnTo>
                    <a:pt x="506" y="521"/>
                  </a:lnTo>
                  <a:lnTo>
                    <a:pt x="506" y="523"/>
                  </a:lnTo>
                  <a:lnTo>
                    <a:pt x="504" y="524"/>
                  </a:lnTo>
                  <a:lnTo>
                    <a:pt x="504" y="526"/>
                  </a:lnTo>
                  <a:lnTo>
                    <a:pt x="503" y="527"/>
                  </a:lnTo>
                  <a:lnTo>
                    <a:pt x="501" y="526"/>
                  </a:lnTo>
                  <a:lnTo>
                    <a:pt x="500" y="526"/>
                  </a:lnTo>
                  <a:lnTo>
                    <a:pt x="498" y="526"/>
                  </a:lnTo>
                  <a:lnTo>
                    <a:pt x="498" y="524"/>
                  </a:lnTo>
                  <a:lnTo>
                    <a:pt x="497" y="524"/>
                  </a:lnTo>
                  <a:lnTo>
                    <a:pt x="495" y="523"/>
                  </a:lnTo>
                  <a:lnTo>
                    <a:pt x="493" y="523"/>
                  </a:lnTo>
                  <a:lnTo>
                    <a:pt x="492" y="523"/>
                  </a:lnTo>
                  <a:lnTo>
                    <a:pt x="490" y="523"/>
                  </a:lnTo>
                  <a:lnTo>
                    <a:pt x="490" y="521"/>
                  </a:lnTo>
                  <a:lnTo>
                    <a:pt x="490" y="520"/>
                  </a:lnTo>
                  <a:lnTo>
                    <a:pt x="489" y="521"/>
                  </a:lnTo>
                  <a:lnTo>
                    <a:pt x="487" y="521"/>
                  </a:lnTo>
                  <a:lnTo>
                    <a:pt x="486" y="520"/>
                  </a:lnTo>
                  <a:lnTo>
                    <a:pt x="486" y="518"/>
                  </a:lnTo>
                  <a:lnTo>
                    <a:pt x="486" y="517"/>
                  </a:lnTo>
                  <a:lnTo>
                    <a:pt x="484" y="517"/>
                  </a:lnTo>
                  <a:lnTo>
                    <a:pt x="484" y="515"/>
                  </a:lnTo>
                  <a:lnTo>
                    <a:pt x="484" y="514"/>
                  </a:lnTo>
                  <a:lnTo>
                    <a:pt x="483" y="514"/>
                  </a:lnTo>
                  <a:lnTo>
                    <a:pt x="483" y="512"/>
                  </a:lnTo>
                  <a:lnTo>
                    <a:pt x="481" y="511"/>
                  </a:lnTo>
                  <a:lnTo>
                    <a:pt x="480" y="509"/>
                  </a:lnTo>
                  <a:lnTo>
                    <a:pt x="478" y="509"/>
                  </a:lnTo>
                  <a:lnTo>
                    <a:pt x="478" y="507"/>
                  </a:lnTo>
                  <a:lnTo>
                    <a:pt x="478" y="506"/>
                  </a:lnTo>
                  <a:lnTo>
                    <a:pt x="477" y="506"/>
                  </a:lnTo>
                  <a:lnTo>
                    <a:pt x="475" y="507"/>
                  </a:lnTo>
                  <a:lnTo>
                    <a:pt x="475" y="506"/>
                  </a:lnTo>
                  <a:lnTo>
                    <a:pt x="474" y="506"/>
                  </a:lnTo>
                  <a:lnTo>
                    <a:pt x="474" y="504"/>
                  </a:lnTo>
                  <a:lnTo>
                    <a:pt x="472" y="504"/>
                  </a:lnTo>
                  <a:lnTo>
                    <a:pt x="472" y="506"/>
                  </a:lnTo>
                  <a:lnTo>
                    <a:pt x="472" y="507"/>
                  </a:lnTo>
                  <a:lnTo>
                    <a:pt x="474" y="507"/>
                  </a:lnTo>
                  <a:lnTo>
                    <a:pt x="474" y="509"/>
                  </a:lnTo>
                  <a:lnTo>
                    <a:pt x="472" y="509"/>
                  </a:lnTo>
                  <a:lnTo>
                    <a:pt x="474" y="511"/>
                  </a:lnTo>
                  <a:lnTo>
                    <a:pt x="474" y="512"/>
                  </a:lnTo>
                  <a:lnTo>
                    <a:pt x="474" y="514"/>
                  </a:lnTo>
                  <a:lnTo>
                    <a:pt x="474" y="515"/>
                  </a:lnTo>
                  <a:lnTo>
                    <a:pt x="475" y="515"/>
                  </a:lnTo>
                  <a:lnTo>
                    <a:pt x="475" y="517"/>
                  </a:lnTo>
                  <a:lnTo>
                    <a:pt x="474" y="517"/>
                  </a:lnTo>
                  <a:lnTo>
                    <a:pt x="472" y="518"/>
                  </a:lnTo>
                  <a:lnTo>
                    <a:pt x="472" y="520"/>
                  </a:lnTo>
                  <a:lnTo>
                    <a:pt x="471" y="521"/>
                  </a:lnTo>
                  <a:lnTo>
                    <a:pt x="471" y="520"/>
                  </a:lnTo>
                  <a:lnTo>
                    <a:pt x="469" y="520"/>
                  </a:lnTo>
                  <a:lnTo>
                    <a:pt x="469" y="521"/>
                  </a:lnTo>
                  <a:lnTo>
                    <a:pt x="468" y="523"/>
                  </a:lnTo>
                  <a:lnTo>
                    <a:pt x="466" y="523"/>
                  </a:lnTo>
                  <a:lnTo>
                    <a:pt x="465" y="523"/>
                  </a:lnTo>
                  <a:lnTo>
                    <a:pt x="465" y="524"/>
                  </a:lnTo>
                  <a:lnTo>
                    <a:pt x="463" y="524"/>
                  </a:lnTo>
                  <a:lnTo>
                    <a:pt x="462" y="524"/>
                  </a:lnTo>
                  <a:lnTo>
                    <a:pt x="463" y="526"/>
                  </a:lnTo>
                  <a:lnTo>
                    <a:pt x="462" y="526"/>
                  </a:lnTo>
                  <a:lnTo>
                    <a:pt x="462" y="527"/>
                  </a:lnTo>
                  <a:lnTo>
                    <a:pt x="459" y="526"/>
                  </a:lnTo>
                  <a:lnTo>
                    <a:pt x="459" y="527"/>
                  </a:lnTo>
                  <a:lnTo>
                    <a:pt x="459" y="529"/>
                  </a:lnTo>
                  <a:lnTo>
                    <a:pt x="457" y="529"/>
                  </a:lnTo>
                  <a:lnTo>
                    <a:pt x="457" y="530"/>
                  </a:lnTo>
                  <a:lnTo>
                    <a:pt x="457" y="532"/>
                  </a:lnTo>
                  <a:lnTo>
                    <a:pt x="459" y="532"/>
                  </a:lnTo>
                  <a:lnTo>
                    <a:pt x="459" y="535"/>
                  </a:lnTo>
                  <a:lnTo>
                    <a:pt x="459" y="536"/>
                  </a:lnTo>
                  <a:lnTo>
                    <a:pt x="459" y="538"/>
                  </a:lnTo>
                  <a:lnTo>
                    <a:pt x="459" y="539"/>
                  </a:lnTo>
                  <a:lnTo>
                    <a:pt x="457" y="541"/>
                  </a:lnTo>
                  <a:lnTo>
                    <a:pt x="456" y="541"/>
                  </a:lnTo>
                  <a:lnTo>
                    <a:pt x="454" y="541"/>
                  </a:lnTo>
                  <a:lnTo>
                    <a:pt x="453" y="541"/>
                  </a:lnTo>
                  <a:lnTo>
                    <a:pt x="451" y="542"/>
                  </a:lnTo>
                  <a:lnTo>
                    <a:pt x="450" y="542"/>
                  </a:lnTo>
                  <a:lnTo>
                    <a:pt x="450" y="544"/>
                  </a:lnTo>
                  <a:lnTo>
                    <a:pt x="448" y="544"/>
                  </a:lnTo>
                  <a:lnTo>
                    <a:pt x="448" y="542"/>
                  </a:lnTo>
                  <a:lnTo>
                    <a:pt x="448" y="541"/>
                  </a:lnTo>
                  <a:lnTo>
                    <a:pt x="447" y="539"/>
                  </a:lnTo>
                  <a:lnTo>
                    <a:pt x="447" y="538"/>
                  </a:lnTo>
                  <a:lnTo>
                    <a:pt x="445" y="536"/>
                  </a:lnTo>
                  <a:lnTo>
                    <a:pt x="445" y="535"/>
                  </a:lnTo>
                  <a:lnTo>
                    <a:pt x="441" y="535"/>
                  </a:lnTo>
                  <a:lnTo>
                    <a:pt x="439" y="536"/>
                  </a:lnTo>
                  <a:lnTo>
                    <a:pt x="439" y="535"/>
                  </a:lnTo>
                  <a:lnTo>
                    <a:pt x="437" y="535"/>
                  </a:lnTo>
                  <a:lnTo>
                    <a:pt x="436" y="535"/>
                  </a:lnTo>
                  <a:lnTo>
                    <a:pt x="434" y="536"/>
                  </a:lnTo>
                  <a:lnTo>
                    <a:pt x="434" y="538"/>
                  </a:lnTo>
                  <a:lnTo>
                    <a:pt x="434" y="539"/>
                  </a:lnTo>
                  <a:lnTo>
                    <a:pt x="433" y="539"/>
                  </a:lnTo>
                  <a:lnTo>
                    <a:pt x="431" y="541"/>
                  </a:lnTo>
                  <a:lnTo>
                    <a:pt x="431" y="542"/>
                  </a:lnTo>
                  <a:lnTo>
                    <a:pt x="430" y="542"/>
                  </a:lnTo>
                  <a:lnTo>
                    <a:pt x="430" y="544"/>
                  </a:lnTo>
                  <a:lnTo>
                    <a:pt x="431" y="544"/>
                  </a:lnTo>
                  <a:lnTo>
                    <a:pt x="431" y="545"/>
                  </a:lnTo>
                  <a:lnTo>
                    <a:pt x="431" y="547"/>
                  </a:lnTo>
                  <a:lnTo>
                    <a:pt x="430" y="548"/>
                  </a:lnTo>
                  <a:lnTo>
                    <a:pt x="428" y="548"/>
                  </a:lnTo>
                  <a:lnTo>
                    <a:pt x="428" y="550"/>
                  </a:lnTo>
                  <a:lnTo>
                    <a:pt x="427" y="551"/>
                  </a:lnTo>
                  <a:lnTo>
                    <a:pt x="428" y="551"/>
                  </a:lnTo>
                  <a:lnTo>
                    <a:pt x="428" y="553"/>
                  </a:lnTo>
                  <a:lnTo>
                    <a:pt x="430" y="554"/>
                  </a:lnTo>
                  <a:lnTo>
                    <a:pt x="430" y="556"/>
                  </a:lnTo>
                  <a:lnTo>
                    <a:pt x="430" y="557"/>
                  </a:lnTo>
                  <a:lnTo>
                    <a:pt x="428" y="559"/>
                  </a:lnTo>
                  <a:lnTo>
                    <a:pt x="427" y="561"/>
                  </a:lnTo>
                  <a:lnTo>
                    <a:pt x="428" y="561"/>
                  </a:lnTo>
                  <a:lnTo>
                    <a:pt x="427" y="562"/>
                  </a:lnTo>
                  <a:lnTo>
                    <a:pt x="427" y="564"/>
                  </a:lnTo>
                  <a:lnTo>
                    <a:pt x="427" y="565"/>
                  </a:lnTo>
                  <a:lnTo>
                    <a:pt x="425" y="565"/>
                  </a:lnTo>
                  <a:lnTo>
                    <a:pt x="425" y="567"/>
                  </a:lnTo>
                  <a:lnTo>
                    <a:pt x="424" y="568"/>
                  </a:lnTo>
                  <a:lnTo>
                    <a:pt x="424" y="570"/>
                  </a:lnTo>
                  <a:lnTo>
                    <a:pt x="424" y="571"/>
                  </a:lnTo>
                  <a:lnTo>
                    <a:pt x="422" y="573"/>
                  </a:lnTo>
                  <a:lnTo>
                    <a:pt x="421" y="574"/>
                  </a:lnTo>
                  <a:lnTo>
                    <a:pt x="419" y="576"/>
                  </a:lnTo>
                  <a:lnTo>
                    <a:pt x="421" y="576"/>
                  </a:lnTo>
                  <a:lnTo>
                    <a:pt x="421" y="577"/>
                  </a:lnTo>
                  <a:lnTo>
                    <a:pt x="421" y="579"/>
                  </a:lnTo>
                  <a:lnTo>
                    <a:pt x="421" y="580"/>
                  </a:lnTo>
                  <a:lnTo>
                    <a:pt x="419" y="582"/>
                  </a:lnTo>
                  <a:lnTo>
                    <a:pt x="418" y="580"/>
                  </a:lnTo>
                  <a:lnTo>
                    <a:pt x="415" y="582"/>
                  </a:lnTo>
                  <a:lnTo>
                    <a:pt x="413" y="580"/>
                  </a:lnTo>
                  <a:lnTo>
                    <a:pt x="412" y="580"/>
                  </a:lnTo>
                  <a:lnTo>
                    <a:pt x="410" y="580"/>
                  </a:lnTo>
                  <a:lnTo>
                    <a:pt x="409" y="579"/>
                  </a:lnTo>
                  <a:lnTo>
                    <a:pt x="407" y="579"/>
                  </a:lnTo>
                  <a:lnTo>
                    <a:pt x="407" y="580"/>
                  </a:lnTo>
                  <a:lnTo>
                    <a:pt x="406" y="580"/>
                  </a:lnTo>
                  <a:lnTo>
                    <a:pt x="404" y="580"/>
                  </a:lnTo>
                  <a:lnTo>
                    <a:pt x="403" y="580"/>
                  </a:lnTo>
                  <a:lnTo>
                    <a:pt x="403" y="579"/>
                  </a:lnTo>
                  <a:lnTo>
                    <a:pt x="403" y="577"/>
                  </a:lnTo>
                  <a:lnTo>
                    <a:pt x="401" y="577"/>
                  </a:lnTo>
                  <a:lnTo>
                    <a:pt x="401" y="576"/>
                  </a:lnTo>
                  <a:lnTo>
                    <a:pt x="400" y="574"/>
                  </a:lnTo>
                  <a:lnTo>
                    <a:pt x="398" y="576"/>
                  </a:lnTo>
                  <a:lnTo>
                    <a:pt x="397" y="577"/>
                  </a:lnTo>
                  <a:lnTo>
                    <a:pt x="395" y="579"/>
                  </a:lnTo>
                  <a:lnTo>
                    <a:pt x="394" y="580"/>
                  </a:lnTo>
                  <a:lnTo>
                    <a:pt x="392" y="582"/>
                  </a:lnTo>
                  <a:lnTo>
                    <a:pt x="391" y="583"/>
                  </a:lnTo>
                  <a:lnTo>
                    <a:pt x="389" y="583"/>
                  </a:lnTo>
                  <a:lnTo>
                    <a:pt x="388" y="583"/>
                  </a:lnTo>
                  <a:lnTo>
                    <a:pt x="386" y="585"/>
                  </a:lnTo>
                  <a:lnTo>
                    <a:pt x="385" y="585"/>
                  </a:lnTo>
                  <a:lnTo>
                    <a:pt x="383" y="585"/>
                  </a:lnTo>
                  <a:lnTo>
                    <a:pt x="381" y="585"/>
                  </a:lnTo>
                  <a:lnTo>
                    <a:pt x="380" y="585"/>
                  </a:lnTo>
                  <a:lnTo>
                    <a:pt x="378" y="585"/>
                  </a:lnTo>
                  <a:lnTo>
                    <a:pt x="377" y="585"/>
                  </a:lnTo>
                  <a:lnTo>
                    <a:pt x="375" y="583"/>
                  </a:lnTo>
                  <a:lnTo>
                    <a:pt x="375" y="582"/>
                  </a:lnTo>
                  <a:lnTo>
                    <a:pt x="372" y="580"/>
                  </a:lnTo>
                  <a:lnTo>
                    <a:pt x="371" y="580"/>
                  </a:lnTo>
                  <a:lnTo>
                    <a:pt x="369" y="580"/>
                  </a:lnTo>
                  <a:lnTo>
                    <a:pt x="368" y="580"/>
                  </a:lnTo>
                  <a:lnTo>
                    <a:pt x="368" y="582"/>
                  </a:lnTo>
                  <a:lnTo>
                    <a:pt x="369" y="582"/>
                  </a:lnTo>
                  <a:lnTo>
                    <a:pt x="369" y="585"/>
                  </a:lnTo>
                  <a:lnTo>
                    <a:pt x="368" y="588"/>
                  </a:lnTo>
                  <a:lnTo>
                    <a:pt x="368" y="589"/>
                  </a:lnTo>
                  <a:lnTo>
                    <a:pt x="368" y="591"/>
                  </a:lnTo>
                  <a:lnTo>
                    <a:pt x="366" y="591"/>
                  </a:lnTo>
                  <a:lnTo>
                    <a:pt x="366" y="592"/>
                  </a:lnTo>
                  <a:lnTo>
                    <a:pt x="366" y="594"/>
                  </a:lnTo>
                  <a:lnTo>
                    <a:pt x="366" y="597"/>
                  </a:lnTo>
                  <a:lnTo>
                    <a:pt x="366" y="598"/>
                  </a:lnTo>
                  <a:lnTo>
                    <a:pt x="366" y="600"/>
                  </a:lnTo>
                  <a:lnTo>
                    <a:pt x="366" y="601"/>
                  </a:lnTo>
                  <a:lnTo>
                    <a:pt x="366" y="603"/>
                  </a:lnTo>
                  <a:lnTo>
                    <a:pt x="366" y="604"/>
                  </a:lnTo>
                  <a:lnTo>
                    <a:pt x="366" y="606"/>
                  </a:lnTo>
                  <a:lnTo>
                    <a:pt x="366" y="607"/>
                  </a:lnTo>
                  <a:lnTo>
                    <a:pt x="368" y="609"/>
                  </a:lnTo>
                  <a:lnTo>
                    <a:pt x="368" y="610"/>
                  </a:lnTo>
                  <a:lnTo>
                    <a:pt x="366" y="610"/>
                  </a:lnTo>
                  <a:lnTo>
                    <a:pt x="366" y="612"/>
                  </a:lnTo>
                  <a:lnTo>
                    <a:pt x="366" y="614"/>
                  </a:lnTo>
                  <a:lnTo>
                    <a:pt x="365" y="614"/>
                  </a:lnTo>
                  <a:lnTo>
                    <a:pt x="365" y="615"/>
                  </a:lnTo>
                  <a:lnTo>
                    <a:pt x="363" y="617"/>
                  </a:lnTo>
                  <a:lnTo>
                    <a:pt x="362" y="617"/>
                  </a:lnTo>
                  <a:lnTo>
                    <a:pt x="360" y="618"/>
                  </a:lnTo>
                  <a:lnTo>
                    <a:pt x="359" y="620"/>
                  </a:lnTo>
                  <a:lnTo>
                    <a:pt x="359" y="621"/>
                  </a:lnTo>
                  <a:lnTo>
                    <a:pt x="357" y="621"/>
                  </a:lnTo>
                  <a:lnTo>
                    <a:pt x="357" y="623"/>
                  </a:lnTo>
                  <a:lnTo>
                    <a:pt x="357" y="624"/>
                  </a:lnTo>
                  <a:lnTo>
                    <a:pt x="357" y="626"/>
                  </a:lnTo>
                  <a:lnTo>
                    <a:pt x="356" y="626"/>
                  </a:lnTo>
                  <a:lnTo>
                    <a:pt x="354" y="627"/>
                  </a:lnTo>
                  <a:lnTo>
                    <a:pt x="353" y="627"/>
                  </a:lnTo>
                  <a:lnTo>
                    <a:pt x="353" y="629"/>
                  </a:lnTo>
                  <a:lnTo>
                    <a:pt x="351" y="629"/>
                  </a:lnTo>
                  <a:lnTo>
                    <a:pt x="350" y="629"/>
                  </a:lnTo>
                  <a:lnTo>
                    <a:pt x="347" y="629"/>
                  </a:lnTo>
                  <a:lnTo>
                    <a:pt x="345" y="630"/>
                  </a:lnTo>
                  <a:lnTo>
                    <a:pt x="344" y="630"/>
                  </a:lnTo>
                  <a:lnTo>
                    <a:pt x="342" y="632"/>
                  </a:lnTo>
                  <a:lnTo>
                    <a:pt x="342" y="633"/>
                  </a:lnTo>
                  <a:lnTo>
                    <a:pt x="344" y="633"/>
                  </a:lnTo>
                  <a:lnTo>
                    <a:pt x="345" y="633"/>
                  </a:lnTo>
                  <a:lnTo>
                    <a:pt x="345" y="635"/>
                  </a:lnTo>
                  <a:lnTo>
                    <a:pt x="344" y="635"/>
                  </a:lnTo>
                  <a:lnTo>
                    <a:pt x="342" y="635"/>
                  </a:lnTo>
                  <a:lnTo>
                    <a:pt x="342" y="633"/>
                  </a:lnTo>
                  <a:lnTo>
                    <a:pt x="341" y="633"/>
                  </a:lnTo>
                  <a:lnTo>
                    <a:pt x="341" y="632"/>
                  </a:lnTo>
                  <a:lnTo>
                    <a:pt x="341" y="630"/>
                  </a:lnTo>
                  <a:lnTo>
                    <a:pt x="338" y="629"/>
                  </a:lnTo>
                  <a:lnTo>
                    <a:pt x="336" y="627"/>
                  </a:lnTo>
                  <a:lnTo>
                    <a:pt x="335" y="626"/>
                  </a:lnTo>
                  <a:lnTo>
                    <a:pt x="333" y="626"/>
                  </a:lnTo>
                  <a:lnTo>
                    <a:pt x="332" y="626"/>
                  </a:lnTo>
                  <a:lnTo>
                    <a:pt x="330" y="626"/>
                  </a:lnTo>
                  <a:lnTo>
                    <a:pt x="329" y="624"/>
                  </a:lnTo>
                  <a:lnTo>
                    <a:pt x="327" y="623"/>
                  </a:lnTo>
                  <a:lnTo>
                    <a:pt x="325" y="623"/>
                  </a:lnTo>
                  <a:lnTo>
                    <a:pt x="324" y="621"/>
                  </a:lnTo>
                  <a:lnTo>
                    <a:pt x="322" y="620"/>
                  </a:lnTo>
                  <a:lnTo>
                    <a:pt x="319" y="620"/>
                  </a:lnTo>
                  <a:lnTo>
                    <a:pt x="318" y="618"/>
                  </a:lnTo>
                  <a:lnTo>
                    <a:pt x="316" y="617"/>
                  </a:lnTo>
                  <a:lnTo>
                    <a:pt x="315" y="615"/>
                  </a:lnTo>
                  <a:lnTo>
                    <a:pt x="313" y="615"/>
                  </a:lnTo>
                  <a:lnTo>
                    <a:pt x="312" y="615"/>
                  </a:lnTo>
                  <a:lnTo>
                    <a:pt x="310" y="614"/>
                  </a:lnTo>
                  <a:lnTo>
                    <a:pt x="309" y="612"/>
                  </a:lnTo>
                  <a:lnTo>
                    <a:pt x="307" y="612"/>
                  </a:lnTo>
                  <a:lnTo>
                    <a:pt x="307" y="610"/>
                  </a:lnTo>
                  <a:lnTo>
                    <a:pt x="306" y="610"/>
                  </a:lnTo>
                  <a:lnTo>
                    <a:pt x="304" y="610"/>
                  </a:lnTo>
                  <a:lnTo>
                    <a:pt x="303" y="609"/>
                  </a:lnTo>
                  <a:lnTo>
                    <a:pt x="303" y="610"/>
                  </a:lnTo>
                  <a:lnTo>
                    <a:pt x="303" y="614"/>
                  </a:lnTo>
                  <a:lnTo>
                    <a:pt x="301" y="615"/>
                  </a:lnTo>
                  <a:lnTo>
                    <a:pt x="300" y="617"/>
                  </a:lnTo>
                  <a:lnTo>
                    <a:pt x="300" y="618"/>
                  </a:lnTo>
                  <a:lnTo>
                    <a:pt x="300" y="620"/>
                  </a:lnTo>
                  <a:lnTo>
                    <a:pt x="301" y="621"/>
                  </a:lnTo>
                  <a:lnTo>
                    <a:pt x="301" y="623"/>
                  </a:lnTo>
                  <a:lnTo>
                    <a:pt x="301" y="624"/>
                  </a:lnTo>
                  <a:lnTo>
                    <a:pt x="300" y="621"/>
                  </a:lnTo>
                  <a:lnTo>
                    <a:pt x="297" y="618"/>
                  </a:lnTo>
                  <a:lnTo>
                    <a:pt x="295" y="615"/>
                  </a:lnTo>
                  <a:lnTo>
                    <a:pt x="289" y="618"/>
                  </a:lnTo>
                  <a:lnTo>
                    <a:pt x="282" y="621"/>
                  </a:lnTo>
                  <a:lnTo>
                    <a:pt x="277" y="624"/>
                  </a:lnTo>
                  <a:lnTo>
                    <a:pt x="276" y="624"/>
                  </a:lnTo>
                  <a:lnTo>
                    <a:pt x="276" y="627"/>
                  </a:lnTo>
                  <a:lnTo>
                    <a:pt x="276" y="629"/>
                  </a:lnTo>
                  <a:lnTo>
                    <a:pt x="274" y="630"/>
                  </a:lnTo>
                  <a:lnTo>
                    <a:pt x="273" y="632"/>
                  </a:lnTo>
                  <a:lnTo>
                    <a:pt x="271" y="633"/>
                  </a:lnTo>
                  <a:lnTo>
                    <a:pt x="269" y="635"/>
                  </a:lnTo>
                  <a:lnTo>
                    <a:pt x="269" y="636"/>
                  </a:lnTo>
                  <a:lnTo>
                    <a:pt x="268" y="636"/>
                  </a:lnTo>
                  <a:lnTo>
                    <a:pt x="268" y="638"/>
                  </a:lnTo>
                  <a:lnTo>
                    <a:pt x="268" y="639"/>
                  </a:lnTo>
                  <a:lnTo>
                    <a:pt x="269" y="639"/>
                  </a:lnTo>
                  <a:lnTo>
                    <a:pt x="268" y="642"/>
                  </a:lnTo>
                  <a:lnTo>
                    <a:pt x="268" y="641"/>
                  </a:lnTo>
                  <a:lnTo>
                    <a:pt x="265" y="641"/>
                  </a:lnTo>
                  <a:lnTo>
                    <a:pt x="265" y="639"/>
                  </a:lnTo>
                  <a:lnTo>
                    <a:pt x="263" y="638"/>
                  </a:lnTo>
                  <a:lnTo>
                    <a:pt x="262" y="638"/>
                  </a:lnTo>
                  <a:lnTo>
                    <a:pt x="262" y="636"/>
                  </a:lnTo>
                  <a:lnTo>
                    <a:pt x="260" y="636"/>
                  </a:lnTo>
                  <a:lnTo>
                    <a:pt x="259" y="635"/>
                  </a:lnTo>
                  <a:lnTo>
                    <a:pt x="259" y="633"/>
                  </a:lnTo>
                  <a:lnTo>
                    <a:pt x="257" y="633"/>
                  </a:lnTo>
                  <a:lnTo>
                    <a:pt x="254" y="635"/>
                  </a:lnTo>
                  <a:lnTo>
                    <a:pt x="251" y="636"/>
                  </a:lnTo>
                  <a:lnTo>
                    <a:pt x="250" y="636"/>
                  </a:lnTo>
                  <a:lnTo>
                    <a:pt x="248" y="636"/>
                  </a:lnTo>
                  <a:lnTo>
                    <a:pt x="247" y="635"/>
                  </a:lnTo>
                  <a:lnTo>
                    <a:pt x="245" y="635"/>
                  </a:lnTo>
                  <a:lnTo>
                    <a:pt x="244" y="635"/>
                  </a:lnTo>
                  <a:lnTo>
                    <a:pt x="242" y="633"/>
                  </a:lnTo>
                  <a:lnTo>
                    <a:pt x="241" y="635"/>
                  </a:lnTo>
                  <a:lnTo>
                    <a:pt x="239" y="635"/>
                  </a:lnTo>
                  <a:lnTo>
                    <a:pt x="238" y="636"/>
                  </a:lnTo>
                  <a:lnTo>
                    <a:pt x="236" y="636"/>
                  </a:lnTo>
                  <a:lnTo>
                    <a:pt x="236" y="638"/>
                  </a:lnTo>
                  <a:lnTo>
                    <a:pt x="235" y="639"/>
                  </a:lnTo>
                  <a:lnTo>
                    <a:pt x="233" y="639"/>
                  </a:lnTo>
                  <a:lnTo>
                    <a:pt x="232" y="639"/>
                  </a:lnTo>
                  <a:lnTo>
                    <a:pt x="232" y="638"/>
                  </a:lnTo>
                  <a:lnTo>
                    <a:pt x="230" y="639"/>
                  </a:lnTo>
                  <a:lnTo>
                    <a:pt x="229" y="639"/>
                  </a:lnTo>
                  <a:lnTo>
                    <a:pt x="227" y="641"/>
                  </a:lnTo>
                  <a:lnTo>
                    <a:pt x="223" y="642"/>
                  </a:lnTo>
                  <a:lnTo>
                    <a:pt x="221" y="644"/>
                  </a:lnTo>
                  <a:lnTo>
                    <a:pt x="220" y="644"/>
                  </a:lnTo>
                  <a:lnTo>
                    <a:pt x="218" y="642"/>
                  </a:lnTo>
                  <a:lnTo>
                    <a:pt x="217" y="642"/>
                  </a:lnTo>
                  <a:lnTo>
                    <a:pt x="217" y="644"/>
                  </a:lnTo>
                  <a:lnTo>
                    <a:pt x="215" y="644"/>
                  </a:lnTo>
                  <a:lnTo>
                    <a:pt x="214" y="644"/>
                  </a:lnTo>
                  <a:lnTo>
                    <a:pt x="212" y="645"/>
                  </a:lnTo>
                  <a:lnTo>
                    <a:pt x="209" y="645"/>
                  </a:lnTo>
                  <a:lnTo>
                    <a:pt x="207" y="645"/>
                  </a:lnTo>
                  <a:lnTo>
                    <a:pt x="206" y="645"/>
                  </a:lnTo>
                  <a:lnTo>
                    <a:pt x="207" y="645"/>
                  </a:lnTo>
                  <a:lnTo>
                    <a:pt x="206" y="647"/>
                  </a:lnTo>
                  <a:lnTo>
                    <a:pt x="206" y="648"/>
                  </a:lnTo>
                  <a:lnTo>
                    <a:pt x="204" y="650"/>
                  </a:lnTo>
                  <a:lnTo>
                    <a:pt x="203" y="651"/>
                  </a:lnTo>
                  <a:lnTo>
                    <a:pt x="203" y="653"/>
                  </a:lnTo>
                  <a:lnTo>
                    <a:pt x="201" y="654"/>
                  </a:lnTo>
                  <a:lnTo>
                    <a:pt x="200" y="656"/>
                  </a:lnTo>
                  <a:lnTo>
                    <a:pt x="200" y="657"/>
                  </a:lnTo>
                  <a:lnTo>
                    <a:pt x="200" y="659"/>
                  </a:lnTo>
                  <a:lnTo>
                    <a:pt x="200" y="660"/>
                  </a:lnTo>
                  <a:lnTo>
                    <a:pt x="200" y="662"/>
                  </a:lnTo>
                  <a:lnTo>
                    <a:pt x="200" y="663"/>
                  </a:lnTo>
                  <a:lnTo>
                    <a:pt x="201" y="665"/>
                  </a:lnTo>
                  <a:lnTo>
                    <a:pt x="201" y="667"/>
                  </a:lnTo>
                  <a:lnTo>
                    <a:pt x="201" y="668"/>
                  </a:lnTo>
                  <a:lnTo>
                    <a:pt x="200" y="668"/>
                  </a:lnTo>
                  <a:lnTo>
                    <a:pt x="200" y="670"/>
                  </a:lnTo>
                  <a:lnTo>
                    <a:pt x="198" y="670"/>
                  </a:lnTo>
                  <a:lnTo>
                    <a:pt x="197" y="670"/>
                  </a:lnTo>
                  <a:lnTo>
                    <a:pt x="194" y="667"/>
                  </a:lnTo>
                  <a:lnTo>
                    <a:pt x="192" y="668"/>
                  </a:lnTo>
                  <a:lnTo>
                    <a:pt x="191" y="668"/>
                  </a:lnTo>
                  <a:lnTo>
                    <a:pt x="191" y="670"/>
                  </a:lnTo>
                  <a:lnTo>
                    <a:pt x="189" y="670"/>
                  </a:lnTo>
                  <a:lnTo>
                    <a:pt x="188" y="671"/>
                  </a:lnTo>
                  <a:lnTo>
                    <a:pt x="186" y="674"/>
                  </a:lnTo>
                  <a:lnTo>
                    <a:pt x="185" y="674"/>
                  </a:lnTo>
                  <a:lnTo>
                    <a:pt x="186" y="674"/>
                  </a:lnTo>
                  <a:lnTo>
                    <a:pt x="185" y="676"/>
                  </a:lnTo>
                  <a:lnTo>
                    <a:pt x="185" y="677"/>
                  </a:lnTo>
                  <a:lnTo>
                    <a:pt x="183" y="677"/>
                  </a:lnTo>
                  <a:lnTo>
                    <a:pt x="183" y="679"/>
                  </a:lnTo>
                  <a:lnTo>
                    <a:pt x="185" y="679"/>
                  </a:lnTo>
                  <a:lnTo>
                    <a:pt x="185" y="680"/>
                  </a:lnTo>
                  <a:lnTo>
                    <a:pt x="183" y="682"/>
                  </a:lnTo>
                  <a:lnTo>
                    <a:pt x="183" y="683"/>
                  </a:lnTo>
                  <a:lnTo>
                    <a:pt x="182" y="683"/>
                  </a:lnTo>
                  <a:lnTo>
                    <a:pt x="180" y="682"/>
                  </a:lnTo>
                  <a:lnTo>
                    <a:pt x="180" y="683"/>
                  </a:lnTo>
                  <a:lnTo>
                    <a:pt x="179" y="683"/>
                  </a:lnTo>
                  <a:lnTo>
                    <a:pt x="177" y="683"/>
                  </a:lnTo>
                  <a:lnTo>
                    <a:pt x="176" y="683"/>
                  </a:lnTo>
                  <a:lnTo>
                    <a:pt x="174" y="683"/>
                  </a:lnTo>
                  <a:lnTo>
                    <a:pt x="173" y="683"/>
                  </a:lnTo>
                  <a:lnTo>
                    <a:pt x="173" y="685"/>
                  </a:lnTo>
                  <a:lnTo>
                    <a:pt x="173" y="686"/>
                  </a:lnTo>
                  <a:lnTo>
                    <a:pt x="173" y="688"/>
                  </a:lnTo>
                  <a:lnTo>
                    <a:pt x="173" y="689"/>
                  </a:lnTo>
                  <a:lnTo>
                    <a:pt x="173" y="691"/>
                  </a:lnTo>
                  <a:lnTo>
                    <a:pt x="174" y="692"/>
                  </a:lnTo>
                  <a:lnTo>
                    <a:pt x="174" y="694"/>
                  </a:lnTo>
                  <a:lnTo>
                    <a:pt x="174" y="695"/>
                  </a:lnTo>
                  <a:lnTo>
                    <a:pt x="174" y="697"/>
                  </a:lnTo>
                  <a:lnTo>
                    <a:pt x="173" y="698"/>
                  </a:lnTo>
                  <a:lnTo>
                    <a:pt x="171" y="700"/>
                  </a:lnTo>
                  <a:lnTo>
                    <a:pt x="170" y="700"/>
                  </a:lnTo>
                  <a:lnTo>
                    <a:pt x="168" y="701"/>
                  </a:lnTo>
                  <a:lnTo>
                    <a:pt x="167" y="701"/>
                  </a:lnTo>
                  <a:lnTo>
                    <a:pt x="165" y="703"/>
                  </a:lnTo>
                  <a:lnTo>
                    <a:pt x="164" y="704"/>
                  </a:lnTo>
                  <a:lnTo>
                    <a:pt x="162" y="706"/>
                  </a:lnTo>
                  <a:lnTo>
                    <a:pt x="161" y="709"/>
                  </a:lnTo>
                  <a:lnTo>
                    <a:pt x="162" y="710"/>
                  </a:lnTo>
                  <a:lnTo>
                    <a:pt x="161" y="712"/>
                  </a:lnTo>
                  <a:lnTo>
                    <a:pt x="161" y="713"/>
                  </a:lnTo>
                  <a:lnTo>
                    <a:pt x="159" y="713"/>
                  </a:lnTo>
                  <a:lnTo>
                    <a:pt x="159" y="715"/>
                  </a:lnTo>
                  <a:lnTo>
                    <a:pt x="159" y="716"/>
                  </a:lnTo>
                  <a:lnTo>
                    <a:pt x="159" y="718"/>
                  </a:lnTo>
                  <a:lnTo>
                    <a:pt x="159" y="721"/>
                  </a:lnTo>
                  <a:lnTo>
                    <a:pt x="161" y="721"/>
                  </a:lnTo>
                  <a:lnTo>
                    <a:pt x="161" y="723"/>
                  </a:lnTo>
                  <a:lnTo>
                    <a:pt x="162" y="724"/>
                  </a:lnTo>
                  <a:lnTo>
                    <a:pt x="161" y="724"/>
                  </a:lnTo>
                  <a:lnTo>
                    <a:pt x="159" y="726"/>
                  </a:lnTo>
                  <a:lnTo>
                    <a:pt x="161" y="726"/>
                  </a:lnTo>
                  <a:lnTo>
                    <a:pt x="161" y="727"/>
                  </a:lnTo>
                  <a:lnTo>
                    <a:pt x="159" y="727"/>
                  </a:lnTo>
                  <a:lnTo>
                    <a:pt x="158" y="727"/>
                  </a:lnTo>
                  <a:lnTo>
                    <a:pt x="156" y="726"/>
                  </a:lnTo>
                  <a:lnTo>
                    <a:pt x="154" y="724"/>
                  </a:lnTo>
                  <a:lnTo>
                    <a:pt x="153" y="724"/>
                  </a:lnTo>
                  <a:lnTo>
                    <a:pt x="153" y="726"/>
                  </a:lnTo>
                  <a:lnTo>
                    <a:pt x="153" y="727"/>
                  </a:lnTo>
                  <a:lnTo>
                    <a:pt x="151" y="727"/>
                  </a:lnTo>
                  <a:lnTo>
                    <a:pt x="151" y="729"/>
                  </a:lnTo>
                  <a:lnTo>
                    <a:pt x="153" y="729"/>
                  </a:lnTo>
                  <a:lnTo>
                    <a:pt x="153" y="730"/>
                  </a:lnTo>
                  <a:lnTo>
                    <a:pt x="153" y="732"/>
                  </a:lnTo>
                  <a:lnTo>
                    <a:pt x="153" y="733"/>
                  </a:lnTo>
                  <a:lnTo>
                    <a:pt x="153" y="735"/>
                  </a:lnTo>
                  <a:lnTo>
                    <a:pt x="154" y="735"/>
                  </a:lnTo>
                  <a:lnTo>
                    <a:pt x="154" y="736"/>
                  </a:lnTo>
                  <a:lnTo>
                    <a:pt x="154" y="738"/>
                  </a:lnTo>
                  <a:lnTo>
                    <a:pt x="153" y="736"/>
                  </a:lnTo>
                  <a:lnTo>
                    <a:pt x="151" y="736"/>
                  </a:lnTo>
                  <a:lnTo>
                    <a:pt x="151" y="738"/>
                  </a:lnTo>
                  <a:lnTo>
                    <a:pt x="153" y="739"/>
                  </a:lnTo>
                  <a:lnTo>
                    <a:pt x="151" y="739"/>
                  </a:lnTo>
                  <a:lnTo>
                    <a:pt x="151" y="741"/>
                  </a:lnTo>
                  <a:lnTo>
                    <a:pt x="151" y="742"/>
                  </a:lnTo>
                  <a:lnTo>
                    <a:pt x="151" y="744"/>
                  </a:lnTo>
                  <a:lnTo>
                    <a:pt x="151" y="745"/>
                  </a:lnTo>
                  <a:lnTo>
                    <a:pt x="153" y="745"/>
                  </a:lnTo>
                  <a:lnTo>
                    <a:pt x="154" y="745"/>
                  </a:lnTo>
                  <a:lnTo>
                    <a:pt x="154" y="747"/>
                  </a:lnTo>
                  <a:lnTo>
                    <a:pt x="156" y="750"/>
                  </a:lnTo>
                  <a:lnTo>
                    <a:pt x="156" y="751"/>
                  </a:lnTo>
                  <a:lnTo>
                    <a:pt x="153" y="753"/>
                  </a:lnTo>
                  <a:lnTo>
                    <a:pt x="153" y="754"/>
                  </a:lnTo>
                  <a:lnTo>
                    <a:pt x="151" y="754"/>
                  </a:lnTo>
                  <a:lnTo>
                    <a:pt x="153" y="756"/>
                  </a:lnTo>
                  <a:lnTo>
                    <a:pt x="153" y="757"/>
                  </a:lnTo>
                  <a:lnTo>
                    <a:pt x="154" y="757"/>
                  </a:lnTo>
                  <a:lnTo>
                    <a:pt x="156" y="759"/>
                  </a:lnTo>
                  <a:lnTo>
                    <a:pt x="154" y="760"/>
                  </a:lnTo>
                  <a:lnTo>
                    <a:pt x="153" y="759"/>
                  </a:lnTo>
                  <a:lnTo>
                    <a:pt x="151" y="760"/>
                  </a:lnTo>
                  <a:lnTo>
                    <a:pt x="150" y="760"/>
                  </a:lnTo>
                  <a:lnTo>
                    <a:pt x="147" y="759"/>
                  </a:lnTo>
                  <a:lnTo>
                    <a:pt x="145" y="759"/>
                  </a:lnTo>
                  <a:lnTo>
                    <a:pt x="142" y="759"/>
                  </a:lnTo>
                  <a:lnTo>
                    <a:pt x="142" y="757"/>
                  </a:lnTo>
                  <a:lnTo>
                    <a:pt x="141" y="757"/>
                  </a:lnTo>
                  <a:lnTo>
                    <a:pt x="141" y="756"/>
                  </a:lnTo>
                  <a:lnTo>
                    <a:pt x="141" y="754"/>
                  </a:lnTo>
                  <a:lnTo>
                    <a:pt x="141" y="753"/>
                  </a:lnTo>
                  <a:lnTo>
                    <a:pt x="139" y="753"/>
                  </a:lnTo>
                  <a:lnTo>
                    <a:pt x="139" y="751"/>
                  </a:lnTo>
                  <a:lnTo>
                    <a:pt x="138" y="751"/>
                  </a:lnTo>
                  <a:lnTo>
                    <a:pt x="136" y="750"/>
                  </a:lnTo>
                  <a:lnTo>
                    <a:pt x="136" y="748"/>
                  </a:lnTo>
                  <a:lnTo>
                    <a:pt x="136" y="747"/>
                  </a:lnTo>
                  <a:lnTo>
                    <a:pt x="138" y="747"/>
                  </a:lnTo>
                  <a:lnTo>
                    <a:pt x="139" y="745"/>
                  </a:lnTo>
                  <a:lnTo>
                    <a:pt x="139" y="744"/>
                  </a:lnTo>
                  <a:lnTo>
                    <a:pt x="139" y="742"/>
                  </a:lnTo>
                  <a:lnTo>
                    <a:pt x="139" y="741"/>
                  </a:lnTo>
                  <a:lnTo>
                    <a:pt x="139" y="742"/>
                  </a:lnTo>
                  <a:lnTo>
                    <a:pt x="138" y="742"/>
                  </a:lnTo>
                  <a:lnTo>
                    <a:pt x="138" y="741"/>
                  </a:lnTo>
                  <a:lnTo>
                    <a:pt x="138" y="739"/>
                  </a:lnTo>
                  <a:lnTo>
                    <a:pt x="139" y="739"/>
                  </a:lnTo>
                  <a:lnTo>
                    <a:pt x="139" y="738"/>
                  </a:lnTo>
                  <a:lnTo>
                    <a:pt x="141" y="736"/>
                  </a:lnTo>
                  <a:lnTo>
                    <a:pt x="139" y="735"/>
                  </a:lnTo>
                  <a:lnTo>
                    <a:pt x="136" y="735"/>
                  </a:lnTo>
                  <a:lnTo>
                    <a:pt x="138" y="735"/>
                  </a:lnTo>
                  <a:lnTo>
                    <a:pt x="139" y="733"/>
                  </a:lnTo>
                  <a:lnTo>
                    <a:pt x="136" y="732"/>
                  </a:lnTo>
                  <a:lnTo>
                    <a:pt x="135" y="730"/>
                  </a:lnTo>
                  <a:lnTo>
                    <a:pt x="132" y="730"/>
                  </a:lnTo>
                  <a:lnTo>
                    <a:pt x="132" y="729"/>
                  </a:lnTo>
                  <a:lnTo>
                    <a:pt x="130" y="729"/>
                  </a:lnTo>
                  <a:lnTo>
                    <a:pt x="129" y="729"/>
                  </a:lnTo>
                  <a:lnTo>
                    <a:pt x="129" y="727"/>
                  </a:lnTo>
                  <a:lnTo>
                    <a:pt x="127" y="727"/>
                  </a:lnTo>
                  <a:lnTo>
                    <a:pt x="127" y="726"/>
                  </a:lnTo>
                  <a:lnTo>
                    <a:pt x="126" y="726"/>
                  </a:lnTo>
                  <a:lnTo>
                    <a:pt x="126" y="724"/>
                  </a:lnTo>
                  <a:lnTo>
                    <a:pt x="124" y="724"/>
                  </a:lnTo>
                  <a:lnTo>
                    <a:pt x="123" y="724"/>
                  </a:lnTo>
                  <a:lnTo>
                    <a:pt x="124" y="721"/>
                  </a:lnTo>
                  <a:lnTo>
                    <a:pt x="126" y="721"/>
                  </a:lnTo>
                  <a:lnTo>
                    <a:pt x="126" y="720"/>
                  </a:lnTo>
                  <a:lnTo>
                    <a:pt x="126" y="718"/>
                  </a:lnTo>
                  <a:lnTo>
                    <a:pt x="127" y="720"/>
                  </a:lnTo>
                  <a:lnTo>
                    <a:pt x="129" y="721"/>
                  </a:lnTo>
                  <a:lnTo>
                    <a:pt x="130" y="721"/>
                  </a:lnTo>
                  <a:lnTo>
                    <a:pt x="132" y="721"/>
                  </a:lnTo>
                  <a:lnTo>
                    <a:pt x="132" y="720"/>
                  </a:lnTo>
                  <a:lnTo>
                    <a:pt x="132" y="718"/>
                  </a:lnTo>
                  <a:lnTo>
                    <a:pt x="130" y="716"/>
                  </a:lnTo>
                  <a:lnTo>
                    <a:pt x="127" y="712"/>
                  </a:lnTo>
                  <a:lnTo>
                    <a:pt x="126" y="712"/>
                  </a:lnTo>
                  <a:lnTo>
                    <a:pt x="126" y="713"/>
                  </a:lnTo>
                  <a:lnTo>
                    <a:pt x="123" y="712"/>
                  </a:lnTo>
                  <a:lnTo>
                    <a:pt x="121" y="712"/>
                  </a:lnTo>
                  <a:lnTo>
                    <a:pt x="120" y="712"/>
                  </a:lnTo>
                  <a:lnTo>
                    <a:pt x="117" y="712"/>
                  </a:lnTo>
                  <a:lnTo>
                    <a:pt x="115" y="712"/>
                  </a:lnTo>
                  <a:lnTo>
                    <a:pt x="114" y="712"/>
                  </a:lnTo>
                  <a:lnTo>
                    <a:pt x="111" y="712"/>
                  </a:lnTo>
                  <a:lnTo>
                    <a:pt x="111" y="710"/>
                  </a:lnTo>
                  <a:lnTo>
                    <a:pt x="111" y="709"/>
                  </a:lnTo>
                  <a:lnTo>
                    <a:pt x="111" y="704"/>
                  </a:lnTo>
                  <a:lnTo>
                    <a:pt x="111" y="703"/>
                  </a:lnTo>
                  <a:lnTo>
                    <a:pt x="109" y="703"/>
                  </a:lnTo>
                  <a:lnTo>
                    <a:pt x="109" y="701"/>
                  </a:lnTo>
                  <a:lnTo>
                    <a:pt x="109" y="700"/>
                  </a:lnTo>
                  <a:lnTo>
                    <a:pt x="109" y="697"/>
                  </a:lnTo>
                  <a:lnTo>
                    <a:pt x="109" y="695"/>
                  </a:lnTo>
                  <a:lnTo>
                    <a:pt x="109" y="694"/>
                  </a:lnTo>
                  <a:lnTo>
                    <a:pt x="111" y="694"/>
                  </a:lnTo>
                  <a:lnTo>
                    <a:pt x="109" y="692"/>
                  </a:lnTo>
                  <a:lnTo>
                    <a:pt x="109" y="694"/>
                  </a:lnTo>
                  <a:lnTo>
                    <a:pt x="108" y="692"/>
                  </a:lnTo>
                  <a:lnTo>
                    <a:pt x="106" y="692"/>
                  </a:lnTo>
                  <a:lnTo>
                    <a:pt x="105" y="692"/>
                  </a:lnTo>
                  <a:lnTo>
                    <a:pt x="105" y="691"/>
                  </a:lnTo>
                  <a:lnTo>
                    <a:pt x="105" y="689"/>
                  </a:lnTo>
                  <a:lnTo>
                    <a:pt x="103" y="689"/>
                  </a:lnTo>
                  <a:lnTo>
                    <a:pt x="105" y="688"/>
                  </a:lnTo>
                  <a:lnTo>
                    <a:pt x="105" y="686"/>
                  </a:lnTo>
                  <a:lnTo>
                    <a:pt x="103" y="686"/>
                  </a:lnTo>
                  <a:lnTo>
                    <a:pt x="102" y="686"/>
                  </a:lnTo>
                  <a:lnTo>
                    <a:pt x="100" y="688"/>
                  </a:lnTo>
                  <a:lnTo>
                    <a:pt x="97" y="688"/>
                  </a:lnTo>
                  <a:lnTo>
                    <a:pt x="95" y="688"/>
                  </a:lnTo>
                  <a:lnTo>
                    <a:pt x="94" y="688"/>
                  </a:lnTo>
                  <a:lnTo>
                    <a:pt x="92" y="688"/>
                  </a:lnTo>
                  <a:lnTo>
                    <a:pt x="91" y="688"/>
                  </a:lnTo>
                  <a:lnTo>
                    <a:pt x="89" y="688"/>
                  </a:lnTo>
                  <a:lnTo>
                    <a:pt x="89" y="689"/>
                  </a:lnTo>
                  <a:lnTo>
                    <a:pt x="88" y="689"/>
                  </a:lnTo>
                  <a:lnTo>
                    <a:pt x="86" y="691"/>
                  </a:lnTo>
                  <a:lnTo>
                    <a:pt x="85" y="691"/>
                  </a:lnTo>
                  <a:lnTo>
                    <a:pt x="83" y="691"/>
                  </a:lnTo>
                  <a:lnTo>
                    <a:pt x="82" y="691"/>
                  </a:lnTo>
                  <a:lnTo>
                    <a:pt x="82" y="689"/>
                  </a:lnTo>
                  <a:lnTo>
                    <a:pt x="82" y="688"/>
                  </a:lnTo>
                  <a:lnTo>
                    <a:pt x="80" y="689"/>
                  </a:lnTo>
                  <a:lnTo>
                    <a:pt x="79" y="688"/>
                  </a:lnTo>
                  <a:lnTo>
                    <a:pt x="79" y="689"/>
                  </a:lnTo>
                  <a:lnTo>
                    <a:pt x="77" y="689"/>
                  </a:lnTo>
                  <a:lnTo>
                    <a:pt x="77" y="691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179">
              <a:extLst>
                <a:ext uri="{FF2B5EF4-FFF2-40B4-BE49-F238E27FC236}">
                  <a16:creationId xmlns:a16="http://schemas.microsoft.com/office/drawing/2014/main" id="{98859838-374D-3899-AA7C-7C7F1090C8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45013" y="3671888"/>
              <a:ext cx="1381125" cy="1138238"/>
            </a:xfrm>
            <a:custGeom>
              <a:avLst/>
              <a:gdLst>
                <a:gd name="T0" fmla="*/ 598 w 870"/>
                <a:gd name="T1" fmla="*/ 602 h 717"/>
                <a:gd name="T2" fmla="*/ 537 w 870"/>
                <a:gd name="T3" fmla="*/ 617 h 717"/>
                <a:gd name="T4" fmla="*/ 498 w 870"/>
                <a:gd name="T5" fmla="*/ 598 h 717"/>
                <a:gd name="T6" fmla="*/ 477 w 870"/>
                <a:gd name="T7" fmla="*/ 555 h 717"/>
                <a:gd name="T8" fmla="*/ 434 w 870"/>
                <a:gd name="T9" fmla="*/ 583 h 717"/>
                <a:gd name="T10" fmla="*/ 442 w 870"/>
                <a:gd name="T11" fmla="*/ 646 h 717"/>
                <a:gd name="T12" fmla="*/ 421 w 870"/>
                <a:gd name="T13" fmla="*/ 672 h 717"/>
                <a:gd name="T14" fmla="*/ 398 w 870"/>
                <a:gd name="T15" fmla="*/ 639 h 717"/>
                <a:gd name="T16" fmla="*/ 356 w 870"/>
                <a:gd name="T17" fmla="*/ 636 h 717"/>
                <a:gd name="T18" fmla="*/ 315 w 870"/>
                <a:gd name="T19" fmla="*/ 622 h 717"/>
                <a:gd name="T20" fmla="*/ 272 w 870"/>
                <a:gd name="T21" fmla="*/ 651 h 717"/>
                <a:gd name="T22" fmla="*/ 312 w 870"/>
                <a:gd name="T23" fmla="*/ 692 h 717"/>
                <a:gd name="T24" fmla="*/ 268 w 870"/>
                <a:gd name="T25" fmla="*/ 714 h 717"/>
                <a:gd name="T26" fmla="*/ 233 w 870"/>
                <a:gd name="T27" fmla="*/ 672 h 717"/>
                <a:gd name="T28" fmla="*/ 197 w 870"/>
                <a:gd name="T29" fmla="*/ 640 h 717"/>
                <a:gd name="T30" fmla="*/ 168 w 870"/>
                <a:gd name="T31" fmla="*/ 611 h 717"/>
                <a:gd name="T32" fmla="*/ 115 w 870"/>
                <a:gd name="T33" fmla="*/ 567 h 717"/>
                <a:gd name="T34" fmla="*/ 67 w 870"/>
                <a:gd name="T35" fmla="*/ 552 h 717"/>
                <a:gd name="T36" fmla="*/ 54 w 870"/>
                <a:gd name="T37" fmla="*/ 513 h 717"/>
                <a:gd name="T38" fmla="*/ 24 w 870"/>
                <a:gd name="T39" fmla="*/ 511 h 717"/>
                <a:gd name="T40" fmla="*/ 18 w 870"/>
                <a:gd name="T41" fmla="*/ 455 h 717"/>
                <a:gd name="T42" fmla="*/ 30 w 870"/>
                <a:gd name="T43" fmla="*/ 410 h 717"/>
                <a:gd name="T44" fmla="*/ 51 w 870"/>
                <a:gd name="T45" fmla="*/ 377 h 717"/>
                <a:gd name="T46" fmla="*/ 23 w 870"/>
                <a:gd name="T47" fmla="*/ 358 h 717"/>
                <a:gd name="T48" fmla="*/ 42 w 870"/>
                <a:gd name="T49" fmla="*/ 331 h 717"/>
                <a:gd name="T50" fmla="*/ 94 w 870"/>
                <a:gd name="T51" fmla="*/ 325 h 717"/>
                <a:gd name="T52" fmla="*/ 83 w 870"/>
                <a:gd name="T53" fmla="*/ 280 h 717"/>
                <a:gd name="T54" fmla="*/ 92 w 870"/>
                <a:gd name="T55" fmla="*/ 263 h 717"/>
                <a:gd name="T56" fmla="*/ 89 w 870"/>
                <a:gd name="T57" fmla="*/ 221 h 717"/>
                <a:gd name="T58" fmla="*/ 50 w 870"/>
                <a:gd name="T59" fmla="*/ 199 h 717"/>
                <a:gd name="T60" fmla="*/ 11 w 870"/>
                <a:gd name="T61" fmla="*/ 151 h 717"/>
                <a:gd name="T62" fmla="*/ 56 w 870"/>
                <a:gd name="T63" fmla="*/ 116 h 717"/>
                <a:gd name="T64" fmla="*/ 100 w 870"/>
                <a:gd name="T65" fmla="*/ 87 h 717"/>
                <a:gd name="T66" fmla="*/ 145 w 870"/>
                <a:gd name="T67" fmla="*/ 51 h 717"/>
                <a:gd name="T68" fmla="*/ 189 w 870"/>
                <a:gd name="T69" fmla="*/ 44 h 717"/>
                <a:gd name="T70" fmla="*/ 238 w 870"/>
                <a:gd name="T71" fmla="*/ 34 h 717"/>
                <a:gd name="T72" fmla="*/ 263 w 870"/>
                <a:gd name="T73" fmla="*/ 4 h 717"/>
                <a:gd name="T74" fmla="*/ 321 w 870"/>
                <a:gd name="T75" fmla="*/ 19 h 717"/>
                <a:gd name="T76" fmla="*/ 322 w 870"/>
                <a:gd name="T77" fmla="*/ 54 h 717"/>
                <a:gd name="T78" fmla="*/ 344 w 870"/>
                <a:gd name="T79" fmla="*/ 110 h 717"/>
                <a:gd name="T80" fmla="*/ 390 w 870"/>
                <a:gd name="T81" fmla="*/ 118 h 717"/>
                <a:gd name="T82" fmla="*/ 460 w 870"/>
                <a:gd name="T83" fmla="*/ 125 h 717"/>
                <a:gd name="T84" fmla="*/ 493 w 870"/>
                <a:gd name="T85" fmla="*/ 169 h 717"/>
                <a:gd name="T86" fmla="*/ 469 w 870"/>
                <a:gd name="T87" fmla="*/ 215 h 717"/>
                <a:gd name="T88" fmla="*/ 499 w 870"/>
                <a:gd name="T89" fmla="*/ 262 h 717"/>
                <a:gd name="T90" fmla="*/ 565 w 870"/>
                <a:gd name="T91" fmla="*/ 266 h 717"/>
                <a:gd name="T92" fmla="*/ 614 w 870"/>
                <a:gd name="T93" fmla="*/ 286 h 717"/>
                <a:gd name="T94" fmla="*/ 654 w 870"/>
                <a:gd name="T95" fmla="*/ 312 h 717"/>
                <a:gd name="T96" fmla="*/ 714 w 870"/>
                <a:gd name="T97" fmla="*/ 328 h 717"/>
                <a:gd name="T98" fmla="*/ 752 w 870"/>
                <a:gd name="T99" fmla="*/ 301 h 717"/>
                <a:gd name="T100" fmla="*/ 757 w 870"/>
                <a:gd name="T101" fmla="*/ 259 h 717"/>
                <a:gd name="T102" fmla="*/ 819 w 870"/>
                <a:gd name="T103" fmla="*/ 271 h 717"/>
                <a:gd name="T104" fmla="*/ 849 w 870"/>
                <a:gd name="T105" fmla="*/ 304 h 717"/>
                <a:gd name="T106" fmla="*/ 849 w 870"/>
                <a:gd name="T107" fmla="*/ 349 h 717"/>
                <a:gd name="T108" fmla="*/ 790 w 870"/>
                <a:gd name="T109" fmla="*/ 378 h 717"/>
                <a:gd name="T110" fmla="*/ 752 w 870"/>
                <a:gd name="T111" fmla="*/ 398 h 717"/>
                <a:gd name="T112" fmla="*/ 752 w 870"/>
                <a:gd name="T113" fmla="*/ 443 h 717"/>
                <a:gd name="T114" fmla="*/ 751 w 870"/>
                <a:gd name="T115" fmla="*/ 489 h 717"/>
                <a:gd name="T116" fmla="*/ 708 w 870"/>
                <a:gd name="T117" fmla="*/ 508 h 717"/>
                <a:gd name="T118" fmla="*/ 686 w 870"/>
                <a:gd name="T119" fmla="*/ 531 h 717"/>
                <a:gd name="T120" fmla="*/ 666 w 870"/>
                <a:gd name="T121" fmla="*/ 502 h 717"/>
                <a:gd name="T122" fmla="*/ 634 w 870"/>
                <a:gd name="T123" fmla="*/ 543 h 717"/>
                <a:gd name="T124" fmla="*/ 658 w 870"/>
                <a:gd name="T125" fmla="*/ 581 h 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70" h="717">
                  <a:moveTo>
                    <a:pt x="649" y="596"/>
                  </a:moveTo>
                  <a:lnTo>
                    <a:pt x="648" y="596"/>
                  </a:lnTo>
                  <a:lnTo>
                    <a:pt x="646" y="598"/>
                  </a:lnTo>
                  <a:lnTo>
                    <a:pt x="645" y="599"/>
                  </a:lnTo>
                  <a:lnTo>
                    <a:pt x="645" y="601"/>
                  </a:lnTo>
                  <a:lnTo>
                    <a:pt x="643" y="601"/>
                  </a:lnTo>
                  <a:lnTo>
                    <a:pt x="640" y="601"/>
                  </a:lnTo>
                  <a:lnTo>
                    <a:pt x="639" y="601"/>
                  </a:lnTo>
                  <a:lnTo>
                    <a:pt x="637" y="602"/>
                  </a:lnTo>
                  <a:lnTo>
                    <a:pt x="636" y="605"/>
                  </a:lnTo>
                  <a:lnTo>
                    <a:pt x="634" y="605"/>
                  </a:lnTo>
                  <a:lnTo>
                    <a:pt x="634" y="607"/>
                  </a:lnTo>
                  <a:lnTo>
                    <a:pt x="633" y="607"/>
                  </a:lnTo>
                  <a:lnTo>
                    <a:pt x="633" y="608"/>
                  </a:lnTo>
                  <a:lnTo>
                    <a:pt x="631" y="610"/>
                  </a:lnTo>
                  <a:lnTo>
                    <a:pt x="630" y="610"/>
                  </a:lnTo>
                  <a:lnTo>
                    <a:pt x="628" y="608"/>
                  </a:lnTo>
                  <a:lnTo>
                    <a:pt x="627" y="610"/>
                  </a:lnTo>
                  <a:lnTo>
                    <a:pt x="625" y="611"/>
                  </a:lnTo>
                  <a:lnTo>
                    <a:pt x="624" y="611"/>
                  </a:lnTo>
                  <a:lnTo>
                    <a:pt x="622" y="613"/>
                  </a:lnTo>
                  <a:lnTo>
                    <a:pt x="621" y="614"/>
                  </a:lnTo>
                  <a:lnTo>
                    <a:pt x="619" y="614"/>
                  </a:lnTo>
                  <a:lnTo>
                    <a:pt x="617" y="614"/>
                  </a:lnTo>
                  <a:lnTo>
                    <a:pt x="617" y="613"/>
                  </a:lnTo>
                  <a:lnTo>
                    <a:pt x="619" y="611"/>
                  </a:lnTo>
                  <a:lnTo>
                    <a:pt x="621" y="610"/>
                  </a:lnTo>
                  <a:lnTo>
                    <a:pt x="621" y="608"/>
                  </a:lnTo>
                  <a:lnTo>
                    <a:pt x="619" y="607"/>
                  </a:lnTo>
                  <a:lnTo>
                    <a:pt x="619" y="608"/>
                  </a:lnTo>
                  <a:lnTo>
                    <a:pt x="617" y="608"/>
                  </a:lnTo>
                  <a:lnTo>
                    <a:pt x="617" y="610"/>
                  </a:lnTo>
                  <a:lnTo>
                    <a:pt x="616" y="608"/>
                  </a:lnTo>
                  <a:lnTo>
                    <a:pt x="614" y="607"/>
                  </a:lnTo>
                  <a:lnTo>
                    <a:pt x="614" y="605"/>
                  </a:lnTo>
                  <a:lnTo>
                    <a:pt x="613" y="605"/>
                  </a:lnTo>
                  <a:lnTo>
                    <a:pt x="611" y="604"/>
                  </a:lnTo>
                  <a:lnTo>
                    <a:pt x="611" y="602"/>
                  </a:lnTo>
                  <a:lnTo>
                    <a:pt x="610" y="602"/>
                  </a:lnTo>
                  <a:lnTo>
                    <a:pt x="610" y="601"/>
                  </a:lnTo>
                  <a:lnTo>
                    <a:pt x="608" y="601"/>
                  </a:lnTo>
                  <a:lnTo>
                    <a:pt x="608" y="602"/>
                  </a:lnTo>
                  <a:lnTo>
                    <a:pt x="607" y="602"/>
                  </a:lnTo>
                  <a:lnTo>
                    <a:pt x="605" y="602"/>
                  </a:lnTo>
                  <a:lnTo>
                    <a:pt x="605" y="601"/>
                  </a:lnTo>
                  <a:lnTo>
                    <a:pt x="604" y="601"/>
                  </a:lnTo>
                  <a:lnTo>
                    <a:pt x="604" y="602"/>
                  </a:lnTo>
                  <a:lnTo>
                    <a:pt x="602" y="602"/>
                  </a:lnTo>
                  <a:lnTo>
                    <a:pt x="602" y="604"/>
                  </a:lnTo>
                  <a:lnTo>
                    <a:pt x="602" y="605"/>
                  </a:lnTo>
                  <a:lnTo>
                    <a:pt x="601" y="604"/>
                  </a:lnTo>
                  <a:lnTo>
                    <a:pt x="599" y="604"/>
                  </a:lnTo>
                  <a:lnTo>
                    <a:pt x="598" y="602"/>
                  </a:lnTo>
                  <a:lnTo>
                    <a:pt x="596" y="602"/>
                  </a:lnTo>
                  <a:lnTo>
                    <a:pt x="596" y="604"/>
                  </a:lnTo>
                  <a:lnTo>
                    <a:pt x="598" y="605"/>
                  </a:lnTo>
                  <a:lnTo>
                    <a:pt x="599" y="607"/>
                  </a:lnTo>
                  <a:lnTo>
                    <a:pt x="599" y="608"/>
                  </a:lnTo>
                  <a:lnTo>
                    <a:pt x="598" y="608"/>
                  </a:lnTo>
                  <a:lnTo>
                    <a:pt x="595" y="607"/>
                  </a:lnTo>
                  <a:lnTo>
                    <a:pt x="595" y="605"/>
                  </a:lnTo>
                  <a:lnTo>
                    <a:pt x="593" y="605"/>
                  </a:lnTo>
                  <a:lnTo>
                    <a:pt x="592" y="605"/>
                  </a:lnTo>
                  <a:lnTo>
                    <a:pt x="592" y="607"/>
                  </a:lnTo>
                  <a:lnTo>
                    <a:pt x="590" y="608"/>
                  </a:lnTo>
                  <a:lnTo>
                    <a:pt x="589" y="610"/>
                  </a:lnTo>
                  <a:lnTo>
                    <a:pt x="589" y="611"/>
                  </a:lnTo>
                  <a:lnTo>
                    <a:pt x="587" y="611"/>
                  </a:lnTo>
                  <a:lnTo>
                    <a:pt x="586" y="611"/>
                  </a:lnTo>
                  <a:lnTo>
                    <a:pt x="584" y="613"/>
                  </a:lnTo>
                  <a:lnTo>
                    <a:pt x="584" y="611"/>
                  </a:lnTo>
                  <a:lnTo>
                    <a:pt x="583" y="610"/>
                  </a:lnTo>
                  <a:lnTo>
                    <a:pt x="581" y="610"/>
                  </a:lnTo>
                  <a:lnTo>
                    <a:pt x="580" y="610"/>
                  </a:lnTo>
                  <a:lnTo>
                    <a:pt x="578" y="611"/>
                  </a:lnTo>
                  <a:lnTo>
                    <a:pt x="578" y="613"/>
                  </a:lnTo>
                  <a:lnTo>
                    <a:pt x="577" y="614"/>
                  </a:lnTo>
                  <a:lnTo>
                    <a:pt x="575" y="614"/>
                  </a:lnTo>
                  <a:lnTo>
                    <a:pt x="574" y="614"/>
                  </a:lnTo>
                  <a:lnTo>
                    <a:pt x="572" y="614"/>
                  </a:lnTo>
                  <a:lnTo>
                    <a:pt x="571" y="614"/>
                  </a:lnTo>
                  <a:lnTo>
                    <a:pt x="569" y="614"/>
                  </a:lnTo>
                  <a:lnTo>
                    <a:pt x="568" y="616"/>
                  </a:lnTo>
                  <a:lnTo>
                    <a:pt x="566" y="616"/>
                  </a:lnTo>
                  <a:lnTo>
                    <a:pt x="563" y="616"/>
                  </a:lnTo>
                  <a:lnTo>
                    <a:pt x="561" y="616"/>
                  </a:lnTo>
                  <a:lnTo>
                    <a:pt x="561" y="617"/>
                  </a:lnTo>
                  <a:lnTo>
                    <a:pt x="560" y="617"/>
                  </a:lnTo>
                  <a:lnTo>
                    <a:pt x="558" y="617"/>
                  </a:lnTo>
                  <a:lnTo>
                    <a:pt x="557" y="617"/>
                  </a:lnTo>
                  <a:lnTo>
                    <a:pt x="557" y="619"/>
                  </a:lnTo>
                  <a:lnTo>
                    <a:pt x="555" y="619"/>
                  </a:lnTo>
                  <a:lnTo>
                    <a:pt x="554" y="617"/>
                  </a:lnTo>
                  <a:lnTo>
                    <a:pt x="552" y="616"/>
                  </a:lnTo>
                  <a:lnTo>
                    <a:pt x="551" y="616"/>
                  </a:lnTo>
                  <a:lnTo>
                    <a:pt x="551" y="614"/>
                  </a:lnTo>
                  <a:lnTo>
                    <a:pt x="549" y="613"/>
                  </a:lnTo>
                  <a:lnTo>
                    <a:pt x="548" y="613"/>
                  </a:lnTo>
                  <a:lnTo>
                    <a:pt x="546" y="611"/>
                  </a:lnTo>
                  <a:lnTo>
                    <a:pt x="545" y="611"/>
                  </a:lnTo>
                  <a:lnTo>
                    <a:pt x="542" y="613"/>
                  </a:lnTo>
                  <a:lnTo>
                    <a:pt x="540" y="613"/>
                  </a:lnTo>
                  <a:lnTo>
                    <a:pt x="539" y="613"/>
                  </a:lnTo>
                  <a:lnTo>
                    <a:pt x="537" y="614"/>
                  </a:lnTo>
                  <a:lnTo>
                    <a:pt x="537" y="616"/>
                  </a:lnTo>
                  <a:lnTo>
                    <a:pt x="537" y="617"/>
                  </a:lnTo>
                  <a:lnTo>
                    <a:pt x="537" y="619"/>
                  </a:lnTo>
                  <a:lnTo>
                    <a:pt x="536" y="620"/>
                  </a:lnTo>
                  <a:lnTo>
                    <a:pt x="534" y="620"/>
                  </a:lnTo>
                  <a:lnTo>
                    <a:pt x="533" y="622"/>
                  </a:lnTo>
                  <a:lnTo>
                    <a:pt x="533" y="620"/>
                  </a:lnTo>
                  <a:lnTo>
                    <a:pt x="531" y="620"/>
                  </a:lnTo>
                  <a:lnTo>
                    <a:pt x="530" y="622"/>
                  </a:lnTo>
                  <a:lnTo>
                    <a:pt x="528" y="622"/>
                  </a:lnTo>
                  <a:lnTo>
                    <a:pt x="527" y="624"/>
                  </a:lnTo>
                  <a:lnTo>
                    <a:pt x="525" y="625"/>
                  </a:lnTo>
                  <a:lnTo>
                    <a:pt x="524" y="625"/>
                  </a:lnTo>
                  <a:lnTo>
                    <a:pt x="524" y="627"/>
                  </a:lnTo>
                  <a:lnTo>
                    <a:pt x="522" y="625"/>
                  </a:lnTo>
                  <a:lnTo>
                    <a:pt x="524" y="624"/>
                  </a:lnTo>
                  <a:lnTo>
                    <a:pt x="522" y="620"/>
                  </a:lnTo>
                  <a:lnTo>
                    <a:pt x="522" y="619"/>
                  </a:lnTo>
                  <a:lnTo>
                    <a:pt x="522" y="616"/>
                  </a:lnTo>
                  <a:lnTo>
                    <a:pt x="521" y="616"/>
                  </a:lnTo>
                  <a:lnTo>
                    <a:pt x="519" y="616"/>
                  </a:lnTo>
                  <a:lnTo>
                    <a:pt x="518" y="614"/>
                  </a:lnTo>
                  <a:lnTo>
                    <a:pt x="518" y="613"/>
                  </a:lnTo>
                  <a:lnTo>
                    <a:pt x="516" y="614"/>
                  </a:lnTo>
                  <a:lnTo>
                    <a:pt x="516" y="613"/>
                  </a:lnTo>
                  <a:lnTo>
                    <a:pt x="515" y="614"/>
                  </a:lnTo>
                  <a:lnTo>
                    <a:pt x="513" y="614"/>
                  </a:lnTo>
                  <a:lnTo>
                    <a:pt x="513" y="616"/>
                  </a:lnTo>
                  <a:lnTo>
                    <a:pt x="512" y="614"/>
                  </a:lnTo>
                  <a:lnTo>
                    <a:pt x="510" y="614"/>
                  </a:lnTo>
                  <a:lnTo>
                    <a:pt x="510" y="613"/>
                  </a:lnTo>
                  <a:lnTo>
                    <a:pt x="510" y="611"/>
                  </a:lnTo>
                  <a:lnTo>
                    <a:pt x="510" y="610"/>
                  </a:lnTo>
                  <a:lnTo>
                    <a:pt x="512" y="608"/>
                  </a:lnTo>
                  <a:lnTo>
                    <a:pt x="512" y="607"/>
                  </a:lnTo>
                  <a:lnTo>
                    <a:pt x="512" y="605"/>
                  </a:lnTo>
                  <a:lnTo>
                    <a:pt x="512" y="604"/>
                  </a:lnTo>
                  <a:lnTo>
                    <a:pt x="510" y="602"/>
                  </a:lnTo>
                  <a:lnTo>
                    <a:pt x="510" y="601"/>
                  </a:lnTo>
                  <a:lnTo>
                    <a:pt x="510" y="599"/>
                  </a:lnTo>
                  <a:lnTo>
                    <a:pt x="510" y="598"/>
                  </a:lnTo>
                  <a:lnTo>
                    <a:pt x="509" y="598"/>
                  </a:lnTo>
                  <a:lnTo>
                    <a:pt x="507" y="598"/>
                  </a:lnTo>
                  <a:lnTo>
                    <a:pt x="505" y="598"/>
                  </a:lnTo>
                  <a:lnTo>
                    <a:pt x="504" y="598"/>
                  </a:lnTo>
                  <a:lnTo>
                    <a:pt x="502" y="599"/>
                  </a:lnTo>
                  <a:lnTo>
                    <a:pt x="499" y="601"/>
                  </a:lnTo>
                  <a:lnTo>
                    <a:pt x="499" y="602"/>
                  </a:lnTo>
                  <a:lnTo>
                    <a:pt x="498" y="604"/>
                  </a:lnTo>
                  <a:lnTo>
                    <a:pt x="498" y="602"/>
                  </a:lnTo>
                  <a:lnTo>
                    <a:pt x="498" y="601"/>
                  </a:lnTo>
                  <a:lnTo>
                    <a:pt x="499" y="601"/>
                  </a:lnTo>
                  <a:lnTo>
                    <a:pt x="501" y="599"/>
                  </a:lnTo>
                  <a:lnTo>
                    <a:pt x="499" y="598"/>
                  </a:lnTo>
                  <a:lnTo>
                    <a:pt x="498" y="598"/>
                  </a:lnTo>
                  <a:lnTo>
                    <a:pt x="498" y="596"/>
                  </a:lnTo>
                  <a:lnTo>
                    <a:pt x="496" y="595"/>
                  </a:lnTo>
                  <a:lnTo>
                    <a:pt x="495" y="595"/>
                  </a:lnTo>
                  <a:lnTo>
                    <a:pt x="493" y="595"/>
                  </a:lnTo>
                  <a:lnTo>
                    <a:pt x="492" y="593"/>
                  </a:lnTo>
                  <a:lnTo>
                    <a:pt x="490" y="593"/>
                  </a:lnTo>
                  <a:lnTo>
                    <a:pt x="490" y="592"/>
                  </a:lnTo>
                  <a:lnTo>
                    <a:pt x="490" y="590"/>
                  </a:lnTo>
                  <a:lnTo>
                    <a:pt x="490" y="589"/>
                  </a:lnTo>
                  <a:lnTo>
                    <a:pt x="490" y="587"/>
                  </a:lnTo>
                  <a:lnTo>
                    <a:pt x="490" y="586"/>
                  </a:lnTo>
                  <a:lnTo>
                    <a:pt x="490" y="584"/>
                  </a:lnTo>
                  <a:lnTo>
                    <a:pt x="490" y="583"/>
                  </a:lnTo>
                  <a:lnTo>
                    <a:pt x="489" y="583"/>
                  </a:lnTo>
                  <a:lnTo>
                    <a:pt x="489" y="581"/>
                  </a:lnTo>
                  <a:lnTo>
                    <a:pt x="489" y="580"/>
                  </a:lnTo>
                  <a:lnTo>
                    <a:pt x="490" y="578"/>
                  </a:lnTo>
                  <a:lnTo>
                    <a:pt x="490" y="577"/>
                  </a:lnTo>
                  <a:lnTo>
                    <a:pt x="489" y="575"/>
                  </a:lnTo>
                  <a:lnTo>
                    <a:pt x="489" y="574"/>
                  </a:lnTo>
                  <a:lnTo>
                    <a:pt x="490" y="572"/>
                  </a:lnTo>
                  <a:lnTo>
                    <a:pt x="492" y="572"/>
                  </a:lnTo>
                  <a:lnTo>
                    <a:pt x="490" y="572"/>
                  </a:lnTo>
                  <a:lnTo>
                    <a:pt x="490" y="571"/>
                  </a:lnTo>
                  <a:lnTo>
                    <a:pt x="489" y="571"/>
                  </a:lnTo>
                  <a:lnTo>
                    <a:pt x="489" y="569"/>
                  </a:lnTo>
                  <a:lnTo>
                    <a:pt x="489" y="567"/>
                  </a:lnTo>
                  <a:lnTo>
                    <a:pt x="490" y="567"/>
                  </a:lnTo>
                  <a:lnTo>
                    <a:pt x="492" y="569"/>
                  </a:lnTo>
                  <a:lnTo>
                    <a:pt x="493" y="569"/>
                  </a:lnTo>
                  <a:lnTo>
                    <a:pt x="495" y="569"/>
                  </a:lnTo>
                  <a:lnTo>
                    <a:pt x="495" y="567"/>
                  </a:lnTo>
                  <a:lnTo>
                    <a:pt x="495" y="566"/>
                  </a:lnTo>
                  <a:lnTo>
                    <a:pt x="496" y="566"/>
                  </a:lnTo>
                  <a:lnTo>
                    <a:pt x="496" y="564"/>
                  </a:lnTo>
                  <a:lnTo>
                    <a:pt x="495" y="564"/>
                  </a:lnTo>
                  <a:lnTo>
                    <a:pt x="495" y="563"/>
                  </a:lnTo>
                  <a:lnTo>
                    <a:pt x="493" y="563"/>
                  </a:lnTo>
                  <a:lnTo>
                    <a:pt x="493" y="561"/>
                  </a:lnTo>
                  <a:lnTo>
                    <a:pt x="493" y="560"/>
                  </a:lnTo>
                  <a:lnTo>
                    <a:pt x="492" y="560"/>
                  </a:lnTo>
                  <a:lnTo>
                    <a:pt x="492" y="558"/>
                  </a:lnTo>
                  <a:lnTo>
                    <a:pt x="490" y="557"/>
                  </a:lnTo>
                  <a:lnTo>
                    <a:pt x="487" y="557"/>
                  </a:lnTo>
                  <a:lnTo>
                    <a:pt x="486" y="557"/>
                  </a:lnTo>
                  <a:lnTo>
                    <a:pt x="484" y="557"/>
                  </a:lnTo>
                  <a:lnTo>
                    <a:pt x="481" y="557"/>
                  </a:lnTo>
                  <a:lnTo>
                    <a:pt x="481" y="555"/>
                  </a:lnTo>
                  <a:lnTo>
                    <a:pt x="480" y="555"/>
                  </a:lnTo>
                  <a:lnTo>
                    <a:pt x="480" y="557"/>
                  </a:lnTo>
                  <a:lnTo>
                    <a:pt x="478" y="557"/>
                  </a:lnTo>
                  <a:lnTo>
                    <a:pt x="477" y="557"/>
                  </a:lnTo>
                  <a:lnTo>
                    <a:pt x="477" y="555"/>
                  </a:lnTo>
                  <a:lnTo>
                    <a:pt x="475" y="554"/>
                  </a:lnTo>
                  <a:lnTo>
                    <a:pt x="474" y="554"/>
                  </a:lnTo>
                  <a:lnTo>
                    <a:pt x="472" y="554"/>
                  </a:lnTo>
                  <a:lnTo>
                    <a:pt x="471" y="555"/>
                  </a:lnTo>
                  <a:lnTo>
                    <a:pt x="469" y="555"/>
                  </a:lnTo>
                  <a:lnTo>
                    <a:pt x="466" y="555"/>
                  </a:lnTo>
                  <a:lnTo>
                    <a:pt x="465" y="555"/>
                  </a:lnTo>
                  <a:lnTo>
                    <a:pt x="465" y="557"/>
                  </a:lnTo>
                  <a:lnTo>
                    <a:pt x="466" y="557"/>
                  </a:lnTo>
                  <a:lnTo>
                    <a:pt x="466" y="558"/>
                  </a:lnTo>
                  <a:lnTo>
                    <a:pt x="466" y="560"/>
                  </a:lnTo>
                  <a:lnTo>
                    <a:pt x="465" y="560"/>
                  </a:lnTo>
                  <a:lnTo>
                    <a:pt x="463" y="561"/>
                  </a:lnTo>
                  <a:lnTo>
                    <a:pt x="460" y="561"/>
                  </a:lnTo>
                  <a:lnTo>
                    <a:pt x="459" y="560"/>
                  </a:lnTo>
                  <a:lnTo>
                    <a:pt x="457" y="561"/>
                  </a:lnTo>
                  <a:lnTo>
                    <a:pt x="457" y="563"/>
                  </a:lnTo>
                  <a:lnTo>
                    <a:pt x="459" y="564"/>
                  </a:lnTo>
                  <a:lnTo>
                    <a:pt x="459" y="566"/>
                  </a:lnTo>
                  <a:lnTo>
                    <a:pt x="459" y="567"/>
                  </a:lnTo>
                  <a:lnTo>
                    <a:pt x="459" y="569"/>
                  </a:lnTo>
                  <a:lnTo>
                    <a:pt x="459" y="571"/>
                  </a:lnTo>
                  <a:lnTo>
                    <a:pt x="457" y="571"/>
                  </a:lnTo>
                  <a:lnTo>
                    <a:pt x="456" y="571"/>
                  </a:lnTo>
                  <a:lnTo>
                    <a:pt x="454" y="572"/>
                  </a:lnTo>
                  <a:lnTo>
                    <a:pt x="453" y="571"/>
                  </a:lnTo>
                  <a:lnTo>
                    <a:pt x="453" y="572"/>
                  </a:lnTo>
                  <a:lnTo>
                    <a:pt x="451" y="572"/>
                  </a:lnTo>
                  <a:lnTo>
                    <a:pt x="453" y="572"/>
                  </a:lnTo>
                  <a:lnTo>
                    <a:pt x="453" y="574"/>
                  </a:lnTo>
                  <a:lnTo>
                    <a:pt x="449" y="575"/>
                  </a:lnTo>
                  <a:lnTo>
                    <a:pt x="451" y="575"/>
                  </a:lnTo>
                  <a:lnTo>
                    <a:pt x="449" y="575"/>
                  </a:lnTo>
                  <a:lnTo>
                    <a:pt x="449" y="577"/>
                  </a:lnTo>
                  <a:lnTo>
                    <a:pt x="448" y="578"/>
                  </a:lnTo>
                  <a:lnTo>
                    <a:pt x="449" y="577"/>
                  </a:lnTo>
                  <a:lnTo>
                    <a:pt x="448" y="575"/>
                  </a:lnTo>
                  <a:lnTo>
                    <a:pt x="448" y="574"/>
                  </a:lnTo>
                  <a:lnTo>
                    <a:pt x="446" y="574"/>
                  </a:lnTo>
                  <a:lnTo>
                    <a:pt x="445" y="574"/>
                  </a:lnTo>
                  <a:lnTo>
                    <a:pt x="445" y="575"/>
                  </a:lnTo>
                  <a:lnTo>
                    <a:pt x="443" y="575"/>
                  </a:lnTo>
                  <a:lnTo>
                    <a:pt x="442" y="575"/>
                  </a:lnTo>
                  <a:lnTo>
                    <a:pt x="440" y="577"/>
                  </a:lnTo>
                  <a:lnTo>
                    <a:pt x="440" y="575"/>
                  </a:lnTo>
                  <a:lnTo>
                    <a:pt x="439" y="575"/>
                  </a:lnTo>
                  <a:lnTo>
                    <a:pt x="437" y="575"/>
                  </a:lnTo>
                  <a:lnTo>
                    <a:pt x="437" y="577"/>
                  </a:lnTo>
                  <a:lnTo>
                    <a:pt x="436" y="577"/>
                  </a:lnTo>
                  <a:lnTo>
                    <a:pt x="434" y="577"/>
                  </a:lnTo>
                  <a:lnTo>
                    <a:pt x="434" y="578"/>
                  </a:lnTo>
                  <a:lnTo>
                    <a:pt x="434" y="581"/>
                  </a:lnTo>
                  <a:lnTo>
                    <a:pt x="434" y="583"/>
                  </a:lnTo>
                  <a:lnTo>
                    <a:pt x="436" y="583"/>
                  </a:lnTo>
                  <a:lnTo>
                    <a:pt x="437" y="584"/>
                  </a:lnTo>
                  <a:lnTo>
                    <a:pt x="437" y="586"/>
                  </a:lnTo>
                  <a:lnTo>
                    <a:pt x="437" y="589"/>
                  </a:lnTo>
                  <a:lnTo>
                    <a:pt x="436" y="589"/>
                  </a:lnTo>
                  <a:lnTo>
                    <a:pt x="436" y="590"/>
                  </a:lnTo>
                  <a:lnTo>
                    <a:pt x="434" y="590"/>
                  </a:lnTo>
                  <a:lnTo>
                    <a:pt x="436" y="592"/>
                  </a:lnTo>
                  <a:lnTo>
                    <a:pt x="436" y="593"/>
                  </a:lnTo>
                  <a:lnTo>
                    <a:pt x="437" y="593"/>
                  </a:lnTo>
                  <a:lnTo>
                    <a:pt x="439" y="593"/>
                  </a:lnTo>
                  <a:lnTo>
                    <a:pt x="440" y="595"/>
                  </a:lnTo>
                  <a:lnTo>
                    <a:pt x="440" y="596"/>
                  </a:lnTo>
                  <a:lnTo>
                    <a:pt x="442" y="598"/>
                  </a:lnTo>
                  <a:lnTo>
                    <a:pt x="442" y="599"/>
                  </a:lnTo>
                  <a:lnTo>
                    <a:pt x="442" y="601"/>
                  </a:lnTo>
                  <a:lnTo>
                    <a:pt x="442" y="602"/>
                  </a:lnTo>
                  <a:lnTo>
                    <a:pt x="442" y="604"/>
                  </a:lnTo>
                  <a:lnTo>
                    <a:pt x="442" y="605"/>
                  </a:lnTo>
                  <a:lnTo>
                    <a:pt x="442" y="607"/>
                  </a:lnTo>
                  <a:lnTo>
                    <a:pt x="442" y="608"/>
                  </a:lnTo>
                  <a:lnTo>
                    <a:pt x="442" y="610"/>
                  </a:lnTo>
                  <a:lnTo>
                    <a:pt x="440" y="613"/>
                  </a:lnTo>
                  <a:lnTo>
                    <a:pt x="440" y="614"/>
                  </a:lnTo>
                  <a:lnTo>
                    <a:pt x="439" y="616"/>
                  </a:lnTo>
                  <a:lnTo>
                    <a:pt x="440" y="616"/>
                  </a:lnTo>
                  <a:lnTo>
                    <a:pt x="440" y="617"/>
                  </a:lnTo>
                  <a:lnTo>
                    <a:pt x="442" y="617"/>
                  </a:lnTo>
                  <a:lnTo>
                    <a:pt x="443" y="619"/>
                  </a:lnTo>
                  <a:lnTo>
                    <a:pt x="442" y="619"/>
                  </a:lnTo>
                  <a:lnTo>
                    <a:pt x="442" y="620"/>
                  </a:lnTo>
                  <a:lnTo>
                    <a:pt x="442" y="622"/>
                  </a:lnTo>
                  <a:lnTo>
                    <a:pt x="443" y="624"/>
                  </a:lnTo>
                  <a:lnTo>
                    <a:pt x="445" y="625"/>
                  </a:lnTo>
                  <a:lnTo>
                    <a:pt x="446" y="627"/>
                  </a:lnTo>
                  <a:lnTo>
                    <a:pt x="446" y="628"/>
                  </a:lnTo>
                  <a:lnTo>
                    <a:pt x="446" y="630"/>
                  </a:lnTo>
                  <a:lnTo>
                    <a:pt x="446" y="631"/>
                  </a:lnTo>
                  <a:lnTo>
                    <a:pt x="446" y="633"/>
                  </a:lnTo>
                  <a:lnTo>
                    <a:pt x="446" y="634"/>
                  </a:lnTo>
                  <a:lnTo>
                    <a:pt x="448" y="636"/>
                  </a:lnTo>
                  <a:lnTo>
                    <a:pt x="446" y="637"/>
                  </a:lnTo>
                  <a:lnTo>
                    <a:pt x="446" y="639"/>
                  </a:lnTo>
                  <a:lnTo>
                    <a:pt x="445" y="639"/>
                  </a:lnTo>
                  <a:lnTo>
                    <a:pt x="443" y="639"/>
                  </a:lnTo>
                  <a:lnTo>
                    <a:pt x="442" y="639"/>
                  </a:lnTo>
                  <a:lnTo>
                    <a:pt x="442" y="640"/>
                  </a:lnTo>
                  <a:lnTo>
                    <a:pt x="443" y="640"/>
                  </a:lnTo>
                  <a:lnTo>
                    <a:pt x="446" y="648"/>
                  </a:lnTo>
                  <a:lnTo>
                    <a:pt x="445" y="648"/>
                  </a:lnTo>
                  <a:lnTo>
                    <a:pt x="443" y="648"/>
                  </a:lnTo>
                  <a:lnTo>
                    <a:pt x="443" y="646"/>
                  </a:lnTo>
                  <a:lnTo>
                    <a:pt x="442" y="646"/>
                  </a:lnTo>
                  <a:lnTo>
                    <a:pt x="442" y="648"/>
                  </a:lnTo>
                  <a:lnTo>
                    <a:pt x="442" y="649"/>
                  </a:lnTo>
                  <a:lnTo>
                    <a:pt x="442" y="651"/>
                  </a:lnTo>
                  <a:lnTo>
                    <a:pt x="442" y="652"/>
                  </a:lnTo>
                  <a:lnTo>
                    <a:pt x="442" y="654"/>
                  </a:lnTo>
                  <a:lnTo>
                    <a:pt x="440" y="654"/>
                  </a:lnTo>
                  <a:lnTo>
                    <a:pt x="440" y="655"/>
                  </a:lnTo>
                  <a:lnTo>
                    <a:pt x="442" y="657"/>
                  </a:lnTo>
                  <a:lnTo>
                    <a:pt x="442" y="660"/>
                  </a:lnTo>
                  <a:lnTo>
                    <a:pt x="443" y="660"/>
                  </a:lnTo>
                  <a:lnTo>
                    <a:pt x="443" y="661"/>
                  </a:lnTo>
                  <a:lnTo>
                    <a:pt x="445" y="661"/>
                  </a:lnTo>
                  <a:lnTo>
                    <a:pt x="445" y="663"/>
                  </a:lnTo>
                  <a:lnTo>
                    <a:pt x="443" y="663"/>
                  </a:lnTo>
                  <a:lnTo>
                    <a:pt x="443" y="664"/>
                  </a:lnTo>
                  <a:lnTo>
                    <a:pt x="442" y="664"/>
                  </a:lnTo>
                  <a:lnTo>
                    <a:pt x="442" y="666"/>
                  </a:lnTo>
                  <a:lnTo>
                    <a:pt x="440" y="666"/>
                  </a:lnTo>
                  <a:lnTo>
                    <a:pt x="439" y="666"/>
                  </a:lnTo>
                  <a:lnTo>
                    <a:pt x="439" y="667"/>
                  </a:lnTo>
                  <a:lnTo>
                    <a:pt x="439" y="669"/>
                  </a:lnTo>
                  <a:lnTo>
                    <a:pt x="442" y="670"/>
                  </a:lnTo>
                  <a:lnTo>
                    <a:pt x="440" y="672"/>
                  </a:lnTo>
                  <a:lnTo>
                    <a:pt x="442" y="672"/>
                  </a:lnTo>
                  <a:lnTo>
                    <a:pt x="442" y="673"/>
                  </a:lnTo>
                  <a:lnTo>
                    <a:pt x="440" y="673"/>
                  </a:lnTo>
                  <a:lnTo>
                    <a:pt x="440" y="675"/>
                  </a:lnTo>
                  <a:lnTo>
                    <a:pt x="442" y="675"/>
                  </a:lnTo>
                  <a:lnTo>
                    <a:pt x="442" y="678"/>
                  </a:lnTo>
                  <a:lnTo>
                    <a:pt x="440" y="680"/>
                  </a:lnTo>
                  <a:lnTo>
                    <a:pt x="440" y="681"/>
                  </a:lnTo>
                  <a:lnTo>
                    <a:pt x="439" y="681"/>
                  </a:lnTo>
                  <a:lnTo>
                    <a:pt x="437" y="683"/>
                  </a:lnTo>
                  <a:lnTo>
                    <a:pt x="437" y="681"/>
                  </a:lnTo>
                  <a:lnTo>
                    <a:pt x="436" y="680"/>
                  </a:lnTo>
                  <a:lnTo>
                    <a:pt x="434" y="680"/>
                  </a:lnTo>
                  <a:lnTo>
                    <a:pt x="434" y="678"/>
                  </a:lnTo>
                  <a:lnTo>
                    <a:pt x="433" y="678"/>
                  </a:lnTo>
                  <a:lnTo>
                    <a:pt x="431" y="678"/>
                  </a:lnTo>
                  <a:lnTo>
                    <a:pt x="430" y="678"/>
                  </a:lnTo>
                  <a:lnTo>
                    <a:pt x="430" y="675"/>
                  </a:lnTo>
                  <a:lnTo>
                    <a:pt x="428" y="675"/>
                  </a:lnTo>
                  <a:lnTo>
                    <a:pt x="428" y="677"/>
                  </a:lnTo>
                  <a:lnTo>
                    <a:pt x="427" y="675"/>
                  </a:lnTo>
                  <a:lnTo>
                    <a:pt x="428" y="675"/>
                  </a:lnTo>
                  <a:lnTo>
                    <a:pt x="428" y="673"/>
                  </a:lnTo>
                  <a:lnTo>
                    <a:pt x="427" y="673"/>
                  </a:lnTo>
                  <a:lnTo>
                    <a:pt x="425" y="673"/>
                  </a:lnTo>
                  <a:lnTo>
                    <a:pt x="424" y="672"/>
                  </a:lnTo>
                  <a:lnTo>
                    <a:pt x="422" y="670"/>
                  </a:lnTo>
                  <a:lnTo>
                    <a:pt x="421" y="670"/>
                  </a:lnTo>
                  <a:lnTo>
                    <a:pt x="422" y="672"/>
                  </a:lnTo>
                  <a:lnTo>
                    <a:pt x="421" y="672"/>
                  </a:lnTo>
                  <a:lnTo>
                    <a:pt x="421" y="673"/>
                  </a:lnTo>
                  <a:lnTo>
                    <a:pt x="419" y="675"/>
                  </a:lnTo>
                  <a:lnTo>
                    <a:pt x="419" y="677"/>
                  </a:lnTo>
                  <a:lnTo>
                    <a:pt x="421" y="678"/>
                  </a:lnTo>
                  <a:lnTo>
                    <a:pt x="419" y="680"/>
                  </a:lnTo>
                  <a:lnTo>
                    <a:pt x="421" y="680"/>
                  </a:lnTo>
                  <a:lnTo>
                    <a:pt x="419" y="681"/>
                  </a:lnTo>
                  <a:lnTo>
                    <a:pt x="418" y="681"/>
                  </a:lnTo>
                  <a:lnTo>
                    <a:pt x="416" y="681"/>
                  </a:lnTo>
                  <a:lnTo>
                    <a:pt x="415" y="681"/>
                  </a:lnTo>
                  <a:lnTo>
                    <a:pt x="415" y="680"/>
                  </a:lnTo>
                  <a:lnTo>
                    <a:pt x="416" y="678"/>
                  </a:lnTo>
                  <a:lnTo>
                    <a:pt x="418" y="677"/>
                  </a:lnTo>
                  <a:lnTo>
                    <a:pt x="418" y="675"/>
                  </a:lnTo>
                  <a:lnTo>
                    <a:pt x="416" y="677"/>
                  </a:lnTo>
                  <a:lnTo>
                    <a:pt x="413" y="675"/>
                  </a:lnTo>
                  <a:lnTo>
                    <a:pt x="412" y="675"/>
                  </a:lnTo>
                  <a:lnTo>
                    <a:pt x="410" y="673"/>
                  </a:lnTo>
                  <a:lnTo>
                    <a:pt x="409" y="672"/>
                  </a:lnTo>
                  <a:lnTo>
                    <a:pt x="409" y="673"/>
                  </a:lnTo>
                  <a:lnTo>
                    <a:pt x="409" y="675"/>
                  </a:lnTo>
                  <a:lnTo>
                    <a:pt x="407" y="673"/>
                  </a:lnTo>
                  <a:lnTo>
                    <a:pt x="406" y="673"/>
                  </a:lnTo>
                  <a:lnTo>
                    <a:pt x="404" y="672"/>
                  </a:lnTo>
                  <a:lnTo>
                    <a:pt x="404" y="670"/>
                  </a:lnTo>
                  <a:lnTo>
                    <a:pt x="404" y="669"/>
                  </a:lnTo>
                  <a:lnTo>
                    <a:pt x="403" y="667"/>
                  </a:lnTo>
                  <a:lnTo>
                    <a:pt x="401" y="667"/>
                  </a:lnTo>
                  <a:lnTo>
                    <a:pt x="401" y="664"/>
                  </a:lnTo>
                  <a:lnTo>
                    <a:pt x="401" y="663"/>
                  </a:lnTo>
                  <a:lnTo>
                    <a:pt x="401" y="661"/>
                  </a:lnTo>
                  <a:lnTo>
                    <a:pt x="401" y="660"/>
                  </a:lnTo>
                  <a:lnTo>
                    <a:pt x="403" y="660"/>
                  </a:lnTo>
                  <a:lnTo>
                    <a:pt x="403" y="658"/>
                  </a:lnTo>
                  <a:lnTo>
                    <a:pt x="404" y="658"/>
                  </a:lnTo>
                  <a:lnTo>
                    <a:pt x="404" y="657"/>
                  </a:lnTo>
                  <a:lnTo>
                    <a:pt x="407" y="657"/>
                  </a:lnTo>
                  <a:lnTo>
                    <a:pt x="407" y="655"/>
                  </a:lnTo>
                  <a:lnTo>
                    <a:pt x="409" y="655"/>
                  </a:lnTo>
                  <a:lnTo>
                    <a:pt x="409" y="654"/>
                  </a:lnTo>
                  <a:lnTo>
                    <a:pt x="409" y="651"/>
                  </a:lnTo>
                  <a:lnTo>
                    <a:pt x="407" y="649"/>
                  </a:lnTo>
                  <a:lnTo>
                    <a:pt x="406" y="648"/>
                  </a:lnTo>
                  <a:lnTo>
                    <a:pt x="406" y="646"/>
                  </a:lnTo>
                  <a:lnTo>
                    <a:pt x="404" y="646"/>
                  </a:lnTo>
                  <a:lnTo>
                    <a:pt x="403" y="645"/>
                  </a:lnTo>
                  <a:lnTo>
                    <a:pt x="403" y="643"/>
                  </a:lnTo>
                  <a:lnTo>
                    <a:pt x="401" y="642"/>
                  </a:lnTo>
                  <a:lnTo>
                    <a:pt x="403" y="642"/>
                  </a:lnTo>
                  <a:lnTo>
                    <a:pt x="403" y="640"/>
                  </a:lnTo>
                  <a:lnTo>
                    <a:pt x="401" y="640"/>
                  </a:lnTo>
                  <a:lnTo>
                    <a:pt x="400" y="640"/>
                  </a:lnTo>
                  <a:lnTo>
                    <a:pt x="398" y="639"/>
                  </a:lnTo>
                  <a:lnTo>
                    <a:pt x="397" y="642"/>
                  </a:lnTo>
                  <a:lnTo>
                    <a:pt x="398" y="642"/>
                  </a:lnTo>
                  <a:lnTo>
                    <a:pt x="397" y="643"/>
                  </a:lnTo>
                  <a:lnTo>
                    <a:pt x="395" y="643"/>
                  </a:lnTo>
                  <a:lnTo>
                    <a:pt x="395" y="642"/>
                  </a:lnTo>
                  <a:lnTo>
                    <a:pt x="395" y="640"/>
                  </a:lnTo>
                  <a:lnTo>
                    <a:pt x="397" y="637"/>
                  </a:lnTo>
                  <a:lnTo>
                    <a:pt x="395" y="636"/>
                  </a:lnTo>
                  <a:lnTo>
                    <a:pt x="395" y="634"/>
                  </a:lnTo>
                  <a:lnTo>
                    <a:pt x="394" y="634"/>
                  </a:lnTo>
                  <a:lnTo>
                    <a:pt x="392" y="634"/>
                  </a:lnTo>
                  <a:lnTo>
                    <a:pt x="389" y="634"/>
                  </a:lnTo>
                  <a:lnTo>
                    <a:pt x="387" y="634"/>
                  </a:lnTo>
                  <a:lnTo>
                    <a:pt x="386" y="634"/>
                  </a:lnTo>
                  <a:lnTo>
                    <a:pt x="386" y="636"/>
                  </a:lnTo>
                  <a:lnTo>
                    <a:pt x="384" y="636"/>
                  </a:lnTo>
                  <a:lnTo>
                    <a:pt x="384" y="637"/>
                  </a:lnTo>
                  <a:lnTo>
                    <a:pt x="386" y="637"/>
                  </a:lnTo>
                  <a:lnTo>
                    <a:pt x="386" y="639"/>
                  </a:lnTo>
                  <a:lnTo>
                    <a:pt x="384" y="639"/>
                  </a:lnTo>
                  <a:lnTo>
                    <a:pt x="384" y="640"/>
                  </a:lnTo>
                  <a:lnTo>
                    <a:pt x="386" y="642"/>
                  </a:lnTo>
                  <a:lnTo>
                    <a:pt x="384" y="642"/>
                  </a:lnTo>
                  <a:lnTo>
                    <a:pt x="383" y="640"/>
                  </a:lnTo>
                  <a:lnTo>
                    <a:pt x="381" y="640"/>
                  </a:lnTo>
                  <a:lnTo>
                    <a:pt x="381" y="642"/>
                  </a:lnTo>
                  <a:lnTo>
                    <a:pt x="380" y="642"/>
                  </a:lnTo>
                  <a:lnTo>
                    <a:pt x="378" y="643"/>
                  </a:lnTo>
                  <a:lnTo>
                    <a:pt x="377" y="643"/>
                  </a:lnTo>
                  <a:lnTo>
                    <a:pt x="375" y="643"/>
                  </a:lnTo>
                  <a:lnTo>
                    <a:pt x="374" y="645"/>
                  </a:lnTo>
                  <a:lnTo>
                    <a:pt x="372" y="645"/>
                  </a:lnTo>
                  <a:lnTo>
                    <a:pt x="371" y="645"/>
                  </a:lnTo>
                  <a:lnTo>
                    <a:pt x="369" y="645"/>
                  </a:lnTo>
                  <a:lnTo>
                    <a:pt x="369" y="643"/>
                  </a:lnTo>
                  <a:lnTo>
                    <a:pt x="368" y="642"/>
                  </a:lnTo>
                  <a:lnTo>
                    <a:pt x="369" y="642"/>
                  </a:lnTo>
                  <a:lnTo>
                    <a:pt x="371" y="642"/>
                  </a:lnTo>
                  <a:lnTo>
                    <a:pt x="372" y="642"/>
                  </a:lnTo>
                  <a:lnTo>
                    <a:pt x="371" y="642"/>
                  </a:lnTo>
                  <a:lnTo>
                    <a:pt x="369" y="640"/>
                  </a:lnTo>
                  <a:lnTo>
                    <a:pt x="368" y="640"/>
                  </a:lnTo>
                  <a:lnTo>
                    <a:pt x="369" y="639"/>
                  </a:lnTo>
                  <a:lnTo>
                    <a:pt x="369" y="637"/>
                  </a:lnTo>
                  <a:lnTo>
                    <a:pt x="368" y="637"/>
                  </a:lnTo>
                  <a:lnTo>
                    <a:pt x="366" y="637"/>
                  </a:lnTo>
                  <a:lnTo>
                    <a:pt x="365" y="637"/>
                  </a:lnTo>
                  <a:lnTo>
                    <a:pt x="363" y="637"/>
                  </a:lnTo>
                  <a:lnTo>
                    <a:pt x="362" y="636"/>
                  </a:lnTo>
                  <a:lnTo>
                    <a:pt x="360" y="636"/>
                  </a:lnTo>
                  <a:lnTo>
                    <a:pt x="359" y="636"/>
                  </a:lnTo>
                  <a:lnTo>
                    <a:pt x="357" y="636"/>
                  </a:lnTo>
                  <a:lnTo>
                    <a:pt x="356" y="636"/>
                  </a:lnTo>
                  <a:lnTo>
                    <a:pt x="356" y="637"/>
                  </a:lnTo>
                  <a:lnTo>
                    <a:pt x="356" y="639"/>
                  </a:lnTo>
                  <a:lnTo>
                    <a:pt x="356" y="640"/>
                  </a:lnTo>
                  <a:lnTo>
                    <a:pt x="356" y="642"/>
                  </a:lnTo>
                  <a:lnTo>
                    <a:pt x="357" y="642"/>
                  </a:lnTo>
                  <a:lnTo>
                    <a:pt x="357" y="645"/>
                  </a:lnTo>
                  <a:lnTo>
                    <a:pt x="356" y="643"/>
                  </a:lnTo>
                  <a:lnTo>
                    <a:pt x="356" y="645"/>
                  </a:lnTo>
                  <a:lnTo>
                    <a:pt x="354" y="645"/>
                  </a:lnTo>
                  <a:lnTo>
                    <a:pt x="353" y="643"/>
                  </a:lnTo>
                  <a:lnTo>
                    <a:pt x="353" y="642"/>
                  </a:lnTo>
                  <a:lnTo>
                    <a:pt x="351" y="642"/>
                  </a:lnTo>
                  <a:lnTo>
                    <a:pt x="350" y="640"/>
                  </a:lnTo>
                  <a:lnTo>
                    <a:pt x="350" y="639"/>
                  </a:lnTo>
                  <a:lnTo>
                    <a:pt x="348" y="637"/>
                  </a:lnTo>
                  <a:lnTo>
                    <a:pt x="347" y="636"/>
                  </a:lnTo>
                  <a:lnTo>
                    <a:pt x="345" y="634"/>
                  </a:lnTo>
                  <a:lnTo>
                    <a:pt x="345" y="636"/>
                  </a:lnTo>
                  <a:lnTo>
                    <a:pt x="344" y="634"/>
                  </a:lnTo>
                  <a:lnTo>
                    <a:pt x="345" y="633"/>
                  </a:lnTo>
                  <a:lnTo>
                    <a:pt x="347" y="633"/>
                  </a:lnTo>
                  <a:lnTo>
                    <a:pt x="347" y="631"/>
                  </a:lnTo>
                  <a:lnTo>
                    <a:pt x="345" y="630"/>
                  </a:lnTo>
                  <a:lnTo>
                    <a:pt x="345" y="631"/>
                  </a:lnTo>
                  <a:lnTo>
                    <a:pt x="342" y="628"/>
                  </a:lnTo>
                  <a:lnTo>
                    <a:pt x="342" y="627"/>
                  </a:lnTo>
                  <a:lnTo>
                    <a:pt x="341" y="627"/>
                  </a:lnTo>
                  <a:lnTo>
                    <a:pt x="341" y="625"/>
                  </a:lnTo>
                  <a:lnTo>
                    <a:pt x="339" y="625"/>
                  </a:lnTo>
                  <a:lnTo>
                    <a:pt x="339" y="624"/>
                  </a:lnTo>
                  <a:lnTo>
                    <a:pt x="338" y="624"/>
                  </a:lnTo>
                  <a:lnTo>
                    <a:pt x="336" y="622"/>
                  </a:lnTo>
                  <a:lnTo>
                    <a:pt x="336" y="624"/>
                  </a:lnTo>
                  <a:lnTo>
                    <a:pt x="334" y="624"/>
                  </a:lnTo>
                  <a:lnTo>
                    <a:pt x="333" y="624"/>
                  </a:lnTo>
                  <a:lnTo>
                    <a:pt x="331" y="625"/>
                  </a:lnTo>
                  <a:lnTo>
                    <a:pt x="330" y="625"/>
                  </a:lnTo>
                  <a:lnTo>
                    <a:pt x="330" y="627"/>
                  </a:lnTo>
                  <a:lnTo>
                    <a:pt x="328" y="625"/>
                  </a:lnTo>
                  <a:lnTo>
                    <a:pt x="328" y="627"/>
                  </a:lnTo>
                  <a:lnTo>
                    <a:pt x="327" y="627"/>
                  </a:lnTo>
                  <a:lnTo>
                    <a:pt x="325" y="627"/>
                  </a:lnTo>
                  <a:lnTo>
                    <a:pt x="325" y="628"/>
                  </a:lnTo>
                  <a:lnTo>
                    <a:pt x="324" y="630"/>
                  </a:lnTo>
                  <a:lnTo>
                    <a:pt x="321" y="625"/>
                  </a:lnTo>
                  <a:lnTo>
                    <a:pt x="321" y="624"/>
                  </a:lnTo>
                  <a:lnTo>
                    <a:pt x="322" y="624"/>
                  </a:lnTo>
                  <a:lnTo>
                    <a:pt x="321" y="624"/>
                  </a:lnTo>
                  <a:lnTo>
                    <a:pt x="319" y="622"/>
                  </a:lnTo>
                  <a:lnTo>
                    <a:pt x="318" y="622"/>
                  </a:lnTo>
                  <a:lnTo>
                    <a:pt x="318" y="620"/>
                  </a:lnTo>
                  <a:lnTo>
                    <a:pt x="316" y="620"/>
                  </a:lnTo>
                  <a:lnTo>
                    <a:pt x="315" y="622"/>
                  </a:lnTo>
                  <a:lnTo>
                    <a:pt x="315" y="624"/>
                  </a:lnTo>
                  <a:lnTo>
                    <a:pt x="315" y="625"/>
                  </a:lnTo>
                  <a:lnTo>
                    <a:pt x="313" y="625"/>
                  </a:lnTo>
                  <a:lnTo>
                    <a:pt x="312" y="625"/>
                  </a:lnTo>
                  <a:lnTo>
                    <a:pt x="310" y="625"/>
                  </a:lnTo>
                  <a:lnTo>
                    <a:pt x="309" y="625"/>
                  </a:lnTo>
                  <a:lnTo>
                    <a:pt x="306" y="624"/>
                  </a:lnTo>
                  <a:lnTo>
                    <a:pt x="304" y="624"/>
                  </a:lnTo>
                  <a:lnTo>
                    <a:pt x="303" y="625"/>
                  </a:lnTo>
                  <a:lnTo>
                    <a:pt x="301" y="628"/>
                  </a:lnTo>
                  <a:lnTo>
                    <a:pt x="300" y="627"/>
                  </a:lnTo>
                  <a:lnTo>
                    <a:pt x="298" y="628"/>
                  </a:lnTo>
                  <a:lnTo>
                    <a:pt x="297" y="630"/>
                  </a:lnTo>
                  <a:lnTo>
                    <a:pt x="295" y="630"/>
                  </a:lnTo>
                  <a:lnTo>
                    <a:pt x="294" y="630"/>
                  </a:lnTo>
                  <a:lnTo>
                    <a:pt x="292" y="630"/>
                  </a:lnTo>
                  <a:lnTo>
                    <a:pt x="291" y="630"/>
                  </a:lnTo>
                  <a:lnTo>
                    <a:pt x="291" y="628"/>
                  </a:lnTo>
                  <a:lnTo>
                    <a:pt x="289" y="628"/>
                  </a:lnTo>
                  <a:lnTo>
                    <a:pt x="288" y="630"/>
                  </a:lnTo>
                  <a:lnTo>
                    <a:pt x="288" y="631"/>
                  </a:lnTo>
                  <a:lnTo>
                    <a:pt x="288" y="633"/>
                  </a:lnTo>
                  <a:lnTo>
                    <a:pt x="286" y="634"/>
                  </a:lnTo>
                  <a:lnTo>
                    <a:pt x="285" y="634"/>
                  </a:lnTo>
                  <a:lnTo>
                    <a:pt x="283" y="636"/>
                  </a:lnTo>
                  <a:lnTo>
                    <a:pt x="283" y="634"/>
                  </a:lnTo>
                  <a:lnTo>
                    <a:pt x="283" y="636"/>
                  </a:lnTo>
                  <a:lnTo>
                    <a:pt x="282" y="639"/>
                  </a:lnTo>
                  <a:lnTo>
                    <a:pt x="280" y="642"/>
                  </a:lnTo>
                  <a:lnTo>
                    <a:pt x="278" y="642"/>
                  </a:lnTo>
                  <a:lnTo>
                    <a:pt x="275" y="640"/>
                  </a:lnTo>
                  <a:lnTo>
                    <a:pt x="275" y="639"/>
                  </a:lnTo>
                  <a:lnTo>
                    <a:pt x="274" y="639"/>
                  </a:lnTo>
                  <a:lnTo>
                    <a:pt x="272" y="639"/>
                  </a:lnTo>
                  <a:lnTo>
                    <a:pt x="271" y="639"/>
                  </a:lnTo>
                  <a:lnTo>
                    <a:pt x="269" y="639"/>
                  </a:lnTo>
                  <a:lnTo>
                    <a:pt x="268" y="639"/>
                  </a:lnTo>
                  <a:lnTo>
                    <a:pt x="268" y="640"/>
                  </a:lnTo>
                  <a:lnTo>
                    <a:pt x="268" y="642"/>
                  </a:lnTo>
                  <a:lnTo>
                    <a:pt x="268" y="643"/>
                  </a:lnTo>
                  <a:lnTo>
                    <a:pt x="266" y="643"/>
                  </a:lnTo>
                  <a:lnTo>
                    <a:pt x="266" y="646"/>
                  </a:lnTo>
                  <a:lnTo>
                    <a:pt x="268" y="646"/>
                  </a:lnTo>
                  <a:lnTo>
                    <a:pt x="268" y="648"/>
                  </a:lnTo>
                  <a:lnTo>
                    <a:pt x="268" y="646"/>
                  </a:lnTo>
                  <a:lnTo>
                    <a:pt x="269" y="646"/>
                  </a:lnTo>
                  <a:lnTo>
                    <a:pt x="271" y="646"/>
                  </a:lnTo>
                  <a:lnTo>
                    <a:pt x="272" y="646"/>
                  </a:lnTo>
                  <a:lnTo>
                    <a:pt x="271" y="646"/>
                  </a:lnTo>
                  <a:lnTo>
                    <a:pt x="272" y="648"/>
                  </a:lnTo>
                  <a:lnTo>
                    <a:pt x="271" y="648"/>
                  </a:lnTo>
                  <a:lnTo>
                    <a:pt x="271" y="649"/>
                  </a:lnTo>
                  <a:lnTo>
                    <a:pt x="272" y="651"/>
                  </a:lnTo>
                  <a:lnTo>
                    <a:pt x="271" y="652"/>
                  </a:lnTo>
                  <a:lnTo>
                    <a:pt x="269" y="654"/>
                  </a:lnTo>
                  <a:lnTo>
                    <a:pt x="268" y="654"/>
                  </a:lnTo>
                  <a:lnTo>
                    <a:pt x="268" y="655"/>
                  </a:lnTo>
                  <a:lnTo>
                    <a:pt x="268" y="657"/>
                  </a:lnTo>
                  <a:lnTo>
                    <a:pt x="268" y="658"/>
                  </a:lnTo>
                  <a:lnTo>
                    <a:pt x="268" y="660"/>
                  </a:lnTo>
                  <a:lnTo>
                    <a:pt x="269" y="660"/>
                  </a:lnTo>
                  <a:lnTo>
                    <a:pt x="269" y="661"/>
                  </a:lnTo>
                  <a:lnTo>
                    <a:pt x="272" y="661"/>
                  </a:lnTo>
                  <a:lnTo>
                    <a:pt x="274" y="661"/>
                  </a:lnTo>
                  <a:lnTo>
                    <a:pt x="274" y="663"/>
                  </a:lnTo>
                  <a:lnTo>
                    <a:pt x="275" y="663"/>
                  </a:lnTo>
                  <a:lnTo>
                    <a:pt x="277" y="663"/>
                  </a:lnTo>
                  <a:lnTo>
                    <a:pt x="278" y="664"/>
                  </a:lnTo>
                  <a:lnTo>
                    <a:pt x="280" y="666"/>
                  </a:lnTo>
                  <a:lnTo>
                    <a:pt x="280" y="667"/>
                  </a:lnTo>
                  <a:lnTo>
                    <a:pt x="282" y="667"/>
                  </a:lnTo>
                  <a:lnTo>
                    <a:pt x="283" y="669"/>
                  </a:lnTo>
                  <a:lnTo>
                    <a:pt x="283" y="670"/>
                  </a:lnTo>
                  <a:lnTo>
                    <a:pt x="285" y="672"/>
                  </a:lnTo>
                  <a:lnTo>
                    <a:pt x="286" y="673"/>
                  </a:lnTo>
                  <a:lnTo>
                    <a:pt x="288" y="673"/>
                  </a:lnTo>
                  <a:lnTo>
                    <a:pt x="288" y="672"/>
                  </a:lnTo>
                  <a:lnTo>
                    <a:pt x="289" y="672"/>
                  </a:lnTo>
                  <a:lnTo>
                    <a:pt x="291" y="672"/>
                  </a:lnTo>
                  <a:lnTo>
                    <a:pt x="291" y="673"/>
                  </a:lnTo>
                  <a:lnTo>
                    <a:pt x="292" y="672"/>
                  </a:lnTo>
                  <a:lnTo>
                    <a:pt x="294" y="672"/>
                  </a:lnTo>
                  <a:lnTo>
                    <a:pt x="294" y="673"/>
                  </a:lnTo>
                  <a:lnTo>
                    <a:pt x="297" y="673"/>
                  </a:lnTo>
                  <a:lnTo>
                    <a:pt x="297" y="675"/>
                  </a:lnTo>
                  <a:lnTo>
                    <a:pt x="295" y="677"/>
                  </a:lnTo>
                  <a:lnTo>
                    <a:pt x="297" y="678"/>
                  </a:lnTo>
                  <a:lnTo>
                    <a:pt x="295" y="678"/>
                  </a:lnTo>
                  <a:lnTo>
                    <a:pt x="297" y="680"/>
                  </a:lnTo>
                  <a:lnTo>
                    <a:pt x="298" y="680"/>
                  </a:lnTo>
                  <a:lnTo>
                    <a:pt x="300" y="681"/>
                  </a:lnTo>
                  <a:lnTo>
                    <a:pt x="300" y="680"/>
                  </a:lnTo>
                  <a:lnTo>
                    <a:pt x="301" y="681"/>
                  </a:lnTo>
                  <a:lnTo>
                    <a:pt x="303" y="681"/>
                  </a:lnTo>
                  <a:lnTo>
                    <a:pt x="304" y="681"/>
                  </a:lnTo>
                  <a:lnTo>
                    <a:pt x="306" y="681"/>
                  </a:lnTo>
                  <a:lnTo>
                    <a:pt x="306" y="683"/>
                  </a:lnTo>
                  <a:lnTo>
                    <a:pt x="307" y="683"/>
                  </a:lnTo>
                  <a:lnTo>
                    <a:pt x="309" y="681"/>
                  </a:lnTo>
                  <a:lnTo>
                    <a:pt x="310" y="681"/>
                  </a:lnTo>
                  <a:lnTo>
                    <a:pt x="310" y="683"/>
                  </a:lnTo>
                  <a:lnTo>
                    <a:pt x="310" y="684"/>
                  </a:lnTo>
                  <a:lnTo>
                    <a:pt x="310" y="686"/>
                  </a:lnTo>
                  <a:lnTo>
                    <a:pt x="312" y="687"/>
                  </a:lnTo>
                  <a:lnTo>
                    <a:pt x="312" y="689"/>
                  </a:lnTo>
                  <a:lnTo>
                    <a:pt x="312" y="692"/>
                  </a:lnTo>
                  <a:lnTo>
                    <a:pt x="312" y="693"/>
                  </a:lnTo>
                  <a:lnTo>
                    <a:pt x="310" y="696"/>
                  </a:lnTo>
                  <a:lnTo>
                    <a:pt x="310" y="698"/>
                  </a:lnTo>
                  <a:lnTo>
                    <a:pt x="307" y="698"/>
                  </a:lnTo>
                  <a:lnTo>
                    <a:pt x="307" y="699"/>
                  </a:lnTo>
                  <a:lnTo>
                    <a:pt x="306" y="699"/>
                  </a:lnTo>
                  <a:lnTo>
                    <a:pt x="306" y="701"/>
                  </a:lnTo>
                  <a:lnTo>
                    <a:pt x="304" y="701"/>
                  </a:lnTo>
                  <a:lnTo>
                    <a:pt x="303" y="701"/>
                  </a:lnTo>
                  <a:lnTo>
                    <a:pt x="301" y="699"/>
                  </a:lnTo>
                  <a:lnTo>
                    <a:pt x="300" y="699"/>
                  </a:lnTo>
                  <a:lnTo>
                    <a:pt x="298" y="699"/>
                  </a:lnTo>
                  <a:lnTo>
                    <a:pt x="298" y="698"/>
                  </a:lnTo>
                  <a:lnTo>
                    <a:pt x="297" y="693"/>
                  </a:lnTo>
                  <a:lnTo>
                    <a:pt x="295" y="695"/>
                  </a:lnTo>
                  <a:lnTo>
                    <a:pt x="294" y="695"/>
                  </a:lnTo>
                  <a:lnTo>
                    <a:pt x="292" y="695"/>
                  </a:lnTo>
                  <a:lnTo>
                    <a:pt x="291" y="695"/>
                  </a:lnTo>
                  <a:lnTo>
                    <a:pt x="289" y="696"/>
                  </a:lnTo>
                  <a:lnTo>
                    <a:pt x="289" y="698"/>
                  </a:lnTo>
                  <a:lnTo>
                    <a:pt x="288" y="698"/>
                  </a:lnTo>
                  <a:lnTo>
                    <a:pt x="288" y="699"/>
                  </a:lnTo>
                  <a:lnTo>
                    <a:pt x="286" y="699"/>
                  </a:lnTo>
                  <a:lnTo>
                    <a:pt x="285" y="699"/>
                  </a:lnTo>
                  <a:lnTo>
                    <a:pt x="283" y="699"/>
                  </a:lnTo>
                  <a:lnTo>
                    <a:pt x="282" y="699"/>
                  </a:lnTo>
                  <a:lnTo>
                    <a:pt x="280" y="699"/>
                  </a:lnTo>
                  <a:lnTo>
                    <a:pt x="280" y="698"/>
                  </a:lnTo>
                  <a:lnTo>
                    <a:pt x="278" y="698"/>
                  </a:lnTo>
                  <a:lnTo>
                    <a:pt x="280" y="696"/>
                  </a:lnTo>
                  <a:lnTo>
                    <a:pt x="278" y="696"/>
                  </a:lnTo>
                  <a:lnTo>
                    <a:pt x="278" y="695"/>
                  </a:lnTo>
                  <a:lnTo>
                    <a:pt x="277" y="695"/>
                  </a:lnTo>
                  <a:lnTo>
                    <a:pt x="275" y="695"/>
                  </a:lnTo>
                  <a:lnTo>
                    <a:pt x="274" y="695"/>
                  </a:lnTo>
                  <a:lnTo>
                    <a:pt x="272" y="695"/>
                  </a:lnTo>
                  <a:lnTo>
                    <a:pt x="272" y="696"/>
                  </a:lnTo>
                  <a:lnTo>
                    <a:pt x="272" y="698"/>
                  </a:lnTo>
                  <a:lnTo>
                    <a:pt x="274" y="698"/>
                  </a:lnTo>
                  <a:lnTo>
                    <a:pt x="274" y="699"/>
                  </a:lnTo>
                  <a:lnTo>
                    <a:pt x="272" y="699"/>
                  </a:lnTo>
                  <a:lnTo>
                    <a:pt x="272" y="701"/>
                  </a:lnTo>
                  <a:lnTo>
                    <a:pt x="272" y="702"/>
                  </a:lnTo>
                  <a:lnTo>
                    <a:pt x="272" y="704"/>
                  </a:lnTo>
                  <a:lnTo>
                    <a:pt x="272" y="705"/>
                  </a:lnTo>
                  <a:lnTo>
                    <a:pt x="274" y="705"/>
                  </a:lnTo>
                  <a:lnTo>
                    <a:pt x="274" y="708"/>
                  </a:lnTo>
                  <a:lnTo>
                    <a:pt x="274" y="713"/>
                  </a:lnTo>
                  <a:lnTo>
                    <a:pt x="272" y="716"/>
                  </a:lnTo>
                  <a:lnTo>
                    <a:pt x="272" y="717"/>
                  </a:lnTo>
                  <a:lnTo>
                    <a:pt x="269" y="717"/>
                  </a:lnTo>
                  <a:lnTo>
                    <a:pt x="268" y="716"/>
                  </a:lnTo>
                  <a:lnTo>
                    <a:pt x="268" y="714"/>
                  </a:lnTo>
                  <a:lnTo>
                    <a:pt x="266" y="714"/>
                  </a:lnTo>
                  <a:lnTo>
                    <a:pt x="265" y="714"/>
                  </a:lnTo>
                  <a:lnTo>
                    <a:pt x="263" y="714"/>
                  </a:lnTo>
                  <a:lnTo>
                    <a:pt x="262" y="711"/>
                  </a:lnTo>
                  <a:lnTo>
                    <a:pt x="260" y="711"/>
                  </a:lnTo>
                  <a:lnTo>
                    <a:pt x="260" y="710"/>
                  </a:lnTo>
                  <a:lnTo>
                    <a:pt x="260" y="708"/>
                  </a:lnTo>
                  <a:lnTo>
                    <a:pt x="260" y="707"/>
                  </a:lnTo>
                  <a:lnTo>
                    <a:pt x="257" y="708"/>
                  </a:lnTo>
                  <a:lnTo>
                    <a:pt x="256" y="708"/>
                  </a:lnTo>
                  <a:lnTo>
                    <a:pt x="256" y="710"/>
                  </a:lnTo>
                  <a:lnTo>
                    <a:pt x="254" y="710"/>
                  </a:lnTo>
                  <a:lnTo>
                    <a:pt x="253" y="710"/>
                  </a:lnTo>
                  <a:lnTo>
                    <a:pt x="251" y="708"/>
                  </a:lnTo>
                  <a:lnTo>
                    <a:pt x="253" y="707"/>
                  </a:lnTo>
                  <a:lnTo>
                    <a:pt x="251" y="705"/>
                  </a:lnTo>
                  <a:lnTo>
                    <a:pt x="247" y="707"/>
                  </a:lnTo>
                  <a:lnTo>
                    <a:pt x="245" y="707"/>
                  </a:lnTo>
                  <a:lnTo>
                    <a:pt x="244" y="708"/>
                  </a:lnTo>
                  <a:lnTo>
                    <a:pt x="244" y="710"/>
                  </a:lnTo>
                  <a:lnTo>
                    <a:pt x="242" y="710"/>
                  </a:lnTo>
                  <a:lnTo>
                    <a:pt x="239" y="708"/>
                  </a:lnTo>
                  <a:lnTo>
                    <a:pt x="238" y="708"/>
                  </a:lnTo>
                  <a:lnTo>
                    <a:pt x="236" y="708"/>
                  </a:lnTo>
                  <a:lnTo>
                    <a:pt x="236" y="707"/>
                  </a:lnTo>
                  <a:lnTo>
                    <a:pt x="235" y="705"/>
                  </a:lnTo>
                  <a:lnTo>
                    <a:pt x="235" y="704"/>
                  </a:lnTo>
                  <a:lnTo>
                    <a:pt x="233" y="701"/>
                  </a:lnTo>
                  <a:lnTo>
                    <a:pt x="232" y="699"/>
                  </a:lnTo>
                  <a:lnTo>
                    <a:pt x="232" y="698"/>
                  </a:lnTo>
                  <a:lnTo>
                    <a:pt x="233" y="698"/>
                  </a:lnTo>
                  <a:lnTo>
                    <a:pt x="236" y="696"/>
                  </a:lnTo>
                  <a:lnTo>
                    <a:pt x="236" y="695"/>
                  </a:lnTo>
                  <a:lnTo>
                    <a:pt x="235" y="695"/>
                  </a:lnTo>
                  <a:lnTo>
                    <a:pt x="233" y="692"/>
                  </a:lnTo>
                  <a:lnTo>
                    <a:pt x="233" y="690"/>
                  </a:lnTo>
                  <a:lnTo>
                    <a:pt x="232" y="690"/>
                  </a:lnTo>
                  <a:lnTo>
                    <a:pt x="232" y="687"/>
                  </a:lnTo>
                  <a:lnTo>
                    <a:pt x="233" y="687"/>
                  </a:lnTo>
                  <a:lnTo>
                    <a:pt x="233" y="686"/>
                  </a:lnTo>
                  <a:lnTo>
                    <a:pt x="235" y="686"/>
                  </a:lnTo>
                  <a:lnTo>
                    <a:pt x="233" y="684"/>
                  </a:lnTo>
                  <a:lnTo>
                    <a:pt x="233" y="686"/>
                  </a:lnTo>
                  <a:lnTo>
                    <a:pt x="230" y="686"/>
                  </a:lnTo>
                  <a:lnTo>
                    <a:pt x="229" y="686"/>
                  </a:lnTo>
                  <a:lnTo>
                    <a:pt x="230" y="684"/>
                  </a:lnTo>
                  <a:lnTo>
                    <a:pt x="230" y="683"/>
                  </a:lnTo>
                  <a:lnTo>
                    <a:pt x="232" y="681"/>
                  </a:lnTo>
                  <a:lnTo>
                    <a:pt x="232" y="680"/>
                  </a:lnTo>
                  <a:lnTo>
                    <a:pt x="230" y="677"/>
                  </a:lnTo>
                  <a:lnTo>
                    <a:pt x="232" y="677"/>
                  </a:lnTo>
                  <a:lnTo>
                    <a:pt x="233" y="675"/>
                  </a:lnTo>
                  <a:lnTo>
                    <a:pt x="233" y="672"/>
                  </a:lnTo>
                  <a:lnTo>
                    <a:pt x="230" y="667"/>
                  </a:lnTo>
                  <a:lnTo>
                    <a:pt x="229" y="667"/>
                  </a:lnTo>
                  <a:lnTo>
                    <a:pt x="229" y="666"/>
                  </a:lnTo>
                  <a:lnTo>
                    <a:pt x="230" y="664"/>
                  </a:lnTo>
                  <a:lnTo>
                    <a:pt x="230" y="663"/>
                  </a:lnTo>
                  <a:lnTo>
                    <a:pt x="229" y="663"/>
                  </a:lnTo>
                  <a:lnTo>
                    <a:pt x="230" y="661"/>
                  </a:lnTo>
                  <a:lnTo>
                    <a:pt x="230" y="660"/>
                  </a:lnTo>
                  <a:lnTo>
                    <a:pt x="232" y="657"/>
                  </a:lnTo>
                  <a:lnTo>
                    <a:pt x="232" y="654"/>
                  </a:lnTo>
                  <a:lnTo>
                    <a:pt x="230" y="655"/>
                  </a:lnTo>
                  <a:lnTo>
                    <a:pt x="227" y="654"/>
                  </a:lnTo>
                  <a:lnTo>
                    <a:pt x="226" y="655"/>
                  </a:lnTo>
                  <a:lnTo>
                    <a:pt x="226" y="654"/>
                  </a:lnTo>
                  <a:lnTo>
                    <a:pt x="224" y="654"/>
                  </a:lnTo>
                  <a:lnTo>
                    <a:pt x="222" y="654"/>
                  </a:lnTo>
                  <a:lnTo>
                    <a:pt x="222" y="652"/>
                  </a:lnTo>
                  <a:lnTo>
                    <a:pt x="221" y="652"/>
                  </a:lnTo>
                  <a:lnTo>
                    <a:pt x="219" y="652"/>
                  </a:lnTo>
                  <a:lnTo>
                    <a:pt x="218" y="652"/>
                  </a:lnTo>
                  <a:lnTo>
                    <a:pt x="216" y="649"/>
                  </a:lnTo>
                  <a:lnTo>
                    <a:pt x="215" y="648"/>
                  </a:lnTo>
                  <a:lnTo>
                    <a:pt x="215" y="646"/>
                  </a:lnTo>
                  <a:lnTo>
                    <a:pt x="216" y="645"/>
                  </a:lnTo>
                  <a:lnTo>
                    <a:pt x="216" y="643"/>
                  </a:lnTo>
                  <a:lnTo>
                    <a:pt x="215" y="642"/>
                  </a:lnTo>
                  <a:lnTo>
                    <a:pt x="213" y="640"/>
                  </a:lnTo>
                  <a:lnTo>
                    <a:pt x="212" y="640"/>
                  </a:lnTo>
                  <a:lnTo>
                    <a:pt x="210" y="640"/>
                  </a:lnTo>
                  <a:lnTo>
                    <a:pt x="210" y="639"/>
                  </a:lnTo>
                  <a:lnTo>
                    <a:pt x="209" y="639"/>
                  </a:lnTo>
                  <a:lnTo>
                    <a:pt x="209" y="640"/>
                  </a:lnTo>
                  <a:lnTo>
                    <a:pt x="209" y="642"/>
                  </a:lnTo>
                  <a:lnTo>
                    <a:pt x="207" y="642"/>
                  </a:lnTo>
                  <a:lnTo>
                    <a:pt x="207" y="643"/>
                  </a:lnTo>
                  <a:lnTo>
                    <a:pt x="207" y="645"/>
                  </a:lnTo>
                  <a:lnTo>
                    <a:pt x="204" y="645"/>
                  </a:lnTo>
                  <a:lnTo>
                    <a:pt x="204" y="646"/>
                  </a:lnTo>
                  <a:lnTo>
                    <a:pt x="204" y="645"/>
                  </a:lnTo>
                  <a:lnTo>
                    <a:pt x="203" y="645"/>
                  </a:lnTo>
                  <a:lnTo>
                    <a:pt x="203" y="642"/>
                  </a:lnTo>
                  <a:lnTo>
                    <a:pt x="201" y="643"/>
                  </a:lnTo>
                  <a:lnTo>
                    <a:pt x="201" y="645"/>
                  </a:lnTo>
                  <a:lnTo>
                    <a:pt x="200" y="645"/>
                  </a:lnTo>
                  <a:lnTo>
                    <a:pt x="198" y="645"/>
                  </a:lnTo>
                  <a:lnTo>
                    <a:pt x="198" y="643"/>
                  </a:lnTo>
                  <a:lnTo>
                    <a:pt x="197" y="643"/>
                  </a:lnTo>
                  <a:lnTo>
                    <a:pt x="197" y="645"/>
                  </a:lnTo>
                  <a:lnTo>
                    <a:pt x="197" y="643"/>
                  </a:lnTo>
                  <a:lnTo>
                    <a:pt x="195" y="642"/>
                  </a:lnTo>
                  <a:lnTo>
                    <a:pt x="195" y="640"/>
                  </a:lnTo>
                  <a:lnTo>
                    <a:pt x="197" y="642"/>
                  </a:lnTo>
                  <a:lnTo>
                    <a:pt x="197" y="640"/>
                  </a:lnTo>
                  <a:lnTo>
                    <a:pt x="197" y="639"/>
                  </a:lnTo>
                  <a:lnTo>
                    <a:pt x="198" y="639"/>
                  </a:lnTo>
                  <a:lnTo>
                    <a:pt x="197" y="637"/>
                  </a:lnTo>
                  <a:lnTo>
                    <a:pt x="195" y="637"/>
                  </a:lnTo>
                  <a:lnTo>
                    <a:pt x="195" y="636"/>
                  </a:lnTo>
                  <a:lnTo>
                    <a:pt x="195" y="634"/>
                  </a:lnTo>
                  <a:lnTo>
                    <a:pt x="194" y="634"/>
                  </a:lnTo>
                  <a:lnTo>
                    <a:pt x="192" y="636"/>
                  </a:lnTo>
                  <a:lnTo>
                    <a:pt x="191" y="636"/>
                  </a:lnTo>
                  <a:lnTo>
                    <a:pt x="189" y="634"/>
                  </a:lnTo>
                  <a:lnTo>
                    <a:pt x="188" y="634"/>
                  </a:lnTo>
                  <a:lnTo>
                    <a:pt x="186" y="633"/>
                  </a:lnTo>
                  <a:lnTo>
                    <a:pt x="186" y="631"/>
                  </a:lnTo>
                  <a:lnTo>
                    <a:pt x="186" y="628"/>
                  </a:lnTo>
                  <a:lnTo>
                    <a:pt x="185" y="628"/>
                  </a:lnTo>
                  <a:lnTo>
                    <a:pt x="185" y="627"/>
                  </a:lnTo>
                  <a:lnTo>
                    <a:pt x="183" y="627"/>
                  </a:lnTo>
                  <a:lnTo>
                    <a:pt x="183" y="625"/>
                  </a:lnTo>
                  <a:lnTo>
                    <a:pt x="185" y="624"/>
                  </a:lnTo>
                  <a:lnTo>
                    <a:pt x="183" y="622"/>
                  </a:lnTo>
                  <a:lnTo>
                    <a:pt x="183" y="620"/>
                  </a:lnTo>
                  <a:lnTo>
                    <a:pt x="180" y="620"/>
                  </a:lnTo>
                  <a:lnTo>
                    <a:pt x="180" y="622"/>
                  </a:lnTo>
                  <a:lnTo>
                    <a:pt x="179" y="622"/>
                  </a:lnTo>
                  <a:lnTo>
                    <a:pt x="179" y="624"/>
                  </a:lnTo>
                  <a:lnTo>
                    <a:pt x="179" y="625"/>
                  </a:lnTo>
                  <a:lnTo>
                    <a:pt x="174" y="627"/>
                  </a:lnTo>
                  <a:lnTo>
                    <a:pt x="174" y="625"/>
                  </a:lnTo>
                  <a:lnTo>
                    <a:pt x="173" y="625"/>
                  </a:lnTo>
                  <a:lnTo>
                    <a:pt x="171" y="625"/>
                  </a:lnTo>
                  <a:lnTo>
                    <a:pt x="170" y="625"/>
                  </a:lnTo>
                  <a:lnTo>
                    <a:pt x="170" y="627"/>
                  </a:lnTo>
                  <a:lnTo>
                    <a:pt x="170" y="625"/>
                  </a:lnTo>
                  <a:lnTo>
                    <a:pt x="168" y="625"/>
                  </a:lnTo>
                  <a:lnTo>
                    <a:pt x="166" y="625"/>
                  </a:lnTo>
                  <a:lnTo>
                    <a:pt x="166" y="624"/>
                  </a:lnTo>
                  <a:lnTo>
                    <a:pt x="165" y="624"/>
                  </a:lnTo>
                  <a:lnTo>
                    <a:pt x="165" y="625"/>
                  </a:lnTo>
                  <a:lnTo>
                    <a:pt x="165" y="627"/>
                  </a:lnTo>
                  <a:lnTo>
                    <a:pt x="165" y="625"/>
                  </a:lnTo>
                  <a:lnTo>
                    <a:pt x="163" y="624"/>
                  </a:lnTo>
                  <a:lnTo>
                    <a:pt x="163" y="622"/>
                  </a:lnTo>
                  <a:lnTo>
                    <a:pt x="162" y="622"/>
                  </a:lnTo>
                  <a:lnTo>
                    <a:pt x="162" y="620"/>
                  </a:lnTo>
                  <a:lnTo>
                    <a:pt x="162" y="619"/>
                  </a:lnTo>
                  <a:lnTo>
                    <a:pt x="162" y="617"/>
                  </a:lnTo>
                  <a:lnTo>
                    <a:pt x="163" y="617"/>
                  </a:lnTo>
                  <a:lnTo>
                    <a:pt x="165" y="617"/>
                  </a:lnTo>
                  <a:lnTo>
                    <a:pt x="165" y="616"/>
                  </a:lnTo>
                  <a:lnTo>
                    <a:pt x="165" y="614"/>
                  </a:lnTo>
                  <a:lnTo>
                    <a:pt x="166" y="613"/>
                  </a:lnTo>
                  <a:lnTo>
                    <a:pt x="166" y="611"/>
                  </a:lnTo>
                  <a:lnTo>
                    <a:pt x="168" y="611"/>
                  </a:lnTo>
                  <a:lnTo>
                    <a:pt x="168" y="610"/>
                  </a:lnTo>
                  <a:lnTo>
                    <a:pt x="166" y="610"/>
                  </a:lnTo>
                  <a:lnTo>
                    <a:pt x="165" y="610"/>
                  </a:lnTo>
                  <a:lnTo>
                    <a:pt x="163" y="608"/>
                  </a:lnTo>
                  <a:lnTo>
                    <a:pt x="160" y="608"/>
                  </a:lnTo>
                  <a:lnTo>
                    <a:pt x="160" y="607"/>
                  </a:lnTo>
                  <a:lnTo>
                    <a:pt x="157" y="607"/>
                  </a:lnTo>
                  <a:lnTo>
                    <a:pt x="157" y="605"/>
                  </a:lnTo>
                  <a:lnTo>
                    <a:pt x="157" y="604"/>
                  </a:lnTo>
                  <a:lnTo>
                    <a:pt x="159" y="604"/>
                  </a:lnTo>
                  <a:lnTo>
                    <a:pt x="160" y="604"/>
                  </a:lnTo>
                  <a:lnTo>
                    <a:pt x="160" y="602"/>
                  </a:lnTo>
                  <a:lnTo>
                    <a:pt x="159" y="602"/>
                  </a:lnTo>
                  <a:lnTo>
                    <a:pt x="159" y="604"/>
                  </a:lnTo>
                  <a:lnTo>
                    <a:pt x="156" y="604"/>
                  </a:lnTo>
                  <a:lnTo>
                    <a:pt x="156" y="602"/>
                  </a:lnTo>
                  <a:lnTo>
                    <a:pt x="154" y="601"/>
                  </a:lnTo>
                  <a:lnTo>
                    <a:pt x="154" y="599"/>
                  </a:lnTo>
                  <a:lnTo>
                    <a:pt x="153" y="598"/>
                  </a:lnTo>
                  <a:lnTo>
                    <a:pt x="153" y="596"/>
                  </a:lnTo>
                  <a:lnTo>
                    <a:pt x="153" y="595"/>
                  </a:lnTo>
                  <a:lnTo>
                    <a:pt x="151" y="595"/>
                  </a:lnTo>
                  <a:lnTo>
                    <a:pt x="150" y="593"/>
                  </a:lnTo>
                  <a:lnTo>
                    <a:pt x="150" y="592"/>
                  </a:lnTo>
                  <a:lnTo>
                    <a:pt x="148" y="592"/>
                  </a:lnTo>
                  <a:lnTo>
                    <a:pt x="147" y="590"/>
                  </a:lnTo>
                  <a:lnTo>
                    <a:pt x="145" y="590"/>
                  </a:lnTo>
                  <a:lnTo>
                    <a:pt x="147" y="589"/>
                  </a:lnTo>
                  <a:lnTo>
                    <a:pt x="147" y="587"/>
                  </a:lnTo>
                  <a:lnTo>
                    <a:pt x="147" y="586"/>
                  </a:lnTo>
                  <a:lnTo>
                    <a:pt x="147" y="584"/>
                  </a:lnTo>
                  <a:lnTo>
                    <a:pt x="147" y="581"/>
                  </a:lnTo>
                  <a:lnTo>
                    <a:pt x="145" y="581"/>
                  </a:lnTo>
                  <a:lnTo>
                    <a:pt x="145" y="580"/>
                  </a:lnTo>
                  <a:lnTo>
                    <a:pt x="145" y="578"/>
                  </a:lnTo>
                  <a:lnTo>
                    <a:pt x="144" y="577"/>
                  </a:lnTo>
                  <a:lnTo>
                    <a:pt x="142" y="577"/>
                  </a:lnTo>
                  <a:lnTo>
                    <a:pt x="139" y="577"/>
                  </a:lnTo>
                  <a:lnTo>
                    <a:pt x="138" y="577"/>
                  </a:lnTo>
                  <a:lnTo>
                    <a:pt x="136" y="578"/>
                  </a:lnTo>
                  <a:lnTo>
                    <a:pt x="135" y="577"/>
                  </a:lnTo>
                  <a:lnTo>
                    <a:pt x="133" y="577"/>
                  </a:lnTo>
                  <a:lnTo>
                    <a:pt x="132" y="575"/>
                  </a:lnTo>
                  <a:lnTo>
                    <a:pt x="130" y="574"/>
                  </a:lnTo>
                  <a:lnTo>
                    <a:pt x="126" y="571"/>
                  </a:lnTo>
                  <a:lnTo>
                    <a:pt x="124" y="572"/>
                  </a:lnTo>
                  <a:lnTo>
                    <a:pt x="121" y="569"/>
                  </a:lnTo>
                  <a:lnTo>
                    <a:pt x="120" y="567"/>
                  </a:lnTo>
                  <a:lnTo>
                    <a:pt x="118" y="569"/>
                  </a:lnTo>
                  <a:lnTo>
                    <a:pt x="118" y="567"/>
                  </a:lnTo>
                  <a:lnTo>
                    <a:pt x="117" y="567"/>
                  </a:lnTo>
                  <a:lnTo>
                    <a:pt x="117" y="566"/>
                  </a:lnTo>
                  <a:lnTo>
                    <a:pt x="115" y="567"/>
                  </a:lnTo>
                  <a:lnTo>
                    <a:pt x="114" y="567"/>
                  </a:lnTo>
                  <a:lnTo>
                    <a:pt x="112" y="567"/>
                  </a:lnTo>
                  <a:lnTo>
                    <a:pt x="110" y="566"/>
                  </a:lnTo>
                  <a:lnTo>
                    <a:pt x="110" y="564"/>
                  </a:lnTo>
                  <a:lnTo>
                    <a:pt x="112" y="561"/>
                  </a:lnTo>
                  <a:lnTo>
                    <a:pt x="112" y="560"/>
                  </a:lnTo>
                  <a:lnTo>
                    <a:pt x="112" y="558"/>
                  </a:lnTo>
                  <a:lnTo>
                    <a:pt x="110" y="558"/>
                  </a:lnTo>
                  <a:lnTo>
                    <a:pt x="110" y="557"/>
                  </a:lnTo>
                  <a:lnTo>
                    <a:pt x="109" y="555"/>
                  </a:lnTo>
                  <a:lnTo>
                    <a:pt x="106" y="554"/>
                  </a:lnTo>
                  <a:lnTo>
                    <a:pt x="104" y="554"/>
                  </a:lnTo>
                  <a:lnTo>
                    <a:pt x="104" y="552"/>
                  </a:lnTo>
                  <a:lnTo>
                    <a:pt x="103" y="551"/>
                  </a:lnTo>
                  <a:lnTo>
                    <a:pt x="103" y="549"/>
                  </a:lnTo>
                  <a:lnTo>
                    <a:pt x="103" y="548"/>
                  </a:lnTo>
                  <a:lnTo>
                    <a:pt x="103" y="546"/>
                  </a:lnTo>
                  <a:lnTo>
                    <a:pt x="101" y="548"/>
                  </a:lnTo>
                  <a:lnTo>
                    <a:pt x="101" y="546"/>
                  </a:lnTo>
                  <a:lnTo>
                    <a:pt x="100" y="546"/>
                  </a:lnTo>
                  <a:lnTo>
                    <a:pt x="98" y="548"/>
                  </a:lnTo>
                  <a:lnTo>
                    <a:pt x="95" y="548"/>
                  </a:lnTo>
                  <a:lnTo>
                    <a:pt x="94" y="549"/>
                  </a:lnTo>
                  <a:lnTo>
                    <a:pt x="94" y="551"/>
                  </a:lnTo>
                  <a:lnTo>
                    <a:pt x="95" y="552"/>
                  </a:lnTo>
                  <a:lnTo>
                    <a:pt x="94" y="552"/>
                  </a:lnTo>
                  <a:lnTo>
                    <a:pt x="92" y="551"/>
                  </a:lnTo>
                  <a:lnTo>
                    <a:pt x="89" y="549"/>
                  </a:lnTo>
                  <a:lnTo>
                    <a:pt x="88" y="549"/>
                  </a:lnTo>
                  <a:lnTo>
                    <a:pt x="86" y="548"/>
                  </a:lnTo>
                  <a:lnTo>
                    <a:pt x="86" y="549"/>
                  </a:lnTo>
                  <a:lnTo>
                    <a:pt x="86" y="551"/>
                  </a:lnTo>
                  <a:lnTo>
                    <a:pt x="85" y="551"/>
                  </a:lnTo>
                  <a:lnTo>
                    <a:pt x="86" y="552"/>
                  </a:lnTo>
                  <a:lnTo>
                    <a:pt x="85" y="552"/>
                  </a:lnTo>
                  <a:lnTo>
                    <a:pt x="85" y="554"/>
                  </a:lnTo>
                  <a:lnTo>
                    <a:pt x="83" y="552"/>
                  </a:lnTo>
                  <a:lnTo>
                    <a:pt x="82" y="552"/>
                  </a:lnTo>
                  <a:lnTo>
                    <a:pt x="82" y="551"/>
                  </a:lnTo>
                  <a:lnTo>
                    <a:pt x="80" y="551"/>
                  </a:lnTo>
                  <a:lnTo>
                    <a:pt x="79" y="548"/>
                  </a:lnTo>
                  <a:lnTo>
                    <a:pt x="77" y="546"/>
                  </a:lnTo>
                  <a:lnTo>
                    <a:pt x="77" y="545"/>
                  </a:lnTo>
                  <a:lnTo>
                    <a:pt x="79" y="545"/>
                  </a:lnTo>
                  <a:lnTo>
                    <a:pt x="79" y="543"/>
                  </a:lnTo>
                  <a:lnTo>
                    <a:pt x="77" y="543"/>
                  </a:lnTo>
                  <a:lnTo>
                    <a:pt x="73" y="543"/>
                  </a:lnTo>
                  <a:lnTo>
                    <a:pt x="70" y="546"/>
                  </a:lnTo>
                  <a:lnTo>
                    <a:pt x="70" y="548"/>
                  </a:lnTo>
                  <a:lnTo>
                    <a:pt x="70" y="549"/>
                  </a:lnTo>
                  <a:lnTo>
                    <a:pt x="68" y="548"/>
                  </a:lnTo>
                  <a:lnTo>
                    <a:pt x="68" y="551"/>
                  </a:lnTo>
                  <a:lnTo>
                    <a:pt x="67" y="552"/>
                  </a:lnTo>
                  <a:lnTo>
                    <a:pt x="65" y="554"/>
                  </a:lnTo>
                  <a:lnTo>
                    <a:pt x="64" y="554"/>
                  </a:lnTo>
                  <a:lnTo>
                    <a:pt x="62" y="555"/>
                  </a:lnTo>
                  <a:lnTo>
                    <a:pt x="62" y="557"/>
                  </a:lnTo>
                  <a:lnTo>
                    <a:pt x="61" y="557"/>
                  </a:lnTo>
                  <a:lnTo>
                    <a:pt x="62" y="558"/>
                  </a:lnTo>
                  <a:lnTo>
                    <a:pt x="61" y="560"/>
                  </a:lnTo>
                  <a:lnTo>
                    <a:pt x="62" y="560"/>
                  </a:lnTo>
                  <a:lnTo>
                    <a:pt x="62" y="561"/>
                  </a:lnTo>
                  <a:lnTo>
                    <a:pt x="61" y="560"/>
                  </a:lnTo>
                  <a:lnTo>
                    <a:pt x="59" y="561"/>
                  </a:lnTo>
                  <a:lnTo>
                    <a:pt x="58" y="563"/>
                  </a:lnTo>
                  <a:lnTo>
                    <a:pt x="56" y="564"/>
                  </a:lnTo>
                  <a:lnTo>
                    <a:pt x="54" y="566"/>
                  </a:lnTo>
                  <a:lnTo>
                    <a:pt x="53" y="566"/>
                  </a:lnTo>
                  <a:lnTo>
                    <a:pt x="51" y="566"/>
                  </a:lnTo>
                  <a:lnTo>
                    <a:pt x="53" y="566"/>
                  </a:lnTo>
                  <a:lnTo>
                    <a:pt x="53" y="564"/>
                  </a:lnTo>
                  <a:lnTo>
                    <a:pt x="53" y="563"/>
                  </a:lnTo>
                  <a:lnTo>
                    <a:pt x="51" y="563"/>
                  </a:lnTo>
                  <a:lnTo>
                    <a:pt x="51" y="561"/>
                  </a:lnTo>
                  <a:lnTo>
                    <a:pt x="51" y="560"/>
                  </a:lnTo>
                  <a:lnTo>
                    <a:pt x="51" y="558"/>
                  </a:lnTo>
                  <a:lnTo>
                    <a:pt x="53" y="558"/>
                  </a:lnTo>
                  <a:lnTo>
                    <a:pt x="54" y="555"/>
                  </a:lnTo>
                  <a:lnTo>
                    <a:pt x="54" y="554"/>
                  </a:lnTo>
                  <a:lnTo>
                    <a:pt x="54" y="552"/>
                  </a:lnTo>
                  <a:lnTo>
                    <a:pt x="56" y="549"/>
                  </a:lnTo>
                  <a:lnTo>
                    <a:pt x="56" y="548"/>
                  </a:lnTo>
                  <a:lnTo>
                    <a:pt x="58" y="548"/>
                  </a:lnTo>
                  <a:lnTo>
                    <a:pt x="59" y="546"/>
                  </a:lnTo>
                  <a:lnTo>
                    <a:pt x="58" y="546"/>
                  </a:lnTo>
                  <a:lnTo>
                    <a:pt x="58" y="545"/>
                  </a:lnTo>
                  <a:lnTo>
                    <a:pt x="56" y="545"/>
                  </a:lnTo>
                  <a:lnTo>
                    <a:pt x="54" y="543"/>
                  </a:lnTo>
                  <a:lnTo>
                    <a:pt x="54" y="542"/>
                  </a:lnTo>
                  <a:lnTo>
                    <a:pt x="53" y="539"/>
                  </a:lnTo>
                  <a:lnTo>
                    <a:pt x="53" y="537"/>
                  </a:lnTo>
                  <a:lnTo>
                    <a:pt x="53" y="536"/>
                  </a:lnTo>
                  <a:lnTo>
                    <a:pt x="53" y="534"/>
                  </a:lnTo>
                  <a:lnTo>
                    <a:pt x="54" y="533"/>
                  </a:lnTo>
                  <a:lnTo>
                    <a:pt x="54" y="531"/>
                  </a:lnTo>
                  <a:lnTo>
                    <a:pt x="53" y="528"/>
                  </a:lnTo>
                  <a:lnTo>
                    <a:pt x="54" y="527"/>
                  </a:lnTo>
                  <a:lnTo>
                    <a:pt x="54" y="525"/>
                  </a:lnTo>
                  <a:lnTo>
                    <a:pt x="53" y="525"/>
                  </a:lnTo>
                  <a:lnTo>
                    <a:pt x="53" y="524"/>
                  </a:lnTo>
                  <a:lnTo>
                    <a:pt x="51" y="524"/>
                  </a:lnTo>
                  <a:lnTo>
                    <a:pt x="50" y="519"/>
                  </a:lnTo>
                  <a:lnTo>
                    <a:pt x="51" y="518"/>
                  </a:lnTo>
                  <a:lnTo>
                    <a:pt x="53" y="516"/>
                  </a:lnTo>
                  <a:lnTo>
                    <a:pt x="53" y="514"/>
                  </a:lnTo>
                  <a:lnTo>
                    <a:pt x="54" y="513"/>
                  </a:lnTo>
                  <a:lnTo>
                    <a:pt x="56" y="513"/>
                  </a:lnTo>
                  <a:lnTo>
                    <a:pt x="56" y="511"/>
                  </a:lnTo>
                  <a:lnTo>
                    <a:pt x="58" y="511"/>
                  </a:lnTo>
                  <a:lnTo>
                    <a:pt x="59" y="513"/>
                  </a:lnTo>
                  <a:lnTo>
                    <a:pt x="61" y="514"/>
                  </a:lnTo>
                  <a:lnTo>
                    <a:pt x="62" y="516"/>
                  </a:lnTo>
                  <a:lnTo>
                    <a:pt x="62" y="514"/>
                  </a:lnTo>
                  <a:lnTo>
                    <a:pt x="64" y="514"/>
                  </a:lnTo>
                  <a:lnTo>
                    <a:pt x="64" y="513"/>
                  </a:lnTo>
                  <a:lnTo>
                    <a:pt x="64" y="510"/>
                  </a:lnTo>
                  <a:lnTo>
                    <a:pt x="65" y="508"/>
                  </a:lnTo>
                  <a:lnTo>
                    <a:pt x="64" y="508"/>
                  </a:lnTo>
                  <a:lnTo>
                    <a:pt x="64" y="507"/>
                  </a:lnTo>
                  <a:lnTo>
                    <a:pt x="62" y="505"/>
                  </a:lnTo>
                  <a:lnTo>
                    <a:pt x="62" y="504"/>
                  </a:lnTo>
                  <a:lnTo>
                    <a:pt x="61" y="501"/>
                  </a:lnTo>
                  <a:lnTo>
                    <a:pt x="61" y="499"/>
                  </a:lnTo>
                  <a:lnTo>
                    <a:pt x="61" y="498"/>
                  </a:lnTo>
                  <a:lnTo>
                    <a:pt x="61" y="496"/>
                  </a:lnTo>
                  <a:lnTo>
                    <a:pt x="59" y="496"/>
                  </a:lnTo>
                  <a:lnTo>
                    <a:pt x="56" y="493"/>
                  </a:lnTo>
                  <a:lnTo>
                    <a:pt x="56" y="492"/>
                  </a:lnTo>
                  <a:lnTo>
                    <a:pt x="56" y="490"/>
                  </a:lnTo>
                  <a:lnTo>
                    <a:pt x="54" y="490"/>
                  </a:lnTo>
                  <a:lnTo>
                    <a:pt x="53" y="489"/>
                  </a:lnTo>
                  <a:lnTo>
                    <a:pt x="50" y="487"/>
                  </a:lnTo>
                  <a:lnTo>
                    <a:pt x="48" y="487"/>
                  </a:lnTo>
                  <a:lnTo>
                    <a:pt x="47" y="489"/>
                  </a:lnTo>
                  <a:lnTo>
                    <a:pt x="45" y="489"/>
                  </a:lnTo>
                  <a:lnTo>
                    <a:pt x="44" y="489"/>
                  </a:lnTo>
                  <a:lnTo>
                    <a:pt x="39" y="487"/>
                  </a:lnTo>
                  <a:lnTo>
                    <a:pt x="36" y="487"/>
                  </a:lnTo>
                  <a:lnTo>
                    <a:pt x="35" y="489"/>
                  </a:lnTo>
                  <a:lnTo>
                    <a:pt x="32" y="490"/>
                  </a:lnTo>
                  <a:lnTo>
                    <a:pt x="30" y="492"/>
                  </a:lnTo>
                  <a:lnTo>
                    <a:pt x="30" y="493"/>
                  </a:lnTo>
                  <a:lnTo>
                    <a:pt x="29" y="493"/>
                  </a:lnTo>
                  <a:lnTo>
                    <a:pt x="29" y="492"/>
                  </a:lnTo>
                  <a:lnTo>
                    <a:pt x="27" y="492"/>
                  </a:lnTo>
                  <a:lnTo>
                    <a:pt x="26" y="492"/>
                  </a:lnTo>
                  <a:lnTo>
                    <a:pt x="24" y="492"/>
                  </a:lnTo>
                  <a:lnTo>
                    <a:pt x="23" y="493"/>
                  </a:lnTo>
                  <a:lnTo>
                    <a:pt x="21" y="493"/>
                  </a:lnTo>
                  <a:lnTo>
                    <a:pt x="21" y="495"/>
                  </a:lnTo>
                  <a:lnTo>
                    <a:pt x="23" y="495"/>
                  </a:lnTo>
                  <a:lnTo>
                    <a:pt x="23" y="496"/>
                  </a:lnTo>
                  <a:lnTo>
                    <a:pt x="23" y="498"/>
                  </a:lnTo>
                  <a:lnTo>
                    <a:pt x="24" y="499"/>
                  </a:lnTo>
                  <a:lnTo>
                    <a:pt x="29" y="505"/>
                  </a:lnTo>
                  <a:lnTo>
                    <a:pt x="26" y="507"/>
                  </a:lnTo>
                  <a:lnTo>
                    <a:pt x="26" y="508"/>
                  </a:lnTo>
                  <a:lnTo>
                    <a:pt x="26" y="511"/>
                  </a:lnTo>
                  <a:lnTo>
                    <a:pt x="24" y="511"/>
                  </a:lnTo>
                  <a:lnTo>
                    <a:pt x="23" y="511"/>
                  </a:lnTo>
                  <a:lnTo>
                    <a:pt x="21" y="511"/>
                  </a:lnTo>
                  <a:lnTo>
                    <a:pt x="20" y="511"/>
                  </a:lnTo>
                  <a:lnTo>
                    <a:pt x="18" y="511"/>
                  </a:lnTo>
                  <a:lnTo>
                    <a:pt x="17" y="511"/>
                  </a:lnTo>
                  <a:lnTo>
                    <a:pt x="15" y="511"/>
                  </a:lnTo>
                  <a:lnTo>
                    <a:pt x="15" y="510"/>
                  </a:lnTo>
                  <a:lnTo>
                    <a:pt x="14" y="508"/>
                  </a:lnTo>
                  <a:lnTo>
                    <a:pt x="12" y="507"/>
                  </a:lnTo>
                  <a:lnTo>
                    <a:pt x="11" y="507"/>
                  </a:lnTo>
                  <a:lnTo>
                    <a:pt x="9" y="505"/>
                  </a:lnTo>
                  <a:lnTo>
                    <a:pt x="8" y="505"/>
                  </a:lnTo>
                  <a:lnTo>
                    <a:pt x="6" y="507"/>
                  </a:lnTo>
                  <a:lnTo>
                    <a:pt x="3" y="508"/>
                  </a:lnTo>
                  <a:lnTo>
                    <a:pt x="2" y="508"/>
                  </a:lnTo>
                  <a:lnTo>
                    <a:pt x="0" y="508"/>
                  </a:lnTo>
                  <a:lnTo>
                    <a:pt x="0" y="507"/>
                  </a:lnTo>
                  <a:lnTo>
                    <a:pt x="0" y="505"/>
                  </a:lnTo>
                  <a:lnTo>
                    <a:pt x="0" y="504"/>
                  </a:lnTo>
                  <a:lnTo>
                    <a:pt x="2" y="501"/>
                  </a:lnTo>
                  <a:lnTo>
                    <a:pt x="2" y="498"/>
                  </a:lnTo>
                  <a:lnTo>
                    <a:pt x="2" y="495"/>
                  </a:lnTo>
                  <a:lnTo>
                    <a:pt x="0" y="493"/>
                  </a:lnTo>
                  <a:lnTo>
                    <a:pt x="0" y="492"/>
                  </a:lnTo>
                  <a:lnTo>
                    <a:pt x="2" y="490"/>
                  </a:lnTo>
                  <a:lnTo>
                    <a:pt x="0" y="489"/>
                  </a:lnTo>
                  <a:lnTo>
                    <a:pt x="2" y="489"/>
                  </a:lnTo>
                  <a:lnTo>
                    <a:pt x="3" y="487"/>
                  </a:lnTo>
                  <a:lnTo>
                    <a:pt x="5" y="484"/>
                  </a:lnTo>
                  <a:lnTo>
                    <a:pt x="6" y="484"/>
                  </a:lnTo>
                  <a:lnTo>
                    <a:pt x="8" y="484"/>
                  </a:lnTo>
                  <a:lnTo>
                    <a:pt x="11" y="481"/>
                  </a:lnTo>
                  <a:lnTo>
                    <a:pt x="11" y="480"/>
                  </a:lnTo>
                  <a:lnTo>
                    <a:pt x="12" y="478"/>
                  </a:lnTo>
                  <a:lnTo>
                    <a:pt x="12" y="480"/>
                  </a:lnTo>
                  <a:lnTo>
                    <a:pt x="14" y="478"/>
                  </a:lnTo>
                  <a:lnTo>
                    <a:pt x="12" y="477"/>
                  </a:lnTo>
                  <a:lnTo>
                    <a:pt x="11" y="475"/>
                  </a:lnTo>
                  <a:lnTo>
                    <a:pt x="9" y="475"/>
                  </a:lnTo>
                  <a:lnTo>
                    <a:pt x="9" y="474"/>
                  </a:lnTo>
                  <a:lnTo>
                    <a:pt x="11" y="472"/>
                  </a:lnTo>
                  <a:lnTo>
                    <a:pt x="12" y="469"/>
                  </a:lnTo>
                  <a:lnTo>
                    <a:pt x="15" y="464"/>
                  </a:lnTo>
                  <a:lnTo>
                    <a:pt x="17" y="464"/>
                  </a:lnTo>
                  <a:lnTo>
                    <a:pt x="17" y="463"/>
                  </a:lnTo>
                  <a:lnTo>
                    <a:pt x="17" y="461"/>
                  </a:lnTo>
                  <a:lnTo>
                    <a:pt x="18" y="460"/>
                  </a:lnTo>
                  <a:lnTo>
                    <a:pt x="17" y="460"/>
                  </a:lnTo>
                  <a:lnTo>
                    <a:pt x="18" y="460"/>
                  </a:lnTo>
                  <a:lnTo>
                    <a:pt x="17" y="458"/>
                  </a:lnTo>
                  <a:lnTo>
                    <a:pt x="18" y="457"/>
                  </a:lnTo>
                  <a:lnTo>
                    <a:pt x="20" y="457"/>
                  </a:lnTo>
                  <a:lnTo>
                    <a:pt x="18" y="455"/>
                  </a:lnTo>
                  <a:lnTo>
                    <a:pt x="20" y="455"/>
                  </a:lnTo>
                  <a:lnTo>
                    <a:pt x="20" y="454"/>
                  </a:lnTo>
                  <a:lnTo>
                    <a:pt x="18" y="454"/>
                  </a:lnTo>
                  <a:lnTo>
                    <a:pt x="18" y="452"/>
                  </a:lnTo>
                  <a:lnTo>
                    <a:pt x="18" y="451"/>
                  </a:lnTo>
                  <a:lnTo>
                    <a:pt x="18" y="449"/>
                  </a:lnTo>
                  <a:lnTo>
                    <a:pt x="18" y="448"/>
                  </a:lnTo>
                  <a:lnTo>
                    <a:pt x="17" y="448"/>
                  </a:lnTo>
                  <a:lnTo>
                    <a:pt x="15" y="448"/>
                  </a:lnTo>
                  <a:lnTo>
                    <a:pt x="14" y="448"/>
                  </a:lnTo>
                  <a:lnTo>
                    <a:pt x="12" y="446"/>
                  </a:lnTo>
                  <a:lnTo>
                    <a:pt x="12" y="445"/>
                  </a:lnTo>
                  <a:lnTo>
                    <a:pt x="14" y="443"/>
                  </a:lnTo>
                  <a:lnTo>
                    <a:pt x="14" y="442"/>
                  </a:lnTo>
                  <a:lnTo>
                    <a:pt x="15" y="442"/>
                  </a:lnTo>
                  <a:lnTo>
                    <a:pt x="15" y="440"/>
                  </a:lnTo>
                  <a:lnTo>
                    <a:pt x="14" y="439"/>
                  </a:lnTo>
                  <a:lnTo>
                    <a:pt x="15" y="437"/>
                  </a:lnTo>
                  <a:lnTo>
                    <a:pt x="17" y="437"/>
                  </a:lnTo>
                  <a:lnTo>
                    <a:pt x="17" y="439"/>
                  </a:lnTo>
                  <a:lnTo>
                    <a:pt x="18" y="439"/>
                  </a:lnTo>
                  <a:lnTo>
                    <a:pt x="20" y="439"/>
                  </a:lnTo>
                  <a:lnTo>
                    <a:pt x="20" y="437"/>
                  </a:lnTo>
                  <a:lnTo>
                    <a:pt x="21" y="437"/>
                  </a:lnTo>
                  <a:lnTo>
                    <a:pt x="21" y="439"/>
                  </a:lnTo>
                  <a:lnTo>
                    <a:pt x="20" y="439"/>
                  </a:lnTo>
                  <a:lnTo>
                    <a:pt x="20" y="440"/>
                  </a:lnTo>
                  <a:lnTo>
                    <a:pt x="21" y="440"/>
                  </a:lnTo>
                  <a:lnTo>
                    <a:pt x="23" y="439"/>
                  </a:lnTo>
                  <a:lnTo>
                    <a:pt x="23" y="437"/>
                  </a:lnTo>
                  <a:lnTo>
                    <a:pt x="23" y="436"/>
                  </a:lnTo>
                  <a:lnTo>
                    <a:pt x="21" y="436"/>
                  </a:lnTo>
                  <a:lnTo>
                    <a:pt x="23" y="434"/>
                  </a:lnTo>
                  <a:lnTo>
                    <a:pt x="23" y="433"/>
                  </a:lnTo>
                  <a:lnTo>
                    <a:pt x="21" y="431"/>
                  </a:lnTo>
                  <a:lnTo>
                    <a:pt x="21" y="430"/>
                  </a:lnTo>
                  <a:lnTo>
                    <a:pt x="20" y="430"/>
                  </a:lnTo>
                  <a:lnTo>
                    <a:pt x="20" y="427"/>
                  </a:lnTo>
                  <a:lnTo>
                    <a:pt x="20" y="425"/>
                  </a:lnTo>
                  <a:lnTo>
                    <a:pt x="23" y="422"/>
                  </a:lnTo>
                  <a:lnTo>
                    <a:pt x="23" y="421"/>
                  </a:lnTo>
                  <a:lnTo>
                    <a:pt x="24" y="421"/>
                  </a:lnTo>
                  <a:lnTo>
                    <a:pt x="23" y="419"/>
                  </a:lnTo>
                  <a:lnTo>
                    <a:pt x="23" y="418"/>
                  </a:lnTo>
                  <a:lnTo>
                    <a:pt x="21" y="419"/>
                  </a:lnTo>
                  <a:lnTo>
                    <a:pt x="21" y="418"/>
                  </a:lnTo>
                  <a:lnTo>
                    <a:pt x="23" y="416"/>
                  </a:lnTo>
                  <a:lnTo>
                    <a:pt x="26" y="415"/>
                  </a:lnTo>
                  <a:lnTo>
                    <a:pt x="24" y="413"/>
                  </a:lnTo>
                  <a:lnTo>
                    <a:pt x="26" y="413"/>
                  </a:lnTo>
                  <a:lnTo>
                    <a:pt x="27" y="413"/>
                  </a:lnTo>
                  <a:lnTo>
                    <a:pt x="27" y="411"/>
                  </a:lnTo>
                  <a:lnTo>
                    <a:pt x="30" y="410"/>
                  </a:lnTo>
                  <a:lnTo>
                    <a:pt x="32" y="410"/>
                  </a:lnTo>
                  <a:lnTo>
                    <a:pt x="32" y="411"/>
                  </a:lnTo>
                  <a:lnTo>
                    <a:pt x="33" y="411"/>
                  </a:lnTo>
                  <a:lnTo>
                    <a:pt x="35" y="411"/>
                  </a:lnTo>
                  <a:lnTo>
                    <a:pt x="35" y="413"/>
                  </a:lnTo>
                  <a:lnTo>
                    <a:pt x="36" y="413"/>
                  </a:lnTo>
                  <a:lnTo>
                    <a:pt x="36" y="411"/>
                  </a:lnTo>
                  <a:lnTo>
                    <a:pt x="38" y="411"/>
                  </a:lnTo>
                  <a:lnTo>
                    <a:pt x="38" y="410"/>
                  </a:lnTo>
                  <a:lnTo>
                    <a:pt x="38" y="408"/>
                  </a:lnTo>
                  <a:lnTo>
                    <a:pt x="39" y="407"/>
                  </a:lnTo>
                  <a:lnTo>
                    <a:pt x="39" y="408"/>
                  </a:lnTo>
                  <a:lnTo>
                    <a:pt x="41" y="408"/>
                  </a:lnTo>
                  <a:lnTo>
                    <a:pt x="42" y="408"/>
                  </a:lnTo>
                  <a:lnTo>
                    <a:pt x="44" y="410"/>
                  </a:lnTo>
                  <a:lnTo>
                    <a:pt x="45" y="408"/>
                  </a:lnTo>
                  <a:lnTo>
                    <a:pt x="45" y="407"/>
                  </a:lnTo>
                  <a:lnTo>
                    <a:pt x="45" y="405"/>
                  </a:lnTo>
                  <a:lnTo>
                    <a:pt x="48" y="404"/>
                  </a:lnTo>
                  <a:lnTo>
                    <a:pt x="47" y="404"/>
                  </a:lnTo>
                  <a:lnTo>
                    <a:pt x="48" y="402"/>
                  </a:lnTo>
                  <a:lnTo>
                    <a:pt x="48" y="401"/>
                  </a:lnTo>
                  <a:lnTo>
                    <a:pt x="48" y="399"/>
                  </a:lnTo>
                  <a:lnTo>
                    <a:pt x="47" y="399"/>
                  </a:lnTo>
                  <a:lnTo>
                    <a:pt x="45" y="399"/>
                  </a:lnTo>
                  <a:lnTo>
                    <a:pt x="45" y="401"/>
                  </a:lnTo>
                  <a:lnTo>
                    <a:pt x="44" y="402"/>
                  </a:lnTo>
                  <a:lnTo>
                    <a:pt x="44" y="401"/>
                  </a:lnTo>
                  <a:lnTo>
                    <a:pt x="44" y="399"/>
                  </a:lnTo>
                  <a:lnTo>
                    <a:pt x="42" y="398"/>
                  </a:lnTo>
                  <a:lnTo>
                    <a:pt x="42" y="396"/>
                  </a:lnTo>
                  <a:lnTo>
                    <a:pt x="42" y="395"/>
                  </a:lnTo>
                  <a:lnTo>
                    <a:pt x="44" y="395"/>
                  </a:lnTo>
                  <a:lnTo>
                    <a:pt x="44" y="393"/>
                  </a:lnTo>
                  <a:lnTo>
                    <a:pt x="44" y="392"/>
                  </a:lnTo>
                  <a:lnTo>
                    <a:pt x="47" y="392"/>
                  </a:lnTo>
                  <a:lnTo>
                    <a:pt x="48" y="390"/>
                  </a:lnTo>
                  <a:lnTo>
                    <a:pt x="48" y="389"/>
                  </a:lnTo>
                  <a:lnTo>
                    <a:pt x="50" y="389"/>
                  </a:lnTo>
                  <a:lnTo>
                    <a:pt x="50" y="387"/>
                  </a:lnTo>
                  <a:lnTo>
                    <a:pt x="53" y="386"/>
                  </a:lnTo>
                  <a:lnTo>
                    <a:pt x="54" y="386"/>
                  </a:lnTo>
                  <a:lnTo>
                    <a:pt x="54" y="384"/>
                  </a:lnTo>
                  <a:lnTo>
                    <a:pt x="54" y="383"/>
                  </a:lnTo>
                  <a:lnTo>
                    <a:pt x="54" y="381"/>
                  </a:lnTo>
                  <a:lnTo>
                    <a:pt x="53" y="380"/>
                  </a:lnTo>
                  <a:lnTo>
                    <a:pt x="53" y="381"/>
                  </a:lnTo>
                  <a:lnTo>
                    <a:pt x="51" y="380"/>
                  </a:lnTo>
                  <a:lnTo>
                    <a:pt x="51" y="381"/>
                  </a:lnTo>
                  <a:lnTo>
                    <a:pt x="50" y="380"/>
                  </a:lnTo>
                  <a:lnTo>
                    <a:pt x="50" y="378"/>
                  </a:lnTo>
                  <a:lnTo>
                    <a:pt x="51" y="378"/>
                  </a:lnTo>
                  <a:lnTo>
                    <a:pt x="51" y="377"/>
                  </a:lnTo>
                  <a:lnTo>
                    <a:pt x="53" y="377"/>
                  </a:lnTo>
                  <a:lnTo>
                    <a:pt x="53" y="375"/>
                  </a:lnTo>
                  <a:lnTo>
                    <a:pt x="51" y="375"/>
                  </a:lnTo>
                  <a:lnTo>
                    <a:pt x="51" y="377"/>
                  </a:lnTo>
                  <a:lnTo>
                    <a:pt x="50" y="375"/>
                  </a:lnTo>
                  <a:lnTo>
                    <a:pt x="48" y="374"/>
                  </a:lnTo>
                  <a:lnTo>
                    <a:pt x="48" y="372"/>
                  </a:lnTo>
                  <a:lnTo>
                    <a:pt x="47" y="372"/>
                  </a:lnTo>
                  <a:lnTo>
                    <a:pt x="47" y="371"/>
                  </a:lnTo>
                  <a:lnTo>
                    <a:pt x="45" y="371"/>
                  </a:lnTo>
                  <a:lnTo>
                    <a:pt x="44" y="371"/>
                  </a:lnTo>
                  <a:lnTo>
                    <a:pt x="44" y="369"/>
                  </a:lnTo>
                  <a:lnTo>
                    <a:pt x="42" y="368"/>
                  </a:lnTo>
                  <a:lnTo>
                    <a:pt x="41" y="368"/>
                  </a:lnTo>
                  <a:lnTo>
                    <a:pt x="41" y="366"/>
                  </a:lnTo>
                  <a:lnTo>
                    <a:pt x="39" y="366"/>
                  </a:lnTo>
                  <a:lnTo>
                    <a:pt x="38" y="366"/>
                  </a:lnTo>
                  <a:lnTo>
                    <a:pt x="36" y="366"/>
                  </a:lnTo>
                  <a:lnTo>
                    <a:pt x="35" y="368"/>
                  </a:lnTo>
                  <a:lnTo>
                    <a:pt x="33" y="369"/>
                  </a:lnTo>
                  <a:lnTo>
                    <a:pt x="32" y="371"/>
                  </a:lnTo>
                  <a:lnTo>
                    <a:pt x="32" y="372"/>
                  </a:lnTo>
                  <a:lnTo>
                    <a:pt x="30" y="374"/>
                  </a:lnTo>
                  <a:lnTo>
                    <a:pt x="29" y="374"/>
                  </a:lnTo>
                  <a:lnTo>
                    <a:pt x="27" y="372"/>
                  </a:lnTo>
                  <a:lnTo>
                    <a:pt x="27" y="371"/>
                  </a:lnTo>
                  <a:lnTo>
                    <a:pt x="26" y="371"/>
                  </a:lnTo>
                  <a:lnTo>
                    <a:pt x="27" y="369"/>
                  </a:lnTo>
                  <a:lnTo>
                    <a:pt x="27" y="368"/>
                  </a:lnTo>
                  <a:lnTo>
                    <a:pt x="29" y="368"/>
                  </a:lnTo>
                  <a:lnTo>
                    <a:pt x="30" y="366"/>
                  </a:lnTo>
                  <a:lnTo>
                    <a:pt x="32" y="365"/>
                  </a:lnTo>
                  <a:lnTo>
                    <a:pt x="32" y="363"/>
                  </a:lnTo>
                  <a:lnTo>
                    <a:pt x="32" y="362"/>
                  </a:lnTo>
                  <a:lnTo>
                    <a:pt x="32" y="360"/>
                  </a:lnTo>
                  <a:lnTo>
                    <a:pt x="33" y="360"/>
                  </a:lnTo>
                  <a:lnTo>
                    <a:pt x="33" y="358"/>
                  </a:lnTo>
                  <a:lnTo>
                    <a:pt x="32" y="358"/>
                  </a:lnTo>
                  <a:lnTo>
                    <a:pt x="30" y="360"/>
                  </a:lnTo>
                  <a:lnTo>
                    <a:pt x="29" y="360"/>
                  </a:lnTo>
                  <a:lnTo>
                    <a:pt x="27" y="360"/>
                  </a:lnTo>
                  <a:lnTo>
                    <a:pt x="26" y="360"/>
                  </a:lnTo>
                  <a:lnTo>
                    <a:pt x="24" y="360"/>
                  </a:lnTo>
                  <a:lnTo>
                    <a:pt x="24" y="362"/>
                  </a:lnTo>
                  <a:lnTo>
                    <a:pt x="26" y="362"/>
                  </a:lnTo>
                  <a:lnTo>
                    <a:pt x="24" y="363"/>
                  </a:lnTo>
                  <a:lnTo>
                    <a:pt x="24" y="365"/>
                  </a:lnTo>
                  <a:lnTo>
                    <a:pt x="23" y="365"/>
                  </a:lnTo>
                  <a:lnTo>
                    <a:pt x="21" y="363"/>
                  </a:lnTo>
                  <a:lnTo>
                    <a:pt x="21" y="362"/>
                  </a:lnTo>
                  <a:lnTo>
                    <a:pt x="23" y="362"/>
                  </a:lnTo>
                  <a:lnTo>
                    <a:pt x="23" y="360"/>
                  </a:lnTo>
                  <a:lnTo>
                    <a:pt x="23" y="358"/>
                  </a:lnTo>
                  <a:lnTo>
                    <a:pt x="21" y="357"/>
                  </a:lnTo>
                  <a:lnTo>
                    <a:pt x="21" y="355"/>
                  </a:lnTo>
                  <a:lnTo>
                    <a:pt x="24" y="355"/>
                  </a:lnTo>
                  <a:lnTo>
                    <a:pt x="26" y="355"/>
                  </a:lnTo>
                  <a:lnTo>
                    <a:pt x="29" y="354"/>
                  </a:lnTo>
                  <a:lnTo>
                    <a:pt x="29" y="355"/>
                  </a:lnTo>
                  <a:lnTo>
                    <a:pt x="30" y="355"/>
                  </a:lnTo>
                  <a:lnTo>
                    <a:pt x="30" y="357"/>
                  </a:lnTo>
                  <a:lnTo>
                    <a:pt x="32" y="355"/>
                  </a:lnTo>
                  <a:lnTo>
                    <a:pt x="33" y="355"/>
                  </a:lnTo>
                  <a:lnTo>
                    <a:pt x="33" y="354"/>
                  </a:lnTo>
                  <a:lnTo>
                    <a:pt x="35" y="355"/>
                  </a:lnTo>
                  <a:lnTo>
                    <a:pt x="36" y="357"/>
                  </a:lnTo>
                  <a:lnTo>
                    <a:pt x="36" y="358"/>
                  </a:lnTo>
                  <a:lnTo>
                    <a:pt x="36" y="357"/>
                  </a:lnTo>
                  <a:lnTo>
                    <a:pt x="38" y="355"/>
                  </a:lnTo>
                  <a:lnTo>
                    <a:pt x="39" y="358"/>
                  </a:lnTo>
                  <a:lnTo>
                    <a:pt x="41" y="358"/>
                  </a:lnTo>
                  <a:lnTo>
                    <a:pt x="42" y="357"/>
                  </a:lnTo>
                  <a:lnTo>
                    <a:pt x="41" y="357"/>
                  </a:lnTo>
                  <a:lnTo>
                    <a:pt x="42" y="355"/>
                  </a:lnTo>
                  <a:lnTo>
                    <a:pt x="44" y="355"/>
                  </a:lnTo>
                  <a:lnTo>
                    <a:pt x="44" y="354"/>
                  </a:lnTo>
                  <a:lnTo>
                    <a:pt x="45" y="354"/>
                  </a:lnTo>
                  <a:lnTo>
                    <a:pt x="45" y="355"/>
                  </a:lnTo>
                  <a:lnTo>
                    <a:pt x="45" y="357"/>
                  </a:lnTo>
                  <a:lnTo>
                    <a:pt x="47" y="357"/>
                  </a:lnTo>
                  <a:lnTo>
                    <a:pt x="48" y="357"/>
                  </a:lnTo>
                  <a:lnTo>
                    <a:pt x="51" y="357"/>
                  </a:lnTo>
                  <a:lnTo>
                    <a:pt x="53" y="355"/>
                  </a:lnTo>
                  <a:lnTo>
                    <a:pt x="54" y="355"/>
                  </a:lnTo>
                  <a:lnTo>
                    <a:pt x="56" y="354"/>
                  </a:lnTo>
                  <a:lnTo>
                    <a:pt x="56" y="352"/>
                  </a:lnTo>
                  <a:lnTo>
                    <a:pt x="54" y="352"/>
                  </a:lnTo>
                  <a:lnTo>
                    <a:pt x="53" y="352"/>
                  </a:lnTo>
                  <a:lnTo>
                    <a:pt x="51" y="352"/>
                  </a:lnTo>
                  <a:lnTo>
                    <a:pt x="50" y="352"/>
                  </a:lnTo>
                  <a:lnTo>
                    <a:pt x="50" y="351"/>
                  </a:lnTo>
                  <a:lnTo>
                    <a:pt x="50" y="349"/>
                  </a:lnTo>
                  <a:lnTo>
                    <a:pt x="50" y="348"/>
                  </a:lnTo>
                  <a:lnTo>
                    <a:pt x="47" y="346"/>
                  </a:lnTo>
                  <a:lnTo>
                    <a:pt x="47" y="345"/>
                  </a:lnTo>
                  <a:lnTo>
                    <a:pt x="48" y="343"/>
                  </a:lnTo>
                  <a:lnTo>
                    <a:pt x="48" y="342"/>
                  </a:lnTo>
                  <a:lnTo>
                    <a:pt x="47" y="340"/>
                  </a:lnTo>
                  <a:lnTo>
                    <a:pt x="47" y="339"/>
                  </a:lnTo>
                  <a:lnTo>
                    <a:pt x="45" y="339"/>
                  </a:lnTo>
                  <a:lnTo>
                    <a:pt x="44" y="339"/>
                  </a:lnTo>
                  <a:lnTo>
                    <a:pt x="44" y="337"/>
                  </a:lnTo>
                  <a:lnTo>
                    <a:pt x="42" y="336"/>
                  </a:lnTo>
                  <a:lnTo>
                    <a:pt x="44" y="334"/>
                  </a:lnTo>
                  <a:lnTo>
                    <a:pt x="42" y="333"/>
                  </a:lnTo>
                  <a:lnTo>
                    <a:pt x="42" y="331"/>
                  </a:lnTo>
                  <a:lnTo>
                    <a:pt x="42" y="330"/>
                  </a:lnTo>
                  <a:lnTo>
                    <a:pt x="42" y="328"/>
                  </a:lnTo>
                  <a:lnTo>
                    <a:pt x="44" y="328"/>
                  </a:lnTo>
                  <a:lnTo>
                    <a:pt x="44" y="327"/>
                  </a:lnTo>
                  <a:lnTo>
                    <a:pt x="45" y="325"/>
                  </a:lnTo>
                  <a:lnTo>
                    <a:pt x="44" y="324"/>
                  </a:lnTo>
                  <a:lnTo>
                    <a:pt x="45" y="321"/>
                  </a:lnTo>
                  <a:lnTo>
                    <a:pt x="47" y="321"/>
                  </a:lnTo>
                  <a:lnTo>
                    <a:pt x="48" y="319"/>
                  </a:lnTo>
                  <a:lnTo>
                    <a:pt x="50" y="321"/>
                  </a:lnTo>
                  <a:lnTo>
                    <a:pt x="51" y="319"/>
                  </a:lnTo>
                  <a:lnTo>
                    <a:pt x="53" y="319"/>
                  </a:lnTo>
                  <a:lnTo>
                    <a:pt x="54" y="321"/>
                  </a:lnTo>
                  <a:lnTo>
                    <a:pt x="56" y="321"/>
                  </a:lnTo>
                  <a:lnTo>
                    <a:pt x="56" y="322"/>
                  </a:lnTo>
                  <a:lnTo>
                    <a:pt x="58" y="321"/>
                  </a:lnTo>
                  <a:lnTo>
                    <a:pt x="59" y="321"/>
                  </a:lnTo>
                  <a:lnTo>
                    <a:pt x="61" y="321"/>
                  </a:lnTo>
                  <a:lnTo>
                    <a:pt x="62" y="321"/>
                  </a:lnTo>
                  <a:lnTo>
                    <a:pt x="64" y="322"/>
                  </a:lnTo>
                  <a:lnTo>
                    <a:pt x="65" y="322"/>
                  </a:lnTo>
                  <a:lnTo>
                    <a:pt x="67" y="324"/>
                  </a:lnTo>
                  <a:lnTo>
                    <a:pt x="68" y="324"/>
                  </a:lnTo>
                  <a:lnTo>
                    <a:pt x="70" y="322"/>
                  </a:lnTo>
                  <a:lnTo>
                    <a:pt x="70" y="321"/>
                  </a:lnTo>
                  <a:lnTo>
                    <a:pt x="71" y="321"/>
                  </a:lnTo>
                  <a:lnTo>
                    <a:pt x="73" y="321"/>
                  </a:lnTo>
                  <a:lnTo>
                    <a:pt x="74" y="321"/>
                  </a:lnTo>
                  <a:lnTo>
                    <a:pt x="76" y="321"/>
                  </a:lnTo>
                  <a:lnTo>
                    <a:pt x="76" y="322"/>
                  </a:lnTo>
                  <a:lnTo>
                    <a:pt x="77" y="324"/>
                  </a:lnTo>
                  <a:lnTo>
                    <a:pt x="76" y="324"/>
                  </a:lnTo>
                  <a:lnTo>
                    <a:pt x="76" y="325"/>
                  </a:lnTo>
                  <a:lnTo>
                    <a:pt x="76" y="327"/>
                  </a:lnTo>
                  <a:lnTo>
                    <a:pt x="77" y="327"/>
                  </a:lnTo>
                  <a:lnTo>
                    <a:pt x="77" y="328"/>
                  </a:lnTo>
                  <a:lnTo>
                    <a:pt x="79" y="328"/>
                  </a:lnTo>
                  <a:lnTo>
                    <a:pt x="82" y="328"/>
                  </a:lnTo>
                  <a:lnTo>
                    <a:pt x="83" y="328"/>
                  </a:lnTo>
                  <a:lnTo>
                    <a:pt x="85" y="328"/>
                  </a:lnTo>
                  <a:lnTo>
                    <a:pt x="88" y="327"/>
                  </a:lnTo>
                  <a:lnTo>
                    <a:pt x="88" y="325"/>
                  </a:lnTo>
                  <a:lnTo>
                    <a:pt x="89" y="325"/>
                  </a:lnTo>
                  <a:lnTo>
                    <a:pt x="91" y="325"/>
                  </a:lnTo>
                  <a:lnTo>
                    <a:pt x="89" y="325"/>
                  </a:lnTo>
                  <a:lnTo>
                    <a:pt x="89" y="327"/>
                  </a:lnTo>
                  <a:lnTo>
                    <a:pt x="89" y="328"/>
                  </a:lnTo>
                  <a:lnTo>
                    <a:pt x="89" y="327"/>
                  </a:lnTo>
                  <a:lnTo>
                    <a:pt x="91" y="327"/>
                  </a:lnTo>
                  <a:lnTo>
                    <a:pt x="91" y="328"/>
                  </a:lnTo>
                  <a:lnTo>
                    <a:pt x="92" y="327"/>
                  </a:lnTo>
                  <a:lnTo>
                    <a:pt x="94" y="327"/>
                  </a:lnTo>
                  <a:lnTo>
                    <a:pt x="94" y="325"/>
                  </a:lnTo>
                  <a:lnTo>
                    <a:pt x="95" y="325"/>
                  </a:lnTo>
                  <a:lnTo>
                    <a:pt x="95" y="327"/>
                  </a:lnTo>
                  <a:lnTo>
                    <a:pt x="95" y="325"/>
                  </a:lnTo>
                  <a:lnTo>
                    <a:pt x="97" y="325"/>
                  </a:lnTo>
                  <a:lnTo>
                    <a:pt x="97" y="324"/>
                  </a:lnTo>
                  <a:lnTo>
                    <a:pt x="97" y="322"/>
                  </a:lnTo>
                  <a:lnTo>
                    <a:pt x="100" y="322"/>
                  </a:lnTo>
                  <a:lnTo>
                    <a:pt x="98" y="319"/>
                  </a:lnTo>
                  <a:lnTo>
                    <a:pt x="98" y="318"/>
                  </a:lnTo>
                  <a:lnTo>
                    <a:pt x="97" y="318"/>
                  </a:lnTo>
                  <a:lnTo>
                    <a:pt x="97" y="316"/>
                  </a:lnTo>
                  <a:lnTo>
                    <a:pt x="95" y="316"/>
                  </a:lnTo>
                  <a:lnTo>
                    <a:pt x="97" y="315"/>
                  </a:lnTo>
                  <a:lnTo>
                    <a:pt x="98" y="316"/>
                  </a:lnTo>
                  <a:lnTo>
                    <a:pt x="100" y="316"/>
                  </a:lnTo>
                  <a:lnTo>
                    <a:pt x="101" y="316"/>
                  </a:lnTo>
                  <a:lnTo>
                    <a:pt x="103" y="315"/>
                  </a:lnTo>
                  <a:lnTo>
                    <a:pt x="103" y="312"/>
                  </a:lnTo>
                  <a:lnTo>
                    <a:pt x="101" y="312"/>
                  </a:lnTo>
                  <a:lnTo>
                    <a:pt x="100" y="310"/>
                  </a:lnTo>
                  <a:lnTo>
                    <a:pt x="100" y="309"/>
                  </a:lnTo>
                  <a:lnTo>
                    <a:pt x="98" y="307"/>
                  </a:lnTo>
                  <a:lnTo>
                    <a:pt x="98" y="305"/>
                  </a:lnTo>
                  <a:lnTo>
                    <a:pt x="97" y="305"/>
                  </a:lnTo>
                  <a:lnTo>
                    <a:pt x="97" y="304"/>
                  </a:lnTo>
                  <a:lnTo>
                    <a:pt x="95" y="304"/>
                  </a:lnTo>
                  <a:lnTo>
                    <a:pt x="94" y="304"/>
                  </a:lnTo>
                  <a:lnTo>
                    <a:pt x="94" y="302"/>
                  </a:lnTo>
                  <a:lnTo>
                    <a:pt x="94" y="301"/>
                  </a:lnTo>
                  <a:lnTo>
                    <a:pt x="92" y="301"/>
                  </a:lnTo>
                  <a:lnTo>
                    <a:pt x="91" y="301"/>
                  </a:lnTo>
                  <a:lnTo>
                    <a:pt x="89" y="301"/>
                  </a:lnTo>
                  <a:lnTo>
                    <a:pt x="88" y="301"/>
                  </a:lnTo>
                  <a:lnTo>
                    <a:pt x="86" y="299"/>
                  </a:lnTo>
                  <a:lnTo>
                    <a:pt x="83" y="298"/>
                  </a:lnTo>
                  <a:lnTo>
                    <a:pt x="82" y="298"/>
                  </a:lnTo>
                  <a:lnTo>
                    <a:pt x="80" y="296"/>
                  </a:lnTo>
                  <a:lnTo>
                    <a:pt x="79" y="296"/>
                  </a:lnTo>
                  <a:lnTo>
                    <a:pt x="80" y="296"/>
                  </a:lnTo>
                  <a:lnTo>
                    <a:pt x="80" y="295"/>
                  </a:lnTo>
                  <a:lnTo>
                    <a:pt x="82" y="295"/>
                  </a:lnTo>
                  <a:lnTo>
                    <a:pt x="80" y="293"/>
                  </a:lnTo>
                  <a:lnTo>
                    <a:pt x="83" y="292"/>
                  </a:lnTo>
                  <a:lnTo>
                    <a:pt x="83" y="290"/>
                  </a:lnTo>
                  <a:lnTo>
                    <a:pt x="83" y="289"/>
                  </a:lnTo>
                  <a:lnTo>
                    <a:pt x="82" y="289"/>
                  </a:lnTo>
                  <a:lnTo>
                    <a:pt x="83" y="287"/>
                  </a:lnTo>
                  <a:lnTo>
                    <a:pt x="82" y="286"/>
                  </a:lnTo>
                  <a:lnTo>
                    <a:pt x="82" y="284"/>
                  </a:lnTo>
                  <a:lnTo>
                    <a:pt x="80" y="284"/>
                  </a:lnTo>
                  <a:lnTo>
                    <a:pt x="82" y="283"/>
                  </a:lnTo>
                  <a:lnTo>
                    <a:pt x="82" y="281"/>
                  </a:lnTo>
                  <a:lnTo>
                    <a:pt x="83" y="280"/>
                  </a:lnTo>
                  <a:lnTo>
                    <a:pt x="85" y="278"/>
                  </a:lnTo>
                  <a:lnTo>
                    <a:pt x="86" y="277"/>
                  </a:lnTo>
                  <a:lnTo>
                    <a:pt x="86" y="275"/>
                  </a:lnTo>
                  <a:lnTo>
                    <a:pt x="86" y="274"/>
                  </a:lnTo>
                  <a:lnTo>
                    <a:pt x="85" y="274"/>
                  </a:lnTo>
                  <a:lnTo>
                    <a:pt x="85" y="272"/>
                  </a:lnTo>
                  <a:lnTo>
                    <a:pt x="86" y="272"/>
                  </a:lnTo>
                  <a:lnTo>
                    <a:pt x="88" y="272"/>
                  </a:lnTo>
                  <a:lnTo>
                    <a:pt x="89" y="274"/>
                  </a:lnTo>
                  <a:lnTo>
                    <a:pt x="89" y="272"/>
                  </a:lnTo>
                  <a:lnTo>
                    <a:pt x="89" y="271"/>
                  </a:lnTo>
                  <a:lnTo>
                    <a:pt x="89" y="269"/>
                  </a:lnTo>
                  <a:lnTo>
                    <a:pt x="89" y="268"/>
                  </a:lnTo>
                  <a:lnTo>
                    <a:pt x="89" y="266"/>
                  </a:lnTo>
                  <a:lnTo>
                    <a:pt x="88" y="266"/>
                  </a:lnTo>
                  <a:lnTo>
                    <a:pt x="86" y="266"/>
                  </a:lnTo>
                  <a:lnTo>
                    <a:pt x="85" y="266"/>
                  </a:lnTo>
                  <a:lnTo>
                    <a:pt x="83" y="266"/>
                  </a:lnTo>
                  <a:lnTo>
                    <a:pt x="82" y="266"/>
                  </a:lnTo>
                  <a:lnTo>
                    <a:pt x="80" y="265"/>
                  </a:lnTo>
                  <a:lnTo>
                    <a:pt x="80" y="263"/>
                  </a:lnTo>
                  <a:lnTo>
                    <a:pt x="79" y="263"/>
                  </a:lnTo>
                  <a:lnTo>
                    <a:pt x="79" y="262"/>
                  </a:lnTo>
                  <a:lnTo>
                    <a:pt x="77" y="262"/>
                  </a:lnTo>
                  <a:lnTo>
                    <a:pt x="77" y="260"/>
                  </a:lnTo>
                  <a:lnTo>
                    <a:pt x="76" y="259"/>
                  </a:lnTo>
                  <a:lnTo>
                    <a:pt x="74" y="259"/>
                  </a:lnTo>
                  <a:lnTo>
                    <a:pt x="74" y="257"/>
                  </a:lnTo>
                  <a:lnTo>
                    <a:pt x="73" y="257"/>
                  </a:lnTo>
                  <a:lnTo>
                    <a:pt x="71" y="257"/>
                  </a:lnTo>
                  <a:lnTo>
                    <a:pt x="74" y="256"/>
                  </a:lnTo>
                  <a:lnTo>
                    <a:pt x="73" y="256"/>
                  </a:lnTo>
                  <a:lnTo>
                    <a:pt x="74" y="254"/>
                  </a:lnTo>
                  <a:lnTo>
                    <a:pt x="74" y="252"/>
                  </a:lnTo>
                  <a:lnTo>
                    <a:pt x="77" y="254"/>
                  </a:lnTo>
                  <a:lnTo>
                    <a:pt x="80" y="254"/>
                  </a:lnTo>
                  <a:lnTo>
                    <a:pt x="82" y="252"/>
                  </a:lnTo>
                  <a:lnTo>
                    <a:pt x="83" y="252"/>
                  </a:lnTo>
                  <a:lnTo>
                    <a:pt x="85" y="252"/>
                  </a:lnTo>
                  <a:lnTo>
                    <a:pt x="85" y="251"/>
                  </a:lnTo>
                  <a:lnTo>
                    <a:pt x="86" y="251"/>
                  </a:lnTo>
                  <a:lnTo>
                    <a:pt x="86" y="249"/>
                  </a:lnTo>
                  <a:lnTo>
                    <a:pt x="88" y="249"/>
                  </a:lnTo>
                  <a:lnTo>
                    <a:pt x="88" y="251"/>
                  </a:lnTo>
                  <a:lnTo>
                    <a:pt x="89" y="252"/>
                  </a:lnTo>
                  <a:lnTo>
                    <a:pt x="91" y="256"/>
                  </a:lnTo>
                  <a:lnTo>
                    <a:pt x="92" y="256"/>
                  </a:lnTo>
                  <a:lnTo>
                    <a:pt x="92" y="257"/>
                  </a:lnTo>
                  <a:lnTo>
                    <a:pt x="92" y="259"/>
                  </a:lnTo>
                  <a:lnTo>
                    <a:pt x="92" y="260"/>
                  </a:lnTo>
                  <a:lnTo>
                    <a:pt x="91" y="260"/>
                  </a:lnTo>
                  <a:lnTo>
                    <a:pt x="91" y="262"/>
                  </a:lnTo>
                  <a:lnTo>
                    <a:pt x="92" y="263"/>
                  </a:lnTo>
                  <a:lnTo>
                    <a:pt x="94" y="265"/>
                  </a:lnTo>
                  <a:lnTo>
                    <a:pt x="94" y="266"/>
                  </a:lnTo>
                  <a:lnTo>
                    <a:pt x="94" y="268"/>
                  </a:lnTo>
                  <a:lnTo>
                    <a:pt x="95" y="268"/>
                  </a:lnTo>
                  <a:lnTo>
                    <a:pt x="95" y="269"/>
                  </a:lnTo>
                  <a:lnTo>
                    <a:pt x="97" y="269"/>
                  </a:lnTo>
                  <a:lnTo>
                    <a:pt x="98" y="268"/>
                  </a:lnTo>
                  <a:lnTo>
                    <a:pt x="100" y="268"/>
                  </a:lnTo>
                  <a:lnTo>
                    <a:pt x="100" y="266"/>
                  </a:lnTo>
                  <a:lnTo>
                    <a:pt x="100" y="265"/>
                  </a:lnTo>
                  <a:lnTo>
                    <a:pt x="101" y="265"/>
                  </a:lnTo>
                  <a:lnTo>
                    <a:pt x="101" y="263"/>
                  </a:lnTo>
                  <a:lnTo>
                    <a:pt x="100" y="263"/>
                  </a:lnTo>
                  <a:lnTo>
                    <a:pt x="100" y="262"/>
                  </a:lnTo>
                  <a:lnTo>
                    <a:pt x="98" y="260"/>
                  </a:lnTo>
                  <a:lnTo>
                    <a:pt x="98" y="259"/>
                  </a:lnTo>
                  <a:lnTo>
                    <a:pt x="98" y="257"/>
                  </a:lnTo>
                  <a:lnTo>
                    <a:pt x="100" y="257"/>
                  </a:lnTo>
                  <a:lnTo>
                    <a:pt x="100" y="256"/>
                  </a:lnTo>
                  <a:lnTo>
                    <a:pt x="101" y="254"/>
                  </a:lnTo>
                  <a:lnTo>
                    <a:pt x="100" y="254"/>
                  </a:lnTo>
                  <a:lnTo>
                    <a:pt x="98" y="252"/>
                  </a:lnTo>
                  <a:lnTo>
                    <a:pt x="98" y="251"/>
                  </a:lnTo>
                  <a:lnTo>
                    <a:pt x="97" y="251"/>
                  </a:lnTo>
                  <a:lnTo>
                    <a:pt x="98" y="249"/>
                  </a:lnTo>
                  <a:lnTo>
                    <a:pt x="100" y="248"/>
                  </a:lnTo>
                  <a:lnTo>
                    <a:pt x="100" y="246"/>
                  </a:lnTo>
                  <a:lnTo>
                    <a:pt x="100" y="243"/>
                  </a:lnTo>
                  <a:lnTo>
                    <a:pt x="101" y="242"/>
                  </a:lnTo>
                  <a:lnTo>
                    <a:pt x="104" y="240"/>
                  </a:lnTo>
                  <a:lnTo>
                    <a:pt x="106" y="239"/>
                  </a:lnTo>
                  <a:lnTo>
                    <a:pt x="107" y="237"/>
                  </a:lnTo>
                  <a:lnTo>
                    <a:pt x="107" y="236"/>
                  </a:lnTo>
                  <a:lnTo>
                    <a:pt x="107" y="234"/>
                  </a:lnTo>
                  <a:lnTo>
                    <a:pt x="109" y="233"/>
                  </a:lnTo>
                  <a:lnTo>
                    <a:pt x="107" y="233"/>
                  </a:lnTo>
                  <a:lnTo>
                    <a:pt x="107" y="231"/>
                  </a:lnTo>
                  <a:lnTo>
                    <a:pt x="106" y="231"/>
                  </a:lnTo>
                  <a:lnTo>
                    <a:pt x="104" y="233"/>
                  </a:lnTo>
                  <a:lnTo>
                    <a:pt x="103" y="233"/>
                  </a:lnTo>
                  <a:lnTo>
                    <a:pt x="101" y="233"/>
                  </a:lnTo>
                  <a:lnTo>
                    <a:pt x="101" y="231"/>
                  </a:lnTo>
                  <a:lnTo>
                    <a:pt x="100" y="231"/>
                  </a:lnTo>
                  <a:lnTo>
                    <a:pt x="98" y="230"/>
                  </a:lnTo>
                  <a:lnTo>
                    <a:pt x="95" y="230"/>
                  </a:lnTo>
                  <a:lnTo>
                    <a:pt x="95" y="228"/>
                  </a:lnTo>
                  <a:lnTo>
                    <a:pt x="97" y="228"/>
                  </a:lnTo>
                  <a:lnTo>
                    <a:pt x="95" y="228"/>
                  </a:lnTo>
                  <a:lnTo>
                    <a:pt x="95" y="227"/>
                  </a:lnTo>
                  <a:lnTo>
                    <a:pt x="94" y="225"/>
                  </a:lnTo>
                  <a:lnTo>
                    <a:pt x="92" y="224"/>
                  </a:lnTo>
                  <a:lnTo>
                    <a:pt x="91" y="222"/>
                  </a:lnTo>
                  <a:lnTo>
                    <a:pt x="89" y="221"/>
                  </a:lnTo>
                  <a:lnTo>
                    <a:pt x="88" y="221"/>
                  </a:lnTo>
                  <a:lnTo>
                    <a:pt x="86" y="221"/>
                  </a:lnTo>
                  <a:lnTo>
                    <a:pt x="85" y="221"/>
                  </a:lnTo>
                  <a:lnTo>
                    <a:pt x="85" y="222"/>
                  </a:lnTo>
                  <a:lnTo>
                    <a:pt x="83" y="222"/>
                  </a:lnTo>
                  <a:lnTo>
                    <a:pt x="82" y="222"/>
                  </a:lnTo>
                  <a:lnTo>
                    <a:pt x="82" y="224"/>
                  </a:lnTo>
                  <a:lnTo>
                    <a:pt x="82" y="222"/>
                  </a:lnTo>
                  <a:lnTo>
                    <a:pt x="80" y="222"/>
                  </a:lnTo>
                  <a:lnTo>
                    <a:pt x="79" y="219"/>
                  </a:lnTo>
                  <a:lnTo>
                    <a:pt x="79" y="218"/>
                  </a:lnTo>
                  <a:lnTo>
                    <a:pt x="80" y="218"/>
                  </a:lnTo>
                  <a:lnTo>
                    <a:pt x="79" y="218"/>
                  </a:lnTo>
                  <a:lnTo>
                    <a:pt x="77" y="216"/>
                  </a:lnTo>
                  <a:lnTo>
                    <a:pt x="77" y="218"/>
                  </a:lnTo>
                  <a:lnTo>
                    <a:pt x="76" y="218"/>
                  </a:lnTo>
                  <a:lnTo>
                    <a:pt x="74" y="216"/>
                  </a:lnTo>
                  <a:lnTo>
                    <a:pt x="73" y="218"/>
                  </a:lnTo>
                  <a:lnTo>
                    <a:pt x="71" y="218"/>
                  </a:lnTo>
                  <a:lnTo>
                    <a:pt x="71" y="219"/>
                  </a:lnTo>
                  <a:lnTo>
                    <a:pt x="70" y="219"/>
                  </a:lnTo>
                  <a:lnTo>
                    <a:pt x="70" y="218"/>
                  </a:lnTo>
                  <a:lnTo>
                    <a:pt x="70" y="216"/>
                  </a:lnTo>
                  <a:lnTo>
                    <a:pt x="68" y="216"/>
                  </a:lnTo>
                  <a:lnTo>
                    <a:pt x="67" y="216"/>
                  </a:lnTo>
                  <a:lnTo>
                    <a:pt x="65" y="216"/>
                  </a:lnTo>
                  <a:lnTo>
                    <a:pt x="64" y="216"/>
                  </a:lnTo>
                  <a:lnTo>
                    <a:pt x="64" y="215"/>
                  </a:lnTo>
                  <a:lnTo>
                    <a:pt x="62" y="213"/>
                  </a:lnTo>
                  <a:lnTo>
                    <a:pt x="61" y="215"/>
                  </a:lnTo>
                  <a:lnTo>
                    <a:pt x="59" y="215"/>
                  </a:lnTo>
                  <a:lnTo>
                    <a:pt x="58" y="215"/>
                  </a:lnTo>
                  <a:lnTo>
                    <a:pt x="56" y="213"/>
                  </a:lnTo>
                  <a:lnTo>
                    <a:pt x="54" y="213"/>
                  </a:lnTo>
                  <a:lnTo>
                    <a:pt x="56" y="212"/>
                  </a:lnTo>
                  <a:lnTo>
                    <a:pt x="56" y="210"/>
                  </a:lnTo>
                  <a:lnTo>
                    <a:pt x="56" y="209"/>
                  </a:lnTo>
                  <a:lnTo>
                    <a:pt x="56" y="207"/>
                  </a:lnTo>
                  <a:lnTo>
                    <a:pt x="58" y="207"/>
                  </a:lnTo>
                  <a:lnTo>
                    <a:pt x="59" y="206"/>
                  </a:lnTo>
                  <a:lnTo>
                    <a:pt x="58" y="206"/>
                  </a:lnTo>
                  <a:lnTo>
                    <a:pt x="58" y="204"/>
                  </a:lnTo>
                  <a:lnTo>
                    <a:pt x="56" y="206"/>
                  </a:lnTo>
                  <a:lnTo>
                    <a:pt x="54" y="204"/>
                  </a:lnTo>
                  <a:lnTo>
                    <a:pt x="56" y="204"/>
                  </a:lnTo>
                  <a:lnTo>
                    <a:pt x="54" y="203"/>
                  </a:lnTo>
                  <a:lnTo>
                    <a:pt x="54" y="201"/>
                  </a:lnTo>
                  <a:lnTo>
                    <a:pt x="53" y="201"/>
                  </a:lnTo>
                  <a:lnTo>
                    <a:pt x="51" y="199"/>
                  </a:lnTo>
                  <a:lnTo>
                    <a:pt x="50" y="199"/>
                  </a:lnTo>
                  <a:lnTo>
                    <a:pt x="48" y="201"/>
                  </a:lnTo>
                  <a:lnTo>
                    <a:pt x="48" y="199"/>
                  </a:lnTo>
                  <a:lnTo>
                    <a:pt x="50" y="199"/>
                  </a:lnTo>
                  <a:lnTo>
                    <a:pt x="50" y="198"/>
                  </a:lnTo>
                  <a:lnTo>
                    <a:pt x="48" y="196"/>
                  </a:lnTo>
                  <a:lnTo>
                    <a:pt x="48" y="195"/>
                  </a:lnTo>
                  <a:lnTo>
                    <a:pt x="50" y="195"/>
                  </a:lnTo>
                  <a:lnTo>
                    <a:pt x="50" y="193"/>
                  </a:lnTo>
                  <a:lnTo>
                    <a:pt x="51" y="193"/>
                  </a:lnTo>
                  <a:lnTo>
                    <a:pt x="53" y="192"/>
                  </a:lnTo>
                  <a:lnTo>
                    <a:pt x="53" y="190"/>
                  </a:lnTo>
                  <a:lnTo>
                    <a:pt x="53" y="189"/>
                  </a:lnTo>
                  <a:lnTo>
                    <a:pt x="51" y="189"/>
                  </a:lnTo>
                  <a:lnTo>
                    <a:pt x="50" y="187"/>
                  </a:lnTo>
                  <a:lnTo>
                    <a:pt x="48" y="187"/>
                  </a:lnTo>
                  <a:lnTo>
                    <a:pt x="47" y="187"/>
                  </a:lnTo>
                  <a:lnTo>
                    <a:pt x="44" y="187"/>
                  </a:lnTo>
                  <a:lnTo>
                    <a:pt x="41" y="186"/>
                  </a:lnTo>
                  <a:lnTo>
                    <a:pt x="38" y="186"/>
                  </a:lnTo>
                  <a:lnTo>
                    <a:pt x="35" y="184"/>
                  </a:lnTo>
                  <a:lnTo>
                    <a:pt x="33" y="184"/>
                  </a:lnTo>
                  <a:lnTo>
                    <a:pt x="32" y="184"/>
                  </a:lnTo>
                  <a:lnTo>
                    <a:pt x="30" y="184"/>
                  </a:lnTo>
                  <a:lnTo>
                    <a:pt x="29" y="186"/>
                  </a:lnTo>
                  <a:lnTo>
                    <a:pt x="27" y="184"/>
                  </a:lnTo>
                  <a:lnTo>
                    <a:pt x="26" y="184"/>
                  </a:lnTo>
                  <a:lnTo>
                    <a:pt x="26" y="183"/>
                  </a:lnTo>
                  <a:lnTo>
                    <a:pt x="26" y="181"/>
                  </a:lnTo>
                  <a:lnTo>
                    <a:pt x="26" y="180"/>
                  </a:lnTo>
                  <a:lnTo>
                    <a:pt x="24" y="180"/>
                  </a:lnTo>
                  <a:lnTo>
                    <a:pt x="24" y="178"/>
                  </a:lnTo>
                  <a:lnTo>
                    <a:pt x="24" y="177"/>
                  </a:lnTo>
                  <a:lnTo>
                    <a:pt x="23" y="177"/>
                  </a:lnTo>
                  <a:lnTo>
                    <a:pt x="21" y="175"/>
                  </a:lnTo>
                  <a:lnTo>
                    <a:pt x="20" y="175"/>
                  </a:lnTo>
                  <a:lnTo>
                    <a:pt x="18" y="175"/>
                  </a:lnTo>
                  <a:lnTo>
                    <a:pt x="17" y="175"/>
                  </a:lnTo>
                  <a:lnTo>
                    <a:pt x="15" y="174"/>
                  </a:lnTo>
                  <a:lnTo>
                    <a:pt x="15" y="172"/>
                  </a:lnTo>
                  <a:lnTo>
                    <a:pt x="15" y="171"/>
                  </a:lnTo>
                  <a:lnTo>
                    <a:pt x="17" y="169"/>
                  </a:lnTo>
                  <a:lnTo>
                    <a:pt x="18" y="169"/>
                  </a:lnTo>
                  <a:lnTo>
                    <a:pt x="18" y="168"/>
                  </a:lnTo>
                  <a:lnTo>
                    <a:pt x="17" y="168"/>
                  </a:lnTo>
                  <a:lnTo>
                    <a:pt x="17" y="166"/>
                  </a:lnTo>
                  <a:lnTo>
                    <a:pt x="18" y="165"/>
                  </a:lnTo>
                  <a:lnTo>
                    <a:pt x="17" y="165"/>
                  </a:lnTo>
                  <a:lnTo>
                    <a:pt x="17" y="163"/>
                  </a:lnTo>
                  <a:lnTo>
                    <a:pt x="17" y="162"/>
                  </a:lnTo>
                  <a:lnTo>
                    <a:pt x="17" y="160"/>
                  </a:lnTo>
                  <a:lnTo>
                    <a:pt x="15" y="160"/>
                  </a:lnTo>
                  <a:lnTo>
                    <a:pt x="12" y="159"/>
                  </a:lnTo>
                  <a:lnTo>
                    <a:pt x="12" y="157"/>
                  </a:lnTo>
                  <a:lnTo>
                    <a:pt x="12" y="154"/>
                  </a:lnTo>
                  <a:lnTo>
                    <a:pt x="12" y="153"/>
                  </a:lnTo>
                  <a:lnTo>
                    <a:pt x="11" y="151"/>
                  </a:lnTo>
                  <a:lnTo>
                    <a:pt x="11" y="148"/>
                  </a:lnTo>
                  <a:lnTo>
                    <a:pt x="9" y="146"/>
                  </a:lnTo>
                  <a:lnTo>
                    <a:pt x="9" y="143"/>
                  </a:lnTo>
                  <a:lnTo>
                    <a:pt x="11" y="142"/>
                  </a:lnTo>
                  <a:lnTo>
                    <a:pt x="11" y="140"/>
                  </a:lnTo>
                  <a:lnTo>
                    <a:pt x="15" y="139"/>
                  </a:lnTo>
                  <a:lnTo>
                    <a:pt x="15" y="137"/>
                  </a:lnTo>
                  <a:lnTo>
                    <a:pt x="17" y="136"/>
                  </a:lnTo>
                  <a:lnTo>
                    <a:pt x="18" y="134"/>
                  </a:lnTo>
                  <a:lnTo>
                    <a:pt x="20" y="131"/>
                  </a:lnTo>
                  <a:lnTo>
                    <a:pt x="21" y="131"/>
                  </a:lnTo>
                  <a:lnTo>
                    <a:pt x="23" y="131"/>
                  </a:lnTo>
                  <a:lnTo>
                    <a:pt x="23" y="130"/>
                  </a:lnTo>
                  <a:lnTo>
                    <a:pt x="24" y="130"/>
                  </a:lnTo>
                  <a:lnTo>
                    <a:pt x="26" y="130"/>
                  </a:lnTo>
                  <a:lnTo>
                    <a:pt x="27" y="128"/>
                  </a:lnTo>
                  <a:lnTo>
                    <a:pt x="29" y="128"/>
                  </a:lnTo>
                  <a:lnTo>
                    <a:pt x="30" y="127"/>
                  </a:lnTo>
                  <a:lnTo>
                    <a:pt x="32" y="125"/>
                  </a:lnTo>
                  <a:lnTo>
                    <a:pt x="33" y="125"/>
                  </a:lnTo>
                  <a:lnTo>
                    <a:pt x="33" y="124"/>
                  </a:lnTo>
                  <a:lnTo>
                    <a:pt x="35" y="124"/>
                  </a:lnTo>
                  <a:lnTo>
                    <a:pt x="35" y="122"/>
                  </a:lnTo>
                  <a:lnTo>
                    <a:pt x="35" y="121"/>
                  </a:lnTo>
                  <a:lnTo>
                    <a:pt x="36" y="121"/>
                  </a:lnTo>
                  <a:lnTo>
                    <a:pt x="36" y="119"/>
                  </a:lnTo>
                  <a:lnTo>
                    <a:pt x="36" y="118"/>
                  </a:lnTo>
                  <a:lnTo>
                    <a:pt x="38" y="118"/>
                  </a:lnTo>
                  <a:lnTo>
                    <a:pt x="41" y="118"/>
                  </a:lnTo>
                  <a:lnTo>
                    <a:pt x="42" y="118"/>
                  </a:lnTo>
                  <a:lnTo>
                    <a:pt x="44" y="118"/>
                  </a:lnTo>
                  <a:lnTo>
                    <a:pt x="45" y="118"/>
                  </a:lnTo>
                  <a:lnTo>
                    <a:pt x="45" y="116"/>
                  </a:lnTo>
                  <a:lnTo>
                    <a:pt x="45" y="115"/>
                  </a:lnTo>
                  <a:lnTo>
                    <a:pt x="47" y="113"/>
                  </a:lnTo>
                  <a:lnTo>
                    <a:pt x="48" y="113"/>
                  </a:lnTo>
                  <a:lnTo>
                    <a:pt x="48" y="112"/>
                  </a:lnTo>
                  <a:lnTo>
                    <a:pt x="48" y="110"/>
                  </a:lnTo>
                  <a:lnTo>
                    <a:pt x="48" y="112"/>
                  </a:lnTo>
                  <a:lnTo>
                    <a:pt x="48" y="110"/>
                  </a:lnTo>
                  <a:lnTo>
                    <a:pt x="47" y="110"/>
                  </a:lnTo>
                  <a:lnTo>
                    <a:pt x="47" y="109"/>
                  </a:lnTo>
                  <a:lnTo>
                    <a:pt x="48" y="109"/>
                  </a:lnTo>
                  <a:lnTo>
                    <a:pt x="50" y="110"/>
                  </a:lnTo>
                  <a:lnTo>
                    <a:pt x="51" y="110"/>
                  </a:lnTo>
                  <a:lnTo>
                    <a:pt x="51" y="112"/>
                  </a:lnTo>
                  <a:lnTo>
                    <a:pt x="51" y="113"/>
                  </a:lnTo>
                  <a:lnTo>
                    <a:pt x="53" y="115"/>
                  </a:lnTo>
                  <a:lnTo>
                    <a:pt x="53" y="116"/>
                  </a:lnTo>
                  <a:lnTo>
                    <a:pt x="53" y="118"/>
                  </a:lnTo>
                  <a:lnTo>
                    <a:pt x="54" y="118"/>
                  </a:lnTo>
                  <a:lnTo>
                    <a:pt x="56" y="118"/>
                  </a:lnTo>
                  <a:lnTo>
                    <a:pt x="56" y="116"/>
                  </a:lnTo>
                  <a:lnTo>
                    <a:pt x="58" y="115"/>
                  </a:lnTo>
                  <a:lnTo>
                    <a:pt x="58" y="112"/>
                  </a:lnTo>
                  <a:lnTo>
                    <a:pt x="58" y="110"/>
                  </a:lnTo>
                  <a:lnTo>
                    <a:pt x="59" y="110"/>
                  </a:lnTo>
                  <a:lnTo>
                    <a:pt x="61" y="109"/>
                  </a:lnTo>
                  <a:lnTo>
                    <a:pt x="64" y="110"/>
                  </a:lnTo>
                  <a:lnTo>
                    <a:pt x="65" y="110"/>
                  </a:lnTo>
                  <a:lnTo>
                    <a:pt x="67" y="110"/>
                  </a:lnTo>
                  <a:lnTo>
                    <a:pt x="67" y="112"/>
                  </a:lnTo>
                  <a:lnTo>
                    <a:pt x="68" y="112"/>
                  </a:lnTo>
                  <a:lnTo>
                    <a:pt x="70" y="112"/>
                  </a:lnTo>
                  <a:lnTo>
                    <a:pt x="70" y="110"/>
                  </a:lnTo>
                  <a:lnTo>
                    <a:pt x="71" y="110"/>
                  </a:lnTo>
                  <a:lnTo>
                    <a:pt x="73" y="110"/>
                  </a:lnTo>
                  <a:lnTo>
                    <a:pt x="74" y="110"/>
                  </a:lnTo>
                  <a:lnTo>
                    <a:pt x="74" y="109"/>
                  </a:lnTo>
                  <a:lnTo>
                    <a:pt x="74" y="110"/>
                  </a:lnTo>
                  <a:lnTo>
                    <a:pt x="76" y="110"/>
                  </a:lnTo>
                  <a:lnTo>
                    <a:pt x="76" y="112"/>
                  </a:lnTo>
                  <a:lnTo>
                    <a:pt x="77" y="112"/>
                  </a:lnTo>
                  <a:lnTo>
                    <a:pt x="79" y="112"/>
                  </a:lnTo>
                  <a:lnTo>
                    <a:pt x="80" y="112"/>
                  </a:lnTo>
                  <a:lnTo>
                    <a:pt x="79" y="110"/>
                  </a:lnTo>
                  <a:lnTo>
                    <a:pt x="77" y="109"/>
                  </a:lnTo>
                  <a:lnTo>
                    <a:pt x="76" y="107"/>
                  </a:lnTo>
                  <a:lnTo>
                    <a:pt x="77" y="107"/>
                  </a:lnTo>
                  <a:lnTo>
                    <a:pt x="76" y="106"/>
                  </a:lnTo>
                  <a:lnTo>
                    <a:pt x="77" y="104"/>
                  </a:lnTo>
                  <a:lnTo>
                    <a:pt x="79" y="104"/>
                  </a:lnTo>
                  <a:lnTo>
                    <a:pt x="80" y="104"/>
                  </a:lnTo>
                  <a:lnTo>
                    <a:pt x="82" y="106"/>
                  </a:lnTo>
                  <a:lnTo>
                    <a:pt x="82" y="104"/>
                  </a:lnTo>
                  <a:lnTo>
                    <a:pt x="85" y="104"/>
                  </a:lnTo>
                  <a:lnTo>
                    <a:pt x="86" y="104"/>
                  </a:lnTo>
                  <a:lnTo>
                    <a:pt x="88" y="103"/>
                  </a:lnTo>
                  <a:lnTo>
                    <a:pt x="89" y="100"/>
                  </a:lnTo>
                  <a:lnTo>
                    <a:pt x="88" y="98"/>
                  </a:lnTo>
                  <a:lnTo>
                    <a:pt x="89" y="97"/>
                  </a:lnTo>
                  <a:lnTo>
                    <a:pt x="91" y="95"/>
                  </a:lnTo>
                  <a:lnTo>
                    <a:pt x="89" y="93"/>
                  </a:lnTo>
                  <a:lnTo>
                    <a:pt x="88" y="93"/>
                  </a:lnTo>
                  <a:lnTo>
                    <a:pt x="88" y="92"/>
                  </a:lnTo>
                  <a:lnTo>
                    <a:pt x="89" y="90"/>
                  </a:lnTo>
                  <a:lnTo>
                    <a:pt x="91" y="87"/>
                  </a:lnTo>
                  <a:lnTo>
                    <a:pt x="92" y="86"/>
                  </a:lnTo>
                  <a:lnTo>
                    <a:pt x="94" y="84"/>
                  </a:lnTo>
                  <a:lnTo>
                    <a:pt x="95" y="83"/>
                  </a:lnTo>
                  <a:lnTo>
                    <a:pt x="97" y="83"/>
                  </a:lnTo>
                  <a:lnTo>
                    <a:pt x="97" y="84"/>
                  </a:lnTo>
                  <a:lnTo>
                    <a:pt x="98" y="84"/>
                  </a:lnTo>
                  <a:lnTo>
                    <a:pt x="98" y="86"/>
                  </a:lnTo>
                  <a:lnTo>
                    <a:pt x="98" y="87"/>
                  </a:lnTo>
                  <a:lnTo>
                    <a:pt x="100" y="87"/>
                  </a:lnTo>
                  <a:lnTo>
                    <a:pt x="100" y="89"/>
                  </a:lnTo>
                  <a:lnTo>
                    <a:pt x="100" y="90"/>
                  </a:lnTo>
                  <a:lnTo>
                    <a:pt x="100" y="92"/>
                  </a:lnTo>
                  <a:lnTo>
                    <a:pt x="101" y="90"/>
                  </a:lnTo>
                  <a:lnTo>
                    <a:pt x="103" y="90"/>
                  </a:lnTo>
                  <a:lnTo>
                    <a:pt x="104" y="90"/>
                  </a:lnTo>
                  <a:lnTo>
                    <a:pt x="106" y="90"/>
                  </a:lnTo>
                  <a:lnTo>
                    <a:pt x="106" y="89"/>
                  </a:lnTo>
                  <a:lnTo>
                    <a:pt x="106" y="87"/>
                  </a:lnTo>
                  <a:lnTo>
                    <a:pt x="107" y="87"/>
                  </a:lnTo>
                  <a:lnTo>
                    <a:pt x="107" y="86"/>
                  </a:lnTo>
                  <a:lnTo>
                    <a:pt x="109" y="86"/>
                  </a:lnTo>
                  <a:lnTo>
                    <a:pt x="109" y="84"/>
                  </a:lnTo>
                  <a:lnTo>
                    <a:pt x="110" y="84"/>
                  </a:lnTo>
                  <a:lnTo>
                    <a:pt x="114" y="84"/>
                  </a:lnTo>
                  <a:lnTo>
                    <a:pt x="114" y="83"/>
                  </a:lnTo>
                  <a:lnTo>
                    <a:pt x="115" y="83"/>
                  </a:lnTo>
                  <a:lnTo>
                    <a:pt x="117" y="83"/>
                  </a:lnTo>
                  <a:lnTo>
                    <a:pt x="118" y="81"/>
                  </a:lnTo>
                  <a:lnTo>
                    <a:pt x="117" y="81"/>
                  </a:lnTo>
                  <a:lnTo>
                    <a:pt x="118" y="81"/>
                  </a:lnTo>
                  <a:lnTo>
                    <a:pt x="118" y="80"/>
                  </a:lnTo>
                  <a:lnTo>
                    <a:pt x="120" y="80"/>
                  </a:lnTo>
                  <a:lnTo>
                    <a:pt x="121" y="80"/>
                  </a:lnTo>
                  <a:lnTo>
                    <a:pt x="121" y="78"/>
                  </a:lnTo>
                  <a:lnTo>
                    <a:pt x="123" y="80"/>
                  </a:lnTo>
                  <a:lnTo>
                    <a:pt x="124" y="80"/>
                  </a:lnTo>
                  <a:lnTo>
                    <a:pt x="126" y="80"/>
                  </a:lnTo>
                  <a:lnTo>
                    <a:pt x="126" y="78"/>
                  </a:lnTo>
                  <a:lnTo>
                    <a:pt x="126" y="77"/>
                  </a:lnTo>
                  <a:lnTo>
                    <a:pt x="126" y="74"/>
                  </a:lnTo>
                  <a:lnTo>
                    <a:pt x="126" y="72"/>
                  </a:lnTo>
                  <a:lnTo>
                    <a:pt x="127" y="72"/>
                  </a:lnTo>
                  <a:lnTo>
                    <a:pt x="129" y="69"/>
                  </a:lnTo>
                  <a:lnTo>
                    <a:pt x="129" y="68"/>
                  </a:lnTo>
                  <a:lnTo>
                    <a:pt x="130" y="68"/>
                  </a:lnTo>
                  <a:lnTo>
                    <a:pt x="132" y="69"/>
                  </a:lnTo>
                  <a:lnTo>
                    <a:pt x="135" y="68"/>
                  </a:lnTo>
                  <a:lnTo>
                    <a:pt x="136" y="66"/>
                  </a:lnTo>
                  <a:lnTo>
                    <a:pt x="138" y="66"/>
                  </a:lnTo>
                  <a:lnTo>
                    <a:pt x="139" y="65"/>
                  </a:lnTo>
                  <a:lnTo>
                    <a:pt x="139" y="63"/>
                  </a:lnTo>
                  <a:lnTo>
                    <a:pt x="141" y="62"/>
                  </a:lnTo>
                  <a:lnTo>
                    <a:pt x="141" y="60"/>
                  </a:lnTo>
                  <a:lnTo>
                    <a:pt x="141" y="59"/>
                  </a:lnTo>
                  <a:lnTo>
                    <a:pt x="142" y="59"/>
                  </a:lnTo>
                  <a:lnTo>
                    <a:pt x="144" y="57"/>
                  </a:lnTo>
                  <a:lnTo>
                    <a:pt x="144" y="56"/>
                  </a:lnTo>
                  <a:lnTo>
                    <a:pt x="145" y="56"/>
                  </a:lnTo>
                  <a:lnTo>
                    <a:pt x="147" y="54"/>
                  </a:lnTo>
                  <a:lnTo>
                    <a:pt x="147" y="53"/>
                  </a:lnTo>
                  <a:lnTo>
                    <a:pt x="145" y="53"/>
                  </a:lnTo>
                  <a:lnTo>
                    <a:pt x="145" y="51"/>
                  </a:lnTo>
                  <a:lnTo>
                    <a:pt x="147" y="51"/>
                  </a:lnTo>
                  <a:lnTo>
                    <a:pt x="147" y="50"/>
                  </a:lnTo>
                  <a:lnTo>
                    <a:pt x="145" y="48"/>
                  </a:lnTo>
                  <a:lnTo>
                    <a:pt x="147" y="48"/>
                  </a:lnTo>
                  <a:lnTo>
                    <a:pt x="148" y="47"/>
                  </a:lnTo>
                  <a:lnTo>
                    <a:pt x="148" y="45"/>
                  </a:lnTo>
                  <a:lnTo>
                    <a:pt x="150" y="45"/>
                  </a:lnTo>
                  <a:lnTo>
                    <a:pt x="150" y="44"/>
                  </a:lnTo>
                  <a:lnTo>
                    <a:pt x="150" y="42"/>
                  </a:lnTo>
                  <a:lnTo>
                    <a:pt x="148" y="40"/>
                  </a:lnTo>
                  <a:lnTo>
                    <a:pt x="150" y="40"/>
                  </a:lnTo>
                  <a:lnTo>
                    <a:pt x="150" y="39"/>
                  </a:lnTo>
                  <a:lnTo>
                    <a:pt x="148" y="37"/>
                  </a:lnTo>
                  <a:lnTo>
                    <a:pt x="150" y="36"/>
                  </a:lnTo>
                  <a:lnTo>
                    <a:pt x="148" y="36"/>
                  </a:lnTo>
                  <a:lnTo>
                    <a:pt x="148" y="34"/>
                  </a:lnTo>
                  <a:lnTo>
                    <a:pt x="147" y="34"/>
                  </a:lnTo>
                  <a:lnTo>
                    <a:pt x="147" y="33"/>
                  </a:lnTo>
                  <a:lnTo>
                    <a:pt x="148" y="31"/>
                  </a:lnTo>
                  <a:lnTo>
                    <a:pt x="150" y="31"/>
                  </a:lnTo>
                  <a:lnTo>
                    <a:pt x="151" y="33"/>
                  </a:lnTo>
                  <a:lnTo>
                    <a:pt x="153" y="33"/>
                  </a:lnTo>
                  <a:lnTo>
                    <a:pt x="154" y="33"/>
                  </a:lnTo>
                  <a:lnTo>
                    <a:pt x="154" y="31"/>
                  </a:lnTo>
                  <a:lnTo>
                    <a:pt x="156" y="33"/>
                  </a:lnTo>
                  <a:lnTo>
                    <a:pt x="157" y="33"/>
                  </a:lnTo>
                  <a:lnTo>
                    <a:pt x="159" y="33"/>
                  </a:lnTo>
                  <a:lnTo>
                    <a:pt x="159" y="31"/>
                  </a:lnTo>
                  <a:lnTo>
                    <a:pt x="160" y="31"/>
                  </a:lnTo>
                  <a:lnTo>
                    <a:pt x="162" y="31"/>
                  </a:lnTo>
                  <a:lnTo>
                    <a:pt x="162" y="30"/>
                  </a:lnTo>
                  <a:lnTo>
                    <a:pt x="163" y="30"/>
                  </a:lnTo>
                  <a:lnTo>
                    <a:pt x="165" y="30"/>
                  </a:lnTo>
                  <a:lnTo>
                    <a:pt x="168" y="30"/>
                  </a:lnTo>
                  <a:lnTo>
                    <a:pt x="170" y="31"/>
                  </a:lnTo>
                  <a:lnTo>
                    <a:pt x="170" y="33"/>
                  </a:lnTo>
                  <a:lnTo>
                    <a:pt x="171" y="33"/>
                  </a:lnTo>
                  <a:lnTo>
                    <a:pt x="173" y="34"/>
                  </a:lnTo>
                  <a:lnTo>
                    <a:pt x="173" y="33"/>
                  </a:lnTo>
                  <a:lnTo>
                    <a:pt x="174" y="33"/>
                  </a:lnTo>
                  <a:lnTo>
                    <a:pt x="174" y="34"/>
                  </a:lnTo>
                  <a:lnTo>
                    <a:pt x="176" y="34"/>
                  </a:lnTo>
                  <a:lnTo>
                    <a:pt x="177" y="34"/>
                  </a:lnTo>
                  <a:lnTo>
                    <a:pt x="179" y="34"/>
                  </a:lnTo>
                  <a:lnTo>
                    <a:pt x="179" y="36"/>
                  </a:lnTo>
                  <a:lnTo>
                    <a:pt x="180" y="36"/>
                  </a:lnTo>
                  <a:lnTo>
                    <a:pt x="182" y="36"/>
                  </a:lnTo>
                  <a:lnTo>
                    <a:pt x="183" y="37"/>
                  </a:lnTo>
                  <a:lnTo>
                    <a:pt x="186" y="39"/>
                  </a:lnTo>
                  <a:lnTo>
                    <a:pt x="186" y="40"/>
                  </a:lnTo>
                  <a:lnTo>
                    <a:pt x="188" y="42"/>
                  </a:lnTo>
                  <a:lnTo>
                    <a:pt x="188" y="44"/>
                  </a:lnTo>
                  <a:lnTo>
                    <a:pt x="189" y="44"/>
                  </a:lnTo>
                  <a:lnTo>
                    <a:pt x="189" y="45"/>
                  </a:lnTo>
                  <a:lnTo>
                    <a:pt x="189" y="47"/>
                  </a:lnTo>
                  <a:lnTo>
                    <a:pt x="191" y="47"/>
                  </a:lnTo>
                  <a:lnTo>
                    <a:pt x="191" y="48"/>
                  </a:lnTo>
                  <a:lnTo>
                    <a:pt x="192" y="48"/>
                  </a:lnTo>
                  <a:lnTo>
                    <a:pt x="194" y="48"/>
                  </a:lnTo>
                  <a:lnTo>
                    <a:pt x="195" y="48"/>
                  </a:lnTo>
                  <a:lnTo>
                    <a:pt x="197" y="47"/>
                  </a:lnTo>
                  <a:lnTo>
                    <a:pt x="197" y="45"/>
                  </a:lnTo>
                  <a:lnTo>
                    <a:pt x="198" y="47"/>
                  </a:lnTo>
                  <a:lnTo>
                    <a:pt x="200" y="47"/>
                  </a:lnTo>
                  <a:lnTo>
                    <a:pt x="201" y="47"/>
                  </a:lnTo>
                  <a:lnTo>
                    <a:pt x="204" y="47"/>
                  </a:lnTo>
                  <a:lnTo>
                    <a:pt x="206" y="47"/>
                  </a:lnTo>
                  <a:lnTo>
                    <a:pt x="207" y="45"/>
                  </a:lnTo>
                  <a:lnTo>
                    <a:pt x="207" y="44"/>
                  </a:lnTo>
                  <a:lnTo>
                    <a:pt x="209" y="44"/>
                  </a:lnTo>
                  <a:lnTo>
                    <a:pt x="210" y="44"/>
                  </a:lnTo>
                  <a:lnTo>
                    <a:pt x="210" y="42"/>
                  </a:lnTo>
                  <a:lnTo>
                    <a:pt x="212" y="42"/>
                  </a:lnTo>
                  <a:lnTo>
                    <a:pt x="213" y="42"/>
                  </a:lnTo>
                  <a:lnTo>
                    <a:pt x="213" y="40"/>
                  </a:lnTo>
                  <a:lnTo>
                    <a:pt x="215" y="40"/>
                  </a:lnTo>
                  <a:lnTo>
                    <a:pt x="215" y="39"/>
                  </a:lnTo>
                  <a:lnTo>
                    <a:pt x="215" y="37"/>
                  </a:lnTo>
                  <a:lnTo>
                    <a:pt x="216" y="37"/>
                  </a:lnTo>
                  <a:lnTo>
                    <a:pt x="218" y="36"/>
                  </a:lnTo>
                  <a:lnTo>
                    <a:pt x="218" y="34"/>
                  </a:lnTo>
                  <a:lnTo>
                    <a:pt x="219" y="34"/>
                  </a:lnTo>
                  <a:lnTo>
                    <a:pt x="221" y="34"/>
                  </a:lnTo>
                  <a:lnTo>
                    <a:pt x="222" y="36"/>
                  </a:lnTo>
                  <a:lnTo>
                    <a:pt x="224" y="36"/>
                  </a:lnTo>
                  <a:lnTo>
                    <a:pt x="224" y="37"/>
                  </a:lnTo>
                  <a:lnTo>
                    <a:pt x="227" y="39"/>
                  </a:lnTo>
                  <a:lnTo>
                    <a:pt x="226" y="39"/>
                  </a:lnTo>
                  <a:lnTo>
                    <a:pt x="226" y="40"/>
                  </a:lnTo>
                  <a:lnTo>
                    <a:pt x="227" y="40"/>
                  </a:lnTo>
                  <a:lnTo>
                    <a:pt x="229" y="42"/>
                  </a:lnTo>
                  <a:lnTo>
                    <a:pt x="229" y="44"/>
                  </a:lnTo>
                  <a:lnTo>
                    <a:pt x="230" y="44"/>
                  </a:lnTo>
                  <a:lnTo>
                    <a:pt x="232" y="44"/>
                  </a:lnTo>
                  <a:lnTo>
                    <a:pt x="232" y="45"/>
                  </a:lnTo>
                  <a:lnTo>
                    <a:pt x="235" y="45"/>
                  </a:lnTo>
                  <a:lnTo>
                    <a:pt x="235" y="44"/>
                  </a:lnTo>
                  <a:lnTo>
                    <a:pt x="235" y="45"/>
                  </a:lnTo>
                  <a:lnTo>
                    <a:pt x="236" y="45"/>
                  </a:lnTo>
                  <a:lnTo>
                    <a:pt x="236" y="44"/>
                  </a:lnTo>
                  <a:lnTo>
                    <a:pt x="236" y="42"/>
                  </a:lnTo>
                  <a:lnTo>
                    <a:pt x="236" y="40"/>
                  </a:lnTo>
                  <a:lnTo>
                    <a:pt x="238" y="39"/>
                  </a:lnTo>
                  <a:lnTo>
                    <a:pt x="238" y="37"/>
                  </a:lnTo>
                  <a:lnTo>
                    <a:pt x="238" y="36"/>
                  </a:lnTo>
                  <a:lnTo>
                    <a:pt x="238" y="34"/>
                  </a:lnTo>
                  <a:lnTo>
                    <a:pt x="236" y="34"/>
                  </a:lnTo>
                  <a:lnTo>
                    <a:pt x="236" y="33"/>
                  </a:lnTo>
                  <a:lnTo>
                    <a:pt x="233" y="33"/>
                  </a:lnTo>
                  <a:lnTo>
                    <a:pt x="232" y="33"/>
                  </a:lnTo>
                  <a:lnTo>
                    <a:pt x="232" y="31"/>
                  </a:lnTo>
                  <a:lnTo>
                    <a:pt x="230" y="33"/>
                  </a:lnTo>
                  <a:lnTo>
                    <a:pt x="230" y="31"/>
                  </a:lnTo>
                  <a:lnTo>
                    <a:pt x="230" y="30"/>
                  </a:lnTo>
                  <a:lnTo>
                    <a:pt x="229" y="28"/>
                  </a:lnTo>
                  <a:lnTo>
                    <a:pt x="229" y="27"/>
                  </a:lnTo>
                  <a:lnTo>
                    <a:pt x="227" y="25"/>
                  </a:lnTo>
                  <a:lnTo>
                    <a:pt x="229" y="24"/>
                  </a:lnTo>
                  <a:lnTo>
                    <a:pt x="227" y="24"/>
                  </a:lnTo>
                  <a:lnTo>
                    <a:pt x="227" y="22"/>
                  </a:lnTo>
                  <a:lnTo>
                    <a:pt x="229" y="21"/>
                  </a:lnTo>
                  <a:lnTo>
                    <a:pt x="227" y="21"/>
                  </a:lnTo>
                  <a:lnTo>
                    <a:pt x="229" y="21"/>
                  </a:lnTo>
                  <a:lnTo>
                    <a:pt x="230" y="21"/>
                  </a:lnTo>
                  <a:lnTo>
                    <a:pt x="232" y="21"/>
                  </a:lnTo>
                  <a:lnTo>
                    <a:pt x="233" y="21"/>
                  </a:lnTo>
                  <a:lnTo>
                    <a:pt x="232" y="21"/>
                  </a:lnTo>
                  <a:lnTo>
                    <a:pt x="230" y="18"/>
                  </a:lnTo>
                  <a:lnTo>
                    <a:pt x="230" y="16"/>
                  </a:lnTo>
                  <a:lnTo>
                    <a:pt x="229" y="16"/>
                  </a:lnTo>
                  <a:lnTo>
                    <a:pt x="230" y="15"/>
                  </a:lnTo>
                  <a:lnTo>
                    <a:pt x="229" y="15"/>
                  </a:lnTo>
                  <a:lnTo>
                    <a:pt x="230" y="13"/>
                  </a:lnTo>
                  <a:lnTo>
                    <a:pt x="232" y="13"/>
                  </a:lnTo>
                  <a:lnTo>
                    <a:pt x="233" y="13"/>
                  </a:lnTo>
                  <a:lnTo>
                    <a:pt x="235" y="12"/>
                  </a:lnTo>
                  <a:lnTo>
                    <a:pt x="236" y="12"/>
                  </a:lnTo>
                  <a:lnTo>
                    <a:pt x="238" y="10"/>
                  </a:lnTo>
                  <a:lnTo>
                    <a:pt x="239" y="10"/>
                  </a:lnTo>
                  <a:lnTo>
                    <a:pt x="242" y="10"/>
                  </a:lnTo>
                  <a:lnTo>
                    <a:pt x="242" y="9"/>
                  </a:lnTo>
                  <a:lnTo>
                    <a:pt x="241" y="9"/>
                  </a:lnTo>
                  <a:lnTo>
                    <a:pt x="241" y="7"/>
                  </a:lnTo>
                  <a:lnTo>
                    <a:pt x="241" y="6"/>
                  </a:lnTo>
                  <a:lnTo>
                    <a:pt x="242" y="6"/>
                  </a:lnTo>
                  <a:lnTo>
                    <a:pt x="244" y="6"/>
                  </a:lnTo>
                  <a:lnTo>
                    <a:pt x="245" y="4"/>
                  </a:lnTo>
                  <a:lnTo>
                    <a:pt x="248" y="4"/>
                  </a:lnTo>
                  <a:lnTo>
                    <a:pt x="248" y="3"/>
                  </a:lnTo>
                  <a:lnTo>
                    <a:pt x="251" y="4"/>
                  </a:lnTo>
                  <a:lnTo>
                    <a:pt x="254" y="3"/>
                  </a:lnTo>
                  <a:lnTo>
                    <a:pt x="256" y="3"/>
                  </a:lnTo>
                  <a:lnTo>
                    <a:pt x="256" y="1"/>
                  </a:lnTo>
                  <a:lnTo>
                    <a:pt x="257" y="1"/>
                  </a:lnTo>
                  <a:lnTo>
                    <a:pt x="259" y="1"/>
                  </a:lnTo>
                  <a:lnTo>
                    <a:pt x="260" y="3"/>
                  </a:lnTo>
                  <a:lnTo>
                    <a:pt x="262" y="3"/>
                  </a:lnTo>
                  <a:lnTo>
                    <a:pt x="263" y="3"/>
                  </a:lnTo>
                  <a:lnTo>
                    <a:pt x="263" y="4"/>
                  </a:lnTo>
                  <a:lnTo>
                    <a:pt x="265" y="3"/>
                  </a:lnTo>
                  <a:lnTo>
                    <a:pt x="265" y="1"/>
                  </a:lnTo>
                  <a:lnTo>
                    <a:pt x="266" y="1"/>
                  </a:lnTo>
                  <a:lnTo>
                    <a:pt x="268" y="0"/>
                  </a:lnTo>
                  <a:lnTo>
                    <a:pt x="269" y="0"/>
                  </a:lnTo>
                  <a:lnTo>
                    <a:pt x="269" y="1"/>
                  </a:lnTo>
                  <a:lnTo>
                    <a:pt x="271" y="1"/>
                  </a:lnTo>
                  <a:lnTo>
                    <a:pt x="272" y="1"/>
                  </a:lnTo>
                  <a:lnTo>
                    <a:pt x="274" y="3"/>
                  </a:lnTo>
                  <a:lnTo>
                    <a:pt x="275" y="3"/>
                  </a:lnTo>
                  <a:lnTo>
                    <a:pt x="278" y="3"/>
                  </a:lnTo>
                  <a:lnTo>
                    <a:pt x="280" y="3"/>
                  </a:lnTo>
                  <a:lnTo>
                    <a:pt x="282" y="3"/>
                  </a:lnTo>
                  <a:lnTo>
                    <a:pt x="283" y="4"/>
                  </a:lnTo>
                  <a:lnTo>
                    <a:pt x="285" y="4"/>
                  </a:lnTo>
                  <a:lnTo>
                    <a:pt x="285" y="6"/>
                  </a:lnTo>
                  <a:lnTo>
                    <a:pt x="286" y="6"/>
                  </a:lnTo>
                  <a:lnTo>
                    <a:pt x="286" y="7"/>
                  </a:lnTo>
                  <a:lnTo>
                    <a:pt x="286" y="12"/>
                  </a:lnTo>
                  <a:lnTo>
                    <a:pt x="288" y="10"/>
                  </a:lnTo>
                  <a:lnTo>
                    <a:pt x="289" y="10"/>
                  </a:lnTo>
                  <a:lnTo>
                    <a:pt x="289" y="9"/>
                  </a:lnTo>
                  <a:lnTo>
                    <a:pt x="289" y="7"/>
                  </a:lnTo>
                  <a:lnTo>
                    <a:pt x="291" y="7"/>
                  </a:lnTo>
                  <a:lnTo>
                    <a:pt x="292" y="7"/>
                  </a:lnTo>
                  <a:lnTo>
                    <a:pt x="294" y="7"/>
                  </a:lnTo>
                  <a:lnTo>
                    <a:pt x="295" y="7"/>
                  </a:lnTo>
                  <a:lnTo>
                    <a:pt x="297" y="7"/>
                  </a:lnTo>
                  <a:lnTo>
                    <a:pt x="298" y="7"/>
                  </a:lnTo>
                  <a:lnTo>
                    <a:pt x="300" y="9"/>
                  </a:lnTo>
                  <a:lnTo>
                    <a:pt x="300" y="10"/>
                  </a:lnTo>
                  <a:lnTo>
                    <a:pt x="301" y="10"/>
                  </a:lnTo>
                  <a:lnTo>
                    <a:pt x="303" y="12"/>
                  </a:lnTo>
                  <a:lnTo>
                    <a:pt x="303" y="13"/>
                  </a:lnTo>
                  <a:lnTo>
                    <a:pt x="304" y="13"/>
                  </a:lnTo>
                  <a:lnTo>
                    <a:pt x="304" y="15"/>
                  </a:lnTo>
                  <a:lnTo>
                    <a:pt x="306" y="15"/>
                  </a:lnTo>
                  <a:lnTo>
                    <a:pt x="306" y="16"/>
                  </a:lnTo>
                  <a:lnTo>
                    <a:pt x="309" y="18"/>
                  </a:lnTo>
                  <a:lnTo>
                    <a:pt x="309" y="16"/>
                  </a:lnTo>
                  <a:lnTo>
                    <a:pt x="310" y="16"/>
                  </a:lnTo>
                  <a:lnTo>
                    <a:pt x="313" y="15"/>
                  </a:lnTo>
                  <a:lnTo>
                    <a:pt x="315" y="15"/>
                  </a:lnTo>
                  <a:lnTo>
                    <a:pt x="316" y="13"/>
                  </a:lnTo>
                  <a:lnTo>
                    <a:pt x="316" y="15"/>
                  </a:lnTo>
                  <a:lnTo>
                    <a:pt x="316" y="16"/>
                  </a:lnTo>
                  <a:lnTo>
                    <a:pt x="316" y="15"/>
                  </a:lnTo>
                  <a:lnTo>
                    <a:pt x="315" y="16"/>
                  </a:lnTo>
                  <a:lnTo>
                    <a:pt x="315" y="18"/>
                  </a:lnTo>
                  <a:lnTo>
                    <a:pt x="316" y="18"/>
                  </a:lnTo>
                  <a:lnTo>
                    <a:pt x="318" y="19"/>
                  </a:lnTo>
                  <a:lnTo>
                    <a:pt x="319" y="19"/>
                  </a:lnTo>
                  <a:lnTo>
                    <a:pt x="321" y="19"/>
                  </a:lnTo>
                  <a:lnTo>
                    <a:pt x="321" y="21"/>
                  </a:lnTo>
                  <a:lnTo>
                    <a:pt x="322" y="21"/>
                  </a:lnTo>
                  <a:lnTo>
                    <a:pt x="321" y="22"/>
                  </a:lnTo>
                  <a:lnTo>
                    <a:pt x="321" y="24"/>
                  </a:lnTo>
                  <a:lnTo>
                    <a:pt x="321" y="25"/>
                  </a:lnTo>
                  <a:lnTo>
                    <a:pt x="319" y="25"/>
                  </a:lnTo>
                  <a:lnTo>
                    <a:pt x="319" y="27"/>
                  </a:lnTo>
                  <a:lnTo>
                    <a:pt x="318" y="25"/>
                  </a:lnTo>
                  <a:lnTo>
                    <a:pt x="316" y="25"/>
                  </a:lnTo>
                  <a:lnTo>
                    <a:pt x="315" y="25"/>
                  </a:lnTo>
                  <a:lnTo>
                    <a:pt x="313" y="25"/>
                  </a:lnTo>
                  <a:lnTo>
                    <a:pt x="312" y="25"/>
                  </a:lnTo>
                  <a:lnTo>
                    <a:pt x="309" y="24"/>
                  </a:lnTo>
                  <a:lnTo>
                    <a:pt x="309" y="22"/>
                  </a:lnTo>
                  <a:lnTo>
                    <a:pt x="309" y="24"/>
                  </a:lnTo>
                  <a:lnTo>
                    <a:pt x="307" y="24"/>
                  </a:lnTo>
                  <a:lnTo>
                    <a:pt x="307" y="25"/>
                  </a:lnTo>
                  <a:lnTo>
                    <a:pt x="307" y="27"/>
                  </a:lnTo>
                  <a:lnTo>
                    <a:pt x="307" y="28"/>
                  </a:lnTo>
                  <a:lnTo>
                    <a:pt x="306" y="28"/>
                  </a:lnTo>
                  <a:lnTo>
                    <a:pt x="306" y="30"/>
                  </a:lnTo>
                  <a:lnTo>
                    <a:pt x="306" y="31"/>
                  </a:lnTo>
                  <a:lnTo>
                    <a:pt x="306" y="33"/>
                  </a:lnTo>
                  <a:lnTo>
                    <a:pt x="307" y="33"/>
                  </a:lnTo>
                  <a:lnTo>
                    <a:pt x="309" y="34"/>
                  </a:lnTo>
                  <a:lnTo>
                    <a:pt x="309" y="36"/>
                  </a:lnTo>
                  <a:lnTo>
                    <a:pt x="309" y="37"/>
                  </a:lnTo>
                  <a:lnTo>
                    <a:pt x="309" y="39"/>
                  </a:lnTo>
                  <a:lnTo>
                    <a:pt x="310" y="39"/>
                  </a:lnTo>
                  <a:lnTo>
                    <a:pt x="310" y="40"/>
                  </a:lnTo>
                  <a:lnTo>
                    <a:pt x="310" y="42"/>
                  </a:lnTo>
                  <a:lnTo>
                    <a:pt x="309" y="44"/>
                  </a:lnTo>
                  <a:lnTo>
                    <a:pt x="310" y="45"/>
                  </a:lnTo>
                  <a:lnTo>
                    <a:pt x="310" y="47"/>
                  </a:lnTo>
                  <a:lnTo>
                    <a:pt x="312" y="47"/>
                  </a:lnTo>
                  <a:lnTo>
                    <a:pt x="312" y="48"/>
                  </a:lnTo>
                  <a:lnTo>
                    <a:pt x="313" y="47"/>
                  </a:lnTo>
                  <a:lnTo>
                    <a:pt x="313" y="45"/>
                  </a:lnTo>
                  <a:lnTo>
                    <a:pt x="315" y="45"/>
                  </a:lnTo>
                  <a:lnTo>
                    <a:pt x="315" y="47"/>
                  </a:lnTo>
                  <a:lnTo>
                    <a:pt x="316" y="48"/>
                  </a:lnTo>
                  <a:lnTo>
                    <a:pt x="318" y="50"/>
                  </a:lnTo>
                  <a:lnTo>
                    <a:pt x="319" y="50"/>
                  </a:lnTo>
                  <a:lnTo>
                    <a:pt x="321" y="51"/>
                  </a:lnTo>
                  <a:lnTo>
                    <a:pt x="321" y="50"/>
                  </a:lnTo>
                  <a:lnTo>
                    <a:pt x="321" y="51"/>
                  </a:lnTo>
                  <a:lnTo>
                    <a:pt x="324" y="51"/>
                  </a:lnTo>
                  <a:lnTo>
                    <a:pt x="325" y="53"/>
                  </a:lnTo>
                  <a:lnTo>
                    <a:pt x="325" y="54"/>
                  </a:lnTo>
                  <a:lnTo>
                    <a:pt x="325" y="56"/>
                  </a:lnTo>
                  <a:lnTo>
                    <a:pt x="325" y="54"/>
                  </a:lnTo>
                  <a:lnTo>
                    <a:pt x="324" y="54"/>
                  </a:lnTo>
                  <a:lnTo>
                    <a:pt x="322" y="54"/>
                  </a:lnTo>
                  <a:lnTo>
                    <a:pt x="322" y="56"/>
                  </a:lnTo>
                  <a:lnTo>
                    <a:pt x="321" y="60"/>
                  </a:lnTo>
                  <a:lnTo>
                    <a:pt x="322" y="60"/>
                  </a:lnTo>
                  <a:lnTo>
                    <a:pt x="321" y="62"/>
                  </a:lnTo>
                  <a:lnTo>
                    <a:pt x="319" y="60"/>
                  </a:lnTo>
                  <a:lnTo>
                    <a:pt x="319" y="62"/>
                  </a:lnTo>
                  <a:lnTo>
                    <a:pt x="321" y="62"/>
                  </a:lnTo>
                  <a:lnTo>
                    <a:pt x="322" y="62"/>
                  </a:lnTo>
                  <a:lnTo>
                    <a:pt x="321" y="63"/>
                  </a:lnTo>
                  <a:lnTo>
                    <a:pt x="322" y="63"/>
                  </a:lnTo>
                  <a:lnTo>
                    <a:pt x="322" y="65"/>
                  </a:lnTo>
                  <a:lnTo>
                    <a:pt x="322" y="66"/>
                  </a:lnTo>
                  <a:lnTo>
                    <a:pt x="324" y="66"/>
                  </a:lnTo>
                  <a:lnTo>
                    <a:pt x="325" y="68"/>
                  </a:lnTo>
                  <a:lnTo>
                    <a:pt x="325" y="69"/>
                  </a:lnTo>
                  <a:lnTo>
                    <a:pt x="325" y="71"/>
                  </a:lnTo>
                  <a:lnTo>
                    <a:pt x="324" y="72"/>
                  </a:lnTo>
                  <a:lnTo>
                    <a:pt x="325" y="72"/>
                  </a:lnTo>
                  <a:lnTo>
                    <a:pt x="327" y="71"/>
                  </a:lnTo>
                  <a:lnTo>
                    <a:pt x="327" y="72"/>
                  </a:lnTo>
                  <a:lnTo>
                    <a:pt x="328" y="72"/>
                  </a:lnTo>
                  <a:lnTo>
                    <a:pt x="328" y="74"/>
                  </a:lnTo>
                  <a:lnTo>
                    <a:pt x="330" y="75"/>
                  </a:lnTo>
                  <a:lnTo>
                    <a:pt x="330" y="77"/>
                  </a:lnTo>
                  <a:lnTo>
                    <a:pt x="333" y="78"/>
                  </a:lnTo>
                  <a:lnTo>
                    <a:pt x="334" y="80"/>
                  </a:lnTo>
                  <a:lnTo>
                    <a:pt x="333" y="81"/>
                  </a:lnTo>
                  <a:lnTo>
                    <a:pt x="333" y="83"/>
                  </a:lnTo>
                  <a:lnTo>
                    <a:pt x="331" y="84"/>
                  </a:lnTo>
                  <a:lnTo>
                    <a:pt x="331" y="86"/>
                  </a:lnTo>
                  <a:lnTo>
                    <a:pt x="331" y="87"/>
                  </a:lnTo>
                  <a:lnTo>
                    <a:pt x="331" y="89"/>
                  </a:lnTo>
                  <a:lnTo>
                    <a:pt x="331" y="90"/>
                  </a:lnTo>
                  <a:lnTo>
                    <a:pt x="331" y="92"/>
                  </a:lnTo>
                  <a:lnTo>
                    <a:pt x="334" y="92"/>
                  </a:lnTo>
                  <a:lnTo>
                    <a:pt x="333" y="95"/>
                  </a:lnTo>
                  <a:lnTo>
                    <a:pt x="334" y="95"/>
                  </a:lnTo>
                  <a:lnTo>
                    <a:pt x="334" y="97"/>
                  </a:lnTo>
                  <a:lnTo>
                    <a:pt x="333" y="97"/>
                  </a:lnTo>
                  <a:lnTo>
                    <a:pt x="333" y="98"/>
                  </a:lnTo>
                  <a:lnTo>
                    <a:pt x="333" y="100"/>
                  </a:lnTo>
                  <a:lnTo>
                    <a:pt x="334" y="101"/>
                  </a:lnTo>
                  <a:lnTo>
                    <a:pt x="333" y="106"/>
                  </a:lnTo>
                  <a:lnTo>
                    <a:pt x="338" y="106"/>
                  </a:lnTo>
                  <a:lnTo>
                    <a:pt x="338" y="109"/>
                  </a:lnTo>
                  <a:lnTo>
                    <a:pt x="341" y="109"/>
                  </a:lnTo>
                  <a:lnTo>
                    <a:pt x="342" y="107"/>
                  </a:lnTo>
                  <a:lnTo>
                    <a:pt x="344" y="107"/>
                  </a:lnTo>
                  <a:lnTo>
                    <a:pt x="345" y="107"/>
                  </a:lnTo>
                  <a:lnTo>
                    <a:pt x="347" y="107"/>
                  </a:lnTo>
                  <a:lnTo>
                    <a:pt x="347" y="109"/>
                  </a:lnTo>
                  <a:lnTo>
                    <a:pt x="345" y="109"/>
                  </a:lnTo>
                  <a:lnTo>
                    <a:pt x="344" y="110"/>
                  </a:lnTo>
                  <a:lnTo>
                    <a:pt x="342" y="112"/>
                  </a:lnTo>
                  <a:lnTo>
                    <a:pt x="341" y="112"/>
                  </a:lnTo>
                  <a:lnTo>
                    <a:pt x="344" y="112"/>
                  </a:lnTo>
                  <a:lnTo>
                    <a:pt x="345" y="113"/>
                  </a:lnTo>
                  <a:lnTo>
                    <a:pt x="347" y="113"/>
                  </a:lnTo>
                  <a:lnTo>
                    <a:pt x="348" y="112"/>
                  </a:lnTo>
                  <a:lnTo>
                    <a:pt x="350" y="113"/>
                  </a:lnTo>
                  <a:lnTo>
                    <a:pt x="350" y="112"/>
                  </a:lnTo>
                  <a:lnTo>
                    <a:pt x="351" y="112"/>
                  </a:lnTo>
                  <a:lnTo>
                    <a:pt x="351" y="110"/>
                  </a:lnTo>
                  <a:lnTo>
                    <a:pt x="354" y="110"/>
                  </a:lnTo>
                  <a:lnTo>
                    <a:pt x="356" y="109"/>
                  </a:lnTo>
                  <a:lnTo>
                    <a:pt x="357" y="109"/>
                  </a:lnTo>
                  <a:lnTo>
                    <a:pt x="357" y="110"/>
                  </a:lnTo>
                  <a:lnTo>
                    <a:pt x="359" y="110"/>
                  </a:lnTo>
                  <a:lnTo>
                    <a:pt x="360" y="110"/>
                  </a:lnTo>
                  <a:lnTo>
                    <a:pt x="359" y="109"/>
                  </a:lnTo>
                  <a:lnTo>
                    <a:pt x="357" y="109"/>
                  </a:lnTo>
                  <a:lnTo>
                    <a:pt x="359" y="109"/>
                  </a:lnTo>
                  <a:lnTo>
                    <a:pt x="357" y="109"/>
                  </a:lnTo>
                  <a:lnTo>
                    <a:pt x="357" y="107"/>
                  </a:lnTo>
                  <a:lnTo>
                    <a:pt x="359" y="107"/>
                  </a:lnTo>
                  <a:lnTo>
                    <a:pt x="360" y="106"/>
                  </a:lnTo>
                  <a:lnTo>
                    <a:pt x="362" y="107"/>
                  </a:lnTo>
                  <a:lnTo>
                    <a:pt x="363" y="106"/>
                  </a:lnTo>
                  <a:lnTo>
                    <a:pt x="365" y="106"/>
                  </a:lnTo>
                  <a:lnTo>
                    <a:pt x="366" y="106"/>
                  </a:lnTo>
                  <a:lnTo>
                    <a:pt x="366" y="107"/>
                  </a:lnTo>
                  <a:lnTo>
                    <a:pt x="368" y="107"/>
                  </a:lnTo>
                  <a:lnTo>
                    <a:pt x="369" y="109"/>
                  </a:lnTo>
                  <a:lnTo>
                    <a:pt x="371" y="109"/>
                  </a:lnTo>
                  <a:lnTo>
                    <a:pt x="372" y="110"/>
                  </a:lnTo>
                  <a:lnTo>
                    <a:pt x="374" y="110"/>
                  </a:lnTo>
                  <a:lnTo>
                    <a:pt x="374" y="112"/>
                  </a:lnTo>
                  <a:lnTo>
                    <a:pt x="374" y="110"/>
                  </a:lnTo>
                  <a:lnTo>
                    <a:pt x="375" y="110"/>
                  </a:lnTo>
                  <a:lnTo>
                    <a:pt x="375" y="112"/>
                  </a:lnTo>
                  <a:lnTo>
                    <a:pt x="378" y="112"/>
                  </a:lnTo>
                  <a:lnTo>
                    <a:pt x="380" y="113"/>
                  </a:lnTo>
                  <a:lnTo>
                    <a:pt x="380" y="112"/>
                  </a:lnTo>
                  <a:lnTo>
                    <a:pt x="380" y="113"/>
                  </a:lnTo>
                  <a:lnTo>
                    <a:pt x="380" y="115"/>
                  </a:lnTo>
                  <a:lnTo>
                    <a:pt x="381" y="113"/>
                  </a:lnTo>
                  <a:lnTo>
                    <a:pt x="383" y="113"/>
                  </a:lnTo>
                  <a:lnTo>
                    <a:pt x="384" y="115"/>
                  </a:lnTo>
                  <a:lnTo>
                    <a:pt x="383" y="116"/>
                  </a:lnTo>
                  <a:lnTo>
                    <a:pt x="384" y="116"/>
                  </a:lnTo>
                  <a:lnTo>
                    <a:pt x="384" y="118"/>
                  </a:lnTo>
                  <a:lnTo>
                    <a:pt x="386" y="116"/>
                  </a:lnTo>
                  <a:lnTo>
                    <a:pt x="387" y="118"/>
                  </a:lnTo>
                  <a:lnTo>
                    <a:pt x="387" y="119"/>
                  </a:lnTo>
                  <a:lnTo>
                    <a:pt x="389" y="118"/>
                  </a:lnTo>
                  <a:lnTo>
                    <a:pt x="390" y="118"/>
                  </a:lnTo>
                  <a:lnTo>
                    <a:pt x="392" y="119"/>
                  </a:lnTo>
                  <a:lnTo>
                    <a:pt x="394" y="118"/>
                  </a:lnTo>
                  <a:lnTo>
                    <a:pt x="395" y="118"/>
                  </a:lnTo>
                  <a:lnTo>
                    <a:pt x="397" y="118"/>
                  </a:lnTo>
                  <a:lnTo>
                    <a:pt x="398" y="118"/>
                  </a:lnTo>
                  <a:lnTo>
                    <a:pt x="398" y="116"/>
                  </a:lnTo>
                  <a:lnTo>
                    <a:pt x="400" y="116"/>
                  </a:lnTo>
                  <a:lnTo>
                    <a:pt x="401" y="116"/>
                  </a:lnTo>
                  <a:lnTo>
                    <a:pt x="401" y="118"/>
                  </a:lnTo>
                  <a:lnTo>
                    <a:pt x="404" y="118"/>
                  </a:lnTo>
                  <a:lnTo>
                    <a:pt x="404" y="116"/>
                  </a:lnTo>
                  <a:lnTo>
                    <a:pt x="406" y="115"/>
                  </a:lnTo>
                  <a:lnTo>
                    <a:pt x="407" y="116"/>
                  </a:lnTo>
                  <a:lnTo>
                    <a:pt x="409" y="116"/>
                  </a:lnTo>
                  <a:lnTo>
                    <a:pt x="409" y="115"/>
                  </a:lnTo>
                  <a:lnTo>
                    <a:pt x="409" y="113"/>
                  </a:lnTo>
                  <a:lnTo>
                    <a:pt x="410" y="113"/>
                  </a:lnTo>
                  <a:lnTo>
                    <a:pt x="413" y="113"/>
                  </a:lnTo>
                  <a:lnTo>
                    <a:pt x="415" y="113"/>
                  </a:lnTo>
                  <a:lnTo>
                    <a:pt x="415" y="115"/>
                  </a:lnTo>
                  <a:lnTo>
                    <a:pt x="416" y="115"/>
                  </a:lnTo>
                  <a:lnTo>
                    <a:pt x="415" y="116"/>
                  </a:lnTo>
                  <a:lnTo>
                    <a:pt x="416" y="116"/>
                  </a:lnTo>
                  <a:lnTo>
                    <a:pt x="418" y="116"/>
                  </a:lnTo>
                  <a:lnTo>
                    <a:pt x="421" y="116"/>
                  </a:lnTo>
                  <a:lnTo>
                    <a:pt x="421" y="118"/>
                  </a:lnTo>
                  <a:lnTo>
                    <a:pt x="421" y="119"/>
                  </a:lnTo>
                  <a:lnTo>
                    <a:pt x="419" y="121"/>
                  </a:lnTo>
                  <a:lnTo>
                    <a:pt x="421" y="121"/>
                  </a:lnTo>
                  <a:lnTo>
                    <a:pt x="422" y="119"/>
                  </a:lnTo>
                  <a:lnTo>
                    <a:pt x="430" y="118"/>
                  </a:lnTo>
                  <a:lnTo>
                    <a:pt x="430" y="116"/>
                  </a:lnTo>
                  <a:lnTo>
                    <a:pt x="431" y="118"/>
                  </a:lnTo>
                  <a:lnTo>
                    <a:pt x="433" y="118"/>
                  </a:lnTo>
                  <a:lnTo>
                    <a:pt x="437" y="116"/>
                  </a:lnTo>
                  <a:lnTo>
                    <a:pt x="439" y="115"/>
                  </a:lnTo>
                  <a:lnTo>
                    <a:pt x="439" y="116"/>
                  </a:lnTo>
                  <a:lnTo>
                    <a:pt x="442" y="113"/>
                  </a:lnTo>
                  <a:lnTo>
                    <a:pt x="443" y="113"/>
                  </a:lnTo>
                  <a:lnTo>
                    <a:pt x="446" y="118"/>
                  </a:lnTo>
                  <a:lnTo>
                    <a:pt x="446" y="122"/>
                  </a:lnTo>
                  <a:lnTo>
                    <a:pt x="448" y="124"/>
                  </a:lnTo>
                  <a:lnTo>
                    <a:pt x="449" y="122"/>
                  </a:lnTo>
                  <a:lnTo>
                    <a:pt x="451" y="124"/>
                  </a:lnTo>
                  <a:lnTo>
                    <a:pt x="453" y="125"/>
                  </a:lnTo>
                  <a:lnTo>
                    <a:pt x="453" y="124"/>
                  </a:lnTo>
                  <a:lnTo>
                    <a:pt x="456" y="122"/>
                  </a:lnTo>
                  <a:lnTo>
                    <a:pt x="456" y="125"/>
                  </a:lnTo>
                  <a:lnTo>
                    <a:pt x="457" y="127"/>
                  </a:lnTo>
                  <a:lnTo>
                    <a:pt x="459" y="125"/>
                  </a:lnTo>
                  <a:lnTo>
                    <a:pt x="459" y="124"/>
                  </a:lnTo>
                  <a:lnTo>
                    <a:pt x="459" y="125"/>
                  </a:lnTo>
                  <a:lnTo>
                    <a:pt x="460" y="125"/>
                  </a:lnTo>
                  <a:lnTo>
                    <a:pt x="462" y="125"/>
                  </a:lnTo>
                  <a:lnTo>
                    <a:pt x="462" y="124"/>
                  </a:lnTo>
                  <a:lnTo>
                    <a:pt x="463" y="124"/>
                  </a:lnTo>
                  <a:lnTo>
                    <a:pt x="465" y="125"/>
                  </a:lnTo>
                  <a:lnTo>
                    <a:pt x="466" y="125"/>
                  </a:lnTo>
                  <a:lnTo>
                    <a:pt x="466" y="127"/>
                  </a:lnTo>
                  <a:lnTo>
                    <a:pt x="468" y="127"/>
                  </a:lnTo>
                  <a:lnTo>
                    <a:pt x="468" y="128"/>
                  </a:lnTo>
                  <a:lnTo>
                    <a:pt x="468" y="130"/>
                  </a:lnTo>
                  <a:lnTo>
                    <a:pt x="468" y="131"/>
                  </a:lnTo>
                  <a:lnTo>
                    <a:pt x="466" y="131"/>
                  </a:lnTo>
                  <a:lnTo>
                    <a:pt x="466" y="133"/>
                  </a:lnTo>
                  <a:lnTo>
                    <a:pt x="466" y="134"/>
                  </a:lnTo>
                  <a:lnTo>
                    <a:pt x="466" y="136"/>
                  </a:lnTo>
                  <a:lnTo>
                    <a:pt x="466" y="137"/>
                  </a:lnTo>
                  <a:lnTo>
                    <a:pt x="468" y="139"/>
                  </a:lnTo>
                  <a:lnTo>
                    <a:pt x="466" y="139"/>
                  </a:lnTo>
                  <a:lnTo>
                    <a:pt x="466" y="140"/>
                  </a:lnTo>
                  <a:lnTo>
                    <a:pt x="468" y="140"/>
                  </a:lnTo>
                  <a:lnTo>
                    <a:pt x="468" y="142"/>
                  </a:lnTo>
                  <a:lnTo>
                    <a:pt x="469" y="142"/>
                  </a:lnTo>
                  <a:lnTo>
                    <a:pt x="469" y="143"/>
                  </a:lnTo>
                  <a:lnTo>
                    <a:pt x="469" y="145"/>
                  </a:lnTo>
                  <a:lnTo>
                    <a:pt x="471" y="145"/>
                  </a:lnTo>
                  <a:lnTo>
                    <a:pt x="471" y="146"/>
                  </a:lnTo>
                  <a:lnTo>
                    <a:pt x="472" y="146"/>
                  </a:lnTo>
                  <a:lnTo>
                    <a:pt x="474" y="146"/>
                  </a:lnTo>
                  <a:lnTo>
                    <a:pt x="475" y="146"/>
                  </a:lnTo>
                  <a:lnTo>
                    <a:pt x="477" y="146"/>
                  </a:lnTo>
                  <a:lnTo>
                    <a:pt x="478" y="145"/>
                  </a:lnTo>
                  <a:lnTo>
                    <a:pt x="478" y="146"/>
                  </a:lnTo>
                  <a:lnTo>
                    <a:pt x="478" y="150"/>
                  </a:lnTo>
                  <a:lnTo>
                    <a:pt x="477" y="148"/>
                  </a:lnTo>
                  <a:lnTo>
                    <a:pt x="475" y="150"/>
                  </a:lnTo>
                  <a:lnTo>
                    <a:pt x="474" y="150"/>
                  </a:lnTo>
                  <a:lnTo>
                    <a:pt x="474" y="151"/>
                  </a:lnTo>
                  <a:lnTo>
                    <a:pt x="475" y="151"/>
                  </a:lnTo>
                  <a:lnTo>
                    <a:pt x="477" y="151"/>
                  </a:lnTo>
                  <a:lnTo>
                    <a:pt x="478" y="153"/>
                  </a:lnTo>
                  <a:lnTo>
                    <a:pt x="478" y="154"/>
                  </a:lnTo>
                  <a:lnTo>
                    <a:pt x="480" y="156"/>
                  </a:lnTo>
                  <a:lnTo>
                    <a:pt x="480" y="157"/>
                  </a:lnTo>
                  <a:lnTo>
                    <a:pt x="481" y="157"/>
                  </a:lnTo>
                  <a:lnTo>
                    <a:pt x="484" y="159"/>
                  </a:lnTo>
                  <a:lnTo>
                    <a:pt x="484" y="160"/>
                  </a:lnTo>
                  <a:lnTo>
                    <a:pt x="486" y="160"/>
                  </a:lnTo>
                  <a:lnTo>
                    <a:pt x="489" y="163"/>
                  </a:lnTo>
                  <a:lnTo>
                    <a:pt x="490" y="165"/>
                  </a:lnTo>
                  <a:lnTo>
                    <a:pt x="492" y="165"/>
                  </a:lnTo>
                  <a:lnTo>
                    <a:pt x="493" y="166"/>
                  </a:lnTo>
                  <a:lnTo>
                    <a:pt x="493" y="168"/>
                  </a:lnTo>
                  <a:lnTo>
                    <a:pt x="492" y="168"/>
                  </a:lnTo>
                  <a:lnTo>
                    <a:pt x="493" y="169"/>
                  </a:lnTo>
                  <a:lnTo>
                    <a:pt x="492" y="172"/>
                  </a:lnTo>
                  <a:lnTo>
                    <a:pt x="489" y="171"/>
                  </a:lnTo>
                  <a:lnTo>
                    <a:pt x="489" y="169"/>
                  </a:lnTo>
                  <a:lnTo>
                    <a:pt x="489" y="171"/>
                  </a:lnTo>
                  <a:lnTo>
                    <a:pt x="487" y="172"/>
                  </a:lnTo>
                  <a:lnTo>
                    <a:pt x="487" y="174"/>
                  </a:lnTo>
                  <a:lnTo>
                    <a:pt x="487" y="175"/>
                  </a:lnTo>
                  <a:lnTo>
                    <a:pt x="486" y="177"/>
                  </a:lnTo>
                  <a:lnTo>
                    <a:pt x="487" y="178"/>
                  </a:lnTo>
                  <a:lnTo>
                    <a:pt x="486" y="180"/>
                  </a:lnTo>
                  <a:lnTo>
                    <a:pt x="484" y="181"/>
                  </a:lnTo>
                  <a:lnTo>
                    <a:pt x="483" y="180"/>
                  </a:lnTo>
                  <a:lnTo>
                    <a:pt x="481" y="183"/>
                  </a:lnTo>
                  <a:lnTo>
                    <a:pt x="483" y="183"/>
                  </a:lnTo>
                  <a:lnTo>
                    <a:pt x="483" y="184"/>
                  </a:lnTo>
                  <a:lnTo>
                    <a:pt x="481" y="186"/>
                  </a:lnTo>
                  <a:lnTo>
                    <a:pt x="480" y="189"/>
                  </a:lnTo>
                  <a:lnTo>
                    <a:pt x="481" y="189"/>
                  </a:lnTo>
                  <a:lnTo>
                    <a:pt x="480" y="189"/>
                  </a:lnTo>
                  <a:lnTo>
                    <a:pt x="478" y="189"/>
                  </a:lnTo>
                  <a:lnTo>
                    <a:pt x="477" y="190"/>
                  </a:lnTo>
                  <a:lnTo>
                    <a:pt x="478" y="190"/>
                  </a:lnTo>
                  <a:lnTo>
                    <a:pt x="477" y="193"/>
                  </a:lnTo>
                  <a:lnTo>
                    <a:pt x="475" y="195"/>
                  </a:lnTo>
                  <a:lnTo>
                    <a:pt x="475" y="196"/>
                  </a:lnTo>
                  <a:lnTo>
                    <a:pt x="474" y="198"/>
                  </a:lnTo>
                  <a:lnTo>
                    <a:pt x="472" y="198"/>
                  </a:lnTo>
                  <a:lnTo>
                    <a:pt x="472" y="199"/>
                  </a:lnTo>
                  <a:lnTo>
                    <a:pt x="471" y="198"/>
                  </a:lnTo>
                  <a:lnTo>
                    <a:pt x="471" y="195"/>
                  </a:lnTo>
                  <a:lnTo>
                    <a:pt x="468" y="195"/>
                  </a:lnTo>
                  <a:lnTo>
                    <a:pt x="466" y="195"/>
                  </a:lnTo>
                  <a:lnTo>
                    <a:pt x="466" y="193"/>
                  </a:lnTo>
                  <a:lnTo>
                    <a:pt x="466" y="195"/>
                  </a:lnTo>
                  <a:lnTo>
                    <a:pt x="465" y="195"/>
                  </a:lnTo>
                  <a:lnTo>
                    <a:pt x="465" y="196"/>
                  </a:lnTo>
                  <a:lnTo>
                    <a:pt x="463" y="198"/>
                  </a:lnTo>
                  <a:lnTo>
                    <a:pt x="465" y="198"/>
                  </a:lnTo>
                  <a:lnTo>
                    <a:pt x="463" y="199"/>
                  </a:lnTo>
                  <a:lnTo>
                    <a:pt x="462" y="203"/>
                  </a:lnTo>
                  <a:lnTo>
                    <a:pt x="460" y="204"/>
                  </a:lnTo>
                  <a:lnTo>
                    <a:pt x="460" y="206"/>
                  </a:lnTo>
                  <a:lnTo>
                    <a:pt x="460" y="207"/>
                  </a:lnTo>
                  <a:lnTo>
                    <a:pt x="462" y="207"/>
                  </a:lnTo>
                  <a:lnTo>
                    <a:pt x="463" y="207"/>
                  </a:lnTo>
                  <a:lnTo>
                    <a:pt x="466" y="207"/>
                  </a:lnTo>
                  <a:lnTo>
                    <a:pt x="468" y="209"/>
                  </a:lnTo>
                  <a:lnTo>
                    <a:pt x="469" y="209"/>
                  </a:lnTo>
                  <a:lnTo>
                    <a:pt x="468" y="210"/>
                  </a:lnTo>
                  <a:lnTo>
                    <a:pt x="469" y="212"/>
                  </a:lnTo>
                  <a:lnTo>
                    <a:pt x="468" y="212"/>
                  </a:lnTo>
                  <a:lnTo>
                    <a:pt x="468" y="213"/>
                  </a:lnTo>
                  <a:lnTo>
                    <a:pt x="469" y="215"/>
                  </a:lnTo>
                  <a:lnTo>
                    <a:pt x="471" y="215"/>
                  </a:lnTo>
                  <a:lnTo>
                    <a:pt x="471" y="213"/>
                  </a:lnTo>
                  <a:lnTo>
                    <a:pt x="472" y="213"/>
                  </a:lnTo>
                  <a:lnTo>
                    <a:pt x="472" y="215"/>
                  </a:lnTo>
                  <a:lnTo>
                    <a:pt x="474" y="216"/>
                  </a:lnTo>
                  <a:lnTo>
                    <a:pt x="474" y="215"/>
                  </a:lnTo>
                  <a:lnTo>
                    <a:pt x="474" y="213"/>
                  </a:lnTo>
                  <a:lnTo>
                    <a:pt x="477" y="213"/>
                  </a:lnTo>
                  <a:lnTo>
                    <a:pt x="480" y="210"/>
                  </a:lnTo>
                  <a:lnTo>
                    <a:pt x="481" y="210"/>
                  </a:lnTo>
                  <a:lnTo>
                    <a:pt x="483" y="210"/>
                  </a:lnTo>
                  <a:lnTo>
                    <a:pt x="486" y="212"/>
                  </a:lnTo>
                  <a:lnTo>
                    <a:pt x="486" y="215"/>
                  </a:lnTo>
                  <a:lnTo>
                    <a:pt x="486" y="216"/>
                  </a:lnTo>
                  <a:lnTo>
                    <a:pt x="487" y="216"/>
                  </a:lnTo>
                  <a:lnTo>
                    <a:pt x="487" y="218"/>
                  </a:lnTo>
                  <a:lnTo>
                    <a:pt x="487" y="219"/>
                  </a:lnTo>
                  <a:lnTo>
                    <a:pt x="487" y="221"/>
                  </a:lnTo>
                  <a:lnTo>
                    <a:pt x="489" y="219"/>
                  </a:lnTo>
                  <a:lnTo>
                    <a:pt x="493" y="219"/>
                  </a:lnTo>
                  <a:lnTo>
                    <a:pt x="493" y="221"/>
                  </a:lnTo>
                  <a:lnTo>
                    <a:pt x="493" y="222"/>
                  </a:lnTo>
                  <a:lnTo>
                    <a:pt x="493" y="224"/>
                  </a:lnTo>
                  <a:lnTo>
                    <a:pt x="493" y="225"/>
                  </a:lnTo>
                  <a:lnTo>
                    <a:pt x="495" y="228"/>
                  </a:lnTo>
                  <a:lnTo>
                    <a:pt x="495" y="230"/>
                  </a:lnTo>
                  <a:lnTo>
                    <a:pt x="495" y="231"/>
                  </a:lnTo>
                  <a:lnTo>
                    <a:pt x="499" y="231"/>
                  </a:lnTo>
                  <a:lnTo>
                    <a:pt x="499" y="233"/>
                  </a:lnTo>
                  <a:lnTo>
                    <a:pt x="495" y="233"/>
                  </a:lnTo>
                  <a:lnTo>
                    <a:pt x="495" y="234"/>
                  </a:lnTo>
                  <a:lnTo>
                    <a:pt x="495" y="236"/>
                  </a:lnTo>
                  <a:lnTo>
                    <a:pt x="496" y="236"/>
                  </a:lnTo>
                  <a:lnTo>
                    <a:pt x="496" y="239"/>
                  </a:lnTo>
                  <a:lnTo>
                    <a:pt x="496" y="240"/>
                  </a:lnTo>
                  <a:lnTo>
                    <a:pt x="495" y="240"/>
                  </a:lnTo>
                  <a:lnTo>
                    <a:pt x="495" y="242"/>
                  </a:lnTo>
                  <a:lnTo>
                    <a:pt x="493" y="242"/>
                  </a:lnTo>
                  <a:lnTo>
                    <a:pt x="490" y="242"/>
                  </a:lnTo>
                  <a:lnTo>
                    <a:pt x="489" y="243"/>
                  </a:lnTo>
                  <a:lnTo>
                    <a:pt x="489" y="245"/>
                  </a:lnTo>
                  <a:lnTo>
                    <a:pt x="490" y="248"/>
                  </a:lnTo>
                  <a:lnTo>
                    <a:pt x="490" y="249"/>
                  </a:lnTo>
                  <a:lnTo>
                    <a:pt x="492" y="249"/>
                  </a:lnTo>
                  <a:lnTo>
                    <a:pt x="492" y="251"/>
                  </a:lnTo>
                  <a:lnTo>
                    <a:pt x="492" y="252"/>
                  </a:lnTo>
                  <a:lnTo>
                    <a:pt x="493" y="252"/>
                  </a:lnTo>
                  <a:lnTo>
                    <a:pt x="493" y="254"/>
                  </a:lnTo>
                  <a:lnTo>
                    <a:pt x="493" y="257"/>
                  </a:lnTo>
                  <a:lnTo>
                    <a:pt x="493" y="260"/>
                  </a:lnTo>
                  <a:lnTo>
                    <a:pt x="495" y="262"/>
                  </a:lnTo>
                  <a:lnTo>
                    <a:pt x="498" y="262"/>
                  </a:lnTo>
                  <a:lnTo>
                    <a:pt x="499" y="262"/>
                  </a:lnTo>
                  <a:lnTo>
                    <a:pt x="499" y="265"/>
                  </a:lnTo>
                  <a:lnTo>
                    <a:pt x="502" y="265"/>
                  </a:lnTo>
                  <a:lnTo>
                    <a:pt x="505" y="265"/>
                  </a:lnTo>
                  <a:lnTo>
                    <a:pt x="505" y="263"/>
                  </a:lnTo>
                  <a:lnTo>
                    <a:pt x="507" y="263"/>
                  </a:lnTo>
                  <a:lnTo>
                    <a:pt x="507" y="265"/>
                  </a:lnTo>
                  <a:lnTo>
                    <a:pt x="509" y="263"/>
                  </a:lnTo>
                  <a:lnTo>
                    <a:pt x="509" y="262"/>
                  </a:lnTo>
                  <a:lnTo>
                    <a:pt x="512" y="263"/>
                  </a:lnTo>
                  <a:lnTo>
                    <a:pt x="515" y="263"/>
                  </a:lnTo>
                  <a:lnTo>
                    <a:pt x="516" y="263"/>
                  </a:lnTo>
                  <a:lnTo>
                    <a:pt x="519" y="263"/>
                  </a:lnTo>
                  <a:lnTo>
                    <a:pt x="519" y="262"/>
                  </a:lnTo>
                  <a:lnTo>
                    <a:pt x="519" y="260"/>
                  </a:lnTo>
                  <a:lnTo>
                    <a:pt x="519" y="259"/>
                  </a:lnTo>
                  <a:lnTo>
                    <a:pt x="521" y="259"/>
                  </a:lnTo>
                  <a:lnTo>
                    <a:pt x="522" y="259"/>
                  </a:lnTo>
                  <a:lnTo>
                    <a:pt x="522" y="260"/>
                  </a:lnTo>
                  <a:lnTo>
                    <a:pt x="524" y="259"/>
                  </a:lnTo>
                  <a:lnTo>
                    <a:pt x="525" y="256"/>
                  </a:lnTo>
                  <a:lnTo>
                    <a:pt x="527" y="256"/>
                  </a:lnTo>
                  <a:lnTo>
                    <a:pt x="528" y="256"/>
                  </a:lnTo>
                  <a:lnTo>
                    <a:pt x="533" y="257"/>
                  </a:lnTo>
                  <a:lnTo>
                    <a:pt x="536" y="257"/>
                  </a:lnTo>
                  <a:lnTo>
                    <a:pt x="537" y="259"/>
                  </a:lnTo>
                  <a:lnTo>
                    <a:pt x="540" y="260"/>
                  </a:lnTo>
                  <a:lnTo>
                    <a:pt x="542" y="262"/>
                  </a:lnTo>
                  <a:lnTo>
                    <a:pt x="542" y="263"/>
                  </a:lnTo>
                  <a:lnTo>
                    <a:pt x="542" y="265"/>
                  </a:lnTo>
                  <a:lnTo>
                    <a:pt x="540" y="265"/>
                  </a:lnTo>
                  <a:lnTo>
                    <a:pt x="542" y="266"/>
                  </a:lnTo>
                  <a:lnTo>
                    <a:pt x="542" y="265"/>
                  </a:lnTo>
                  <a:lnTo>
                    <a:pt x="542" y="263"/>
                  </a:lnTo>
                  <a:lnTo>
                    <a:pt x="543" y="263"/>
                  </a:lnTo>
                  <a:lnTo>
                    <a:pt x="543" y="262"/>
                  </a:lnTo>
                  <a:lnTo>
                    <a:pt x="545" y="262"/>
                  </a:lnTo>
                  <a:lnTo>
                    <a:pt x="546" y="260"/>
                  </a:lnTo>
                  <a:lnTo>
                    <a:pt x="548" y="259"/>
                  </a:lnTo>
                  <a:lnTo>
                    <a:pt x="549" y="259"/>
                  </a:lnTo>
                  <a:lnTo>
                    <a:pt x="551" y="260"/>
                  </a:lnTo>
                  <a:lnTo>
                    <a:pt x="552" y="259"/>
                  </a:lnTo>
                  <a:lnTo>
                    <a:pt x="555" y="259"/>
                  </a:lnTo>
                  <a:lnTo>
                    <a:pt x="557" y="259"/>
                  </a:lnTo>
                  <a:lnTo>
                    <a:pt x="557" y="260"/>
                  </a:lnTo>
                  <a:lnTo>
                    <a:pt x="557" y="262"/>
                  </a:lnTo>
                  <a:lnTo>
                    <a:pt x="558" y="262"/>
                  </a:lnTo>
                  <a:lnTo>
                    <a:pt x="560" y="262"/>
                  </a:lnTo>
                  <a:lnTo>
                    <a:pt x="561" y="263"/>
                  </a:lnTo>
                  <a:lnTo>
                    <a:pt x="563" y="265"/>
                  </a:lnTo>
                  <a:lnTo>
                    <a:pt x="563" y="263"/>
                  </a:lnTo>
                  <a:lnTo>
                    <a:pt x="565" y="263"/>
                  </a:lnTo>
                  <a:lnTo>
                    <a:pt x="565" y="265"/>
                  </a:lnTo>
                  <a:lnTo>
                    <a:pt x="565" y="266"/>
                  </a:lnTo>
                  <a:lnTo>
                    <a:pt x="566" y="266"/>
                  </a:lnTo>
                  <a:lnTo>
                    <a:pt x="565" y="268"/>
                  </a:lnTo>
                  <a:lnTo>
                    <a:pt x="566" y="268"/>
                  </a:lnTo>
                  <a:lnTo>
                    <a:pt x="566" y="269"/>
                  </a:lnTo>
                  <a:lnTo>
                    <a:pt x="568" y="269"/>
                  </a:lnTo>
                  <a:lnTo>
                    <a:pt x="568" y="271"/>
                  </a:lnTo>
                  <a:lnTo>
                    <a:pt x="566" y="271"/>
                  </a:lnTo>
                  <a:lnTo>
                    <a:pt x="568" y="272"/>
                  </a:lnTo>
                  <a:lnTo>
                    <a:pt x="568" y="274"/>
                  </a:lnTo>
                  <a:lnTo>
                    <a:pt x="568" y="275"/>
                  </a:lnTo>
                  <a:lnTo>
                    <a:pt x="568" y="277"/>
                  </a:lnTo>
                  <a:lnTo>
                    <a:pt x="568" y="278"/>
                  </a:lnTo>
                  <a:lnTo>
                    <a:pt x="571" y="280"/>
                  </a:lnTo>
                  <a:lnTo>
                    <a:pt x="571" y="278"/>
                  </a:lnTo>
                  <a:lnTo>
                    <a:pt x="572" y="278"/>
                  </a:lnTo>
                  <a:lnTo>
                    <a:pt x="574" y="277"/>
                  </a:lnTo>
                  <a:lnTo>
                    <a:pt x="575" y="278"/>
                  </a:lnTo>
                  <a:lnTo>
                    <a:pt x="577" y="278"/>
                  </a:lnTo>
                  <a:lnTo>
                    <a:pt x="578" y="278"/>
                  </a:lnTo>
                  <a:lnTo>
                    <a:pt x="580" y="281"/>
                  </a:lnTo>
                  <a:lnTo>
                    <a:pt x="581" y="281"/>
                  </a:lnTo>
                  <a:lnTo>
                    <a:pt x="584" y="283"/>
                  </a:lnTo>
                  <a:lnTo>
                    <a:pt x="584" y="284"/>
                  </a:lnTo>
                  <a:lnTo>
                    <a:pt x="583" y="286"/>
                  </a:lnTo>
                  <a:lnTo>
                    <a:pt x="583" y="287"/>
                  </a:lnTo>
                  <a:lnTo>
                    <a:pt x="584" y="287"/>
                  </a:lnTo>
                  <a:lnTo>
                    <a:pt x="584" y="289"/>
                  </a:lnTo>
                  <a:lnTo>
                    <a:pt x="586" y="289"/>
                  </a:lnTo>
                  <a:lnTo>
                    <a:pt x="587" y="289"/>
                  </a:lnTo>
                  <a:lnTo>
                    <a:pt x="587" y="290"/>
                  </a:lnTo>
                  <a:lnTo>
                    <a:pt x="590" y="290"/>
                  </a:lnTo>
                  <a:lnTo>
                    <a:pt x="590" y="289"/>
                  </a:lnTo>
                  <a:lnTo>
                    <a:pt x="590" y="287"/>
                  </a:lnTo>
                  <a:lnTo>
                    <a:pt x="592" y="286"/>
                  </a:lnTo>
                  <a:lnTo>
                    <a:pt x="593" y="286"/>
                  </a:lnTo>
                  <a:lnTo>
                    <a:pt x="595" y="286"/>
                  </a:lnTo>
                  <a:lnTo>
                    <a:pt x="595" y="287"/>
                  </a:lnTo>
                  <a:lnTo>
                    <a:pt x="596" y="286"/>
                  </a:lnTo>
                  <a:lnTo>
                    <a:pt x="596" y="287"/>
                  </a:lnTo>
                  <a:lnTo>
                    <a:pt x="598" y="287"/>
                  </a:lnTo>
                  <a:lnTo>
                    <a:pt x="599" y="287"/>
                  </a:lnTo>
                  <a:lnTo>
                    <a:pt x="601" y="287"/>
                  </a:lnTo>
                  <a:lnTo>
                    <a:pt x="601" y="289"/>
                  </a:lnTo>
                  <a:lnTo>
                    <a:pt x="601" y="287"/>
                  </a:lnTo>
                  <a:lnTo>
                    <a:pt x="602" y="287"/>
                  </a:lnTo>
                  <a:lnTo>
                    <a:pt x="605" y="287"/>
                  </a:lnTo>
                  <a:lnTo>
                    <a:pt x="607" y="287"/>
                  </a:lnTo>
                  <a:lnTo>
                    <a:pt x="608" y="286"/>
                  </a:lnTo>
                  <a:lnTo>
                    <a:pt x="610" y="286"/>
                  </a:lnTo>
                  <a:lnTo>
                    <a:pt x="611" y="286"/>
                  </a:lnTo>
                  <a:lnTo>
                    <a:pt x="613" y="286"/>
                  </a:lnTo>
                  <a:lnTo>
                    <a:pt x="614" y="284"/>
                  </a:lnTo>
                  <a:lnTo>
                    <a:pt x="614" y="286"/>
                  </a:lnTo>
                  <a:lnTo>
                    <a:pt x="616" y="286"/>
                  </a:lnTo>
                  <a:lnTo>
                    <a:pt x="617" y="284"/>
                  </a:lnTo>
                  <a:lnTo>
                    <a:pt x="619" y="286"/>
                  </a:lnTo>
                  <a:lnTo>
                    <a:pt x="619" y="284"/>
                  </a:lnTo>
                  <a:lnTo>
                    <a:pt x="621" y="284"/>
                  </a:lnTo>
                  <a:lnTo>
                    <a:pt x="622" y="283"/>
                  </a:lnTo>
                  <a:lnTo>
                    <a:pt x="624" y="283"/>
                  </a:lnTo>
                  <a:lnTo>
                    <a:pt x="625" y="283"/>
                  </a:lnTo>
                  <a:lnTo>
                    <a:pt x="627" y="283"/>
                  </a:lnTo>
                  <a:lnTo>
                    <a:pt x="628" y="284"/>
                  </a:lnTo>
                  <a:lnTo>
                    <a:pt x="628" y="286"/>
                  </a:lnTo>
                  <a:lnTo>
                    <a:pt x="630" y="286"/>
                  </a:lnTo>
                  <a:lnTo>
                    <a:pt x="630" y="287"/>
                  </a:lnTo>
                  <a:lnTo>
                    <a:pt x="630" y="289"/>
                  </a:lnTo>
                  <a:lnTo>
                    <a:pt x="631" y="287"/>
                  </a:lnTo>
                  <a:lnTo>
                    <a:pt x="631" y="289"/>
                  </a:lnTo>
                  <a:lnTo>
                    <a:pt x="633" y="287"/>
                  </a:lnTo>
                  <a:lnTo>
                    <a:pt x="634" y="289"/>
                  </a:lnTo>
                  <a:lnTo>
                    <a:pt x="634" y="287"/>
                  </a:lnTo>
                  <a:lnTo>
                    <a:pt x="634" y="289"/>
                  </a:lnTo>
                  <a:lnTo>
                    <a:pt x="634" y="290"/>
                  </a:lnTo>
                  <a:lnTo>
                    <a:pt x="636" y="292"/>
                  </a:lnTo>
                  <a:lnTo>
                    <a:pt x="636" y="293"/>
                  </a:lnTo>
                  <a:lnTo>
                    <a:pt x="636" y="295"/>
                  </a:lnTo>
                  <a:lnTo>
                    <a:pt x="634" y="296"/>
                  </a:lnTo>
                  <a:lnTo>
                    <a:pt x="636" y="296"/>
                  </a:lnTo>
                  <a:lnTo>
                    <a:pt x="637" y="298"/>
                  </a:lnTo>
                  <a:lnTo>
                    <a:pt x="640" y="296"/>
                  </a:lnTo>
                  <a:lnTo>
                    <a:pt x="642" y="295"/>
                  </a:lnTo>
                  <a:lnTo>
                    <a:pt x="640" y="295"/>
                  </a:lnTo>
                  <a:lnTo>
                    <a:pt x="642" y="295"/>
                  </a:lnTo>
                  <a:lnTo>
                    <a:pt x="643" y="295"/>
                  </a:lnTo>
                  <a:lnTo>
                    <a:pt x="645" y="293"/>
                  </a:lnTo>
                  <a:lnTo>
                    <a:pt x="646" y="296"/>
                  </a:lnTo>
                  <a:lnTo>
                    <a:pt x="648" y="296"/>
                  </a:lnTo>
                  <a:lnTo>
                    <a:pt x="648" y="298"/>
                  </a:lnTo>
                  <a:lnTo>
                    <a:pt x="649" y="299"/>
                  </a:lnTo>
                  <a:lnTo>
                    <a:pt x="651" y="299"/>
                  </a:lnTo>
                  <a:lnTo>
                    <a:pt x="652" y="299"/>
                  </a:lnTo>
                  <a:lnTo>
                    <a:pt x="652" y="301"/>
                  </a:lnTo>
                  <a:lnTo>
                    <a:pt x="654" y="301"/>
                  </a:lnTo>
                  <a:lnTo>
                    <a:pt x="655" y="301"/>
                  </a:lnTo>
                  <a:lnTo>
                    <a:pt x="655" y="302"/>
                  </a:lnTo>
                  <a:lnTo>
                    <a:pt x="657" y="302"/>
                  </a:lnTo>
                  <a:lnTo>
                    <a:pt x="657" y="304"/>
                  </a:lnTo>
                  <a:lnTo>
                    <a:pt x="655" y="304"/>
                  </a:lnTo>
                  <a:lnTo>
                    <a:pt x="655" y="305"/>
                  </a:lnTo>
                  <a:lnTo>
                    <a:pt x="655" y="307"/>
                  </a:lnTo>
                  <a:lnTo>
                    <a:pt x="657" y="309"/>
                  </a:lnTo>
                  <a:lnTo>
                    <a:pt x="655" y="309"/>
                  </a:lnTo>
                  <a:lnTo>
                    <a:pt x="655" y="310"/>
                  </a:lnTo>
                  <a:lnTo>
                    <a:pt x="654" y="310"/>
                  </a:lnTo>
                  <a:lnTo>
                    <a:pt x="654" y="312"/>
                  </a:lnTo>
                  <a:lnTo>
                    <a:pt x="654" y="313"/>
                  </a:lnTo>
                  <a:lnTo>
                    <a:pt x="655" y="313"/>
                  </a:lnTo>
                  <a:lnTo>
                    <a:pt x="655" y="315"/>
                  </a:lnTo>
                  <a:lnTo>
                    <a:pt x="657" y="313"/>
                  </a:lnTo>
                  <a:lnTo>
                    <a:pt x="657" y="315"/>
                  </a:lnTo>
                  <a:lnTo>
                    <a:pt x="658" y="315"/>
                  </a:lnTo>
                  <a:lnTo>
                    <a:pt x="658" y="313"/>
                  </a:lnTo>
                  <a:lnTo>
                    <a:pt x="661" y="313"/>
                  </a:lnTo>
                  <a:lnTo>
                    <a:pt x="663" y="313"/>
                  </a:lnTo>
                  <a:lnTo>
                    <a:pt x="663" y="315"/>
                  </a:lnTo>
                  <a:lnTo>
                    <a:pt x="664" y="313"/>
                  </a:lnTo>
                  <a:lnTo>
                    <a:pt x="666" y="315"/>
                  </a:lnTo>
                  <a:lnTo>
                    <a:pt x="666" y="316"/>
                  </a:lnTo>
                  <a:lnTo>
                    <a:pt x="666" y="318"/>
                  </a:lnTo>
                  <a:lnTo>
                    <a:pt x="667" y="318"/>
                  </a:lnTo>
                  <a:lnTo>
                    <a:pt x="669" y="319"/>
                  </a:lnTo>
                  <a:lnTo>
                    <a:pt x="669" y="321"/>
                  </a:lnTo>
                  <a:lnTo>
                    <a:pt x="667" y="321"/>
                  </a:lnTo>
                  <a:lnTo>
                    <a:pt x="667" y="322"/>
                  </a:lnTo>
                  <a:lnTo>
                    <a:pt x="667" y="324"/>
                  </a:lnTo>
                  <a:lnTo>
                    <a:pt x="667" y="325"/>
                  </a:lnTo>
                  <a:lnTo>
                    <a:pt x="669" y="324"/>
                  </a:lnTo>
                  <a:lnTo>
                    <a:pt x="670" y="325"/>
                  </a:lnTo>
                  <a:lnTo>
                    <a:pt x="670" y="324"/>
                  </a:lnTo>
                  <a:lnTo>
                    <a:pt x="673" y="324"/>
                  </a:lnTo>
                  <a:lnTo>
                    <a:pt x="673" y="322"/>
                  </a:lnTo>
                  <a:lnTo>
                    <a:pt x="675" y="322"/>
                  </a:lnTo>
                  <a:lnTo>
                    <a:pt x="677" y="322"/>
                  </a:lnTo>
                  <a:lnTo>
                    <a:pt x="678" y="324"/>
                  </a:lnTo>
                  <a:lnTo>
                    <a:pt x="680" y="324"/>
                  </a:lnTo>
                  <a:lnTo>
                    <a:pt x="681" y="324"/>
                  </a:lnTo>
                  <a:lnTo>
                    <a:pt x="683" y="324"/>
                  </a:lnTo>
                  <a:lnTo>
                    <a:pt x="684" y="322"/>
                  </a:lnTo>
                  <a:lnTo>
                    <a:pt x="686" y="322"/>
                  </a:lnTo>
                  <a:lnTo>
                    <a:pt x="686" y="321"/>
                  </a:lnTo>
                  <a:lnTo>
                    <a:pt x="687" y="321"/>
                  </a:lnTo>
                  <a:lnTo>
                    <a:pt x="689" y="321"/>
                  </a:lnTo>
                  <a:lnTo>
                    <a:pt x="690" y="321"/>
                  </a:lnTo>
                  <a:lnTo>
                    <a:pt x="692" y="319"/>
                  </a:lnTo>
                  <a:lnTo>
                    <a:pt x="693" y="321"/>
                  </a:lnTo>
                  <a:lnTo>
                    <a:pt x="695" y="321"/>
                  </a:lnTo>
                  <a:lnTo>
                    <a:pt x="696" y="321"/>
                  </a:lnTo>
                  <a:lnTo>
                    <a:pt x="699" y="324"/>
                  </a:lnTo>
                  <a:lnTo>
                    <a:pt x="701" y="324"/>
                  </a:lnTo>
                  <a:lnTo>
                    <a:pt x="702" y="324"/>
                  </a:lnTo>
                  <a:lnTo>
                    <a:pt x="704" y="325"/>
                  </a:lnTo>
                  <a:lnTo>
                    <a:pt x="705" y="325"/>
                  </a:lnTo>
                  <a:lnTo>
                    <a:pt x="705" y="327"/>
                  </a:lnTo>
                  <a:lnTo>
                    <a:pt x="708" y="327"/>
                  </a:lnTo>
                  <a:lnTo>
                    <a:pt x="711" y="325"/>
                  </a:lnTo>
                  <a:lnTo>
                    <a:pt x="713" y="325"/>
                  </a:lnTo>
                  <a:lnTo>
                    <a:pt x="714" y="327"/>
                  </a:lnTo>
                  <a:lnTo>
                    <a:pt x="714" y="328"/>
                  </a:lnTo>
                  <a:lnTo>
                    <a:pt x="716" y="328"/>
                  </a:lnTo>
                  <a:lnTo>
                    <a:pt x="716" y="327"/>
                  </a:lnTo>
                  <a:lnTo>
                    <a:pt x="714" y="325"/>
                  </a:lnTo>
                  <a:lnTo>
                    <a:pt x="714" y="324"/>
                  </a:lnTo>
                  <a:lnTo>
                    <a:pt x="716" y="324"/>
                  </a:lnTo>
                  <a:lnTo>
                    <a:pt x="716" y="322"/>
                  </a:lnTo>
                  <a:lnTo>
                    <a:pt x="717" y="321"/>
                  </a:lnTo>
                  <a:lnTo>
                    <a:pt x="719" y="321"/>
                  </a:lnTo>
                  <a:lnTo>
                    <a:pt x="720" y="319"/>
                  </a:lnTo>
                  <a:lnTo>
                    <a:pt x="722" y="321"/>
                  </a:lnTo>
                  <a:lnTo>
                    <a:pt x="722" y="322"/>
                  </a:lnTo>
                  <a:lnTo>
                    <a:pt x="723" y="324"/>
                  </a:lnTo>
                  <a:lnTo>
                    <a:pt x="723" y="325"/>
                  </a:lnTo>
                  <a:lnTo>
                    <a:pt x="725" y="327"/>
                  </a:lnTo>
                  <a:lnTo>
                    <a:pt x="726" y="328"/>
                  </a:lnTo>
                  <a:lnTo>
                    <a:pt x="728" y="328"/>
                  </a:lnTo>
                  <a:lnTo>
                    <a:pt x="728" y="327"/>
                  </a:lnTo>
                  <a:lnTo>
                    <a:pt x="731" y="327"/>
                  </a:lnTo>
                  <a:lnTo>
                    <a:pt x="731" y="328"/>
                  </a:lnTo>
                  <a:lnTo>
                    <a:pt x="731" y="330"/>
                  </a:lnTo>
                  <a:lnTo>
                    <a:pt x="729" y="331"/>
                  </a:lnTo>
                  <a:lnTo>
                    <a:pt x="731" y="333"/>
                  </a:lnTo>
                  <a:lnTo>
                    <a:pt x="731" y="334"/>
                  </a:lnTo>
                  <a:lnTo>
                    <a:pt x="731" y="337"/>
                  </a:lnTo>
                  <a:lnTo>
                    <a:pt x="733" y="337"/>
                  </a:lnTo>
                  <a:lnTo>
                    <a:pt x="733" y="336"/>
                  </a:lnTo>
                  <a:lnTo>
                    <a:pt x="736" y="334"/>
                  </a:lnTo>
                  <a:lnTo>
                    <a:pt x="736" y="333"/>
                  </a:lnTo>
                  <a:lnTo>
                    <a:pt x="739" y="330"/>
                  </a:lnTo>
                  <a:lnTo>
                    <a:pt x="740" y="328"/>
                  </a:lnTo>
                  <a:lnTo>
                    <a:pt x="740" y="327"/>
                  </a:lnTo>
                  <a:lnTo>
                    <a:pt x="740" y="325"/>
                  </a:lnTo>
                  <a:lnTo>
                    <a:pt x="739" y="325"/>
                  </a:lnTo>
                  <a:lnTo>
                    <a:pt x="737" y="325"/>
                  </a:lnTo>
                  <a:lnTo>
                    <a:pt x="737" y="324"/>
                  </a:lnTo>
                  <a:lnTo>
                    <a:pt x="739" y="321"/>
                  </a:lnTo>
                  <a:lnTo>
                    <a:pt x="739" y="319"/>
                  </a:lnTo>
                  <a:lnTo>
                    <a:pt x="739" y="318"/>
                  </a:lnTo>
                  <a:lnTo>
                    <a:pt x="740" y="318"/>
                  </a:lnTo>
                  <a:lnTo>
                    <a:pt x="740" y="316"/>
                  </a:lnTo>
                  <a:lnTo>
                    <a:pt x="742" y="315"/>
                  </a:lnTo>
                  <a:lnTo>
                    <a:pt x="743" y="315"/>
                  </a:lnTo>
                  <a:lnTo>
                    <a:pt x="743" y="313"/>
                  </a:lnTo>
                  <a:lnTo>
                    <a:pt x="745" y="313"/>
                  </a:lnTo>
                  <a:lnTo>
                    <a:pt x="745" y="312"/>
                  </a:lnTo>
                  <a:lnTo>
                    <a:pt x="746" y="310"/>
                  </a:lnTo>
                  <a:lnTo>
                    <a:pt x="746" y="309"/>
                  </a:lnTo>
                  <a:lnTo>
                    <a:pt x="748" y="305"/>
                  </a:lnTo>
                  <a:lnTo>
                    <a:pt x="749" y="304"/>
                  </a:lnTo>
                  <a:lnTo>
                    <a:pt x="749" y="302"/>
                  </a:lnTo>
                  <a:lnTo>
                    <a:pt x="751" y="302"/>
                  </a:lnTo>
                  <a:lnTo>
                    <a:pt x="752" y="302"/>
                  </a:lnTo>
                  <a:lnTo>
                    <a:pt x="752" y="301"/>
                  </a:lnTo>
                  <a:lnTo>
                    <a:pt x="751" y="301"/>
                  </a:lnTo>
                  <a:lnTo>
                    <a:pt x="751" y="299"/>
                  </a:lnTo>
                  <a:lnTo>
                    <a:pt x="752" y="299"/>
                  </a:lnTo>
                  <a:lnTo>
                    <a:pt x="752" y="298"/>
                  </a:lnTo>
                  <a:lnTo>
                    <a:pt x="754" y="296"/>
                  </a:lnTo>
                  <a:lnTo>
                    <a:pt x="754" y="295"/>
                  </a:lnTo>
                  <a:lnTo>
                    <a:pt x="754" y="293"/>
                  </a:lnTo>
                  <a:lnTo>
                    <a:pt x="754" y="292"/>
                  </a:lnTo>
                  <a:lnTo>
                    <a:pt x="754" y="290"/>
                  </a:lnTo>
                  <a:lnTo>
                    <a:pt x="752" y="290"/>
                  </a:lnTo>
                  <a:lnTo>
                    <a:pt x="752" y="289"/>
                  </a:lnTo>
                  <a:lnTo>
                    <a:pt x="752" y="287"/>
                  </a:lnTo>
                  <a:lnTo>
                    <a:pt x="751" y="287"/>
                  </a:lnTo>
                  <a:lnTo>
                    <a:pt x="751" y="286"/>
                  </a:lnTo>
                  <a:lnTo>
                    <a:pt x="748" y="286"/>
                  </a:lnTo>
                  <a:lnTo>
                    <a:pt x="746" y="286"/>
                  </a:lnTo>
                  <a:lnTo>
                    <a:pt x="745" y="287"/>
                  </a:lnTo>
                  <a:lnTo>
                    <a:pt x="742" y="287"/>
                  </a:lnTo>
                  <a:lnTo>
                    <a:pt x="742" y="286"/>
                  </a:lnTo>
                  <a:lnTo>
                    <a:pt x="742" y="287"/>
                  </a:lnTo>
                  <a:lnTo>
                    <a:pt x="740" y="287"/>
                  </a:lnTo>
                  <a:lnTo>
                    <a:pt x="742" y="286"/>
                  </a:lnTo>
                  <a:lnTo>
                    <a:pt x="740" y="284"/>
                  </a:lnTo>
                  <a:lnTo>
                    <a:pt x="743" y="283"/>
                  </a:lnTo>
                  <a:lnTo>
                    <a:pt x="742" y="281"/>
                  </a:lnTo>
                  <a:lnTo>
                    <a:pt x="743" y="281"/>
                  </a:lnTo>
                  <a:lnTo>
                    <a:pt x="745" y="281"/>
                  </a:lnTo>
                  <a:lnTo>
                    <a:pt x="743" y="280"/>
                  </a:lnTo>
                  <a:lnTo>
                    <a:pt x="745" y="278"/>
                  </a:lnTo>
                  <a:lnTo>
                    <a:pt x="743" y="278"/>
                  </a:lnTo>
                  <a:lnTo>
                    <a:pt x="743" y="277"/>
                  </a:lnTo>
                  <a:lnTo>
                    <a:pt x="743" y="275"/>
                  </a:lnTo>
                  <a:lnTo>
                    <a:pt x="743" y="274"/>
                  </a:lnTo>
                  <a:lnTo>
                    <a:pt x="743" y="272"/>
                  </a:lnTo>
                  <a:lnTo>
                    <a:pt x="745" y="271"/>
                  </a:lnTo>
                  <a:lnTo>
                    <a:pt x="746" y="271"/>
                  </a:lnTo>
                  <a:lnTo>
                    <a:pt x="746" y="269"/>
                  </a:lnTo>
                  <a:lnTo>
                    <a:pt x="745" y="268"/>
                  </a:lnTo>
                  <a:lnTo>
                    <a:pt x="746" y="269"/>
                  </a:lnTo>
                  <a:lnTo>
                    <a:pt x="748" y="269"/>
                  </a:lnTo>
                  <a:lnTo>
                    <a:pt x="748" y="268"/>
                  </a:lnTo>
                  <a:lnTo>
                    <a:pt x="749" y="265"/>
                  </a:lnTo>
                  <a:lnTo>
                    <a:pt x="751" y="263"/>
                  </a:lnTo>
                  <a:lnTo>
                    <a:pt x="751" y="262"/>
                  </a:lnTo>
                  <a:lnTo>
                    <a:pt x="751" y="260"/>
                  </a:lnTo>
                  <a:lnTo>
                    <a:pt x="749" y="260"/>
                  </a:lnTo>
                  <a:lnTo>
                    <a:pt x="751" y="260"/>
                  </a:lnTo>
                  <a:lnTo>
                    <a:pt x="752" y="260"/>
                  </a:lnTo>
                  <a:lnTo>
                    <a:pt x="754" y="259"/>
                  </a:lnTo>
                  <a:lnTo>
                    <a:pt x="755" y="259"/>
                  </a:lnTo>
                  <a:lnTo>
                    <a:pt x="755" y="257"/>
                  </a:lnTo>
                  <a:lnTo>
                    <a:pt x="757" y="257"/>
                  </a:lnTo>
                  <a:lnTo>
                    <a:pt x="757" y="259"/>
                  </a:lnTo>
                  <a:lnTo>
                    <a:pt x="758" y="259"/>
                  </a:lnTo>
                  <a:lnTo>
                    <a:pt x="760" y="259"/>
                  </a:lnTo>
                  <a:lnTo>
                    <a:pt x="761" y="259"/>
                  </a:lnTo>
                  <a:lnTo>
                    <a:pt x="763" y="257"/>
                  </a:lnTo>
                  <a:lnTo>
                    <a:pt x="761" y="257"/>
                  </a:lnTo>
                  <a:lnTo>
                    <a:pt x="763" y="256"/>
                  </a:lnTo>
                  <a:lnTo>
                    <a:pt x="764" y="254"/>
                  </a:lnTo>
                  <a:lnTo>
                    <a:pt x="766" y="254"/>
                  </a:lnTo>
                  <a:lnTo>
                    <a:pt x="767" y="254"/>
                  </a:lnTo>
                  <a:lnTo>
                    <a:pt x="769" y="256"/>
                  </a:lnTo>
                  <a:lnTo>
                    <a:pt x="770" y="257"/>
                  </a:lnTo>
                  <a:lnTo>
                    <a:pt x="772" y="257"/>
                  </a:lnTo>
                  <a:lnTo>
                    <a:pt x="772" y="260"/>
                  </a:lnTo>
                  <a:lnTo>
                    <a:pt x="772" y="262"/>
                  </a:lnTo>
                  <a:lnTo>
                    <a:pt x="772" y="263"/>
                  </a:lnTo>
                  <a:lnTo>
                    <a:pt x="773" y="263"/>
                  </a:lnTo>
                  <a:lnTo>
                    <a:pt x="773" y="265"/>
                  </a:lnTo>
                  <a:lnTo>
                    <a:pt x="775" y="265"/>
                  </a:lnTo>
                  <a:lnTo>
                    <a:pt x="776" y="265"/>
                  </a:lnTo>
                  <a:lnTo>
                    <a:pt x="778" y="266"/>
                  </a:lnTo>
                  <a:lnTo>
                    <a:pt x="779" y="266"/>
                  </a:lnTo>
                  <a:lnTo>
                    <a:pt x="781" y="265"/>
                  </a:lnTo>
                  <a:lnTo>
                    <a:pt x="782" y="263"/>
                  </a:lnTo>
                  <a:lnTo>
                    <a:pt x="784" y="262"/>
                  </a:lnTo>
                  <a:lnTo>
                    <a:pt x="784" y="263"/>
                  </a:lnTo>
                  <a:lnTo>
                    <a:pt x="785" y="265"/>
                  </a:lnTo>
                  <a:lnTo>
                    <a:pt x="787" y="266"/>
                  </a:lnTo>
                  <a:lnTo>
                    <a:pt x="789" y="266"/>
                  </a:lnTo>
                  <a:lnTo>
                    <a:pt x="790" y="268"/>
                  </a:lnTo>
                  <a:lnTo>
                    <a:pt x="790" y="266"/>
                  </a:lnTo>
                  <a:lnTo>
                    <a:pt x="792" y="266"/>
                  </a:lnTo>
                  <a:lnTo>
                    <a:pt x="793" y="266"/>
                  </a:lnTo>
                  <a:lnTo>
                    <a:pt x="793" y="265"/>
                  </a:lnTo>
                  <a:lnTo>
                    <a:pt x="796" y="265"/>
                  </a:lnTo>
                  <a:lnTo>
                    <a:pt x="798" y="265"/>
                  </a:lnTo>
                  <a:lnTo>
                    <a:pt x="799" y="265"/>
                  </a:lnTo>
                  <a:lnTo>
                    <a:pt x="801" y="265"/>
                  </a:lnTo>
                  <a:lnTo>
                    <a:pt x="802" y="265"/>
                  </a:lnTo>
                  <a:lnTo>
                    <a:pt x="804" y="263"/>
                  </a:lnTo>
                  <a:lnTo>
                    <a:pt x="804" y="262"/>
                  </a:lnTo>
                  <a:lnTo>
                    <a:pt x="805" y="262"/>
                  </a:lnTo>
                  <a:lnTo>
                    <a:pt x="805" y="266"/>
                  </a:lnTo>
                  <a:lnTo>
                    <a:pt x="805" y="268"/>
                  </a:lnTo>
                  <a:lnTo>
                    <a:pt x="807" y="269"/>
                  </a:lnTo>
                  <a:lnTo>
                    <a:pt x="808" y="269"/>
                  </a:lnTo>
                  <a:lnTo>
                    <a:pt x="808" y="271"/>
                  </a:lnTo>
                  <a:lnTo>
                    <a:pt x="811" y="271"/>
                  </a:lnTo>
                  <a:lnTo>
                    <a:pt x="813" y="269"/>
                  </a:lnTo>
                  <a:lnTo>
                    <a:pt x="814" y="271"/>
                  </a:lnTo>
                  <a:lnTo>
                    <a:pt x="816" y="269"/>
                  </a:lnTo>
                  <a:lnTo>
                    <a:pt x="817" y="269"/>
                  </a:lnTo>
                  <a:lnTo>
                    <a:pt x="817" y="271"/>
                  </a:lnTo>
                  <a:lnTo>
                    <a:pt x="819" y="271"/>
                  </a:lnTo>
                  <a:lnTo>
                    <a:pt x="820" y="272"/>
                  </a:lnTo>
                  <a:lnTo>
                    <a:pt x="820" y="274"/>
                  </a:lnTo>
                  <a:lnTo>
                    <a:pt x="820" y="275"/>
                  </a:lnTo>
                  <a:lnTo>
                    <a:pt x="822" y="275"/>
                  </a:lnTo>
                  <a:lnTo>
                    <a:pt x="820" y="277"/>
                  </a:lnTo>
                  <a:lnTo>
                    <a:pt x="819" y="277"/>
                  </a:lnTo>
                  <a:lnTo>
                    <a:pt x="820" y="278"/>
                  </a:lnTo>
                  <a:lnTo>
                    <a:pt x="820" y="280"/>
                  </a:lnTo>
                  <a:lnTo>
                    <a:pt x="820" y="281"/>
                  </a:lnTo>
                  <a:lnTo>
                    <a:pt x="820" y="283"/>
                  </a:lnTo>
                  <a:lnTo>
                    <a:pt x="820" y="284"/>
                  </a:lnTo>
                  <a:lnTo>
                    <a:pt x="820" y="287"/>
                  </a:lnTo>
                  <a:lnTo>
                    <a:pt x="822" y="287"/>
                  </a:lnTo>
                  <a:lnTo>
                    <a:pt x="823" y="289"/>
                  </a:lnTo>
                  <a:lnTo>
                    <a:pt x="822" y="290"/>
                  </a:lnTo>
                  <a:lnTo>
                    <a:pt x="822" y="292"/>
                  </a:lnTo>
                  <a:lnTo>
                    <a:pt x="822" y="293"/>
                  </a:lnTo>
                  <a:lnTo>
                    <a:pt x="823" y="293"/>
                  </a:lnTo>
                  <a:lnTo>
                    <a:pt x="825" y="293"/>
                  </a:lnTo>
                  <a:lnTo>
                    <a:pt x="823" y="289"/>
                  </a:lnTo>
                  <a:lnTo>
                    <a:pt x="825" y="289"/>
                  </a:lnTo>
                  <a:lnTo>
                    <a:pt x="825" y="290"/>
                  </a:lnTo>
                  <a:lnTo>
                    <a:pt x="829" y="289"/>
                  </a:lnTo>
                  <a:lnTo>
                    <a:pt x="831" y="290"/>
                  </a:lnTo>
                  <a:lnTo>
                    <a:pt x="831" y="292"/>
                  </a:lnTo>
                  <a:lnTo>
                    <a:pt x="831" y="293"/>
                  </a:lnTo>
                  <a:lnTo>
                    <a:pt x="831" y="295"/>
                  </a:lnTo>
                  <a:lnTo>
                    <a:pt x="831" y="296"/>
                  </a:lnTo>
                  <a:lnTo>
                    <a:pt x="832" y="298"/>
                  </a:lnTo>
                  <a:lnTo>
                    <a:pt x="832" y="299"/>
                  </a:lnTo>
                  <a:lnTo>
                    <a:pt x="829" y="299"/>
                  </a:lnTo>
                  <a:lnTo>
                    <a:pt x="828" y="301"/>
                  </a:lnTo>
                  <a:lnTo>
                    <a:pt x="828" y="302"/>
                  </a:lnTo>
                  <a:lnTo>
                    <a:pt x="829" y="302"/>
                  </a:lnTo>
                  <a:lnTo>
                    <a:pt x="831" y="304"/>
                  </a:lnTo>
                  <a:lnTo>
                    <a:pt x="832" y="304"/>
                  </a:lnTo>
                  <a:lnTo>
                    <a:pt x="832" y="302"/>
                  </a:lnTo>
                  <a:lnTo>
                    <a:pt x="834" y="302"/>
                  </a:lnTo>
                  <a:lnTo>
                    <a:pt x="835" y="302"/>
                  </a:lnTo>
                  <a:lnTo>
                    <a:pt x="837" y="302"/>
                  </a:lnTo>
                  <a:lnTo>
                    <a:pt x="837" y="304"/>
                  </a:lnTo>
                  <a:lnTo>
                    <a:pt x="838" y="304"/>
                  </a:lnTo>
                  <a:lnTo>
                    <a:pt x="840" y="304"/>
                  </a:lnTo>
                  <a:lnTo>
                    <a:pt x="841" y="305"/>
                  </a:lnTo>
                  <a:lnTo>
                    <a:pt x="843" y="305"/>
                  </a:lnTo>
                  <a:lnTo>
                    <a:pt x="843" y="307"/>
                  </a:lnTo>
                  <a:lnTo>
                    <a:pt x="845" y="309"/>
                  </a:lnTo>
                  <a:lnTo>
                    <a:pt x="846" y="310"/>
                  </a:lnTo>
                  <a:lnTo>
                    <a:pt x="845" y="309"/>
                  </a:lnTo>
                  <a:lnTo>
                    <a:pt x="846" y="307"/>
                  </a:lnTo>
                  <a:lnTo>
                    <a:pt x="846" y="305"/>
                  </a:lnTo>
                  <a:lnTo>
                    <a:pt x="849" y="305"/>
                  </a:lnTo>
                  <a:lnTo>
                    <a:pt x="849" y="304"/>
                  </a:lnTo>
                  <a:lnTo>
                    <a:pt x="849" y="305"/>
                  </a:lnTo>
                  <a:lnTo>
                    <a:pt x="851" y="305"/>
                  </a:lnTo>
                  <a:lnTo>
                    <a:pt x="851" y="304"/>
                  </a:lnTo>
                  <a:lnTo>
                    <a:pt x="852" y="304"/>
                  </a:lnTo>
                  <a:lnTo>
                    <a:pt x="852" y="302"/>
                  </a:lnTo>
                  <a:lnTo>
                    <a:pt x="854" y="302"/>
                  </a:lnTo>
                  <a:lnTo>
                    <a:pt x="854" y="304"/>
                  </a:lnTo>
                  <a:lnTo>
                    <a:pt x="854" y="305"/>
                  </a:lnTo>
                  <a:lnTo>
                    <a:pt x="855" y="307"/>
                  </a:lnTo>
                  <a:lnTo>
                    <a:pt x="857" y="309"/>
                  </a:lnTo>
                  <a:lnTo>
                    <a:pt x="857" y="310"/>
                  </a:lnTo>
                  <a:lnTo>
                    <a:pt x="857" y="312"/>
                  </a:lnTo>
                  <a:lnTo>
                    <a:pt x="858" y="312"/>
                  </a:lnTo>
                  <a:lnTo>
                    <a:pt x="858" y="313"/>
                  </a:lnTo>
                  <a:lnTo>
                    <a:pt x="858" y="315"/>
                  </a:lnTo>
                  <a:lnTo>
                    <a:pt x="858" y="316"/>
                  </a:lnTo>
                  <a:lnTo>
                    <a:pt x="858" y="319"/>
                  </a:lnTo>
                  <a:lnTo>
                    <a:pt x="860" y="319"/>
                  </a:lnTo>
                  <a:lnTo>
                    <a:pt x="860" y="321"/>
                  </a:lnTo>
                  <a:lnTo>
                    <a:pt x="860" y="322"/>
                  </a:lnTo>
                  <a:lnTo>
                    <a:pt x="861" y="325"/>
                  </a:lnTo>
                  <a:lnTo>
                    <a:pt x="861" y="327"/>
                  </a:lnTo>
                  <a:lnTo>
                    <a:pt x="861" y="328"/>
                  </a:lnTo>
                  <a:lnTo>
                    <a:pt x="861" y="330"/>
                  </a:lnTo>
                  <a:lnTo>
                    <a:pt x="860" y="330"/>
                  </a:lnTo>
                  <a:lnTo>
                    <a:pt x="860" y="331"/>
                  </a:lnTo>
                  <a:lnTo>
                    <a:pt x="861" y="331"/>
                  </a:lnTo>
                  <a:lnTo>
                    <a:pt x="863" y="330"/>
                  </a:lnTo>
                  <a:lnTo>
                    <a:pt x="864" y="331"/>
                  </a:lnTo>
                  <a:lnTo>
                    <a:pt x="864" y="334"/>
                  </a:lnTo>
                  <a:lnTo>
                    <a:pt x="866" y="333"/>
                  </a:lnTo>
                  <a:lnTo>
                    <a:pt x="866" y="334"/>
                  </a:lnTo>
                  <a:lnTo>
                    <a:pt x="866" y="336"/>
                  </a:lnTo>
                  <a:lnTo>
                    <a:pt x="867" y="337"/>
                  </a:lnTo>
                  <a:lnTo>
                    <a:pt x="869" y="337"/>
                  </a:lnTo>
                  <a:lnTo>
                    <a:pt x="870" y="340"/>
                  </a:lnTo>
                  <a:lnTo>
                    <a:pt x="869" y="342"/>
                  </a:lnTo>
                  <a:lnTo>
                    <a:pt x="867" y="342"/>
                  </a:lnTo>
                  <a:lnTo>
                    <a:pt x="866" y="345"/>
                  </a:lnTo>
                  <a:lnTo>
                    <a:pt x="866" y="346"/>
                  </a:lnTo>
                  <a:lnTo>
                    <a:pt x="866" y="348"/>
                  </a:lnTo>
                  <a:lnTo>
                    <a:pt x="864" y="348"/>
                  </a:lnTo>
                  <a:lnTo>
                    <a:pt x="863" y="348"/>
                  </a:lnTo>
                  <a:lnTo>
                    <a:pt x="861" y="348"/>
                  </a:lnTo>
                  <a:lnTo>
                    <a:pt x="861" y="346"/>
                  </a:lnTo>
                  <a:lnTo>
                    <a:pt x="860" y="346"/>
                  </a:lnTo>
                  <a:lnTo>
                    <a:pt x="858" y="348"/>
                  </a:lnTo>
                  <a:lnTo>
                    <a:pt x="857" y="348"/>
                  </a:lnTo>
                  <a:lnTo>
                    <a:pt x="855" y="348"/>
                  </a:lnTo>
                  <a:lnTo>
                    <a:pt x="852" y="348"/>
                  </a:lnTo>
                  <a:lnTo>
                    <a:pt x="852" y="349"/>
                  </a:lnTo>
                  <a:lnTo>
                    <a:pt x="851" y="349"/>
                  </a:lnTo>
                  <a:lnTo>
                    <a:pt x="849" y="349"/>
                  </a:lnTo>
                  <a:lnTo>
                    <a:pt x="848" y="349"/>
                  </a:lnTo>
                  <a:lnTo>
                    <a:pt x="846" y="349"/>
                  </a:lnTo>
                  <a:lnTo>
                    <a:pt x="845" y="351"/>
                  </a:lnTo>
                  <a:lnTo>
                    <a:pt x="843" y="349"/>
                  </a:lnTo>
                  <a:lnTo>
                    <a:pt x="841" y="348"/>
                  </a:lnTo>
                  <a:lnTo>
                    <a:pt x="838" y="348"/>
                  </a:lnTo>
                  <a:lnTo>
                    <a:pt x="837" y="349"/>
                  </a:lnTo>
                  <a:lnTo>
                    <a:pt x="835" y="349"/>
                  </a:lnTo>
                  <a:lnTo>
                    <a:pt x="834" y="351"/>
                  </a:lnTo>
                  <a:lnTo>
                    <a:pt x="832" y="351"/>
                  </a:lnTo>
                  <a:lnTo>
                    <a:pt x="831" y="351"/>
                  </a:lnTo>
                  <a:lnTo>
                    <a:pt x="829" y="351"/>
                  </a:lnTo>
                  <a:lnTo>
                    <a:pt x="829" y="349"/>
                  </a:lnTo>
                  <a:lnTo>
                    <a:pt x="828" y="348"/>
                  </a:lnTo>
                  <a:lnTo>
                    <a:pt x="825" y="351"/>
                  </a:lnTo>
                  <a:lnTo>
                    <a:pt x="825" y="352"/>
                  </a:lnTo>
                  <a:lnTo>
                    <a:pt x="826" y="354"/>
                  </a:lnTo>
                  <a:lnTo>
                    <a:pt x="826" y="355"/>
                  </a:lnTo>
                  <a:lnTo>
                    <a:pt x="825" y="355"/>
                  </a:lnTo>
                  <a:lnTo>
                    <a:pt x="823" y="355"/>
                  </a:lnTo>
                  <a:lnTo>
                    <a:pt x="822" y="355"/>
                  </a:lnTo>
                  <a:lnTo>
                    <a:pt x="820" y="355"/>
                  </a:lnTo>
                  <a:lnTo>
                    <a:pt x="819" y="355"/>
                  </a:lnTo>
                  <a:lnTo>
                    <a:pt x="817" y="355"/>
                  </a:lnTo>
                  <a:lnTo>
                    <a:pt x="816" y="357"/>
                  </a:lnTo>
                  <a:lnTo>
                    <a:pt x="817" y="358"/>
                  </a:lnTo>
                  <a:lnTo>
                    <a:pt x="816" y="358"/>
                  </a:lnTo>
                  <a:lnTo>
                    <a:pt x="813" y="360"/>
                  </a:lnTo>
                  <a:lnTo>
                    <a:pt x="810" y="362"/>
                  </a:lnTo>
                  <a:lnTo>
                    <a:pt x="810" y="363"/>
                  </a:lnTo>
                  <a:lnTo>
                    <a:pt x="811" y="366"/>
                  </a:lnTo>
                  <a:lnTo>
                    <a:pt x="811" y="368"/>
                  </a:lnTo>
                  <a:lnTo>
                    <a:pt x="810" y="369"/>
                  </a:lnTo>
                  <a:lnTo>
                    <a:pt x="808" y="368"/>
                  </a:lnTo>
                  <a:lnTo>
                    <a:pt x="807" y="369"/>
                  </a:lnTo>
                  <a:lnTo>
                    <a:pt x="807" y="371"/>
                  </a:lnTo>
                  <a:lnTo>
                    <a:pt x="805" y="372"/>
                  </a:lnTo>
                  <a:lnTo>
                    <a:pt x="807" y="372"/>
                  </a:lnTo>
                  <a:lnTo>
                    <a:pt x="807" y="375"/>
                  </a:lnTo>
                  <a:lnTo>
                    <a:pt x="805" y="378"/>
                  </a:lnTo>
                  <a:lnTo>
                    <a:pt x="805" y="380"/>
                  </a:lnTo>
                  <a:lnTo>
                    <a:pt x="805" y="381"/>
                  </a:lnTo>
                  <a:lnTo>
                    <a:pt x="804" y="381"/>
                  </a:lnTo>
                  <a:lnTo>
                    <a:pt x="802" y="381"/>
                  </a:lnTo>
                  <a:lnTo>
                    <a:pt x="801" y="381"/>
                  </a:lnTo>
                  <a:lnTo>
                    <a:pt x="801" y="383"/>
                  </a:lnTo>
                  <a:lnTo>
                    <a:pt x="798" y="383"/>
                  </a:lnTo>
                  <a:lnTo>
                    <a:pt x="796" y="380"/>
                  </a:lnTo>
                  <a:lnTo>
                    <a:pt x="798" y="375"/>
                  </a:lnTo>
                  <a:lnTo>
                    <a:pt x="796" y="375"/>
                  </a:lnTo>
                  <a:lnTo>
                    <a:pt x="795" y="375"/>
                  </a:lnTo>
                  <a:lnTo>
                    <a:pt x="793" y="378"/>
                  </a:lnTo>
                  <a:lnTo>
                    <a:pt x="790" y="378"/>
                  </a:lnTo>
                  <a:lnTo>
                    <a:pt x="790" y="380"/>
                  </a:lnTo>
                  <a:lnTo>
                    <a:pt x="790" y="378"/>
                  </a:lnTo>
                  <a:lnTo>
                    <a:pt x="789" y="378"/>
                  </a:lnTo>
                  <a:lnTo>
                    <a:pt x="787" y="378"/>
                  </a:lnTo>
                  <a:lnTo>
                    <a:pt x="785" y="378"/>
                  </a:lnTo>
                  <a:lnTo>
                    <a:pt x="784" y="380"/>
                  </a:lnTo>
                  <a:lnTo>
                    <a:pt x="784" y="378"/>
                  </a:lnTo>
                  <a:lnTo>
                    <a:pt x="785" y="378"/>
                  </a:lnTo>
                  <a:lnTo>
                    <a:pt x="785" y="377"/>
                  </a:lnTo>
                  <a:lnTo>
                    <a:pt x="784" y="377"/>
                  </a:lnTo>
                  <a:lnTo>
                    <a:pt x="784" y="380"/>
                  </a:lnTo>
                  <a:lnTo>
                    <a:pt x="782" y="380"/>
                  </a:lnTo>
                  <a:lnTo>
                    <a:pt x="781" y="380"/>
                  </a:lnTo>
                  <a:lnTo>
                    <a:pt x="781" y="381"/>
                  </a:lnTo>
                  <a:lnTo>
                    <a:pt x="781" y="383"/>
                  </a:lnTo>
                  <a:lnTo>
                    <a:pt x="779" y="383"/>
                  </a:lnTo>
                  <a:lnTo>
                    <a:pt x="778" y="384"/>
                  </a:lnTo>
                  <a:lnTo>
                    <a:pt x="776" y="386"/>
                  </a:lnTo>
                  <a:lnTo>
                    <a:pt x="775" y="387"/>
                  </a:lnTo>
                  <a:lnTo>
                    <a:pt x="776" y="387"/>
                  </a:lnTo>
                  <a:lnTo>
                    <a:pt x="775" y="389"/>
                  </a:lnTo>
                  <a:lnTo>
                    <a:pt x="776" y="390"/>
                  </a:lnTo>
                  <a:lnTo>
                    <a:pt x="775" y="390"/>
                  </a:lnTo>
                  <a:lnTo>
                    <a:pt x="776" y="392"/>
                  </a:lnTo>
                  <a:lnTo>
                    <a:pt x="773" y="393"/>
                  </a:lnTo>
                  <a:lnTo>
                    <a:pt x="772" y="393"/>
                  </a:lnTo>
                  <a:lnTo>
                    <a:pt x="772" y="395"/>
                  </a:lnTo>
                  <a:lnTo>
                    <a:pt x="770" y="395"/>
                  </a:lnTo>
                  <a:lnTo>
                    <a:pt x="767" y="393"/>
                  </a:lnTo>
                  <a:lnTo>
                    <a:pt x="766" y="395"/>
                  </a:lnTo>
                  <a:lnTo>
                    <a:pt x="764" y="395"/>
                  </a:lnTo>
                  <a:lnTo>
                    <a:pt x="763" y="395"/>
                  </a:lnTo>
                  <a:lnTo>
                    <a:pt x="761" y="393"/>
                  </a:lnTo>
                  <a:lnTo>
                    <a:pt x="761" y="392"/>
                  </a:lnTo>
                  <a:lnTo>
                    <a:pt x="761" y="390"/>
                  </a:lnTo>
                  <a:lnTo>
                    <a:pt x="760" y="390"/>
                  </a:lnTo>
                  <a:lnTo>
                    <a:pt x="760" y="392"/>
                  </a:lnTo>
                  <a:lnTo>
                    <a:pt x="760" y="395"/>
                  </a:lnTo>
                  <a:lnTo>
                    <a:pt x="761" y="395"/>
                  </a:lnTo>
                  <a:lnTo>
                    <a:pt x="761" y="396"/>
                  </a:lnTo>
                  <a:lnTo>
                    <a:pt x="760" y="396"/>
                  </a:lnTo>
                  <a:lnTo>
                    <a:pt x="760" y="395"/>
                  </a:lnTo>
                  <a:lnTo>
                    <a:pt x="758" y="393"/>
                  </a:lnTo>
                  <a:lnTo>
                    <a:pt x="757" y="395"/>
                  </a:lnTo>
                  <a:lnTo>
                    <a:pt x="757" y="399"/>
                  </a:lnTo>
                  <a:lnTo>
                    <a:pt x="755" y="401"/>
                  </a:lnTo>
                  <a:lnTo>
                    <a:pt x="754" y="401"/>
                  </a:lnTo>
                  <a:lnTo>
                    <a:pt x="754" y="399"/>
                  </a:lnTo>
                  <a:lnTo>
                    <a:pt x="754" y="398"/>
                  </a:lnTo>
                  <a:lnTo>
                    <a:pt x="754" y="396"/>
                  </a:lnTo>
                  <a:lnTo>
                    <a:pt x="752" y="396"/>
                  </a:lnTo>
                  <a:lnTo>
                    <a:pt x="754" y="398"/>
                  </a:lnTo>
                  <a:lnTo>
                    <a:pt x="752" y="398"/>
                  </a:lnTo>
                  <a:lnTo>
                    <a:pt x="751" y="399"/>
                  </a:lnTo>
                  <a:lnTo>
                    <a:pt x="751" y="398"/>
                  </a:lnTo>
                  <a:lnTo>
                    <a:pt x="749" y="399"/>
                  </a:lnTo>
                  <a:lnTo>
                    <a:pt x="748" y="399"/>
                  </a:lnTo>
                  <a:lnTo>
                    <a:pt x="748" y="398"/>
                  </a:lnTo>
                  <a:lnTo>
                    <a:pt x="746" y="396"/>
                  </a:lnTo>
                  <a:lnTo>
                    <a:pt x="746" y="398"/>
                  </a:lnTo>
                  <a:lnTo>
                    <a:pt x="745" y="399"/>
                  </a:lnTo>
                  <a:lnTo>
                    <a:pt x="743" y="401"/>
                  </a:lnTo>
                  <a:lnTo>
                    <a:pt x="745" y="404"/>
                  </a:lnTo>
                  <a:lnTo>
                    <a:pt x="746" y="405"/>
                  </a:lnTo>
                  <a:lnTo>
                    <a:pt x="748" y="408"/>
                  </a:lnTo>
                  <a:lnTo>
                    <a:pt x="746" y="410"/>
                  </a:lnTo>
                  <a:lnTo>
                    <a:pt x="748" y="411"/>
                  </a:lnTo>
                  <a:lnTo>
                    <a:pt x="749" y="411"/>
                  </a:lnTo>
                  <a:lnTo>
                    <a:pt x="751" y="411"/>
                  </a:lnTo>
                  <a:lnTo>
                    <a:pt x="752" y="411"/>
                  </a:lnTo>
                  <a:lnTo>
                    <a:pt x="754" y="411"/>
                  </a:lnTo>
                  <a:lnTo>
                    <a:pt x="758" y="410"/>
                  </a:lnTo>
                  <a:lnTo>
                    <a:pt x="758" y="411"/>
                  </a:lnTo>
                  <a:lnTo>
                    <a:pt x="758" y="413"/>
                  </a:lnTo>
                  <a:lnTo>
                    <a:pt x="758" y="416"/>
                  </a:lnTo>
                  <a:lnTo>
                    <a:pt x="757" y="418"/>
                  </a:lnTo>
                  <a:lnTo>
                    <a:pt x="755" y="419"/>
                  </a:lnTo>
                  <a:lnTo>
                    <a:pt x="754" y="421"/>
                  </a:lnTo>
                  <a:lnTo>
                    <a:pt x="752" y="422"/>
                  </a:lnTo>
                  <a:lnTo>
                    <a:pt x="752" y="424"/>
                  </a:lnTo>
                  <a:lnTo>
                    <a:pt x="751" y="425"/>
                  </a:lnTo>
                  <a:lnTo>
                    <a:pt x="748" y="424"/>
                  </a:lnTo>
                  <a:lnTo>
                    <a:pt x="746" y="424"/>
                  </a:lnTo>
                  <a:lnTo>
                    <a:pt x="745" y="424"/>
                  </a:lnTo>
                  <a:lnTo>
                    <a:pt x="745" y="422"/>
                  </a:lnTo>
                  <a:lnTo>
                    <a:pt x="743" y="422"/>
                  </a:lnTo>
                  <a:lnTo>
                    <a:pt x="742" y="424"/>
                  </a:lnTo>
                  <a:lnTo>
                    <a:pt x="742" y="425"/>
                  </a:lnTo>
                  <a:lnTo>
                    <a:pt x="740" y="427"/>
                  </a:lnTo>
                  <a:lnTo>
                    <a:pt x="740" y="428"/>
                  </a:lnTo>
                  <a:lnTo>
                    <a:pt x="740" y="430"/>
                  </a:lnTo>
                  <a:lnTo>
                    <a:pt x="740" y="431"/>
                  </a:lnTo>
                  <a:lnTo>
                    <a:pt x="740" y="433"/>
                  </a:lnTo>
                  <a:lnTo>
                    <a:pt x="740" y="434"/>
                  </a:lnTo>
                  <a:lnTo>
                    <a:pt x="740" y="436"/>
                  </a:lnTo>
                  <a:lnTo>
                    <a:pt x="742" y="436"/>
                  </a:lnTo>
                  <a:lnTo>
                    <a:pt x="742" y="437"/>
                  </a:lnTo>
                  <a:lnTo>
                    <a:pt x="742" y="439"/>
                  </a:lnTo>
                  <a:lnTo>
                    <a:pt x="743" y="439"/>
                  </a:lnTo>
                  <a:lnTo>
                    <a:pt x="745" y="439"/>
                  </a:lnTo>
                  <a:lnTo>
                    <a:pt x="749" y="437"/>
                  </a:lnTo>
                  <a:lnTo>
                    <a:pt x="752" y="436"/>
                  </a:lnTo>
                  <a:lnTo>
                    <a:pt x="754" y="440"/>
                  </a:lnTo>
                  <a:lnTo>
                    <a:pt x="755" y="440"/>
                  </a:lnTo>
                  <a:lnTo>
                    <a:pt x="754" y="442"/>
                  </a:lnTo>
                  <a:lnTo>
                    <a:pt x="752" y="443"/>
                  </a:lnTo>
                  <a:lnTo>
                    <a:pt x="752" y="445"/>
                  </a:lnTo>
                  <a:lnTo>
                    <a:pt x="751" y="446"/>
                  </a:lnTo>
                  <a:lnTo>
                    <a:pt x="751" y="445"/>
                  </a:lnTo>
                  <a:lnTo>
                    <a:pt x="749" y="446"/>
                  </a:lnTo>
                  <a:lnTo>
                    <a:pt x="749" y="448"/>
                  </a:lnTo>
                  <a:lnTo>
                    <a:pt x="749" y="449"/>
                  </a:lnTo>
                  <a:lnTo>
                    <a:pt x="751" y="451"/>
                  </a:lnTo>
                  <a:lnTo>
                    <a:pt x="751" y="452"/>
                  </a:lnTo>
                  <a:lnTo>
                    <a:pt x="752" y="452"/>
                  </a:lnTo>
                  <a:lnTo>
                    <a:pt x="752" y="454"/>
                  </a:lnTo>
                  <a:lnTo>
                    <a:pt x="752" y="455"/>
                  </a:lnTo>
                  <a:lnTo>
                    <a:pt x="752" y="457"/>
                  </a:lnTo>
                  <a:lnTo>
                    <a:pt x="755" y="460"/>
                  </a:lnTo>
                  <a:lnTo>
                    <a:pt x="755" y="461"/>
                  </a:lnTo>
                  <a:lnTo>
                    <a:pt x="757" y="461"/>
                  </a:lnTo>
                  <a:lnTo>
                    <a:pt x="758" y="461"/>
                  </a:lnTo>
                  <a:lnTo>
                    <a:pt x="760" y="461"/>
                  </a:lnTo>
                  <a:lnTo>
                    <a:pt x="761" y="461"/>
                  </a:lnTo>
                  <a:lnTo>
                    <a:pt x="763" y="461"/>
                  </a:lnTo>
                  <a:lnTo>
                    <a:pt x="764" y="463"/>
                  </a:lnTo>
                  <a:lnTo>
                    <a:pt x="766" y="463"/>
                  </a:lnTo>
                  <a:lnTo>
                    <a:pt x="767" y="463"/>
                  </a:lnTo>
                  <a:lnTo>
                    <a:pt x="767" y="461"/>
                  </a:lnTo>
                  <a:lnTo>
                    <a:pt x="769" y="461"/>
                  </a:lnTo>
                  <a:lnTo>
                    <a:pt x="770" y="461"/>
                  </a:lnTo>
                  <a:lnTo>
                    <a:pt x="770" y="463"/>
                  </a:lnTo>
                  <a:lnTo>
                    <a:pt x="770" y="466"/>
                  </a:lnTo>
                  <a:lnTo>
                    <a:pt x="769" y="469"/>
                  </a:lnTo>
                  <a:lnTo>
                    <a:pt x="769" y="471"/>
                  </a:lnTo>
                  <a:lnTo>
                    <a:pt x="770" y="472"/>
                  </a:lnTo>
                  <a:lnTo>
                    <a:pt x="769" y="472"/>
                  </a:lnTo>
                  <a:lnTo>
                    <a:pt x="767" y="472"/>
                  </a:lnTo>
                  <a:lnTo>
                    <a:pt x="767" y="474"/>
                  </a:lnTo>
                  <a:lnTo>
                    <a:pt x="766" y="474"/>
                  </a:lnTo>
                  <a:lnTo>
                    <a:pt x="766" y="475"/>
                  </a:lnTo>
                  <a:lnTo>
                    <a:pt x="766" y="477"/>
                  </a:lnTo>
                  <a:lnTo>
                    <a:pt x="764" y="478"/>
                  </a:lnTo>
                  <a:lnTo>
                    <a:pt x="763" y="480"/>
                  </a:lnTo>
                  <a:lnTo>
                    <a:pt x="761" y="481"/>
                  </a:lnTo>
                  <a:lnTo>
                    <a:pt x="761" y="480"/>
                  </a:lnTo>
                  <a:lnTo>
                    <a:pt x="760" y="480"/>
                  </a:lnTo>
                  <a:lnTo>
                    <a:pt x="760" y="481"/>
                  </a:lnTo>
                  <a:lnTo>
                    <a:pt x="758" y="481"/>
                  </a:lnTo>
                  <a:lnTo>
                    <a:pt x="758" y="483"/>
                  </a:lnTo>
                  <a:lnTo>
                    <a:pt x="757" y="483"/>
                  </a:lnTo>
                  <a:lnTo>
                    <a:pt x="755" y="483"/>
                  </a:lnTo>
                  <a:lnTo>
                    <a:pt x="754" y="483"/>
                  </a:lnTo>
                  <a:lnTo>
                    <a:pt x="754" y="484"/>
                  </a:lnTo>
                  <a:lnTo>
                    <a:pt x="754" y="486"/>
                  </a:lnTo>
                  <a:lnTo>
                    <a:pt x="755" y="487"/>
                  </a:lnTo>
                  <a:lnTo>
                    <a:pt x="754" y="489"/>
                  </a:lnTo>
                  <a:lnTo>
                    <a:pt x="752" y="489"/>
                  </a:lnTo>
                  <a:lnTo>
                    <a:pt x="751" y="489"/>
                  </a:lnTo>
                  <a:lnTo>
                    <a:pt x="749" y="489"/>
                  </a:lnTo>
                  <a:lnTo>
                    <a:pt x="748" y="489"/>
                  </a:lnTo>
                  <a:lnTo>
                    <a:pt x="746" y="489"/>
                  </a:lnTo>
                  <a:lnTo>
                    <a:pt x="746" y="490"/>
                  </a:lnTo>
                  <a:lnTo>
                    <a:pt x="745" y="492"/>
                  </a:lnTo>
                  <a:lnTo>
                    <a:pt x="743" y="492"/>
                  </a:lnTo>
                  <a:lnTo>
                    <a:pt x="743" y="490"/>
                  </a:lnTo>
                  <a:lnTo>
                    <a:pt x="743" y="489"/>
                  </a:lnTo>
                  <a:lnTo>
                    <a:pt x="742" y="490"/>
                  </a:lnTo>
                  <a:lnTo>
                    <a:pt x="740" y="490"/>
                  </a:lnTo>
                  <a:lnTo>
                    <a:pt x="739" y="490"/>
                  </a:lnTo>
                  <a:lnTo>
                    <a:pt x="739" y="489"/>
                  </a:lnTo>
                  <a:lnTo>
                    <a:pt x="737" y="489"/>
                  </a:lnTo>
                  <a:lnTo>
                    <a:pt x="736" y="487"/>
                  </a:lnTo>
                  <a:lnTo>
                    <a:pt x="736" y="486"/>
                  </a:lnTo>
                  <a:lnTo>
                    <a:pt x="733" y="486"/>
                  </a:lnTo>
                  <a:lnTo>
                    <a:pt x="734" y="489"/>
                  </a:lnTo>
                  <a:lnTo>
                    <a:pt x="733" y="490"/>
                  </a:lnTo>
                  <a:lnTo>
                    <a:pt x="731" y="492"/>
                  </a:lnTo>
                  <a:lnTo>
                    <a:pt x="731" y="493"/>
                  </a:lnTo>
                  <a:lnTo>
                    <a:pt x="729" y="495"/>
                  </a:lnTo>
                  <a:lnTo>
                    <a:pt x="731" y="495"/>
                  </a:lnTo>
                  <a:lnTo>
                    <a:pt x="731" y="496"/>
                  </a:lnTo>
                  <a:lnTo>
                    <a:pt x="731" y="498"/>
                  </a:lnTo>
                  <a:lnTo>
                    <a:pt x="729" y="499"/>
                  </a:lnTo>
                  <a:lnTo>
                    <a:pt x="728" y="499"/>
                  </a:lnTo>
                  <a:lnTo>
                    <a:pt x="726" y="499"/>
                  </a:lnTo>
                  <a:lnTo>
                    <a:pt x="726" y="498"/>
                  </a:lnTo>
                  <a:lnTo>
                    <a:pt x="726" y="496"/>
                  </a:lnTo>
                  <a:lnTo>
                    <a:pt x="725" y="495"/>
                  </a:lnTo>
                  <a:lnTo>
                    <a:pt x="726" y="493"/>
                  </a:lnTo>
                  <a:lnTo>
                    <a:pt x="725" y="493"/>
                  </a:lnTo>
                  <a:lnTo>
                    <a:pt x="725" y="492"/>
                  </a:lnTo>
                  <a:lnTo>
                    <a:pt x="723" y="492"/>
                  </a:lnTo>
                  <a:lnTo>
                    <a:pt x="722" y="492"/>
                  </a:lnTo>
                  <a:lnTo>
                    <a:pt x="720" y="492"/>
                  </a:lnTo>
                  <a:lnTo>
                    <a:pt x="719" y="492"/>
                  </a:lnTo>
                  <a:lnTo>
                    <a:pt x="717" y="492"/>
                  </a:lnTo>
                  <a:lnTo>
                    <a:pt x="717" y="493"/>
                  </a:lnTo>
                  <a:lnTo>
                    <a:pt x="717" y="495"/>
                  </a:lnTo>
                  <a:lnTo>
                    <a:pt x="717" y="496"/>
                  </a:lnTo>
                  <a:lnTo>
                    <a:pt x="717" y="498"/>
                  </a:lnTo>
                  <a:lnTo>
                    <a:pt x="719" y="498"/>
                  </a:lnTo>
                  <a:lnTo>
                    <a:pt x="717" y="499"/>
                  </a:lnTo>
                  <a:lnTo>
                    <a:pt x="717" y="501"/>
                  </a:lnTo>
                  <a:lnTo>
                    <a:pt x="717" y="504"/>
                  </a:lnTo>
                  <a:lnTo>
                    <a:pt x="716" y="505"/>
                  </a:lnTo>
                  <a:lnTo>
                    <a:pt x="714" y="505"/>
                  </a:lnTo>
                  <a:lnTo>
                    <a:pt x="713" y="505"/>
                  </a:lnTo>
                  <a:lnTo>
                    <a:pt x="713" y="507"/>
                  </a:lnTo>
                  <a:lnTo>
                    <a:pt x="711" y="507"/>
                  </a:lnTo>
                  <a:lnTo>
                    <a:pt x="710" y="507"/>
                  </a:lnTo>
                  <a:lnTo>
                    <a:pt x="708" y="508"/>
                  </a:lnTo>
                  <a:lnTo>
                    <a:pt x="707" y="508"/>
                  </a:lnTo>
                  <a:lnTo>
                    <a:pt x="707" y="510"/>
                  </a:lnTo>
                  <a:lnTo>
                    <a:pt x="707" y="511"/>
                  </a:lnTo>
                  <a:lnTo>
                    <a:pt x="707" y="513"/>
                  </a:lnTo>
                  <a:lnTo>
                    <a:pt x="708" y="513"/>
                  </a:lnTo>
                  <a:lnTo>
                    <a:pt x="710" y="514"/>
                  </a:lnTo>
                  <a:lnTo>
                    <a:pt x="711" y="514"/>
                  </a:lnTo>
                  <a:lnTo>
                    <a:pt x="711" y="513"/>
                  </a:lnTo>
                  <a:lnTo>
                    <a:pt x="713" y="513"/>
                  </a:lnTo>
                  <a:lnTo>
                    <a:pt x="711" y="514"/>
                  </a:lnTo>
                  <a:lnTo>
                    <a:pt x="713" y="514"/>
                  </a:lnTo>
                  <a:lnTo>
                    <a:pt x="714" y="516"/>
                  </a:lnTo>
                  <a:lnTo>
                    <a:pt x="716" y="514"/>
                  </a:lnTo>
                  <a:lnTo>
                    <a:pt x="717" y="513"/>
                  </a:lnTo>
                  <a:lnTo>
                    <a:pt x="719" y="514"/>
                  </a:lnTo>
                  <a:lnTo>
                    <a:pt x="720" y="514"/>
                  </a:lnTo>
                  <a:lnTo>
                    <a:pt x="720" y="513"/>
                  </a:lnTo>
                  <a:lnTo>
                    <a:pt x="722" y="516"/>
                  </a:lnTo>
                  <a:lnTo>
                    <a:pt x="722" y="518"/>
                  </a:lnTo>
                  <a:lnTo>
                    <a:pt x="720" y="519"/>
                  </a:lnTo>
                  <a:lnTo>
                    <a:pt x="719" y="519"/>
                  </a:lnTo>
                  <a:lnTo>
                    <a:pt x="717" y="519"/>
                  </a:lnTo>
                  <a:lnTo>
                    <a:pt x="716" y="519"/>
                  </a:lnTo>
                  <a:lnTo>
                    <a:pt x="716" y="521"/>
                  </a:lnTo>
                  <a:lnTo>
                    <a:pt x="716" y="519"/>
                  </a:lnTo>
                  <a:lnTo>
                    <a:pt x="714" y="519"/>
                  </a:lnTo>
                  <a:lnTo>
                    <a:pt x="711" y="519"/>
                  </a:lnTo>
                  <a:lnTo>
                    <a:pt x="711" y="521"/>
                  </a:lnTo>
                  <a:lnTo>
                    <a:pt x="711" y="522"/>
                  </a:lnTo>
                  <a:lnTo>
                    <a:pt x="710" y="524"/>
                  </a:lnTo>
                  <a:lnTo>
                    <a:pt x="708" y="524"/>
                  </a:lnTo>
                  <a:lnTo>
                    <a:pt x="707" y="521"/>
                  </a:lnTo>
                  <a:lnTo>
                    <a:pt x="705" y="521"/>
                  </a:lnTo>
                  <a:lnTo>
                    <a:pt x="704" y="519"/>
                  </a:lnTo>
                  <a:lnTo>
                    <a:pt x="704" y="518"/>
                  </a:lnTo>
                  <a:lnTo>
                    <a:pt x="702" y="518"/>
                  </a:lnTo>
                  <a:lnTo>
                    <a:pt x="699" y="518"/>
                  </a:lnTo>
                  <a:lnTo>
                    <a:pt x="698" y="518"/>
                  </a:lnTo>
                  <a:lnTo>
                    <a:pt x="696" y="519"/>
                  </a:lnTo>
                  <a:lnTo>
                    <a:pt x="696" y="521"/>
                  </a:lnTo>
                  <a:lnTo>
                    <a:pt x="696" y="522"/>
                  </a:lnTo>
                  <a:lnTo>
                    <a:pt x="695" y="524"/>
                  </a:lnTo>
                  <a:lnTo>
                    <a:pt x="696" y="525"/>
                  </a:lnTo>
                  <a:lnTo>
                    <a:pt x="696" y="528"/>
                  </a:lnTo>
                  <a:lnTo>
                    <a:pt x="695" y="530"/>
                  </a:lnTo>
                  <a:lnTo>
                    <a:pt x="693" y="530"/>
                  </a:lnTo>
                  <a:lnTo>
                    <a:pt x="692" y="530"/>
                  </a:lnTo>
                  <a:lnTo>
                    <a:pt x="692" y="531"/>
                  </a:lnTo>
                  <a:lnTo>
                    <a:pt x="690" y="531"/>
                  </a:lnTo>
                  <a:lnTo>
                    <a:pt x="689" y="531"/>
                  </a:lnTo>
                  <a:lnTo>
                    <a:pt x="689" y="533"/>
                  </a:lnTo>
                  <a:lnTo>
                    <a:pt x="687" y="531"/>
                  </a:lnTo>
                  <a:lnTo>
                    <a:pt x="686" y="531"/>
                  </a:lnTo>
                  <a:lnTo>
                    <a:pt x="684" y="531"/>
                  </a:lnTo>
                  <a:lnTo>
                    <a:pt x="683" y="533"/>
                  </a:lnTo>
                  <a:lnTo>
                    <a:pt x="681" y="533"/>
                  </a:lnTo>
                  <a:lnTo>
                    <a:pt x="681" y="531"/>
                  </a:lnTo>
                  <a:lnTo>
                    <a:pt x="683" y="531"/>
                  </a:lnTo>
                  <a:lnTo>
                    <a:pt x="681" y="531"/>
                  </a:lnTo>
                  <a:lnTo>
                    <a:pt x="681" y="530"/>
                  </a:lnTo>
                  <a:lnTo>
                    <a:pt x="683" y="530"/>
                  </a:lnTo>
                  <a:lnTo>
                    <a:pt x="681" y="528"/>
                  </a:lnTo>
                  <a:lnTo>
                    <a:pt x="680" y="528"/>
                  </a:lnTo>
                  <a:lnTo>
                    <a:pt x="680" y="527"/>
                  </a:lnTo>
                  <a:lnTo>
                    <a:pt x="678" y="527"/>
                  </a:lnTo>
                  <a:lnTo>
                    <a:pt x="678" y="525"/>
                  </a:lnTo>
                  <a:lnTo>
                    <a:pt x="677" y="524"/>
                  </a:lnTo>
                  <a:lnTo>
                    <a:pt x="678" y="522"/>
                  </a:lnTo>
                  <a:lnTo>
                    <a:pt x="680" y="522"/>
                  </a:lnTo>
                  <a:lnTo>
                    <a:pt x="681" y="521"/>
                  </a:lnTo>
                  <a:lnTo>
                    <a:pt x="681" y="519"/>
                  </a:lnTo>
                  <a:lnTo>
                    <a:pt x="683" y="518"/>
                  </a:lnTo>
                  <a:lnTo>
                    <a:pt x="683" y="516"/>
                  </a:lnTo>
                  <a:lnTo>
                    <a:pt x="681" y="518"/>
                  </a:lnTo>
                  <a:lnTo>
                    <a:pt x="681" y="516"/>
                  </a:lnTo>
                  <a:lnTo>
                    <a:pt x="683" y="514"/>
                  </a:lnTo>
                  <a:lnTo>
                    <a:pt x="683" y="511"/>
                  </a:lnTo>
                  <a:lnTo>
                    <a:pt x="681" y="510"/>
                  </a:lnTo>
                  <a:lnTo>
                    <a:pt x="681" y="508"/>
                  </a:lnTo>
                  <a:lnTo>
                    <a:pt x="680" y="510"/>
                  </a:lnTo>
                  <a:lnTo>
                    <a:pt x="678" y="510"/>
                  </a:lnTo>
                  <a:lnTo>
                    <a:pt x="678" y="508"/>
                  </a:lnTo>
                  <a:lnTo>
                    <a:pt x="677" y="507"/>
                  </a:lnTo>
                  <a:lnTo>
                    <a:pt x="675" y="505"/>
                  </a:lnTo>
                  <a:lnTo>
                    <a:pt x="672" y="502"/>
                  </a:lnTo>
                  <a:lnTo>
                    <a:pt x="672" y="501"/>
                  </a:lnTo>
                  <a:lnTo>
                    <a:pt x="673" y="499"/>
                  </a:lnTo>
                  <a:lnTo>
                    <a:pt x="675" y="498"/>
                  </a:lnTo>
                  <a:lnTo>
                    <a:pt x="677" y="496"/>
                  </a:lnTo>
                  <a:lnTo>
                    <a:pt x="677" y="495"/>
                  </a:lnTo>
                  <a:lnTo>
                    <a:pt x="678" y="495"/>
                  </a:lnTo>
                  <a:lnTo>
                    <a:pt x="677" y="495"/>
                  </a:lnTo>
                  <a:lnTo>
                    <a:pt x="675" y="493"/>
                  </a:lnTo>
                  <a:lnTo>
                    <a:pt x="675" y="492"/>
                  </a:lnTo>
                  <a:lnTo>
                    <a:pt x="673" y="490"/>
                  </a:lnTo>
                  <a:lnTo>
                    <a:pt x="672" y="490"/>
                  </a:lnTo>
                  <a:lnTo>
                    <a:pt x="670" y="492"/>
                  </a:lnTo>
                  <a:lnTo>
                    <a:pt x="670" y="493"/>
                  </a:lnTo>
                  <a:lnTo>
                    <a:pt x="672" y="493"/>
                  </a:lnTo>
                  <a:lnTo>
                    <a:pt x="670" y="495"/>
                  </a:lnTo>
                  <a:lnTo>
                    <a:pt x="669" y="495"/>
                  </a:lnTo>
                  <a:lnTo>
                    <a:pt x="667" y="496"/>
                  </a:lnTo>
                  <a:lnTo>
                    <a:pt x="666" y="496"/>
                  </a:lnTo>
                  <a:lnTo>
                    <a:pt x="664" y="498"/>
                  </a:lnTo>
                  <a:lnTo>
                    <a:pt x="666" y="501"/>
                  </a:lnTo>
                  <a:lnTo>
                    <a:pt x="666" y="502"/>
                  </a:lnTo>
                  <a:lnTo>
                    <a:pt x="667" y="502"/>
                  </a:lnTo>
                  <a:lnTo>
                    <a:pt x="666" y="504"/>
                  </a:lnTo>
                  <a:lnTo>
                    <a:pt x="664" y="505"/>
                  </a:lnTo>
                  <a:lnTo>
                    <a:pt x="663" y="505"/>
                  </a:lnTo>
                  <a:lnTo>
                    <a:pt x="663" y="507"/>
                  </a:lnTo>
                  <a:lnTo>
                    <a:pt x="661" y="507"/>
                  </a:lnTo>
                  <a:lnTo>
                    <a:pt x="661" y="508"/>
                  </a:lnTo>
                  <a:lnTo>
                    <a:pt x="660" y="508"/>
                  </a:lnTo>
                  <a:lnTo>
                    <a:pt x="658" y="508"/>
                  </a:lnTo>
                  <a:lnTo>
                    <a:pt x="658" y="507"/>
                  </a:lnTo>
                  <a:lnTo>
                    <a:pt x="657" y="508"/>
                  </a:lnTo>
                  <a:lnTo>
                    <a:pt x="657" y="510"/>
                  </a:lnTo>
                  <a:lnTo>
                    <a:pt x="655" y="511"/>
                  </a:lnTo>
                  <a:lnTo>
                    <a:pt x="654" y="513"/>
                  </a:lnTo>
                  <a:lnTo>
                    <a:pt x="652" y="513"/>
                  </a:lnTo>
                  <a:lnTo>
                    <a:pt x="652" y="514"/>
                  </a:lnTo>
                  <a:lnTo>
                    <a:pt x="651" y="516"/>
                  </a:lnTo>
                  <a:lnTo>
                    <a:pt x="649" y="516"/>
                  </a:lnTo>
                  <a:lnTo>
                    <a:pt x="648" y="516"/>
                  </a:lnTo>
                  <a:lnTo>
                    <a:pt x="648" y="518"/>
                  </a:lnTo>
                  <a:lnTo>
                    <a:pt x="649" y="521"/>
                  </a:lnTo>
                  <a:lnTo>
                    <a:pt x="649" y="522"/>
                  </a:lnTo>
                  <a:lnTo>
                    <a:pt x="651" y="524"/>
                  </a:lnTo>
                  <a:lnTo>
                    <a:pt x="651" y="525"/>
                  </a:lnTo>
                  <a:lnTo>
                    <a:pt x="649" y="525"/>
                  </a:lnTo>
                  <a:lnTo>
                    <a:pt x="649" y="527"/>
                  </a:lnTo>
                  <a:lnTo>
                    <a:pt x="648" y="527"/>
                  </a:lnTo>
                  <a:lnTo>
                    <a:pt x="649" y="527"/>
                  </a:lnTo>
                  <a:lnTo>
                    <a:pt x="648" y="527"/>
                  </a:lnTo>
                  <a:lnTo>
                    <a:pt x="648" y="528"/>
                  </a:lnTo>
                  <a:lnTo>
                    <a:pt x="648" y="530"/>
                  </a:lnTo>
                  <a:lnTo>
                    <a:pt x="649" y="530"/>
                  </a:lnTo>
                  <a:lnTo>
                    <a:pt x="648" y="531"/>
                  </a:lnTo>
                  <a:lnTo>
                    <a:pt x="646" y="531"/>
                  </a:lnTo>
                  <a:lnTo>
                    <a:pt x="646" y="530"/>
                  </a:lnTo>
                  <a:lnTo>
                    <a:pt x="646" y="528"/>
                  </a:lnTo>
                  <a:lnTo>
                    <a:pt x="645" y="530"/>
                  </a:lnTo>
                  <a:lnTo>
                    <a:pt x="645" y="531"/>
                  </a:lnTo>
                  <a:lnTo>
                    <a:pt x="643" y="533"/>
                  </a:lnTo>
                  <a:lnTo>
                    <a:pt x="642" y="531"/>
                  </a:lnTo>
                  <a:lnTo>
                    <a:pt x="640" y="533"/>
                  </a:lnTo>
                  <a:lnTo>
                    <a:pt x="639" y="533"/>
                  </a:lnTo>
                  <a:lnTo>
                    <a:pt x="637" y="533"/>
                  </a:lnTo>
                  <a:lnTo>
                    <a:pt x="636" y="534"/>
                  </a:lnTo>
                  <a:lnTo>
                    <a:pt x="634" y="534"/>
                  </a:lnTo>
                  <a:lnTo>
                    <a:pt x="634" y="536"/>
                  </a:lnTo>
                  <a:lnTo>
                    <a:pt x="634" y="537"/>
                  </a:lnTo>
                  <a:lnTo>
                    <a:pt x="633" y="537"/>
                  </a:lnTo>
                  <a:lnTo>
                    <a:pt x="633" y="539"/>
                  </a:lnTo>
                  <a:lnTo>
                    <a:pt x="631" y="540"/>
                  </a:lnTo>
                  <a:lnTo>
                    <a:pt x="633" y="542"/>
                  </a:lnTo>
                  <a:lnTo>
                    <a:pt x="633" y="543"/>
                  </a:lnTo>
                  <a:lnTo>
                    <a:pt x="634" y="543"/>
                  </a:lnTo>
                  <a:lnTo>
                    <a:pt x="634" y="545"/>
                  </a:lnTo>
                  <a:lnTo>
                    <a:pt x="636" y="548"/>
                  </a:lnTo>
                  <a:lnTo>
                    <a:pt x="637" y="549"/>
                  </a:lnTo>
                  <a:lnTo>
                    <a:pt x="637" y="551"/>
                  </a:lnTo>
                  <a:lnTo>
                    <a:pt x="639" y="551"/>
                  </a:lnTo>
                  <a:lnTo>
                    <a:pt x="640" y="551"/>
                  </a:lnTo>
                  <a:lnTo>
                    <a:pt x="642" y="551"/>
                  </a:lnTo>
                  <a:lnTo>
                    <a:pt x="643" y="551"/>
                  </a:lnTo>
                  <a:lnTo>
                    <a:pt x="645" y="551"/>
                  </a:lnTo>
                  <a:lnTo>
                    <a:pt x="646" y="551"/>
                  </a:lnTo>
                  <a:lnTo>
                    <a:pt x="646" y="549"/>
                  </a:lnTo>
                  <a:lnTo>
                    <a:pt x="646" y="548"/>
                  </a:lnTo>
                  <a:lnTo>
                    <a:pt x="646" y="546"/>
                  </a:lnTo>
                  <a:lnTo>
                    <a:pt x="646" y="548"/>
                  </a:lnTo>
                  <a:lnTo>
                    <a:pt x="648" y="548"/>
                  </a:lnTo>
                  <a:lnTo>
                    <a:pt x="649" y="546"/>
                  </a:lnTo>
                  <a:lnTo>
                    <a:pt x="649" y="548"/>
                  </a:lnTo>
                  <a:lnTo>
                    <a:pt x="651" y="548"/>
                  </a:lnTo>
                  <a:lnTo>
                    <a:pt x="651" y="549"/>
                  </a:lnTo>
                  <a:lnTo>
                    <a:pt x="651" y="552"/>
                  </a:lnTo>
                  <a:lnTo>
                    <a:pt x="651" y="554"/>
                  </a:lnTo>
                  <a:lnTo>
                    <a:pt x="652" y="555"/>
                  </a:lnTo>
                  <a:lnTo>
                    <a:pt x="654" y="557"/>
                  </a:lnTo>
                  <a:lnTo>
                    <a:pt x="655" y="555"/>
                  </a:lnTo>
                  <a:lnTo>
                    <a:pt x="655" y="557"/>
                  </a:lnTo>
                  <a:lnTo>
                    <a:pt x="657" y="558"/>
                  </a:lnTo>
                  <a:lnTo>
                    <a:pt x="657" y="560"/>
                  </a:lnTo>
                  <a:lnTo>
                    <a:pt x="660" y="563"/>
                  </a:lnTo>
                  <a:lnTo>
                    <a:pt x="661" y="563"/>
                  </a:lnTo>
                  <a:lnTo>
                    <a:pt x="661" y="564"/>
                  </a:lnTo>
                  <a:lnTo>
                    <a:pt x="663" y="566"/>
                  </a:lnTo>
                  <a:lnTo>
                    <a:pt x="661" y="566"/>
                  </a:lnTo>
                  <a:lnTo>
                    <a:pt x="661" y="569"/>
                  </a:lnTo>
                  <a:lnTo>
                    <a:pt x="660" y="569"/>
                  </a:lnTo>
                  <a:lnTo>
                    <a:pt x="658" y="569"/>
                  </a:lnTo>
                  <a:lnTo>
                    <a:pt x="657" y="569"/>
                  </a:lnTo>
                  <a:lnTo>
                    <a:pt x="655" y="569"/>
                  </a:lnTo>
                  <a:lnTo>
                    <a:pt x="655" y="571"/>
                  </a:lnTo>
                  <a:lnTo>
                    <a:pt x="655" y="572"/>
                  </a:lnTo>
                  <a:lnTo>
                    <a:pt x="654" y="574"/>
                  </a:lnTo>
                  <a:lnTo>
                    <a:pt x="655" y="574"/>
                  </a:lnTo>
                  <a:lnTo>
                    <a:pt x="655" y="572"/>
                  </a:lnTo>
                  <a:lnTo>
                    <a:pt x="655" y="574"/>
                  </a:lnTo>
                  <a:lnTo>
                    <a:pt x="655" y="575"/>
                  </a:lnTo>
                  <a:lnTo>
                    <a:pt x="657" y="575"/>
                  </a:lnTo>
                  <a:lnTo>
                    <a:pt x="655" y="577"/>
                  </a:lnTo>
                  <a:lnTo>
                    <a:pt x="657" y="577"/>
                  </a:lnTo>
                  <a:lnTo>
                    <a:pt x="657" y="575"/>
                  </a:lnTo>
                  <a:lnTo>
                    <a:pt x="657" y="577"/>
                  </a:lnTo>
                  <a:lnTo>
                    <a:pt x="657" y="578"/>
                  </a:lnTo>
                  <a:lnTo>
                    <a:pt x="655" y="578"/>
                  </a:lnTo>
                  <a:lnTo>
                    <a:pt x="657" y="580"/>
                  </a:lnTo>
                  <a:lnTo>
                    <a:pt x="658" y="581"/>
                  </a:lnTo>
                  <a:lnTo>
                    <a:pt x="657" y="581"/>
                  </a:lnTo>
                  <a:lnTo>
                    <a:pt x="655" y="581"/>
                  </a:lnTo>
                  <a:lnTo>
                    <a:pt x="654" y="580"/>
                  </a:lnTo>
                  <a:lnTo>
                    <a:pt x="654" y="578"/>
                  </a:lnTo>
                  <a:lnTo>
                    <a:pt x="652" y="578"/>
                  </a:lnTo>
                  <a:lnTo>
                    <a:pt x="652" y="577"/>
                  </a:lnTo>
                  <a:lnTo>
                    <a:pt x="651" y="578"/>
                  </a:lnTo>
                  <a:lnTo>
                    <a:pt x="651" y="580"/>
                  </a:lnTo>
                  <a:lnTo>
                    <a:pt x="651" y="578"/>
                  </a:lnTo>
                  <a:lnTo>
                    <a:pt x="649" y="580"/>
                  </a:lnTo>
                  <a:lnTo>
                    <a:pt x="649" y="578"/>
                  </a:lnTo>
                  <a:lnTo>
                    <a:pt x="649" y="580"/>
                  </a:lnTo>
                  <a:lnTo>
                    <a:pt x="648" y="581"/>
                  </a:lnTo>
                  <a:lnTo>
                    <a:pt x="648" y="583"/>
                  </a:lnTo>
                  <a:lnTo>
                    <a:pt x="646" y="583"/>
                  </a:lnTo>
                  <a:lnTo>
                    <a:pt x="645" y="583"/>
                  </a:lnTo>
                  <a:lnTo>
                    <a:pt x="643" y="581"/>
                  </a:lnTo>
                  <a:lnTo>
                    <a:pt x="643" y="583"/>
                  </a:lnTo>
                  <a:lnTo>
                    <a:pt x="642" y="583"/>
                  </a:lnTo>
                  <a:lnTo>
                    <a:pt x="640" y="584"/>
                  </a:lnTo>
                  <a:lnTo>
                    <a:pt x="640" y="586"/>
                  </a:lnTo>
                  <a:lnTo>
                    <a:pt x="640" y="587"/>
                  </a:lnTo>
                  <a:lnTo>
                    <a:pt x="639" y="587"/>
                  </a:lnTo>
                  <a:lnTo>
                    <a:pt x="640" y="589"/>
                  </a:lnTo>
                  <a:lnTo>
                    <a:pt x="642" y="590"/>
                  </a:lnTo>
                  <a:lnTo>
                    <a:pt x="642" y="592"/>
                  </a:lnTo>
                  <a:lnTo>
                    <a:pt x="643" y="592"/>
                  </a:lnTo>
                  <a:lnTo>
                    <a:pt x="643" y="590"/>
                  </a:lnTo>
                  <a:lnTo>
                    <a:pt x="645" y="590"/>
                  </a:lnTo>
                  <a:lnTo>
                    <a:pt x="643" y="592"/>
                  </a:lnTo>
                  <a:lnTo>
                    <a:pt x="645" y="592"/>
                  </a:lnTo>
                  <a:lnTo>
                    <a:pt x="645" y="590"/>
                  </a:lnTo>
                  <a:lnTo>
                    <a:pt x="645" y="592"/>
                  </a:lnTo>
                  <a:lnTo>
                    <a:pt x="646" y="592"/>
                  </a:lnTo>
                  <a:lnTo>
                    <a:pt x="648" y="592"/>
                  </a:lnTo>
                  <a:lnTo>
                    <a:pt x="649" y="592"/>
                  </a:lnTo>
                  <a:lnTo>
                    <a:pt x="649" y="593"/>
                  </a:lnTo>
                  <a:lnTo>
                    <a:pt x="651" y="592"/>
                  </a:lnTo>
                  <a:lnTo>
                    <a:pt x="651" y="593"/>
                  </a:lnTo>
                  <a:lnTo>
                    <a:pt x="651" y="595"/>
                  </a:lnTo>
                  <a:lnTo>
                    <a:pt x="649" y="596"/>
                  </a:lnTo>
                  <a:close/>
                  <a:moveTo>
                    <a:pt x="486" y="219"/>
                  </a:moveTo>
                  <a:lnTo>
                    <a:pt x="486" y="218"/>
                  </a:lnTo>
                  <a:lnTo>
                    <a:pt x="486" y="216"/>
                  </a:lnTo>
                  <a:lnTo>
                    <a:pt x="484" y="216"/>
                  </a:lnTo>
                  <a:lnTo>
                    <a:pt x="484" y="218"/>
                  </a:lnTo>
                  <a:lnTo>
                    <a:pt x="486" y="218"/>
                  </a:lnTo>
                  <a:lnTo>
                    <a:pt x="486" y="219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185">
              <a:extLst>
                <a:ext uri="{FF2B5EF4-FFF2-40B4-BE49-F238E27FC236}">
                  <a16:creationId xmlns:a16="http://schemas.microsoft.com/office/drawing/2014/main" id="{9901DE97-40FD-01C5-3557-51A6560714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90988" y="4533900"/>
              <a:ext cx="2536825" cy="2598738"/>
            </a:xfrm>
            <a:custGeom>
              <a:avLst/>
              <a:gdLst>
                <a:gd name="T0" fmla="*/ 446 w 1598"/>
                <a:gd name="T1" fmla="*/ 1622 h 1637"/>
                <a:gd name="T2" fmla="*/ 412 w 1598"/>
                <a:gd name="T3" fmla="*/ 1580 h 1637"/>
                <a:gd name="T4" fmla="*/ 333 w 1598"/>
                <a:gd name="T5" fmla="*/ 1502 h 1637"/>
                <a:gd name="T6" fmla="*/ 262 w 1598"/>
                <a:gd name="T7" fmla="*/ 1487 h 1637"/>
                <a:gd name="T8" fmla="*/ 256 w 1598"/>
                <a:gd name="T9" fmla="*/ 1469 h 1637"/>
                <a:gd name="T10" fmla="*/ 354 w 1598"/>
                <a:gd name="T11" fmla="*/ 1436 h 1637"/>
                <a:gd name="T12" fmla="*/ 372 w 1598"/>
                <a:gd name="T13" fmla="*/ 1372 h 1637"/>
                <a:gd name="T14" fmla="*/ 375 w 1598"/>
                <a:gd name="T15" fmla="*/ 1304 h 1637"/>
                <a:gd name="T16" fmla="*/ 363 w 1598"/>
                <a:gd name="T17" fmla="*/ 1163 h 1637"/>
                <a:gd name="T18" fmla="*/ 360 w 1598"/>
                <a:gd name="T19" fmla="*/ 1048 h 1637"/>
                <a:gd name="T20" fmla="*/ 439 w 1598"/>
                <a:gd name="T21" fmla="*/ 972 h 1637"/>
                <a:gd name="T22" fmla="*/ 466 w 1598"/>
                <a:gd name="T23" fmla="*/ 933 h 1637"/>
                <a:gd name="T24" fmla="*/ 489 w 1598"/>
                <a:gd name="T25" fmla="*/ 906 h 1637"/>
                <a:gd name="T26" fmla="*/ 484 w 1598"/>
                <a:gd name="T27" fmla="*/ 839 h 1637"/>
                <a:gd name="T28" fmla="*/ 449 w 1598"/>
                <a:gd name="T29" fmla="*/ 763 h 1637"/>
                <a:gd name="T30" fmla="*/ 418 w 1598"/>
                <a:gd name="T31" fmla="*/ 706 h 1637"/>
                <a:gd name="T32" fmla="*/ 372 w 1598"/>
                <a:gd name="T33" fmla="*/ 642 h 1637"/>
                <a:gd name="T34" fmla="*/ 381 w 1598"/>
                <a:gd name="T35" fmla="*/ 576 h 1637"/>
                <a:gd name="T36" fmla="*/ 340 w 1598"/>
                <a:gd name="T37" fmla="*/ 527 h 1637"/>
                <a:gd name="T38" fmla="*/ 280 w 1598"/>
                <a:gd name="T39" fmla="*/ 505 h 1637"/>
                <a:gd name="T40" fmla="*/ 263 w 1598"/>
                <a:gd name="T41" fmla="*/ 417 h 1637"/>
                <a:gd name="T42" fmla="*/ 216 w 1598"/>
                <a:gd name="T43" fmla="*/ 392 h 1637"/>
                <a:gd name="T44" fmla="*/ 110 w 1598"/>
                <a:gd name="T45" fmla="*/ 405 h 1637"/>
                <a:gd name="T46" fmla="*/ 127 w 1598"/>
                <a:gd name="T47" fmla="*/ 453 h 1637"/>
                <a:gd name="T48" fmla="*/ 41 w 1598"/>
                <a:gd name="T49" fmla="*/ 458 h 1637"/>
                <a:gd name="T50" fmla="*/ 26 w 1598"/>
                <a:gd name="T51" fmla="*/ 359 h 1637"/>
                <a:gd name="T52" fmla="*/ 3 w 1598"/>
                <a:gd name="T53" fmla="*/ 253 h 1637"/>
                <a:gd name="T54" fmla="*/ 118 w 1598"/>
                <a:gd name="T55" fmla="*/ 217 h 1637"/>
                <a:gd name="T56" fmla="*/ 198 w 1598"/>
                <a:gd name="T57" fmla="*/ 170 h 1637"/>
                <a:gd name="T58" fmla="*/ 260 w 1598"/>
                <a:gd name="T59" fmla="*/ 70 h 1637"/>
                <a:gd name="T60" fmla="*/ 354 w 1598"/>
                <a:gd name="T61" fmla="*/ 5 h 1637"/>
                <a:gd name="T62" fmla="*/ 454 w 1598"/>
                <a:gd name="T63" fmla="*/ 67 h 1637"/>
                <a:gd name="T64" fmla="*/ 516 w 1598"/>
                <a:gd name="T65" fmla="*/ 121 h 1637"/>
                <a:gd name="T66" fmla="*/ 592 w 1598"/>
                <a:gd name="T67" fmla="*/ 158 h 1637"/>
                <a:gd name="T68" fmla="*/ 587 w 1598"/>
                <a:gd name="T69" fmla="*/ 85 h 1637"/>
                <a:gd name="T70" fmla="*/ 673 w 1598"/>
                <a:gd name="T71" fmla="*/ 91 h 1637"/>
                <a:gd name="T72" fmla="*/ 728 w 1598"/>
                <a:gd name="T73" fmla="*/ 121 h 1637"/>
                <a:gd name="T74" fmla="*/ 745 w 1598"/>
                <a:gd name="T75" fmla="*/ 23 h 1637"/>
                <a:gd name="T76" fmla="*/ 802 w 1598"/>
                <a:gd name="T77" fmla="*/ 71 h 1637"/>
                <a:gd name="T78" fmla="*/ 903 w 1598"/>
                <a:gd name="T79" fmla="*/ 70 h 1637"/>
                <a:gd name="T80" fmla="*/ 982 w 1598"/>
                <a:gd name="T81" fmla="*/ 97 h 1637"/>
                <a:gd name="T82" fmla="*/ 1026 w 1598"/>
                <a:gd name="T83" fmla="*/ 162 h 1637"/>
                <a:gd name="T84" fmla="*/ 1087 w 1598"/>
                <a:gd name="T85" fmla="*/ 249 h 1637"/>
                <a:gd name="T86" fmla="*/ 1134 w 1598"/>
                <a:gd name="T87" fmla="*/ 327 h 1637"/>
                <a:gd name="T88" fmla="*/ 1146 w 1598"/>
                <a:gd name="T89" fmla="*/ 441 h 1637"/>
                <a:gd name="T90" fmla="*/ 1236 w 1598"/>
                <a:gd name="T91" fmla="*/ 577 h 1637"/>
                <a:gd name="T92" fmla="*/ 1353 w 1598"/>
                <a:gd name="T93" fmla="*/ 645 h 1637"/>
                <a:gd name="T94" fmla="*/ 1482 w 1598"/>
                <a:gd name="T95" fmla="*/ 765 h 1637"/>
                <a:gd name="T96" fmla="*/ 1580 w 1598"/>
                <a:gd name="T97" fmla="*/ 815 h 1637"/>
                <a:gd name="T98" fmla="*/ 1592 w 1598"/>
                <a:gd name="T99" fmla="*/ 924 h 1637"/>
                <a:gd name="T100" fmla="*/ 1494 w 1598"/>
                <a:gd name="T101" fmla="*/ 947 h 1637"/>
                <a:gd name="T102" fmla="*/ 1373 w 1598"/>
                <a:gd name="T103" fmla="*/ 1103 h 1637"/>
                <a:gd name="T104" fmla="*/ 1294 w 1598"/>
                <a:gd name="T105" fmla="*/ 1243 h 1637"/>
                <a:gd name="T106" fmla="*/ 1335 w 1598"/>
                <a:gd name="T107" fmla="*/ 1387 h 1637"/>
                <a:gd name="T108" fmla="*/ 1367 w 1598"/>
                <a:gd name="T109" fmla="*/ 1469 h 1637"/>
                <a:gd name="T110" fmla="*/ 1279 w 1598"/>
                <a:gd name="T111" fmla="*/ 1457 h 1637"/>
                <a:gd name="T112" fmla="*/ 1188 w 1598"/>
                <a:gd name="T113" fmla="*/ 1436 h 1637"/>
                <a:gd name="T114" fmla="*/ 1078 w 1598"/>
                <a:gd name="T115" fmla="*/ 1451 h 1637"/>
                <a:gd name="T116" fmla="*/ 923 w 1598"/>
                <a:gd name="T117" fmla="*/ 1465 h 1637"/>
                <a:gd name="T118" fmla="*/ 814 w 1598"/>
                <a:gd name="T119" fmla="*/ 1521 h 1637"/>
                <a:gd name="T120" fmla="*/ 746 w 1598"/>
                <a:gd name="T121" fmla="*/ 1551 h 1637"/>
                <a:gd name="T122" fmla="*/ 642 w 1598"/>
                <a:gd name="T123" fmla="*/ 1516 h 1637"/>
                <a:gd name="T124" fmla="*/ 539 w 1598"/>
                <a:gd name="T125" fmla="*/ 1499 h 1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98" h="1637">
                  <a:moveTo>
                    <a:pt x="498" y="1493"/>
                  </a:moveTo>
                  <a:lnTo>
                    <a:pt x="493" y="1505"/>
                  </a:lnTo>
                  <a:lnTo>
                    <a:pt x="492" y="1508"/>
                  </a:lnTo>
                  <a:lnTo>
                    <a:pt x="493" y="1512"/>
                  </a:lnTo>
                  <a:lnTo>
                    <a:pt x="493" y="1515"/>
                  </a:lnTo>
                  <a:lnTo>
                    <a:pt x="492" y="1516"/>
                  </a:lnTo>
                  <a:lnTo>
                    <a:pt x="492" y="1518"/>
                  </a:lnTo>
                  <a:lnTo>
                    <a:pt x="490" y="1519"/>
                  </a:lnTo>
                  <a:lnTo>
                    <a:pt x="490" y="1522"/>
                  </a:lnTo>
                  <a:lnTo>
                    <a:pt x="492" y="1524"/>
                  </a:lnTo>
                  <a:lnTo>
                    <a:pt x="492" y="1525"/>
                  </a:lnTo>
                  <a:lnTo>
                    <a:pt x="493" y="1527"/>
                  </a:lnTo>
                  <a:lnTo>
                    <a:pt x="493" y="1528"/>
                  </a:lnTo>
                  <a:lnTo>
                    <a:pt x="495" y="1528"/>
                  </a:lnTo>
                  <a:lnTo>
                    <a:pt x="496" y="1528"/>
                  </a:lnTo>
                  <a:lnTo>
                    <a:pt x="498" y="1528"/>
                  </a:lnTo>
                  <a:lnTo>
                    <a:pt x="499" y="1530"/>
                  </a:lnTo>
                  <a:lnTo>
                    <a:pt x="501" y="1530"/>
                  </a:lnTo>
                  <a:lnTo>
                    <a:pt x="501" y="1531"/>
                  </a:lnTo>
                  <a:lnTo>
                    <a:pt x="502" y="1531"/>
                  </a:lnTo>
                  <a:lnTo>
                    <a:pt x="502" y="1533"/>
                  </a:lnTo>
                  <a:lnTo>
                    <a:pt x="502" y="1534"/>
                  </a:lnTo>
                  <a:lnTo>
                    <a:pt x="502" y="1536"/>
                  </a:lnTo>
                  <a:lnTo>
                    <a:pt x="504" y="1536"/>
                  </a:lnTo>
                  <a:lnTo>
                    <a:pt x="502" y="1537"/>
                  </a:lnTo>
                  <a:lnTo>
                    <a:pt x="502" y="1539"/>
                  </a:lnTo>
                  <a:lnTo>
                    <a:pt x="502" y="1540"/>
                  </a:lnTo>
                  <a:lnTo>
                    <a:pt x="502" y="1542"/>
                  </a:lnTo>
                  <a:lnTo>
                    <a:pt x="502" y="1543"/>
                  </a:lnTo>
                  <a:lnTo>
                    <a:pt x="502" y="1545"/>
                  </a:lnTo>
                  <a:lnTo>
                    <a:pt x="504" y="1546"/>
                  </a:lnTo>
                  <a:lnTo>
                    <a:pt x="504" y="1548"/>
                  </a:lnTo>
                  <a:lnTo>
                    <a:pt x="504" y="1549"/>
                  </a:lnTo>
                  <a:lnTo>
                    <a:pt x="504" y="1551"/>
                  </a:lnTo>
                  <a:lnTo>
                    <a:pt x="505" y="1552"/>
                  </a:lnTo>
                  <a:lnTo>
                    <a:pt x="504" y="1552"/>
                  </a:lnTo>
                  <a:lnTo>
                    <a:pt x="505" y="1552"/>
                  </a:lnTo>
                  <a:lnTo>
                    <a:pt x="505" y="1554"/>
                  </a:lnTo>
                  <a:lnTo>
                    <a:pt x="505" y="1555"/>
                  </a:lnTo>
                  <a:lnTo>
                    <a:pt x="504" y="1554"/>
                  </a:lnTo>
                  <a:lnTo>
                    <a:pt x="504" y="1555"/>
                  </a:lnTo>
                  <a:lnTo>
                    <a:pt x="502" y="1555"/>
                  </a:lnTo>
                  <a:lnTo>
                    <a:pt x="501" y="1557"/>
                  </a:lnTo>
                  <a:lnTo>
                    <a:pt x="499" y="1557"/>
                  </a:lnTo>
                  <a:lnTo>
                    <a:pt x="499" y="1558"/>
                  </a:lnTo>
                  <a:lnTo>
                    <a:pt x="499" y="1560"/>
                  </a:lnTo>
                  <a:lnTo>
                    <a:pt x="499" y="1561"/>
                  </a:lnTo>
                  <a:lnTo>
                    <a:pt x="496" y="1563"/>
                  </a:lnTo>
                  <a:lnTo>
                    <a:pt x="493" y="1565"/>
                  </a:lnTo>
                  <a:lnTo>
                    <a:pt x="492" y="1565"/>
                  </a:lnTo>
                  <a:lnTo>
                    <a:pt x="492" y="1566"/>
                  </a:lnTo>
                  <a:lnTo>
                    <a:pt x="493" y="1568"/>
                  </a:lnTo>
                  <a:lnTo>
                    <a:pt x="492" y="1569"/>
                  </a:lnTo>
                  <a:lnTo>
                    <a:pt x="490" y="1569"/>
                  </a:lnTo>
                  <a:lnTo>
                    <a:pt x="492" y="1571"/>
                  </a:lnTo>
                  <a:lnTo>
                    <a:pt x="490" y="1572"/>
                  </a:lnTo>
                  <a:lnTo>
                    <a:pt x="490" y="1574"/>
                  </a:lnTo>
                  <a:lnTo>
                    <a:pt x="490" y="1575"/>
                  </a:lnTo>
                  <a:lnTo>
                    <a:pt x="493" y="1580"/>
                  </a:lnTo>
                  <a:lnTo>
                    <a:pt x="490" y="1578"/>
                  </a:lnTo>
                  <a:lnTo>
                    <a:pt x="490" y="1580"/>
                  </a:lnTo>
                  <a:lnTo>
                    <a:pt x="490" y="1578"/>
                  </a:lnTo>
                  <a:lnTo>
                    <a:pt x="489" y="1578"/>
                  </a:lnTo>
                  <a:lnTo>
                    <a:pt x="487" y="1578"/>
                  </a:lnTo>
                  <a:lnTo>
                    <a:pt x="487" y="1580"/>
                  </a:lnTo>
                  <a:lnTo>
                    <a:pt x="486" y="1581"/>
                  </a:lnTo>
                  <a:lnTo>
                    <a:pt x="484" y="1581"/>
                  </a:lnTo>
                  <a:lnTo>
                    <a:pt x="481" y="1583"/>
                  </a:lnTo>
                  <a:lnTo>
                    <a:pt x="480" y="1583"/>
                  </a:lnTo>
                  <a:lnTo>
                    <a:pt x="478" y="1583"/>
                  </a:lnTo>
                  <a:lnTo>
                    <a:pt x="478" y="1584"/>
                  </a:lnTo>
                  <a:lnTo>
                    <a:pt x="477" y="1586"/>
                  </a:lnTo>
                  <a:lnTo>
                    <a:pt x="477" y="1587"/>
                  </a:lnTo>
                  <a:lnTo>
                    <a:pt x="477" y="1589"/>
                  </a:lnTo>
                  <a:lnTo>
                    <a:pt x="475" y="1590"/>
                  </a:lnTo>
                  <a:lnTo>
                    <a:pt x="477" y="1590"/>
                  </a:lnTo>
                  <a:lnTo>
                    <a:pt x="477" y="1592"/>
                  </a:lnTo>
                  <a:lnTo>
                    <a:pt x="477" y="1593"/>
                  </a:lnTo>
                  <a:lnTo>
                    <a:pt x="475" y="1593"/>
                  </a:lnTo>
                  <a:lnTo>
                    <a:pt x="474" y="1595"/>
                  </a:lnTo>
                  <a:lnTo>
                    <a:pt x="471" y="1598"/>
                  </a:lnTo>
                  <a:lnTo>
                    <a:pt x="469" y="1601"/>
                  </a:lnTo>
                  <a:lnTo>
                    <a:pt x="468" y="1601"/>
                  </a:lnTo>
                  <a:lnTo>
                    <a:pt x="466" y="1602"/>
                  </a:lnTo>
                  <a:lnTo>
                    <a:pt x="466" y="1604"/>
                  </a:lnTo>
                  <a:lnTo>
                    <a:pt x="466" y="1605"/>
                  </a:lnTo>
                  <a:lnTo>
                    <a:pt x="465" y="1607"/>
                  </a:lnTo>
                  <a:lnTo>
                    <a:pt x="463" y="1608"/>
                  </a:lnTo>
                  <a:lnTo>
                    <a:pt x="463" y="1610"/>
                  </a:lnTo>
                  <a:lnTo>
                    <a:pt x="463" y="1611"/>
                  </a:lnTo>
                  <a:lnTo>
                    <a:pt x="463" y="1613"/>
                  </a:lnTo>
                  <a:lnTo>
                    <a:pt x="462" y="1614"/>
                  </a:lnTo>
                  <a:lnTo>
                    <a:pt x="460" y="1616"/>
                  </a:lnTo>
                  <a:lnTo>
                    <a:pt x="457" y="1619"/>
                  </a:lnTo>
                  <a:lnTo>
                    <a:pt x="456" y="1619"/>
                  </a:lnTo>
                  <a:lnTo>
                    <a:pt x="454" y="1618"/>
                  </a:lnTo>
                  <a:lnTo>
                    <a:pt x="452" y="1618"/>
                  </a:lnTo>
                  <a:lnTo>
                    <a:pt x="452" y="1619"/>
                  </a:lnTo>
                  <a:lnTo>
                    <a:pt x="451" y="1619"/>
                  </a:lnTo>
                  <a:lnTo>
                    <a:pt x="451" y="1621"/>
                  </a:lnTo>
                  <a:lnTo>
                    <a:pt x="449" y="1621"/>
                  </a:lnTo>
                  <a:lnTo>
                    <a:pt x="448" y="1622"/>
                  </a:lnTo>
                  <a:lnTo>
                    <a:pt x="446" y="1622"/>
                  </a:lnTo>
                  <a:lnTo>
                    <a:pt x="446" y="1621"/>
                  </a:lnTo>
                  <a:lnTo>
                    <a:pt x="445" y="1622"/>
                  </a:lnTo>
                  <a:lnTo>
                    <a:pt x="445" y="1624"/>
                  </a:lnTo>
                  <a:lnTo>
                    <a:pt x="443" y="1625"/>
                  </a:lnTo>
                  <a:lnTo>
                    <a:pt x="442" y="1625"/>
                  </a:lnTo>
                  <a:lnTo>
                    <a:pt x="442" y="1628"/>
                  </a:lnTo>
                  <a:lnTo>
                    <a:pt x="439" y="1627"/>
                  </a:lnTo>
                  <a:lnTo>
                    <a:pt x="439" y="1628"/>
                  </a:lnTo>
                  <a:lnTo>
                    <a:pt x="437" y="1628"/>
                  </a:lnTo>
                  <a:lnTo>
                    <a:pt x="437" y="1627"/>
                  </a:lnTo>
                  <a:lnTo>
                    <a:pt x="436" y="1627"/>
                  </a:lnTo>
                  <a:lnTo>
                    <a:pt x="436" y="1628"/>
                  </a:lnTo>
                  <a:lnTo>
                    <a:pt x="434" y="1630"/>
                  </a:lnTo>
                  <a:lnTo>
                    <a:pt x="434" y="1631"/>
                  </a:lnTo>
                  <a:lnTo>
                    <a:pt x="433" y="1631"/>
                  </a:lnTo>
                  <a:lnTo>
                    <a:pt x="430" y="1631"/>
                  </a:lnTo>
                  <a:lnTo>
                    <a:pt x="428" y="1633"/>
                  </a:lnTo>
                  <a:lnTo>
                    <a:pt x="428" y="1634"/>
                  </a:lnTo>
                  <a:lnTo>
                    <a:pt x="427" y="1634"/>
                  </a:lnTo>
                  <a:lnTo>
                    <a:pt x="427" y="1636"/>
                  </a:lnTo>
                  <a:lnTo>
                    <a:pt x="425" y="1636"/>
                  </a:lnTo>
                  <a:lnTo>
                    <a:pt x="421" y="1634"/>
                  </a:lnTo>
                  <a:lnTo>
                    <a:pt x="419" y="1634"/>
                  </a:lnTo>
                  <a:lnTo>
                    <a:pt x="416" y="1634"/>
                  </a:lnTo>
                  <a:lnTo>
                    <a:pt x="415" y="1633"/>
                  </a:lnTo>
                  <a:lnTo>
                    <a:pt x="415" y="1634"/>
                  </a:lnTo>
                  <a:lnTo>
                    <a:pt x="413" y="1634"/>
                  </a:lnTo>
                  <a:lnTo>
                    <a:pt x="412" y="1634"/>
                  </a:lnTo>
                  <a:lnTo>
                    <a:pt x="412" y="1636"/>
                  </a:lnTo>
                  <a:lnTo>
                    <a:pt x="410" y="1636"/>
                  </a:lnTo>
                  <a:lnTo>
                    <a:pt x="407" y="1636"/>
                  </a:lnTo>
                  <a:lnTo>
                    <a:pt x="407" y="1637"/>
                  </a:lnTo>
                  <a:lnTo>
                    <a:pt x="406" y="1637"/>
                  </a:lnTo>
                  <a:lnTo>
                    <a:pt x="406" y="1636"/>
                  </a:lnTo>
                  <a:lnTo>
                    <a:pt x="404" y="1634"/>
                  </a:lnTo>
                  <a:lnTo>
                    <a:pt x="406" y="1634"/>
                  </a:lnTo>
                  <a:lnTo>
                    <a:pt x="406" y="1633"/>
                  </a:lnTo>
                  <a:lnTo>
                    <a:pt x="404" y="1633"/>
                  </a:lnTo>
                  <a:lnTo>
                    <a:pt x="406" y="1631"/>
                  </a:lnTo>
                  <a:lnTo>
                    <a:pt x="406" y="1628"/>
                  </a:lnTo>
                  <a:lnTo>
                    <a:pt x="406" y="1627"/>
                  </a:lnTo>
                  <a:lnTo>
                    <a:pt x="406" y="1625"/>
                  </a:lnTo>
                  <a:lnTo>
                    <a:pt x="407" y="1624"/>
                  </a:lnTo>
                  <a:lnTo>
                    <a:pt x="409" y="1625"/>
                  </a:lnTo>
                  <a:lnTo>
                    <a:pt x="410" y="1625"/>
                  </a:lnTo>
                  <a:lnTo>
                    <a:pt x="410" y="1624"/>
                  </a:lnTo>
                  <a:lnTo>
                    <a:pt x="412" y="1624"/>
                  </a:lnTo>
                  <a:lnTo>
                    <a:pt x="413" y="1624"/>
                  </a:lnTo>
                  <a:lnTo>
                    <a:pt x="415" y="1622"/>
                  </a:lnTo>
                  <a:lnTo>
                    <a:pt x="415" y="1621"/>
                  </a:lnTo>
                  <a:lnTo>
                    <a:pt x="416" y="1619"/>
                  </a:lnTo>
                  <a:lnTo>
                    <a:pt x="418" y="1619"/>
                  </a:lnTo>
                  <a:lnTo>
                    <a:pt x="418" y="1618"/>
                  </a:lnTo>
                  <a:lnTo>
                    <a:pt x="418" y="1616"/>
                  </a:lnTo>
                  <a:lnTo>
                    <a:pt x="419" y="1616"/>
                  </a:lnTo>
                  <a:lnTo>
                    <a:pt x="418" y="1613"/>
                  </a:lnTo>
                  <a:lnTo>
                    <a:pt x="418" y="1611"/>
                  </a:lnTo>
                  <a:lnTo>
                    <a:pt x="416" y="1611"/>
                  </a:lnTo>
                  <a:lnTo>
                    <a:pt x="416" y="1610"/>
                  </a:lnTo>
                  <a:lnTo>
                    <a:pt x="415" y="1610"/>
                  </a:lnTo>
                  <a:lnTo>
                    <a:pt x="413" y="1608"/>
                  </a:lnTo>
                  <a:lnTo>
                    <a:pt x="415" y="1607"/>
                  </a:lnTo>
                  <a:lnTo>
                    <a:pt x="416" y="1605"/>
                  </a:lnTo>
                  <a:lnTo>
                    <a:pt x="416" y="1604"/>
                  </a:lnTo>
                  <a:lnTo>
                    <a:pt x="415" y="1604"/>
                  </a:lnTo>
                  <a:lnTo>
                    <a:pt x="415" y="1602"/>
                  </a:lnTo>
                  <a:lnTo>
                    <a:pt x="416" y="1601"/>
                  </a:lnTo>
                  <a:lnTo>
                    <a:pt x="416" y="1599"/>
                  </a:lnTo>
                  <a:lnTo>
                    <a:pt x="418" y="1599"/>
                  </a:lnTo>
                  <a:lnTo>
                    <a:pt x="418" y="1598"/>
                  </a:lnTo>
                  <a:lnTo>
                    <a:pt x="419" y="1598"/>
                  </a:lnTo>
                  <a:lnTo>
                    <a:pt x="419" y="1596"/>
                  </a:lnTo>
                  <a:lnTo>
                    <a:pt x="419" y="1595"/>
                  </a:lnTo>
                  <a:lnTo>
                    <a:pt x="419" y="1593"/>
                  </a:lnTo>
                  <a:lnTo>
                    <a:pt x="421" y="1593"/>
                  </a:lnTo>
                  <a:lnTo>
                    <a:pt x="422" y="1592"/>
                  </a:lnTo>
                  <a:lnTo>
                    <a:pt x="421" y="1592"/>
                  </a:lnTo>
                  <a:lnTo>
                    <a:pt x="422" y="1592"/>
                  </a:lnTo>
                  <a:lnTo>
                    <a:pt x="422" y="1590"/>
                  </a:lnTo>
                  <a:lnTo>
                    <a:pt x="424" y="1589"/>
                  </a:lnTo>
                  <a:lnTo>
                    <a:pt x="424" y="1587"/>
                  </a:lnTo>
                  <a:lnTo>
                    <a:pt x="425" y="1587"/>
                  </a:lnTo>
                  <a:lnTo>
                    <a:pt x="425" y="1586"/>
                  </a:lnTo>
                  <a:lnTo>
                    <a:pt x="425" y="1584"/>
                  </a:lnTo>
                  <a:lnTo>
                    <a:pt x="425" y="1583"/>
                  </a:lnTo>
                  <a:lnTo>
                    <a:pt x="424" y="1583"/>
                  </a:lnTo>
                  <a:lnTo>
                    <a:pt x="424" y="1581"/>
                  </a:lnTo>
                  <a:lnTo>
                    <a:pt x="425" y="1581"/>
                  </a:lnTo>
                  <a:lnTo>
                    <a:pt x="425" y="1580"/>
                  </a:lnTo>
                  <a:lnTo>
                    <a:pt x="424" y="1580"/>
                  </a:lnTo>
                  <a:lnTo>
                    <a:pt x="424" y="1578"/>
                  </a:lnTo>
                  <a:lnTo>
                    <a:pt x="422" y="1577"/>
                  </a:lnTo>
                  <a:lnTo>
                    <a:pt x="422" y="1578"/>
                  </a:lnTo>
                  <a:lnTo>
                    <a:pt x="421" y="1578"/>
                  </a:lnTo>
                  <a:lnTo>
                    <a:pt x="421" y="1580"/>
                  </a:lnTo>
                  <a:lnTo>
                    <a:pt x="419" y="1580"/>
                  </a:lnTo>
                  <a:lnTo>
                    <a:pt x="419" y="1581"/>
                  </a:lnTo>
                  <a:lnTo>
                    <a:pt x="418" y="1581"/>
                  </a:lnTo>
                  <a:lnTo>
                    <a:pt x="416" y="1581"/>
                  </a:lnTo>
                  <a:lnTo>
                    <a:pt x="415" y="1580"/>
                  </a:lnTo>
                  <a:lnTo>
                    <a:pt x="415" y="1581"/>
                  </a:lnTo>
                  <a:lnTo>
                    <a:pt x="413" y="1580"/>
                  </a:lnTo>
                  <a:lnTo>
                    <a:pt x="412" y="1580"/>
                  </a:lnTo>
                  <a:lnTo>
                    <a:pt x="412" y="1577"/>
                  </a:lnTo>
                  <a:lnTo>
                    <a:pt x="410" y="1577"/>
                  </a:lnTo>
                  <a:lnTo>
                    <a:pt x="409" y="1577"/>
                  </a:lnTo>
                  <a:lnTo>
                    <a:pt x="407" y="1577"/>
                  </a:lnTo>
                  <a:lnTo>
                    <a:pt x="407" y="1578"/>
                  </a:lnTo>
                  <a:lnTo>
                    <a:pt x="406" y="1580"/>
                  </a:lnTo>
                  <a:lnTo>
                    <a:pt x="404" y="1580"/>
                  </a:lnTo>
                  <a:lnTo>
                    <a:pt x="403" y="1580"/>
                  </a:lnTo>
                  <a:lnTo>
                    <a:pt x="403" y="1584"/>
                  </a:lnTo>
                  <a:lnTo>
                    <a:pt x="403" y="1586"/>
                  </a:lnTo>
                  <a:lnTo>
                    <a:pt x="401" y="1587"/>
                  </a:lnTo>
                  <a:lnTo>
                    <a:pt x="398" y="1589"/>
                  </a:lnTo>
                  <a:lnTo>
                    <a:pt x="396" y="1589"/>
                  </a:lnTo>
                  <a:lnTo>
                    <a:pt x="393" y="1589"/>
                  </a:lnTo>
                  <a:lnTo>
                    <a:pt x="392" y="1589"/>
                  </a:lnTo>
                  <a:lnTo>
                    <a:pt x="386" y="1584"/>
                  </a:lnTo>
                  <a:lnTo>
                    <a:pt x="380" y="1595"/>
                  </a:lnTo>
                  <a:lnTo>
                    <a:pt x="375" y="1583"/>
                  </a:lnTo>
                  <a:lnTo>
                    <a:pt x="374" y="1575"/>
                  </a:lnTo>
                  <a:lnTo>
                    <a:pt x="374" y="1574"/>
                  </a:lnTo>
                  <a:lnTo>
                    <a:pt x="374" y="1572"/>
                  </a:lnTo>
                  <a:lnTo>
                    <a:pt x="372" y="1572"/>
                  </a:lnTo>
                  <a:lnTo>
                    <a:pt x="372" y="1571"/>
                  </a:lnTo>
                  <a:lnTo>
                    <a:pt x="371" y="1571"/>
                  </a:lnTo>
                  <a:lnTo>
                    <a:pt x="371" y="1569"/>
                  </a:lnTo>
                  <a:lnTo>
                    <a:pt x="369" y="1569"/>
                  </a:lnTo>
                  <a:lnTo>
                    <a:pt x="369" y="1568"/>
                  </a:lnTo>
                  <a:lnTo>
                    <a:pt x="369" y="1566"/>
                  </a:lnTo>
                  <a:lnTo>
                    <a:pt x="371" y="1566"/>
                  </a:lnTo>
                  <a:lnTo>
                    <a:pt x="371" y="1565"/>
                  </a:lnTo>
                  <a:lnTo>
                    <a:pt x="371" y="1566"/>
                  </a:lnTo>
                  <a:lnTo>
                    <a:pt x="372" y="1565"/>
                  </a:lnTo>
                  <a:lnTo>
                    <a:pt x="374" y="1565"/>
                  </a:lnTo>
                  <a:lnTo>
                    <a:pt x="374" y="1566"/>
                  </a:lnTo>
                  <a:lnTo>
                    <a:pt x="375" y="1565"/>
                  </a:lnTo>
                  <a:lnTo>
                    <a:pt x="377" y="1565"/>
                  </a:lnTo>
                  <a:lnTo>
                    <a:pt x="377" y="1563"/>
                  </a:lnTo>
                  <a:lnTo>
                    <a:pt x="378" y="1561"/>
                  </a:lnTo>
                  <a:lnTo>
                    <a:pt x="380" y="1560"/>
                  </a:lnTo>
                  <a:lnTo>
                    <a:pt x="381" y="1558"/>
                  </a:lnTo>
                  <a:lnTo>
                    <a:pt x="377" y="1552"/>
                  </a:lnTo>
                  <a:lnTo>
                    <a:pt x="377" y="1551"/>
                  </a:lnTo>
                  <a:lnTo>
                    <a:pt x="377" y="1549"/>
                  </a:lnTo>
                  <a:lnTo>
                    <a:pt x="377" y="1548"/>
                  </a:lnTo>
                  <a:lnTo>
                    <a:pt x="377" y="1546"/>
                  </a:lnTo>
                  <a:lnTo>
                    <a:pt x="377" y="1545"/>
                  </a:lnTo>
                  <a:lnTo>
                    <a:pt x="375" y="1545"/>
                  </a:lnTo>
                  <a:lnTo>
                    <a:pt x="375" y="1543"/>
                  </a:lnTo>
                  <a:lnTo>
                    <a:pt x="375" y="1542"/>
                  </a:lnTo>
                  <a:lnTo>
                    <a:pt x="375" y="1543"/>
                  </a:lnTo>
                  <a:lnTo>
                    <a:pt x="374" y="1543"/>
                  </a:lnTo>
                  <a:lnTo>
                    <a:pt x="372" y="1545"/>
                  </a:lnTo>
                  <a:lnTo>
                    <a:pt x="371" y="1545"/>
                  </a:lnTo>
                  <a:lnTo>
                    <a:pt x="369" y="1545"/>
                  </a:lnTo>
                  <a:lnTo>
                    <a:pt x="369" y="1543"/>
                  </a:lnTo>
                  <a:lnTo>
                    <a:pt x="368" y="1543"/>
                  </a:lnTo>
                  <a:lnTo>
                    <a:pt x="368" y="1542"/>
                  </a:lnTo>
                  <a:lnTo>
                    <a:pt x="366" y="1542"/>
                  </a:lnTo>
                  <a:lnTo>
                    <a:pt x="366" y="1540"/>
                  </a:lnTo>
                  <a:lnTo>
                    <a:pt x="363" y="1540"/>
                  </a:lnTo>
                  <a:lnTo>
                    <a:pt x="363" y="1539"/>
                  </a:lnTo>
                  <a:lnTo>
                    <a:pt x="362" y="1537"/>
                  </a:lnTo>
                  <a:lnTo>
                    <a:pt x="363" y="1536"/>
                  </a:lnTo>
                  <a:lnTo>
                    <a:pt x="363" y="1534"/>
                  </a:lnTo>
                  <a:lnTo>
                    <a:pt x="362" y="1534"/>
                  </a:lnTo>
                  <a:lnTo>
                    <a:pt x="360" y="1531"/>
                  </a:lnTo>
                  <a:lnTo>
                    <a:pt x="360" y="1530"/>
                  </a:lnTo>
                  <a:lnTo>
                    <a:pt x="359" y="1530"/>
                  </a:lnTo>
                  <a:lnTo>
                    <a:pt x="357" y="1528"/>
                  </a:lnTo>
                  <a:lnTo>
                    <a:pt x="356" y="1530"/>
                  </a:lnTo>
                  <a:lnTo>
                    <a:pt x="354" y="1530"/>
                  </a:lnTo>
                  <a:lnTo>
                    <a:pt x="354" y="1531"/>
                  </a:lnTo>
                  <a:lnTo>
                    <a:pt x="353" y="1531"/>
                  </a:lnTo>
                  <a:lnTo>
                    <a:pt x="351" y="1531"/>
                  </a:lnTo>
                  <a:lnTo>
                    <a:pt x="350" y="1531"/>
                  </a:lnTo>
                  <a:lnTo>
                    <a:pt x="348" y="1533"/>
                  </a:lnTo>
                  <a:lnTo>
                    <a:pt x="347" y="1531"/>
                  </a:lnTo>
                  <a:lnTo>
                    <a:pt x="347" y="1533"/>
                  </a:lnTo>
                  <a:lnTo>
                    <a:pt x="345" y="1533"/>
                  </a:lnTo>
                  <a:lnTo>
                    <a:pt x="344" y="1530"/>
                  </a:lnTo>
                  <a:lnTo>
                    <a:pt x="342" y="1527"/>
                  </a:lnTo>
                  <a:lnTo>
                    <a:pt x="340" y="1525"/>
                  </a:lnTo>
                  <a:lnTo>
                    <a:pt x="340" y="1524"/>
                  </a:lnTo>
                  <a:lnTo>
                    <a:pt x="342" y="1524"/>
                  </a:lnTo>
                  <a:lnTo>
                    <a:pt x="344" y="1522"/>
                  </a:lnTo>
                  <a:lnTo>
                    <a:pt x="342" y="1521"/>
                  </a:lnTo>
                  <a:lnTo>
                    <a:pt x="340" y="1519"/>
                  </a:lnTo>
                  <a:lnTo>
                    <a:pt x="339" y="1518"/>
                  </a:lnTo>
                  <a:lnTo>
                    <a:pt x="337" y="1518"/>
                  </a:lnTo>
                  <a:lnTo>
                    <a:pt x="337" y="1516"/>
                  </a:lnTo>
                  <a:lnTo>
                    <a:pt x="336" y="1516"/>
                  </a:lnTo>
                  <a:lnTo>
                    <a:pt x="334" y="1515"/>
                  </a:lnTo>
                  <a:lnTo>
                    <a:pt x="333" y="1513"/>
                  </a:lnTo>
                  <a:lnTo>
                    <a:pt x="333" y="1512"/>
                  </a:lnTo>
                  <a:lnTo>
                    <a:pt x="334" y="1512"/>
                  </a:lnTo>
                  <a:lnTo>
                    <a:pt x="333" y="1510"/>
                  </a:lnTo>
                  <a:lnTo>
                    <a:pt x="334" y="1510"/>
                  </a:lnTo>
                  <a:lnTo>
                    <a:pt x="334" y="1508"/>
                  </a:lnTo>
                  <a:lnTo>
                    <a:pt x="333" y="1508"/>
                  </a:lnTo>
                  <a:lnTo>
                    <a:pt x="333" y="1507"/>
                  </a:lnTo>
                  <a:lnTo>
                    <a:pt x="333" y="1505"/>
                  </a:lnTo>
                  <a:lnTo>
                    <a:pt x="333" y="1504"/>
                  </a:lnTo>
                  <a:lnTo>
                    <a:pt x="333" y="1502"/>
                  </a:lnTo>
                  <a:lnTo>
                    <a:pt x="334" y="1502"/>
                  </a:lnTo>
                  <a:lnTo>
                    <a:pt x="334" y="1501"/>
                  </a:lnTo>
                  <a:lnTo>
                    <a:pt x="333" y="1501"/>
                  </a:lnTo>
                  <a:lnTo>
                    <a:pt x="331" y="1502"/>
                  </a:lnTo>
                  <a:lnTo>
                    <a:pt x="331" y="1504"/>
                  </a:lnTo>
                  <a:lnTo>
                    <a:pt x="331" y="1505"/>
                  </a:lnTo>
                  <a:lnTo>
                    <a:pt x="333" y="1505"/>
                  </a:lnTo>
                  <a:lnTo>
                    <a:pt x="331" y="1507"/>
                  </a:lnTo>
                  <a:lnTo>
                    <a:pt x="331" y="1505"/>
                  </a:lnTo>
                  <a:lnTo>
                    <a:pt x="330" y="1505"/>
                  </a:lnTo>
                  <a:lnTo>
                    <a:pt x="328" y="1505"/>
                  </a:lnTo>
                  <a:lnTo>
                    <a:pt x="327" y="1505"/>
                  </a:lnTo>
                  <a:lnTo>
                    <a:pt x="325" y="1505"/>
                  </a:lnTo>
                  <a:lnTo>
                    <a:pt x="325" y="1504"/>
                  </a:lnTo>
                  <a:lnTo>
                    <a:pt x="324" y="1507"/>
                  </a:lnTo>
                  <a:lnTo>
                    <a:pt x="322" y="1507"/>
                  </a:lnTo>
                  <a:lnTo>
                    <a:pt x="321" y="1507"/>
                  </a:lnTo>
                  <a:lnTo>
                    <a:pt x="321" y="1508"/>
                  </a:lnTo>
                  <a:lnTo>
                    <a:pt x="319" y="1508"/>
                  </a:lnTo>
                  <a:lnTo>
                    <a:pt x="318" y="1508"/>
                  </a:lnTo>
                  <a:lnTo>
                    <a:pt x="316" y="1508"/>
                  </a:lnTo>
                  <a:lnTo>
                    <a:pt x="315" y="1507"/>
                  </a:lnTo>
                  <a:lnTo>
                    <a:pt x="315" y="1505"/>
                  </a:lnTo>
                  <a:lnTo>
                    <a:pt x="313" y="1504"/>
                  </a:lnTo>
                  <a:lnTo>
                    <a:pt x="313" y="1502"/>
                  </a:lnTo>
                  <a:lnTo>
                    <a:pt x="312" y="1502"/>
                  </a:lnTo>
                  <a:lnTo>
                    <a:pt x="310" y="1501"/>
                  </a:lnTo>
                  <a:lnTo>
                    <a:pt x="309" y="1501"/>
                  </a:lnTo>
                  <a:lnTo>
                    <a:pt x="307" y="1502"/>
                  </a:lnTo>
                  <a:lnTo>
                    <a:pt x="306" y="1501"/>
                  </a:lnTo>
                  <a:lnTo>
                    <a:pt x="304" y="1499"/>
                  </a:lnTo>
                  <a:lnTo>
                    <a:pt x="304" y="1501"/>
                  </a:lnTo>
                  <a:lnTo>
                    <a:pt x="303" y="1501"/>
                  </a:lnTo>
                  <a:lnTo>
                    <a:pt x="303" y="1502"/>
                  </a:lnTo>
                  <a:lnTo>
                    <a:pt x="304" y="1502"/>
                  </a:lnTo>
                  <a:lnTo>
                    <a:pt x="304" y="1504"/>
                  </a:lnTo>
                  <a:lnTo>
                    <a:pt x="303" y="1505"/>
                  </a:lnTo>
                  <a:lnTo>
                    <a:pt x="303" y="1507"/>
                  </a:lnTo>
                  <a:lnTo>
                    <a:pt x="303" y="1508"/>
                  </a:lnTo>
                  <a:lnTo>
                    <a:pt x="303" y="1510"/>
                  </a:lnTo>
                  <a:lnTo>
                    <a:pt x="301" y="1508"/>
                  </a:lnTo>
                  <a:lnTo>
                    <a:pt x="300" y="1508"/>
                  </a:lnTo>
                  <a:lnTo>
                    <a:pt x="298" y="1507"/>
                  </a:lnTo>
                  <a:lnTo>
                    <a:pt x="297" y="1507"/>
                  </a:lnTo>
                  <a:lnTo>
                    <a:pt x="297" y="1505"/>
                  </a:lnTo>
                  <a:lnTo>
                    <a:pt x="295" y="1504"/>
                  </a:lnTo>
                  <a:lnTo>
                    <a:pt x="294" y="1504"/>
                  </a:lnTo>
                  <a:lnTo>
                    <a:pt x="294" y="1502"/>
                  </a:lnTo>
                  <a:lnTo>
                    <a:pt x="292" y="1504"/>
                  </a:lnTo>
                  <a:lnTo>
                    <a:pt x="291" y="1502"/>
                  </a:lnTo>
                  <a:lnTo>
                    <a:pt x="289" y="1502"/>
                  </a:lnTo>
                  <a:lnTo>
                    <a:pt x="288" y="1502"/>
                  </a:lnTo>
                  <a:lnTo>
                    <a:pt x="288" y="1501"/>
                  </a:lnTo>
                  <a:lnTo>
                    <a:pt x="286" y="1501"/>
                  </a:lnTo>
                  <a:lnTo>
                    <a:pt x="283" y="1501"/>
                  </a:lnTo>
                  <a:lnTo>
                    <a:pt x="283" y="1499"/>
                  </a:lnTo>
                  <a:lnTo>
                    <a:pt x="283" y="1498"/>
                  </a:lnTo>
                  <a:lnTo>
                    <a:pt x="283" y="1496"/>
                  </a:lnTo>
                  <a:lnTo>
                    <a:pt x="284" y="1496"/>
                  </a:lnTo>
                  <a:lnTo>
                    <a:pt x="284" y="1495"/>
                  </a:lnTo>
                  <a:lnTo>
                    <a:pt x="286" y="1495"/>
                  </a:lnTo>
                  <a:lnTo>
                    <a:pt x="286" y="1493"/>
                  </a:lnTo>
                  <a:lnTo>
                    <a:pt x="284" y="1492"/>
                  </a:lnTo>
                  <a:lnTo>
                    <a:pt x="284" y="1490"/>
                  </a:lnTo>
                  <a:lnTo>
                    <a:pt x="284" y="1489"/>
                  </a:lnTo>
                  <a:lnTo>
                    <a:pt x="284" y="1487"/>
                  </a:lnTo>
                  <a:lnTo>
                    <a:pt x="286" y="1487"/>
                  </a:lnTo>
                  <a:lnTo>
                    <a:pt x="286" y="1486"/>
                  </a:lnTo>
                  <a:lnTo>
                    <a:pt x="286" y="1484"/>
                  </a:lnTo>
                  <a:lnTo>
                    <a:pt x="286" y="1483"/>
                  </a:lnTo>
                  <a:lnTo>
                    <a:pt x="286" y="1481"/>
                  </a:lnTo>
                  <a:lnTo>
                    <a:pt x="284" y="1481"/>
                  </a:lnTo>
                  <a:lnTo>
                    <a:pt x="284" y="1480"/>
                  </a:lnTo>
                  <a:lnTo>
                    <a:pt x="283" y="1480"/>
                  </a:lnTo>
                  <a:lnTo>
                    <a:pt x="281" y="1480"/>
                  </a:lnTo>
                  <a:lnTo>
                    <a:pt x="280" y="1478"/>
                  </a:lnTo>
                  <a:lnTo>
                    <a:pt x="278" y="1477"/>
                  </a:lnTo>
                  <a:lnTo>
                    <a:pt x="277" y="1477"/>
                  </a:lnTo>
                  <a:lnTo>
                    <a:pt x="275" y="1477"/>
                  </a:lnTo>
                  <a:lnTo>
                    <a:pt x="274" y="1478"/>
                  </a:lnTo>
                  <a:lnTo>
                    <a:pt x="274" y="1477"/>
                  </a:lnTo>
                  <a:lnTo>
                    <a:pt x="272" y="1477"/>
                  </a:lnTo>
                  <a:lnTo>
                    <a:pt x="272" y="1478"/>
                  </a:lnTo>
                  <a:lnTo>
                    <a:pt x="272" y="1477"/>
                  </a:lnTo>
                  <a:lnTo>
                    <a:pt x="271" y="1477"/>
                  </a:lnTo>
                  <a:lnTo>
                    <a:pt x="269" y="1477"/>
                  </a:lnTo>
                  <a:lnTo>
                    <a:pt x="269" y="1478"/>
                  </a:lnTo>
                  <a:lnTo>
                    <a:pt x="268" y="1478"/>
                  </a:lnTo>
                  <a:lnTo>
                    <a:pt x="268" y="1480"/>
                  </a:lnTo>
                  <a:lnTo>
                    <a:pt x="266" y="1480"/>
                  </a:lnTo>
                  <a:lnTo>
                    <a:pt x="266" y="1481"/>
                  </a:lnTo>
                  <a:lnTo>
                    <a:pt x="266" y="1480"/>
                  </a:lnTo>
                  <a:lnTo>
                    <a:pt x="265" y="1480"/>
                  </a:lnTo>
                  <a:lnTo>
                    <a:pt x="265" y="1481"/>
                  </a:lnTo>
                  <a:lnTo>
                    <a:pt x="266" y="1481"/>
                  </a:lnTo>
                  <a:lnTo>
                    <a:pt x="265" y="1481"/>
                  </a:lnTo>
                  <a:lnTo>
                    <a:pt x="265" y="1483"/>
                  </a:lnTo>
                  <a:lnTo>
                    <a:pt x="263" y="1483"/>
                  </a:lnTo>
                  <a:lnTo>
                    <a:pt x="265" y="1484"/>
                  </a:lnTo>
                  <a:lnTo>
                    <a:pt x="263" y="1484"/>
                  </a:lnTo>
                  <a:lnTo>
                    <a:pt x="262" y="1484"/>
                  </a:lnTo>
                  <a:lnTo>
                    <a:pt x="262" y="1486"/>
                  </a:lnTo>
                  <a:lnTo>
                    <a:pt x="262" y="1487"/>
                  </a:lnTo>
                  <a:lnTo>
                    <a:pt x="262" y="1489"/>
                  </a:lnTo>
                  <a:lnTo>
                    <a:pt x="260" y="1489"/>
                  </a:lnTo>
                  <a:lnTo>
                    <a:pt x="260" y="1490"/>
                  </a:lnTo>
                  <a:lnTo>
                    <a:pt x="260" y="1492"/>
                  </a:lnTo>
                  <a:lnTo>
                    <a:pt x="259" y="1492"/>
                  </a:lnTo>
                  <a:lnTo>
                    <a:pt x="259" y="1493"/>
                  </a:lnTo>
                  <a:lnTo>
                    <a:pt x="259" y="1495"/>
                  </a:lnTo>
                  <a:lnTo>
                    <a:pt x="259" y="1496"/>
                  </a:lnTo>
                  <a:lnTo>
                    <a:pt x="257" y="1496"/>
                  </a:lnTo>
                  <a:lnTo>
                    <a:pt x="257" y="1498"/>
                  </a:lnTo>
                  <a:lnTo>
                    <a:pt x="256" y="1499"/>
                  </a:lnTo>
                  <a:lnTo>
                    <a:pt x="256" y="1501"/>
                  </a:lnTo>
                  <a:lnTo>
                    <a:pt x="256" y="1502"/>
                  </a:lnTo>
                  <a:lnTo>
                    <a:pt x="256" y="1504"/>
                  </a:lnTo>
                  <a:lnTo>
                    <a:pt x="256" y="1505"/>
                  </a:lnTo>
                  <a:lnTo>
                    <a:pt x="256" y="1507"/>
                  </a:lnTo>
                  <a:lnTo>
                    <a:pt x="254" y="1507"/>
                  </a:lnTo>
                  <a:lnTo>
                    <a:pt x="251" y="1502"/>
                  </a:lnTo>
                  <a:lnTo>
                    <a:pt x="250" y="1501"/>
                  </a:lnTo>
                  <a:lnTo>
                    <a:pt x="248" y="1499"/>
                  </a:lnTo>
                  <a:lnTo>
                    <a:pt x="247" y="1499"/>
                  </a:lnTo>
                  <a:lnTo>
                    <a:pt x="245" y="1499"/>
                  </a:lnTo>
                  <a:lnTo>
                    <a:pt x="244" y="1499"/>
                  </a:lnTo>
                  <a:lnTo>
                    <a:pt x="242" y="1499"/>
                  </a:lnTo>
                  <a:lnTo>
                    <a:pt x="241" y="1499"/>
                  </a:lnTo>
                  <a:lnTo>
                    <a:pt x="241" y="1501"/>
                  </a:lnTo>
                  <a:lnTo>
                    <a:pt x="239" y="1502"/>
                  </a:lnTo>
                  <a:lnTo>
                    <a:pt x="238" y="1502"/>
                  </a:lnTo>
                  <a:lnTo>
                    <a:pt x="238" y="1504"/>
                  </a:lnTo>
                  <a:lnTo>
                    <a:pt x="236" y="1502"/>
                  </a:lnTo>
                  <a:lnTo>
                    <a:pt x="236" y="1501"/>
                  </a:lnTo>
                  <a:lnTo>
                    <a:pt x="238" y="1501"/>
                  </a:lnTo>
                  <a:lnTo>
                    <a:pt x="238" y="1498"/>
                  </a:lnTo>
                  <a:lnTo>
                    <a:pt x="236" y="1496"/>
                  </a:lnTo>
                  <a:lnTo>
                    <a:pt x="235" y="1496"/>
                  </a:lnTo>
                  <a:lnTo>
                    <a:pt x="233" y="1496"/>
                  </a:lnTo>
                  <a:lnTo>
                    <a:pt x="230" y="1496"/>
                  </a:lnTo>
                  <a:lnTo>
                    <a:pt x="228" y="1496"/>
                  </a:lnTo>
                  <a:lnTo>
                    <a:pt x="227" y="1496"/>
                  </a:lnTo>
                  <a:lnTo>
                    <a:pt x="227" y="1495"/>
                  </a:lnTo>
                  <a:lnTo>
                    <a:pt x="225" y="1493"/>
                  </a:lnTo>
                  <a:lnTo>
                    <a:pt x="224" y="1492"/>
                  </a:lnTo>
                  <a:lnTo>
                    <a:pt x="222" y="1492"/>
                  </a:lnTo>
                  <a:lnTo>
                    <a:pt x="221" y="1490"/>
                  </a:lnTo>
                  <a:lnTo>
                    <a:pt x="219" y="1492"/>
                  </a:lnTo>
                  <a:lnTo>
                    <a:pt x="219" y="1490"/>
                  </a:lnTo>
                  <a:lnTo>
                    <a:pt x="221" y="1490"/>
                  </a:lnTo>
                  <a:lnTo>
                    <a:pt x="219" y="1489"/>
                  </a:lnTo>
                  <a:lnTo>
                    <a:pt x="218" y="1489"/>
                  </a:lnTo>
                  <a:lnTo>
                    <a:pt x="216" y="1489"/>
                  </a:lnTo>
                  <a:lnTo>
                    <a:pt x="216" y="1490"/>
                  </a:lnTo>
                  <a:lnTo>
                    <a:pt x="213" y="1489"/>
                  </a:lnTo>
                  <a:lnTo>
                    <a:pt x="212" y="1489"/>
                  </a:lnTo>
                  <a:lnTo>
                    <a:pt x="212" y="1487"/>
                  </a:lnTo>
                  <a:lnTo>
                    <a:pt x="212" y="1486"/>
                  </a:lnTo>
                  <a:lnTo>
                    <a:pt x="212" y="1484"/>
                  </a:lnTo>
                  <a:lnTo>
                    <a:pt x="210" y="1483"/>
                  </a:lnTo>
                  <a:lnTo>
                    <a:pt x="212" y="1483"/>
                  </a:lnTo>
                  <a:lnTo>
                    <a:pt x="212" y="1484"/>
                  </a:lnTo>
                  <a:lnTo>
                    <a:pt x="213" y="1483"/>
                  </a:lnTo>
                  <a:lnTo>
                    <a:pt x="215" y="1484"/>
                  </a:lnTo>
                  <a:lnTo>
                    <a:pt x="216" y="1483"/>
                  </a:lnTo>
                  <a:lnTo>
                    <a:pt x="216" y="1481"/>
                  </a:lnTo>
                  <a:lnTo>
                    <a:pt x="219" y="1478"/>
                  </a:lnTo>
                  <a:lnTo>
                    <a:pt x="221" y="1478"/>
                  </a:lnTo>
                  <a:lnTo>
                    <a:pt x="222" y="1478"/>
                  </a:lnTo>
                  <a:lnTo>
                    <a:pt x="222" y="1480"/>
                  </a:lnTo>
                  <a:lnTo>
                    <a:pt x="224" y="1480"/>
                  </a:lnTo>
                  <a:lnTo>
                    <a:pt x="225" y="1478"/>
                  </a:lnTo>
                  <a:lnTo>
                    <a:pt x="224" y="1478"/>
                  </a:lnTo>
                  <a:lnTo>
                    <a:pt x="224" y="1477"/>
                  </a:lnTo>
                  <a:lnTo>
                    <a:pt x="224" y="1475"/>
                  </a:lnTo>
                  <a:lnTo>
                    <a:pt x="224" y="1474"/>
                  </a:lnTo>
                  <a:lnTo>
                    <a:pt x="222" y="1474"/>
                  </a:lnTo>
                  <a:lnTo>
                    <a:pt x="222" y="1472"/>
                  </a:lnTo>
                  <a:lnTo>
                    <a:pt x="224" y="1474"/>
                  </a:lnTo>
                  <a:lnTo>
                    <a:pt x="225" y="1472"/>
                  </a:lnTo>
                  <a:lnTo>
                    <a:pt x="228" y="1472"/>
                  </a:lnTo>
                  <a:lnTo>
                    <a:pt x="227" y="1471"/>
                  </a:lnTo>
                  <a:lnTo>
                    <a:pt x="228" y="1471"/>
                  </a:lnTo>
                  <a:lnTo>
                    <a:pt x="228" y="1469"/>
                  </a:lnTo>
                  <a:lnTo>
                    <a:pt x="233" y="1469"/>
                  </a:lnTo>
                  <a:lnTo>
                    <a:pt x="236" y="1471"/>
                  </a:lnTo>
                  <a:lnTo>
                    <a:pt x="236" y="1472"/>
                  </a:lnTo>
                  <a:lnTo>
                    <a:pt x="238" y="1472"/>
                  </a:lnTo>
                  <a:lnTo>
                    <a:pt x="239" y="1472"/>
                  </a:lnTo>
                  <a:lnTo>
                    <a:pt x="239" y="1471"/>
                  </a:lnTo>
                  <a:lnTo>
                    <a:pt x="241" y="1469"/>
                  </a:lnTo>
                  <a:lnTo>
                    <a:pt x="241" y="1471"/>
                  </a:lnTo>
                  <a:lnTo>
                    <a:pt x="242" y="1472"/>
                  </a:lnTo>
                  <a:lnTo>
                    <a:pt x="244" y="1474"/>
                  </a:lnTo>
                  <a:lnTo>
                    <a:pt x="245" y="1474"/>
                  </a:lnTo>
                  <a:lnTo>
                    <a:pt x="247" y="1474"/>
                  </a:lnTo>
                  <a:lnTo>
                    <a:pt x="247" y="1472"/>
                  </a:lnTo>
                  <a:lnTo>
                    <a:pt x="247" y="1471"/>
                  </a:lnTo>
                  <a:lnTo>
                    <a:pt x="248" y="1472"/>
                  </a:lnTo>
                  <a:lnTo>
                    <a:pt x="250" y="1471"/>
                  </a:lnTo>
                  <a:lnTo>
                    <a:pt x="251" y="1471"/>
                  </a:lnTo>
                  <a:lnTo>
                    <a:pt x="253" y="1471"/>
                  </a:lnTo>
                  <a:lnTo>
                    <a:pt x="253" y="1469"/>
                  </a:lnTo>
                  <a:lnTo>
                    <a:pt x="254" y="1466"/>
                  </a:lnTo>
                  <a:lnTo>
                    <a:pt x="256" y="1468"/>
                  </a:lnTo>
                  <a:lnTo>
                    <a:pt x="256" y="1469"/>
                  </a:lnTo>
                  <a:lnTo>
                    <a:pt x="257" y="1468"/>
                  </a:lnTo>
                  <a:lnTo>
                    <a:pt x="259" y="1466"/>
                  </a:lnTo>
                  <a:lnTo>
                    <a:pt x="259" y="1468"/>
                  </a:lnTo>
                  <a:lnTo>
                    <a:pt x="257" y="1469"/>
                  </a:lnTo>
                  <a:lnTo>
                    <a:pt x="259" y="1471"/>
                  </a:lnTo>
                  <a:lnTo>
                    <a:pt x="257" y="1471"/>
                  </a:lnTo>
                  <a:lnTo>
                    <a:pt x="257" y="1472"/>
                  </a:lnTo>
                  <a:lnTo>
                    <a:pt x="259" y="1472"/>
                  </a:lnTo>
                  <a:lnTo>
                    <a:pt x="260" y="1471"/>
                  </a:lnTo>
                  <a:lnTo>
                    <a:pt x="262" y="1471"/>
                  </a:lnTo>
                  <a:lnTo>
                    <a:pt x="262" y="1469"/>
                  </a:lnTo>
                  <a:lnTo>
                    <a:pt x="262" y="1468"/>
                  </a:lnTo>
                  <a:lnTo>
                    <a:pt x="263" y="1466"/>
                  </a:lnTo>
                  <a:lnTo>
                    <a:pt x="265" y="1466"/>
                  </a:lnTo>
                  <a:lnTo>
                    <a:pt x="265" y="1465"/>
                  </a:lnTo>
                  <a:lnTo>
                    <a:pt x="266" y="1465"/>
                  </a:lnTo>
                  <a:lnTo>
                    <a:pt x="268" y="1463"/>
                  </a:lnTo>
                  <a:lnTo>
                    <a:pt x="268" y="1462"/>
                  </a:lnTo>
                  <a:lnTo>
                    <a:pt x="269" y="1462"/>
                  </a:lnTo>
                  <a:lnTo>
                    <a:pt x="269" y="1460"/>
                  </a:lnTo>
                  <a:lnTo>
                    <a:pt x="269" y="1459"/>
                  </a:lnTo>
                  <a:lnTo>
                    <a:pt x="272" y="1459"/>
                  </a:lnTo>
                  <a:lnTo>
                    <a:pt x="274" y="1457"/>
                  </a:lnTo>
                  <a:lnTo>
                    <a:pt x="275" y="1457"/>
                  </a:lnTo>
                  <a:lnTo>
                    <a:pt x="277" y="1452"/>
                  </a:lnTo>
                  <a:lnTo>
                    <a:pt x="275" y="1451"/>
                  </a:lnTo>
                  <a:lnTo>
                    <a:pt x="277" y="1449"/>
                  </a:lnTo>
                  <a:lnTo>
                    <a:pt x="278" y="1449"/>
                  </a:lnTo>
                  <a:lnTo>
                    <a:pt x="280" y="1449"/>
                  </a:lnTo>
                  <a:lnTo>
                    <a:pt x="281" y="1449"/>
                  </a:lnTo>
                  <a:lnTo>
                    <a:pt x="283" y="1449"/>
                  </a:lnTo>
                  <a:lnTo>
                    <a:pt x="283" y="1448"/>
                  </a:lnTo>
                  <a:lnTo>
                    <a:pt x="284" y="1446"/>
                  </a:lnTo>
                  <a:lnTo>
                    <a:pt x="286" y="1446"/>
                  </a:lnTo>
                  <a:lnTo>
                    <a:pt x="286" y="1445"/>
                  </a:lnTo>
                  <a:lnTo>
                    <a:pt x="286" y="1443"/>
                  </a:lnTo>
                  <a:lnTo>
                    <a:pt x="288" y="1442"/>
                  </a:lnTo>
                  <a:lnTo>
                    <a:pt x="288" y="1440"/>
                  </a:lnTo>
                  <a:lnTo>
                    <a:pt x="288" y="1439"/>
                  </a:lnTo>
                  <a:lnTo>
                    <a:pt x="288" y="1437"/>
                  </a:lnTo>
                  <a:lnTo>
                    <a:pt x="289" y="1437"/>
                  </a:lnTo>
                  <a:lnTo>
                    <a:pt x="289" y="1439"/>
                  </a:lnTo>
                  <a:lnTo>
                    <a:pt x="289" y="1440"/>
                  </a:lnTo>
                  <a:lnTo>
                    <a:pt x="289" y="1437"/>
                  </a:lnTo>
                  <a:lnTo>
                    <a:pt x="291" y="1437"/>
                  </a:lnTo>
                  <a:lnTo>
                    <a:pt x="291" y="1436"/>
                  </a:lnTo>
                  <a:lnTo>
                    <a:pt x="292" y="1436"/>
                  </a:lnTo>
                  <a:lnTo>
                    <a:pt x="294" y="1436"/>
                  </a:lnTo>
                  <a:lnTo>
                    <a:pt x="294" y="1434"/>
                  </a:lnTo>
                  <a:lnTo>
                    <a:pt x="294" y="1436"/>
                  </a:lnTo>
                  <a:lnTo>
                    <a:pt x="295" y="1436"/>
                  </a:lnTo>
                  <a:lnTo>
                    <a:pt x="297" y="1436"/>
                  </a:lnTo>
                  <a:lnTo>
                    <a:pt x="298" y="1436"/>
                  </a:lnTo>
                  <a:lnTo>
                    <a:pt x="300" y="1437"/>
                  </a:lnTo>
                  <a:lnTo>
                    <a:pt x="301" y="1437"/>
                  </a:lnTo>
                  <a:lnTo>
                    <a:pt x="303" y="1437"/>
                  </a:lnTo>
                  <a:lnTo>
                    <a:pt x="304" y="1437"/>
                  </a:lnTo>
                  <a:lnTo>
                    <a:pt x="304" y="1439"/>
                  </a:lnTo>
                  <a:lnTo>
                    <a:pt x="306" y="1440"/>
                  </a:lnTo>
                  <a:lnTo>
                    <a:pt x="306" y="1442"/>
                  </a:lnTo>
                  <a:lnTo>
                    <a:pt x="307" y="1442"/>
                  </a:lnTo>
                  <a:lnTo>
                    <a:pt x="309" y="1443"/>
                  </a:lnTo>
                  <a:lnTo>
                    <a:pt x="310" y="1443"/>
                  </a:lnTo>
                  <a:lnTo>
                    <a:pt x="312" y="1443"/>
                  </a:lnTo>
                  <a:lnTo>
                    <a:pt x="313" y="1443"/>
                  </a:lnTo>
                  <a:lnTo>
                    <a:pt x="315" y="1443"/>
                  </a:lnTo>
                  <a:lnTo>
                    <a:pt x="316" y="1443"/>
                  </a:lnTo>
                  <a:lnTo>
                    <a:pt x="318" y="1445"/>
                  </a:lnTo>
                  <a:lnTo>
                    <a:pt x="319" y="1446"/>
                  </a:lnTo>
                  <a:lnTo>
                    <a:pt x="321" y="1446"/>
                  </a:lnTo>
                  <a:lnTo>
                    <a:pt x="322" y="1446"/>
                  </a:lnTo>
                  <a:lnTo>
                    <a:pt x="324" y="1446"/>
                  </a:lnTo>
                  <a:lnTo>
                    <a:pt x="324" y="1445"/>
                  </a:lnTo>
                  <a:lnTo>
                    <a:pt x="324" y="1446"/>
                  </a:lnTo>
                  <a:lnTo>
                    <a:pt x="325" y="1446"/>
                  </a:lnTo>
                  <a:lnTo>
                    <a:pt x="327" y="1446"/>
                  </a:lnTo>
                  <a:lnTo>
                    <a:pt x="328" y="1446"/>
                  </a:lnTo>
                  <a:lnTo>
                    <a:pt x="330" y="1446"/>
                  </a:lnTo>
                  <a:lnTo>
                    <a:pt x="330" y="1448"/>
                  </a:lnTo>
                  <a:lnTo>
                    <a:pt x="331" y="1446"/>
                  </a:lnTo>
                  <a:lnTo>
                    <a:pt x="333" y="1446"/>
                  </a:lnTo>
                  <a:lnTo>
                    <a:pt x="334" y="1446"/>
                  </a:lnTo>
                  <a:lnTo>
                    <a:pt x="336" y="1445"/>
                  </a:lnTo>
                  <a:lnTo>
                    <a:pt x="336" y="1443"/>
                  </a:lnTo>
                  <a:lnTo>
                    <a:pt x="336" y="1442"/>
                  </a:lnTo>
                  <a:lnTo>
                    <a:pt x="337" y="1440"/>
                  </a:lnTo>
                  <a:lnTo>
                    <a:pt x="339" y="1437"/>
                  </a:lnTo>
                  <a:lnTo>
                    <a:pt x="340" y="1436"/>
                  </a:lnTo>
                  <a:lnTo>
                    <a:pt x="342" y="1436"/>
                  </a:lnTo>
                  <a:lnTo>
                    <a:pt x="342" y="1434"/>
                  </a:lnTo>
                  <a:lnTo>
                    <a:pt x="345" y="1433"/>
                  </a:lnTo>
                  <a:lnTo>
                    <a:pt x="347" y="1433"/>
                  </a:lnTo>
                  <a:lnTo>
                    <a:pt x="348" y="1433"/>
                  </a:lnTo>
                  <a:lnTo>
                    <a:pt x="348" y="1431"/>
                  </a:lnTo>
                  <a:lnTo>
                    <a:pt x="351" y="1431"/>
                  </a:lnTo>
                  <a:lnTo>
                    <a:pt x="353" y="1431"/>
                  </a:lnTo>
                  <a:lnTo>
                    <a:pt x="353" y="1430"/>
                  </a:lnTo>
                  <a:lnTo>
                    <a:pt x="354" y="1431"/>
                  </a:lnTo>
                  <a:lnTo>
                    <a:pt x="353" y="1431"/>
                  </a:lnTo>
                  <a:lnTo>
                    <a:pt x="354" y="1433"/>
                  </a:lnTo>
                  <a:lnTo>
                    <a:pt x="353" y="1434"/>
                  </a:lnTo>
                  <a:lnTo>
                    <a:pt x="354" y="1434"/>
                  </a:lnTo>
                  <a:lnTo>
                    <a:pt x="354" y="1436"/>
                  </a:lnTo>
                  <a:lnTo>
                    <a:pt x="356" y="1436"/>
                  </a:lnTo>
                  <a:lnTo>
                    <a:pt x="356" y="1434"/>
                  </a:lnTo>
                  <a:lnTo>
                    <a:pt x="357" y="1434"/>
                  </a:lnTo>
                  <a:lnTo>
                    <a:pt x="357" y="1436"/>
                  </a:lnTo>
                  <a:lnTo>
                    <a:pt x="359" y="1434"/>
                  </a:lnTo>
                  <a:lnTo>
                    <a:pt x="357" y="1436"/>
                  </a:lnTo>
                  <a:lnTo>
                    <a:pt x="359" y="1436"/>
                  </a:lnTo>
                  <a:lnTo>
                    <a:pt x="360" y="1436"/>
                  </a:lnTo>
                  <a:lnTo>
                    <a:pt x="359" y="1434"/>
                  </a:lnTo>
                  <a:lnTo>
                    <a:pt x="360" y="1434"/>
                  </a:lnTo>
                  <a:lnTo>
                    <a:pt x="360" y="1433"/>
                  </a:lnTo>
                  <a:lnTo>
                    <a:pt x="360" y="1434"/>
                  </a:lnTo>
                  <a:lnTo>
                    <a:pt x="362" y="1434"/>
                  </a:lnTo>
                  <a:lnTo>
                    <a:pt x="363" y="1433"/>
                  </a:lnTo>
                  <a:lnTo>
                    <a:pt x="365" y="1434"/>
                  </a:lnTo>
                  <a:lnTo>
                    <a:pt x="365" y="1436"/>
                  </a:lnTo>
                  <a:lnTo>
                    <a:pt x="365" y="1437"/>
                  </a:lnTo>
                  <a:lnTo>
                    <a:pt x="366" y="1440"/>
                  </a:lnTo>
                  <a:lnTo>
                    <a:pt x="366" y="1442"/>
                  </a:lnTo>
                  <a:lnTo>
                    <a:pt x="368" y="1442"/>
                  </a:lnTo>
                  <a:lnTo>
                    <a:pt x="368" y="1443"/>
                  </a:lnTo>
                  <a:lnTo>
                    <a:pt x="369" y="1445"/>
                  </a:lnTo>
                  <a:lnTo>
                    <a:pt x="368" y="1448"/>
                  </a:lnTo>
                  <a:lnTo>
                    <a:pt x="369" y="1449"/>
                  </a:lnTo>
                  <a:lnTo>
                    <a:pt x="369" y="1451"/>
                  </a:lnTo>
                  <a:lnTo>
                    <a:pt x="368" y="1451"/>
                  </a:lnTo>
                  <a:lnTo>
                    <a:pt x="369" y="1454"/>
                  </a:lnTo>
                  <a:lnTo>
                    <a:pt x="371" y="1452"/>
                  </a:lnTo>
                  <a:lnTo>
                    <a:pt x="369" y="1452"/>
                  </a:lnTo>
                  <a:lnTo>
                    <a:pt x="371" y="1449"/>
                  </a:lnTo>
                  <a:lnTo>
                    <a:pt x="371" y="1448"/>
                  </a:lnTo>
                  <a:lnTo>
                    <a:pt x="371" y="1449"/>
                  </a:lnTo>
                  <a:lnTo>
                    <a:pt x="372" y="1448"/>
                  </a:lnTo>
                  <a:lnTo>
                    <a:pt x="371" y="1448"/>
                  </a:lnTo>
                  <a:lnTo>
                    <a:pt x="371" y="1446"/>
                  </a:lnTo>
                  <a:lnTo>
                    <a:pt x="372" y="1445"/>
                  </a:lnTo>
                  <a:lnTo>
                    <a:pt x="374" y="1443"/>
                  </a:lnTo>
                  <a:lnTo>
                    <a:pt x="374" y="1442"/>
                  </a:lnTo>
                  <a:lnTo>
                    <a:pt x="375" y="1442"/>
                  </a:lnTo>
                  <a:lnTo>
                    <a:pt x="375" y="1440"/>
                  </a:lnTo>
                  <a:lnTo>
                    <a:pt x="375" y="1439"/>
                  </a:lnTo>
                  <a:lnTo>
                    <a:pt x="375" y="1437"/>
                  </a:lnTo>
                  <a:lnTo>
                    <a:pt x="374" y="1437"/>
                  </a:lnTo>
                  <a:lnTo>
                    <a:pt x="374" y="1436"/>
                  </a:lnTo>
                  <a:lnTo>
                    <a:pt x="375" y="1437"/>
                  </a:lnTo>
                  <a:lnTo>
                    <a:pt x="377" y="1439"/>
                  </a:lnTo>
                  <a:lnTo>
                    <a:pt x="378" y="1439"/>
                  </a:lnTo>
                  <a:lnTo>
                    <a:pt x="381" y="1440"/>
                  </a:lnTo>
                  <a:lnTo>
                    <a:pt x="381" y="1439"/>
                  </a:lnTo>
                  <a:lnTo>
                    <a:pt x="383" y="1439"/>
                  </a:lnTo>
                  <a:lnTo>
                    <a:pt x="383" y="1437"/>
                  </a:lnTo>
                  <a:lnTo>
                    <a:pt x="384" y="1437"/>
                  </a:lnTo>
                  <a:lnTo>
                    <a:pt x="386" y="1436"/>
                  </a:lnTo>
                  <a:lnTo>
                    <a:pt x="387" y="1436"/>
                  </a:lnTo>
                  <a:lnTo>
                    <a:pt x="387" y="1433"/>
                  </a:lnTo>
                  <a:lnTo>
                    <a:pt x="387" y="1431"/>
                  </a:lnTo>
                  <a:lnTo>
                    <a:pt x="387" y="1430"/>
                  </a:lnTo>
                  <a:lnTo>
                    <a:pt x="387" y="1428"/>
                  </a:lnTo>
                  <a:lnTo>
                    <a:pt x="386" y="1428"/>
                  </a:lnTo>
                  <a:lnTo>
                    <a:pt x="387" y="1427"/>
                  </a:lnTo>
                  <a:lnTo>
                    <a:pt x="390" y="1424"/>
                  </a:lnTo>
                  <a:lnTo>
                    <a:pt x="390" y="1422"/>
                  </a:lnTo>
                  <a:lnTo>
                    <a:pt x="389" y="1421"/>
                  </a:lnTo>
                  <a:lnTo>
                    <a:pt x="387" y="1419"/>
                  </a:lnTo>
                  <a:lnTo>
                    <a:pt x="384" y="1418"/>
                  </a:lnTo>
                  <a:lnTo>
                    <a:pt x="384" y="1416"/>
                  </a:lnTo>
                  <a:lnTo>
                    <a:pt x="383" y="1415"/>
                  </a:lnTo>
                  <a:lnTo>
                    <a:pt x="383" y="1413"/>
                  </a:lnTo>
                  <a:lnTo>
                    <a:pt x="383" y="1410"/>
                  </a:lnTo>
                  <a:lnTo>
                    <a:pt x="383" y="1409"/>
                  </a:lnTo>
                  <a:lnTo>
                    <a:pt x="383" y="1407"/>
                  </a:lnTo>
                  <a:lnTo>
                    <a:pt x="383" y="1406"/>
                  </a:lnTo>
                  <a:lnTo>
                    <a:pt x="381" y="1406"/>
                  </a:lnTo>
                  <a:lnTo>
                    <a:pt x="381" y="1404"/>
                  </a:lnTo>
                  <a:lnTo>
                    <a:pt x="381" y="1402"/>
                  </a:lnTo>
                  <a:lnTo>
                    <a:pt x="383" y="1399"/>
                  </a:lnTo>
                  <a:lnTo>
                    <a:pt x="381" y="1399"/>
                  </a:lnTo>
                  <a:lnTo>
                    <a:pt x="383" y="1399"/>
                  </a:lnTo>
                  <a:lnTo>
                    <a:pt x="383" y="1398"/>
                  </a:lnTo>
                  <a:lnTo>
                    <a:pt x="381" y="1396"/>
                  </a:lnTo>
                  <a:lnTo>
                    <a:pt x="381" y="1395"/>
                  </a:lnTo>
                  <a:lnTo>
                    <a:pt x="383" y="1393"/>
                  </a:lnTo>
                  <a:lnTo>
                    <a:pt x="381" y="1393"/>
                  </a:lnTo>
                  <a:lnTo>
                    <a:pt x="380" y="1392"/>
                  </a:lnTo>
                  <a:lnTo>
                    <a:pt x="378" y="1392"/>
                  </a:lnTo>
                  <a:lnTo>
                    <a:pt x="377" y="1390"/>
                  </a:lnTo>
                  <a:lnTo>
                    <a:pt x="372" y="1389"/>
                  </a:lnTo>
                  <a:lnTo>
                    <a:pt x="371" y="1387"/>
                  </a:lnTo>
                  <a:lnTo>
                    <a:pt x="371" y="1386"/>
                  </a:lnTo>
                  <a:lnTo>
                    <a:pt x="369" y="1383"/>
                  </a:lnTo>
                  <a:lnTo>
                    <a:pt x="369" y="1384"/>
                  </a:lnTo>
                  <a:lnTo>
                    <a:pt x="366" y="1383"/>
                  </a:lnTo>
                  <a:lnTo>
                    <a:pt x="365" y="1381"/>
                  </a:lnTo>
                  <a:lnTo>
                    <a:pt x="366" y="1381"/>
                  </a:lnTo>
                  <a:lnTo>
                    <a:pt x="365" y="1381"/>
                  </a:lnTo>
                  <a:lnTo>
                    <a:pt x="366" y="1380"/>
                  </a:lnTo>
                  <a:lnTo>
                    <a:pt x="368" y="1380"/>
                  </a:lnTo>
                  <a:lnTo>
                    <a:pt x="368" y="1378"/>
                  </a:lnTo>
                  <a:lnTo>
                    <a:pt x="369" y="1377"/>
                  </a:lnTo>
                  <a:lnTo>
                    <a:pt x="372" y="1377"/>
                  </a:lnTo>
                  <a:lnTo>
                    <a:pt x="372" y="1375"/>
                  </a:lnTo>
                  <a:lnTo>
                    <a:pt x="374" y="1374"/>
                  </a:lnTo>
                  <a:lnTo>
                    <a:pt x="372" y="1372"/>
                  </a:lnTo>
                  <a:lnTo>
                    <a:pt x="374" y="1372"/>
                  </a:lnTo>
                  <a:lnTo>
                    <a:pt x="375" y="1371"/>
                  </a:lnTo>
                  <a:lnTo>
                    <a:pt x="375" y="1372"/>
                  </a:lnTo>
                  <a:lnTo>
                    <a:pt x="377" y="1374"/>
                  </a:lnTo>
                  <a:lnTo>
                    <a:pt x="378" y="1374"/>
                  </a:lnTo>
                  <a:lnTo>
                    <a:pt x="380" y="1372"/>
                  </a:lnTo>
                  <a:lnTo>
                    <a:pt x="381" y="1374"/>
                  </a:lnTo>
                  <a:lnTo>
                    <a:pt x="383" y="1372"/>
                  </a:lnTo>
                  <a:lnTo>
                    <a:pt x="381" y="1372"/>
                  </a:lnTo>
                  <a:lnTo>
                    <a:pt x="381" y="1371"/>
                  </a:lnTo>
                  <a:lnTo>
                    <a:pt x="380" y="1371"/>
                  </a:lnTo>
                  <a:lnTo>
                    <a:pt x="380" y="1369"/>
                  </a:lnTo>
                  <a:lnTo>
                    <a:pt x="381" y="1369"/>
                  </a:lnTo>
                  <a:lnTo>
                    <a:pt x="381" y="1368"/>
                  </a:lnTo>
                  <a:lnTo>
                    <a:pt x="383" y="1368"/>
                  </a:lnTo>
                  <a:lnTo>
                    <a:pt x="386" y="1368"/>
                  </a:lnTo>
                  <a:lnTo>
                    <a:pt x="387" y="1368"/>
                  </a:lnTo>
                  <a:lnTo>
                    <a:pt x="387" y="1369"/>
                  </a:lnTo>
                  <a:lnTo>
                    <a:pt x="389" y="1369"/>
                  </a:lnTo>
                  <a:lnTo>
                    <a:pt x="389" y="1368"/>
                  </a:lnTo>
                  <a:lnTo>
                    <a:pt x="387" y="1366"/>
                  </a:lnTo>
                  <a:lnTo>
                    <a:pt x="387" y="1363"/>
                  </a:lnTo>
                  <a:lnTo>
                    <a:pt x="387" y="1362"/>
                  </a:lnTo>
                  <a:lnTo>
                    <a:pt x="384" y="1362"/>
                  </a:lnTo>
                  <a:lnTo>
                    <a:pt x="384" y="1360"/>
                  </a:lnTo>
                  <a:lnTo>
                    <a:pt x="383" y="1360"/>
                  </a:lnTo>
                  <a:lnTo>
                    <a:pt x="381" y="1357"/>
                  </a:lnTo>
                  <a:lnTo>
                    <a:pt x="381" y="1356"/>
                  </a:lnTo>
                  <a:lnTo>
                    <a:pt x="380" y="1356"/>
                  </a:lnTo>
                  <a:lnTo>
                    <a:pt x="380" y="1354"/>
                  </a:lnTo>
                  <a:lnTo>
                    <a:pt x="378" y="1354"/>
                  </a:lnTo>
                  <a:lnTo>
                    <a:pt x="377" y="1353"/>
                  </a:lnTo>
                  <a:lnTo>
                    <a:pt x="378" y="1351"/>
                  </a:lnTo>
                  <a:lnTo>
                    <a:pt x="380" y="1351"/>
                  </a:lnTo>
                  <a:lnTo>
                    <a:pt x="378" y="1349"/>
                  </a:lnTo>
                  <a:lnTo>
                    <a:pt x="378" y="1348"/>
                  </a:lnTo>
                  <a:lnTo>
                    <a:pt x="377" y="1348"/>
                  </a:lnTo>
                  <a:lnTo>
                    <a:pt x="377" y="1349"/>
                  </a:lnTo>
                  <a:lnTo>
                    <a:pt x="375" y="1351"/>
                  </a:lnTo>
                  <a:lnTo>
                    <a:pt x="375" y="1349"/>
                  </a:lnTo>
                  <a:lnTo>
                    <a:pt x="374" y="1351"/>
                  </a:lnTo>
                  <a:lnTo>
                    <a:pt x="374" y="1353"/>
                  </a:lnTo>
                  <a:lnTo>
                    <a:pt x="374" y="1351"/>
                  </a:lnTo>
                  <a:lnTo>
                    <a:pt x="374" y="1349"/>
                  </a:lnTo>
                  <a:lnTo>
                    <a:pt x="374" y="1348"/>
                  </a:lnTo>
                  <a:lnTo>
                    <a:pt x="375" y="1348"/>
                  </a:lnTo>
                  <a:lnTo>
                    <a:pt x="375" y="1346"/>
                  </a:lnTo>
                  <a:lnTo>
                    <a:pt x="377" y="1346"/>
                  </a:lnTo>
                  <a:lnTo>
                    <a:pt x="378" y="1345"/>
                  </a:lnTo>
                  <a:lnTo>
                    <a:pt x="377" y="1343"/>
                  </a:lnTo>
                  <a:lnTo>
                    <a:pt x="377" y="1342"/>
                  </a:lnTo>
                  <a:lnTo>
                    <a:pt x="377" y="1340"/>
                  </a:lnTo>
                  <a:lnTo>
                    <a:pt x="375" y="1342"/>
                  </a:lnTo>
                  <a:lnTo>
                    <a:pt x="375" y="1343"/>
                  </a:lnTo>
                  <a:lnTo>
                    <a:pt x="374" y="1343"/>
                  </a:lnTo>
                  <a:lnTo>
                    <a:pt x="372" y="1345"/>
                  </a:lnTo>
                  <a:lnTo>
                    <a:pt x="371" y="1345"/>
                  </a:lnTo>
                  <a:lnTo>
                    <a:pt x="371" y="1346"/>
                  </a:lnTo>
                  <a:lnTo>
                    <a:pt x="369" y="1343"/>
                  </a:lnTo>
                  <a:lnTo>
                    <a:pt x="369" y="1342"/>
                  </a:lnTo>
                  <a:lnTo>
                    <a:pt x="368" y="1340"/>
                  </a:lnTo>
                  <a:lnTo>
                    <a:pt x="369" y="1340"/>
                  </a:lnTo>
                  <a:lnTo>
                    <a:pt x="369" y="1339"/>
                  </a:lnTo>
                  <a:lnTo>
                    <a:pt x="371" y="1339"/>
                  </a:lnTo>
                  <a:lnTo>
                    <a:pt x="371" y="1340"/>
                  </a:lnTo>
                  <a:lnTo>
                    <a:pt x="372" y="1340"/>
                  </a:lnTo>
                  <a:lnTo>
                    <a:pt x="374" y="1340"/>
                  </a:lnTo>
                  <a:lnTo>
                    <a:pt x="375" y="1337"/>
                  </a:lnTo>
                  <a:lnTo>
                    <a:pt x="375" y="1336"/>
                  </a:lnTo>
                  <a:lnTo>
                    <a:pt x="377" y="1336"/>
                  </a:lnTo>
                  <a:lnTo>
                    <a:pt x="377" y="1334"/>
                  </a:lnTo>
                  <a:lnTo>
                    <a:pt x="378" y="1334"/>
                  </a:lnTo>
                  <a:lnTo>
                    <a:pt x="378" y="1333"/>
                  </a:lnTo>
                  <a:lnTo>
                    <a:pt x="377" y="1333"/>
                  </a:lnTo>
                  <a:lnTo>
                    <a:pt x="377" y="1331"/>
                  </a:lnTo>
                  <a:lnTo>
                    <a:pt x="375" y="1333"/>
                  </a:lnTo>
                  <a:lnTo>
                    <a:pt x="375" y="1331"/>
                  </a:lnTo>
                  <a:lnTo>
                    <a:pt x="374" y="1331"/>
                  </a:lnTo>
                  <a:lnTo>
                    <a:pt x="375" y="1331"/>
                  </a:lnTo>
                  <a:lnTo>
                    <a:pt x="377" y="1330"/>
                  </a:lnTo>
                  <a:lnTo>
                    <a:pt x="377" y="1328"/>
                  </a:lnTo>
                  <a:lnTo>
                    <a:pt x="377" y="1327"/>
                  </a:lnTo>
                  <a:lnTo>
                    <a:pt x="377" y="1325"/>
                  </a:lnTo>
                  <a:lnTo>
                    <a:pt x="377" y="1324"/>
                  </a:lnTo>
                  <a:lnTo>
                    <a:pt x="377" y="1322"/>
                  </a:lnTo>
                  <a:lnTo>
                    <a:pt x="377" y="1321"/>
                  </a:lnTo>
                  <a:lnTo>
                    <a:pt x="377" y="1319"/>
                  </a:lnTo>
                  <a:lnTo>
                    <a:pt x="378" y="1319"/>
                  </a:lnTo>
                  <a:lnTo>
                    <a:pt x="378" y="1318"/>
                  </a:lnTo>
                  <a:lnTo>
                    <a:pt x="378" y="1316"/>
                  </a:lnTo>
                  <a:lnTo>
                    <a:pt x="380" y="1316"/>
                  </a:lnTo>
                  <a:lnTo>
                    <a:pt x="378" y="1316"/>
                  </a:lnTo>
                  <a:lnTo>
                    <a:pt x="378" y="1315"/>
                  </a:lnTo>
                  <a:lnTo>
                    <a:pt x="378" y="1313"/>
                  </a:lnTo>
                  <a:lnTo>
                    <a:pt x="377" y="1313"/>
                  </a:lnTo>
                  <a:lnTo>
                    <a:pt x="377" y="1312"/>
                  </a:lnTo>
                  <a:lnTo>
                    <a:pt x="378" y="1310"/>
                  </a:lnTo>
                  <a:lnTo>
                    <a:pt x="378" y="1309"/>
                  </a:lnTo>
                  <a:lnTo>
                    <a:pt x="378" y="1307"/>
                  </a:lnTo>
                  <a:lnTo>
                    <a:pt x="378" y="1306"/>
                  </a:lnTo>
                  <a:lnTo>
                    <a:pt x="378" y="1304"/>
                  </a:lnTo>
                  <a:lnTo>
                    <a:pt x="377" y="1304"/>
                  </a:lnTo>
                  <a:lnTo>
                    <a:pt x="375" y="1304"/>
                  </a:lnTo>
                  <a:lnTo>
                    <a:pt x="374" y="1303"/>
                  </a:lnTo>
                  <a:lnTo>
                    <a:pt x="372" y="1301"/>
                  </a:lnTo>
                  <a:lnTo>
                    <a:pt x="372" y="1300"/>
                  </a:lnTo>
                  <a:lnTo>
                    <a:pt x="371" y="1300"/>
                  </a:lnTo>
                  <a:lnTo>
                    <a:pt x="371" y="1298"/>
                  </a:lnTo>
                  <a:lnTo>
                    <a:pt x="371" y="1296"/>
                  </a:lnTo>
                  <a:lnTo>
                    <a:pt x="371" y="1295"/>
                  </a:lnTo>
                  <a:lnTo>
                    <a:pt x="371" y="1293"/>
                  </a:lnTo>
                  <a:lnTo>
                    <a:pt x="371" y="1292"/>
                  </a:lnTo>
                  <a:lnTo>
                    <a:pt x="371" y="1290"/>
                  </a:lnTo>
                  <a:lnTo>
                    <a:pt x="372" y="1289"/>
                  </a:lnTo>
                  <a:lnTo>
                    <a:pt x="372" y="1287"/>
                  </a:lnTo>
                  <a:lnTo>
                    <a:pt x="374" y="1287"/>
                  </a:lnTo>
                  <a:lnTo>
                    <a:pt x="377" y="1287"/>
                  </a:lnTo>
                  <a:lnTo>
                    <a:pt x="378" y="1287"/>
                  </a:lnTo>
                  <a:lnTo>
                    <a:pt x="380" y="1286"/>
                  </a:lnTo>
                  <a:lnTo>
                    <a:pt x="380" y="1284"/>
                  </a:lnTo>
                  <a:lnTo>
                    <a:pt x="380" y="1283"/>
                  </a:lnTo>
                  <a:lnTo>
                    <a:pt x="380" y="1281"/>
                  </a:lnTo>
                  <a:lnTo>
                    <a:pt x="380" y="1280"/>
                  </a:lnTo>
                  <a:lnTo>
                    <a:pt x="381" y="1278"/>
                  </a:lnTo>
                  <a:lnTo>
                    <a:pt x="381" y="1277"/>
                  </a:lnTo>
                  <a:lnTo>
                    <a:pt x="383" y="1275"/>
                  </a:lnTo>
                  <a:lnTo>
                    <a:pt x="381" y="1275"/>
                  </a:lnTo>
                  <a:lnTo>
                    <a:pt x="381" y="1274"/>
                  </a:lnTo>
                  <a:lnTo>
                    <a:pt x="381" y="1272"/>
                  </a:lnTo>
                  <a:lnTo>
                    <a:pt x="383" y="1271"/>
                  </a:lnTo>
                  <a:lnTo>
                    <a:pt x="383" y="1269"/>
                  </a:lnTo>
                  <a:lnTo>
                    <a:pt x="384" y="1268"/>
                  </a:lnTo>
                  <a:lnTo>
                    <a:pt x="386" y="1266"/>
                  </a:lnTo>
                  <a:lnTo>
                    <a:pt x="386" y="1265"/>
                  </a:lnTo>
                  <a:lnTo>
                    <a:pt x="387" y="1262"/>
                  </a:lnTo>
                  <a:lnTo>
                    <a:pt x="386" y="1262"/>
                  </a:lnTo>
                  <a:lnTo>
                    <a:pt x="384" y="1259"/>
                  </a:lnTo>
                  <a:lnTo>
                    <a:pt x="384" y="1257"/>
                  </a:lnTo>
                  <a:lnTo>
                    <a:pt x="386" y="1256"/>
                  </a:lnTo>
                  <a:lnTo>
                    <a:pt x="387" y="1253"/>
                  </a:lnTo>
                  <a:lnTo>
                    <a:pt x="387" y="1251"/>
                  </a:lnTo>
                  <a:lnTo>
                    <a:pt x="389" y="1251"/>
                  </a:lnTo>
                  <a:lnTo>
                    <a:pt x="387" y="1250"/>
                  </a:lnTo>
                  <a:lnTo>
                    <a:pt x="389" y="1250"/>
                  </a:lnTo>
                  <a:lnTo>
                    <a:pt x="387" y="1248"/>
                  </a:lnTo>
                  <a:lnTo>
                    <a:pt x="389" y="1247"/>
                  </a:lnTo>
                  <a:lnTo>
                    <a:pt x="389" y="1245"/>
                  </a:lnTo>
                  <a:lnTo>
                    <a:pt x="389" y="1242"/>
                  </a:lnTo>
                  <a:lnTo>
                    <a:pt x="387" y="1242"/>
                  </a:lnTo>
                  <a:lnTo>
                    <a:pt x="387" y="1240"/>
                  </a:lnTo>
                  <a:lnTo>
                    <a:pt x="389" y="1239"/>
                  </a:lnTo>
                  <a:lnTo>
                    <a:pt x="389" y="1237"/>
                  </a:lnTo>
                  <a:lnTo>
                    <a:pt x="387" y="1236"/>
                  </a:lnTo>
                  <a:lnTo>
                    <a:pt x="386" y="1236"/>
                  </a:lnTo>
                  <a:lnTo>
                    <a:pt x="386" y="1234"/>
                  </a:lnTo>
                  <a:lnTo>
                    <a:pt x="386" y="1233"/>
                  </a:lnTo>
                  <a:lnTo>
                    <a:pt x="387" y="1231"/>
                  </a:lnTo>
                  <a:lnTo>
                    <a:pt x="387" y="1228"/>
                  </a:lnTo>
                  <a:lnTo>
                    <a:pt x="387" y="1227"/>
                  </a:lnTo>
                  <a:lnTo>
                    <a:pt x="387" y="1225"/>
                  </a:lnTo>
                  <a:lnTo>
                    <a:pt x="386" y="1224"/>
                  </a:lnTo>
                  <a:lnTo>
                    <a:pt x="386" y="1222"/>
                  </a:lnTo>
                  <a:lnTo>
                    <a:pt x="387" y="1221"/>
                  </a:lnTo>
                  <a:lnTo>
                    <a:pt x="386" y="1221"/>
                  </a:lnTo>
                  <a:lnTo>
                    <a:pt x="386" y="1219"/>
                  </a:lnTo>
                  <a:lnTo>
                    <a:pt x="384" y="1218"/>
                  </a:lnTo>
                  <a:lnTo>
                    <a:pt x="383" y="1216"/>
                  </a:lnTo>
                  <a:lnTo>
                    <a:pt x="381" y="1216"/>
                  </a:lnTo>
                  <a:lnTo>
                    <a:pt x="381" y="1215"/>
                  </a:lnTo>
                  <a:lnTo>
                    <a:pt x="380" y="1213"/>
                  </a:lnTo>
                  <a:lnTo>
                    <a:pt x="378" y="1213"/>
                  </a:lnTo>
                  <a:lnTo>
                    <a:pt x="378" y="1212"/>
                  </a:lnTo>
                  <a:lnTo>
                    <a:pt x="378" y="1210"/>
                  </a:lnTo>
                  <a:lnTo>
                    <a:pt x="377" y="1209"/>
                  </a:lnTo>
                  <a:lnTo>
                    <a:pt x="377" y="1207"/>
                  </a:lnTo>
                  <a:lnTo>
                    <a:pt x="377" y="1206"/>
                  </a:lnTo>
                  <a:lnTo>
                    <a:pt x="375" y="1204"/>
                  </a:lnTo>
                  <a:lnTo>
                    <a:pt x="375" y="1203"/>
                  </a:lnTo>
                  <a:lnTo>
                    <a:pt x="375" y="1201"/>
                  </a:lnTo>
                  <a:lnTo>
                    <a:pt x="374" y="1200"/>
                  </a:lnTo>
                  <a:lnTo>
                    <a:pt x="374" y="1198"/>
                  </a:lnTo>
                  <a:lnTo>
                    <a:pt x="374" y="1197"/>
                  </a:lnTo>
                  <a:lnTo>
                    <a:pt x="372" y="1197"/>
                  </a:lnTo>
                  <a:lnTo>
                    <a:pt x="372" y="1195"/>
                  </a:lnTo>
                  <a:lnTo>
                    <a:pt x="372" y="1194"/>
                  </a:lnTo>
                  <a:lnTo>
                    <a:pt x="372" y="1192"/>
                  </a:lnTo>
                  <a:lnTo>
                    <a:pt x="371" y="1192"/>
                  </a:lnTo>
                  <a:lnTo>
                    <a:pt x="371" y="1189"/>
                  </a:lnTo>
                  <a:lnTo>
                    <a:pt x="371" y="1186"/>
                  </a:lnTo>
                  <a:lnTo>
                    <a:pt x="369" y="1184"/>
                  </a:lnTo>
                  <a:lnTo>
                    <a:pt x="369" y="1183"/>
                  </a:lnTo>
                  <a:lnTo>
                    <a:pt x="369" y="1181"/>
                  </a:lnTo>
                  <a:lnTo>
                    <a:pt x="368" y="1180"/>
                  </a:lnTo>
                  <a:lnTo>
                    <a:pt x="368" y="1175"/>
                  </a:lnTo>
                  <a:lnTo>
                    <a:pt x="369" y="1175"/>
                  </a:lnTo>
                  <a:lnTo>
                    <a:pt x="368" y="1172"/>
                  </a:lnTo>
                  <a:lnTo>
                    <a:pt x="369" y="1172"/>
                  </a:lnTo>
                  <a:lnTo>
                    <a:pt x="368" y="1172"/>
                  </a:lnTo>
                  <a:lnTo>
                    <a:pt x="368" y="1171"/>
                  </a:lnTo>
                  <a:lnTo>
                    <a:pt x="366" y="1171"/>
                  </a:lnTo>
                  <a:lnTo>
                    <a:pt x="366" y="1169"/>
                  </a:lnTo>
                  <a:lnTo>
                    <a:pt x="366" y="1168"/>
                  </a:lnTo>
                  <a:lnTo>
                    <a:pt x="366" y="1166"/>
                  </a:lnTo>
                  <a:lnTo>
                    <a:pt x="366" y="1165"/>
                  </a:lnTo>
                  <a:lnTo>
                    <a:pt x="366" y="1163"/>
                  </a:lnTo>
                  <a:lnTo>
                    <a:pt x="363" y="1163"/>
                  </a:lnTo>
                  <a:lnTo>
                    <a:pt x="363" y="1162"/>
                  </a:lnTo>
                  <a:lnTo>
                    <a:pt x="363" y="1160"/>
                  </a:lnTo>
                  <a:lnTo>
                    <a:pt x="362" y="1159"/>
                  </a:lnTo>
                  <a:lnTo>
                    <a:pt x="362" y="1157"/>
                  </a:lnTo>
                  <a:lnTo>
                    <a:pt x="362" y="1156"/>
                  </a:lnTo>
                  <a:lnTo>
                    <a:pt x="360" y="1156"/>
                  </a:lnTo>
                  <a:lnTo>
                    <a:pt x="360" y="1153"/>
                  </a:lnTo>
                  <a:lnTo>
                    <a:pt x="362" y="1151"/>
                  </a:lnTo>
                  <a:lnTo>
                    <a:pt x="362" y="1150"/>
                  </a:lnTo>
                  <a:lnTo>
                    <a:pt x="363" y="1148"/>
                  </a:lnTo>
                  <a:lnTo>
                    <a:pt x="362" y="1148"/>
                  </a:lnTo>
                  <a:lnTo>
                    <a:pt x="360" y="1147"/>
                  </a:lnTo>
                  <a:lnTo>
                    <a:pt x="362" y="1144"/>
                  </a:lnTo>
                  <a:lnTo>
                    <a:pt x="360" y="1142"/>
                  </a:lnTo>
                  <a:lnTo>
                    <a:pt x="362" y="1141"/>
                  </a:lnTo>
                  <a:lnTo>
                    <a:pt x="360" y="1139"/>
                  </a:lnTo>
                  <a:lnTo>
                    <a:pt x="362" y="1137"/>
                  </a:lnTo>
                  <a:lnTo>
                    <a:pt x="362" y="1136"/>
                  </a:lnTo>
                  <a:lnTo>
                    <a:pt x="362" y="1134"/>
                  </a:lnTo>
                  <a:lnTo>
                    <a:pt x="360" y="1133"/>
                  </a:lnTo>
                  <a:lnTo>
                    <a:pt x="359" y="1133"/>
                  </a:lnTo>
                  <a:lnTo>
                    <a:pt x="359" y="1131"/>
                  </a:lnTo>
                  <a:lnTo>
                    <a:pt x="357" y="1131"/>
                  </a:lnTo>
                  <a:lnTo>
                    <a:pt x="357" y="1130"/>
                  </a:lnTo>
                  <a:lnTo>
                    <a:pt x="356" y="1130"/>
                  </a:lnTo>
                  <a:lnTo>
                    <a:pt x="354" y="1128"/>
                  </a:lnTo>
                  <a:lnTo>
                    <a:pt x="354" y="1127"/>
                  </a:lnTo>
                  <a:lnTo>
                    <a:pt x="354" y="1125"/>
                  </a:lnTo>
                  <a:lnTo>
                    <a:pt x="353" y="1124"/>
                  </a:lnTo>
                  <a:lnTo>
                    <a:pt x="353" y="1122"/>
                  </a:lnTo>
                  <a:lnTo>
                    <a:pt x="351" y="1121"/>
                  </a:lnTo>
                  <a:lnTo>
                    <a:pt x="350" y="1119"/>
                  </a:lnTo>
                  <a:lnTo>
                    <a:pt x="350" y="1118"/>
                  </a:lnTo>
                  <a:lnTo>
                    <a:pt x="348" y="1115"/>
                  </a:lnTo>
                  <a:lnTo>
                    <a:pt x="347" y="1113"/>
                  </a:lnTo>
                  <a:lnTo>
                    <a:pt x="345" y="1112"/>
                  </a:lnTo>
                  <a:lnTo>
                    <a:pt x="344" y="1110"/>
                  </a:lnTo>
                  <a:lnTo>
                    <a:pt x="342" y="1109"/>
                  </a:lnTo>
                  <a:lnTo>
                    <a:pt x="342" y="1106"/>
                  </a:lnTo>
                  <a:lnTo>
                    <a:pt x="344" y="1104"/>
                  </a:lnTo>
                  <a:lnTo>
                    <a:pt x="342" y="1104"/>
                  </a:lnTo>
                  <a:lnTo>
                    <a:pt x="340" y="1104"/>
                  </a:lnTo>
                  <a:lnTo>
                    <a:pt x="340" y="1103"/>
                  </a:lnTo>
                  <a:lnTo>
                    <a:pt x="339" y="1103"/>
                  </a:lnTo>
                  <a:lnTo>
                    <a:pt x="339" y="1101"/>
                  </a:lnTo>
                  <a:lnTo>
                    <a:pt x="337" y="1098"/>
                  </a:lnTo>
                  <a:lnTo>
                    <a:pt x="337" y="1097"/>
                  </a:lnTo>
                  <a:lnTo>
                    <a:pt x="339" y="1095"/>
                  </a:lnTo>
                  <a:lnTo>
                    <a:pt x="339" y="1094"/>
                  </a:lnTo>
                  <a:lnTo>
                    <a:pt x="337" y="1094"/>
                  </a:lnTo>
                  <a:lnTo>
                    <a:pt x="337" y="1092"/>
                  </a:lnTo>
                  <a:lnTo>
                    <a:pt x="336" y="1091"/>
                  </a:lnTo>
                  <a:lnTo>
                    <a:pt x="334" y="1091"/>
                  </a:lnTo>
                  <a:lnTo>
                    <a:pt x="333" y="1092"/>
                  </a:lnTo>
                  <a:lnTo>
                    <a:pt x="334" y="1094"/>
                  </a:lnTo>
                  <a:lnTo>
                    <a:pt x="333" y="1095"/>
                  </a:lnTo>
                  <a:lnTo>
                    <a:pt x="331" y="1095"/>
                  </a:lnTo>
                  <a:lnTo>
                    <a:pt x="331" y="1094"/>
                  </a:lnTo>
                  <a:lnTo>
                    <a:pt x="330" y="1092"/>
                  </a:lnTo>
                  <a:lnTo>
                    <a:pt x="328" y="1091"/>
                  </a:lnTo>
                  <a:lnTo>
                    <a:pt x="328" y="1089"/>
                  </a:lnTo>
                  <a:lnTo>
                    <a:pt x="330" y="1088"/>
                  </a:lnTo>
                  <a:lnTo>
                    <a:pt x="328" y="1086"/>
                  </a:lnTo>
                  <a:lnTo>
                    <a:pt x="330" y="1086"/>
                  </a:lnTo>
                  <a:lnTo>
                    <a:pt x="333" y="1084"/>
                  </a:lnTo>
                  <a:lnTo>
                    <a:pt x="334" y="1083"/>
                  </a:lnTo>
                  <a:lnTo>
                    <a:pt x="334" y="1080"/>
                  </a:lnTo>
                  <a:lnTo>
                    <a:pt x="336" y="1078"/>
                  </a:lnTo>
                  <a:lnTo>
                    <a:pt x="337" y="1078"/>
                  </a:lnTo>
                  <a:lnTo>
                    <a:pt x="340" y="1077"/>
                  </a:lnTo>
                  <a:lnTo>
                    <a:pt x="342" y="1075"/>
                  </a:lnTo>
                  <a:lnTo>
                    <a:pt x="344" y="1074"/>
                  </a:lnTo>
                  <a:lnTo>
                    <a:pt x="345" y="1072"/>
                  </a:lnTo>
                  <a:lnTo>
                    <a:pt x="345" y="1071"/>
                  </a:lnTo>
                  <a:lnTo>
                    <a:pt x="345" y="1068"/>
                  </a:lnTo>
                  <a:lnTo>
                    <a:pt x="345" y="1066"/>
                  </a:lnTo>
                  <a:lnTo>
                    <a:pt x="347" y="1065"/>
                  </a:lnTo>
                  <a:lnTo>
                    <a:pt x="348" y="1063"/>
                  </a:lnTo>
                  <a:lnTo>
                    <a:pt x="350" y="1062"/>
                  </a:lnTo>
                  <a:lnTo>
                    <a:pt x="351" y="1062"/>
                  </a:lnTo>
                  <a:lnTo>
                    <a:pt x="353" y="1060"/>
                  </a:lnTo>
                  <a:lnTo>
                    <a:pt x="351" y="1059"/>
                  </a:lnTo>
                  <a:lnTo>
                    <a:pt x="353" y="1059"/>
                  </a:lnTo>
                  <a:lnTo>
                    <a:pt x="351" y="1059"/>
                  </a:lnTo>
                  <a:lnTo>
                    <a:pt x="350" y="1059"/>
                  </a:lnTo>
                  <a:lnTo>
                    <a:pt x="350" y="1057"/>
                  </a:lnTo>
                  <a:lnTo>
                    <a:pt x="348" y="1057"/>
                  </a:lnTo>
                  <a:lnTo>
                    <a:pt x="348" y="1054"/>
                  </a:lnTo>
                  <a:lnTo>
                    <a:pt x="350" y="1054"/>
                  </a:lnTo>
                  <a:lnTo>
                    <a:pt x="351" y="1054"/>
                  </a:lnTo>
                  <a:lnTo>
                    <a:pt x="351" y="1053"/>
                  </a:lnTo>
                  <a:lnTo>
                    <a:pt x="351" y="1051"/>
                  </a:lnTo>
                  <a:lnTo>
                    <a:pt x="351" y="1050"/>
                  </a:lnTo>
                  <a:lnTo>
                    <a:pt x="350" y="1050"/>
                  </a:lnTo>
                  <a:lnTo>
                    <a:pt x="350" y="1048"/>
                  </a:lnTo>
                  <a:lnTo>
                    <a:pt x="350" y="1047"/>
                  </a:lnTo>
                  <a:lnTo>
                    <a:pt x="351" y="1047"/>
                  </a:lnTo>
                  <a:lnTo>
                    <a:pt x="353" y="1047"/>
                  </a:lnTo>
                  <a:lnTo>
                    <a:pt x="354" y="1047"/>
                  </a:lnTo>
                  <a:lnTo>
                    <a:pt x="357" y="1047"/>
                  </a:lnTo>
                  <a:lnTo>
                    <a:pt x="359" y="1047"/>
                  </a:lnTo>
                  <a:lnTo>
                    <a:pt x="359" y="1048"/>
                  </a:lnTo>
                  <a:lnTo>
                    <a:pt x="360" y="1048"/>
                  </a:lnTo>
                  <a:lnTo>
                    <a:pt x="360" y="1047"/>
                  </a:lnTo>
                  <a:lnTo>
                    <a:pt x="362" y="1047"/>
                  </a:lnTo>
                  <a:lnTo>
                    <a:pt x="363" y="1045"/>
                  </a:lnTo>
                  <a:lnTo>
                    <a:pt x="366" y="1045"/>
                  </a:lnTo>
                  <a:lnTo>
                    <a:pt x="368" y="1044"/>
                  </a:lnTo>
                  <a:lnTo>
                    <a:pt x="368" y="1042"/>
                  </a:lnTo>
                  <a:lnTo>
                    <a:pt x="369" y="1042"/>
                  </a:lnTo>
                  <a:lnTo>
                    <a:pt x="369" y="1041"/>
                  </a:lnTo>
                  <a:lnTo>
                    <a:pt x="371" y="1041"/>
                  </a:lnTo>
                  <a:lnTo>
                    <a:pt x="372" y="1041"/>
                  </a:lnTo>
                  <a:lnTo>
                    <a:pt x="372" y="1039"/>
                  </a:lnTo>
                  <a:lnTo>
                    <a:pt x="372" y="1038"/>
                  </a:lnTo>
                  <a:lnTo>
                    <a:pt x="374" y="1038"/>
                  </a:lnTo>
                  <a:lnTo>
                    <a:pt x="377" y="1038"/>
                  </a:lnTo>
                  <a:lnTo>
                    <a:pt x="377" y="1039"/>
                  </a:lnTo>
                  <a:lnTo>
                    <a:pt x="378" y="1039"/>
                  </a:lnTo>
                  <a:lnTo>
                    <a:pt x="377" y="1042"/>
                  </a:lnTo>
                  <a:lnTo>
                    <a:pt x="378" y="1042"/>
                  </a:lnTo>
                  <a:lnTo>
                    <a:pt x="380" y="1045"/>
                  </a:lnTo>
                  <a:lnTo>
                    <a:pt x="381" y="1047"/>
                  </a:lnTo>
                  <a:lnTo>
                    <a:pt x="383" y="1048"/>
                  </a:lnTo>
                  <a:lnTo>
                    <a:pt x="386" y="1047"/>
                  </a:lnTo>
                  <a:lnTo>
                    <a:pt x="389" y="1047"/>
                  </a:lnTo>
                  <a:lnTo>
                    <a:pt x="390" y="1047"/>
                  </a:lnTo>
                  <a:lnTo>
                    <a:pt x="392" y="1047"/>
                  </a:lnTo>
                  <a:lnTo>
                    <a:pt x="393" y="1047"/>
                  </a:lnTo>
                  <a:lnTo>
                    <a:pt x="395" y="1047"/>
                  </a:lnTo>
                  <a:lnTo>
                    <a:pt x="396" y="1045"/>
                  </a:lnTo>
                  <a:lnTo>
                    <a:pt x="395" y="1044"/>
                  </a:lnTo>
                  <a:lnTo>
                    <a:pt x="398" y="1044"/>
                  </a:lnTo>
                  <a:lnTo>
                    <a:pt x="396" y="1042"/>
                  </a:lnTo>
                  <a:lnTo>
                    <a:pt x="396" y="1041"/>
                  </a:lnTo>
                  <a:lnTo>
                    <a:pt x="400" y="1042"/>
                  </a:lnTo>
                  <a:lnTo>
                    <a:pt x="398" y="1041"/>
                  </a:lnTo>
                  <a:lnTo>
                    <a:pt x="400" y="1039"/>
                  </a:lnTo>
                  <a:lnTo>
                    <a:pt x="398" y="1041"/>
                  </a:lnTo>
                  <a:lnTo>
                    <a:pt x="396" y="1039"/>
                  </a:lnTo>
                  <a:lnTo>
                    <a:pt x="400" y="1039"/>
                  </a:lnTo>
                  <a:lnTo>
                    <a:pt x="398" y="1038"/>
                  </a:lnTo>
                  <a:lnTo>
                    <a:pt x="400" y="1038"/>
                  </a:lnTo>
                  <a:lnTo>
                    <a:pt x="404" y="1035"/>
                  </a:lnTo>
                  <a:lnTo>
                    <a:pt x="410" y="1031"/>
                  </a:lnTo>
                  <a:lnTo>
                    <a:pt x="413" y="1031"/>
                  </a:lnTo>
                  <a:lnTo>
                    <a:pt x="416" y="1030"/>
                  </a:lnTo>
                  <a:lnTo>
                    <a:pt x="418" y="1028"/>
                  </a:lnTo>
                  <a:lnTo>
                    <a:pt x="416" y="1025"/>
                  </a:lnTo>
                  <a:lnTo>
                    <a:pt x="418" y="1025"/>
                  </a:lnTo>
                  <a:lnTo>
                    <a:pt x="418" y="1022"/>
                  </a:lnTo>
                  <a:lnTo>
                    <a:pt x="416" y="1022"/>
                  </a:lnTo>
                  <a:lnTo>
                    <a:pt x="415" y="1022"/>
                  </a:lnTo>
                  <a:lnTo>
                    <a:pt x="413" y="1022"/>
                  </a:lnTo>
                  <a:lnTo>
                    <a:pt x="415" y="1021"/>
                  </a:lnTo>
                  <a:lnTo>
                    <a:pt x="416" y="1021"/>
                  </a:lnTo>
                  <a:lnTo>
                    <a:pt x="415" y="1019"/>
                  </a:lnTo>
                  <a:lnTo>
                    <a:pt x="416" y="1019"/>
                  </a:lnTo>
                  <a:lnTo>
                    <a:pt x="418" y="1019"/>
                  </a:lnTo>
                  <a:lnTo>
                    <a:pt x="419" y="1019"/>
                  </a:lnTo>
                  <a:lnTo>
                    <a:pt x="421" y="1019"/>
                  </a:lnTo>
                  <a:lnTo>
                    <a:pt x="419" y="1018"/>
                  </a:lnTo>
                  <a:lnTo>
                    <a:pt x="421" y="1018"/>
                  </a:lnTo>
                  <a:lnTo>
                    <a:pt x="421" y="1016"/>
                  </a:lnTo>
                  <a:lnTo>
                    <a:pt x="422" y="1018"/>
                  </a:lnTo>
                  <a:lnTo>
                    <a:pt x="422" y="1016"/>
                  </a:lnTo>
                  <a:lnTo>
                    <a:pt x="424" y="1015"/>
                  </a:lnTo>
                  <a:lnTo>
                    <a:pt x="425" y="1015"/>
                  </a:lnTo>
                  <a:lnTo>
                    <a:pt x="427" y="1016"/>
                  </a:lnTo>
                  <a:lnTo>
                    <a:pt x="428" y="1016"/>
                  </a:lnTo>
                  <a:lnTo>
                    <a:pt x="430" y="1016"/>
                  </a:lnTo>
                  <a:lnTo>
                    <a:pt x="433" y="1016"/>
                  </a:lnTo>
                  <a:lnTo>
                    <a:pt x="436" y="1016"/>
                  </a:lnTo>
                  <a:lnTo>
                    <a:pt x="442" y="1013"/>
                  </a:lnTo>
                  <a:lnTo>
                    <a:pt x="440" y="1012"/>
                  </a:lnTo>
                  <a:lnTo>
                    <a:pt x="442" y="1012"/>
                  </a:lnTo>
                  <a:lnTo>
                    <a:pt x="442" y="1010"/>
                  </a:lnTo>
                  <a:lnTo>
                    <a:pt x="440" y="1010"/>
                  </a:lnTo>
                  <a:lnTo>
                    <a:pt x="439" y="1010"/>
                  </a:lnTo>
                  <a:lnTo>
                    <a:pt x="437" y="1006"/>
                  </a:lnTo>
                  <a:lnTo>
                    <a:pt x="439" y="1006"/>
                  </a:lnTo>
                  <a:lnTo>
                    <a:pt x="437" y="1004"/>
                  </a:lnTo>
                  <a:lnTo>
                    <a:pt x="437" y="1003"/>
                  </a:lnTo>
                  <a:lnTo>
                    <a:pt x="439" y="1003"/>
                  </a:lnTo>
                  <a:lnTo>
                    <a:pt x="437" y="1001"/>
                  </a:lnTo>
                  <a:lnTo>
                    <a:pt x="439" y="1000"/>
                  </a:lnTo>
                  <a:lnTo>
                    <a:pt x="440" y="998"/>
                  </a:lnTo>
                  <a:lnTo>
                    <a:pt x="442" y="997"/>
                  </a:lnTo>
                  <a:lnTo>
                    <a:pt x="442" y="995"/>
                  </a:lnTo>
                  <a:lnTo>
                    <a:pt x="442" y="992"/>
                  </a:lnTo>
                  <a:lnTo>
                    <a:pt x="440" y="991"/>
                  </a:lnTo>
                  <a:lnTo>
                    <a:pt x="440" y="989"/>
                  </a:lnTo>
                  <a:lnTo>
                    <a:pt x="439" y="988"/>
                  </a:lnTo>
                  <a:lnTo>
                    <a:pt x="440" y="986"/>
                  </a:lnTo>
                  <a:lnTo>
                    <a:pt x="439" y="985"/>
                  </a:lnTo>
                  <a:lnTo>
                    <a:pt x="439" y="983"/>
                  </a:lnTo>
                  <a:lnTo>
                    <a:pt x="437" y="983"/>
                  </a:lnTo>
                  <a:lnTo>
                    <a:pt x="436" y="980"/>
                  </a:lnTo>
                  <a:lnTo>
                    <a:pt x="434" y="980"/>
                  </a:lnTo>
                  <a:lnTo>
                    <a:pt x="434" y="978"/>
                  </a:lnTo>
                  <a:lnTo>
                    <a:pt x="436" y="977"/>
                  </a:lnTo>
                  <a:lnTo>
                    <a:pt x="434" y="975"/>
                  </a:lnTo>
                  <a:lnTo>
                    <a:pt x="436" y="975"/>
                  </a:lnTo>
                  <a:lnTo>
                    <a:pt x="436" y="972"/>
                  </a:lnTo>
                  <a:lnTo>
                    <a:pt x="437" y="972"/>
                  </a:lnTo>
                  <a:lnTo>
                    <a:pt x="439" y="972"/>
                  </a:lnTo>
                  <a:lnTo>
                    <a:pt x="439" y="974"/>
                  </a:lnTo>
                  <a:lnTo>
                    <a:pt x="439" y="972"/>
                  </a:lnTo>
                  <a:lnTo>
                    <a:pt x="440" y="972"/>
                  </a:lnTo>
                  <a:lnTo>
                    <a:pt x="443" y="972"/>
                  </a:lnTo>
                  <a:lnTo>
                    <a:pt x="442" y="972"/>
                  </a:lnTo>
                  <a:lnTo>
                    <a:pt x="443" y="971"/>
                  </a:lnTo>
                  <a:lnTo>
                    <a:pt x="440" y="968"/>
                  </a:lnTo>
                  <a:lnTo>
                    <a:pt x="439" y="966"/>
                  </a:lnTo>
                  <a:lnTo>
                    <a:pt x="436" y="963"/>
                  </a:lnTo>
                  <a:lnTo>
                    <a:pt x="436" y="962"/>
                  </a:lnTo>
                  <a:lnTo>
                    <a:pt x="434" y="960"/>
                  </a:lnTo>
                  <a:lnTo>
                    <a:pt x="436" y="959"/>
                  </a:lnTo>
                  <a:lnTo>
                    <a:pt x="433" y="957"/>
                  </a:lnTo>
                  <a:lnTo>
                    <a:pt x="431" y="957"/>
                  </a:lnTo>
                  <a:lnTo>
                    <a:pt x="431" y="956"/>
                  </a:lnTo>
                  <a:lnTo>
                    <a:pt x="430" y="954"/>
                  </a:lnTo>
                  <a:lnTo>
                    <a:pt x="430" y="951"/>
                  </a:lnTo>
                  <a:lnTo>
                    <a:pt x="430" y="953"/>
                  </a:lnTo>
                  <a:lnTo>
                    <a:pt x="428" y="953"/>
                  </a:lnTo>
                  <a:lnTo>
                    <a:pt x="427" y="951"/>
                  </a:lnTo>
                  <a:lnTo>
                    <a:pt x="425" y="953"/>
                  </a:lnTo>
                  <a:lnTo>
                    <a:pt x="425" y="951"/>
                  </a:lnTo>
                  <a:lnTo>
                    <a:pt x="427" y="950"/>
                  </a:lnTo>
                  <a:lnTo>
                    <a:pt x="425" y="950"/>
                  </a:lnTo>
                  <a:lnTo>
                    <a:pt x="425" y="948"/>
                  </a:lnTo>
                  <a:lnTo>
                    <a:pt x="424" y="948"/>
                  </a:lnTo>
                  <a:lnTo>
                    <a:pt x="422" y="948"/>
                  </a:lnTo>
                  <a:lnTo>
                    <a:pt x="424" y="948"/>
                  </a:lnTo>
                  <a:lnTo>
                    <a:pt x="424" y="947"/>
                  </a:lnTo>
                  <a:lnTo>
                    <a:pt x="425" y="947"/>
                  </a:lnTo>
                  <a:lnTo>
                    <a:pt x="425" y="945"/>
                  </a:lnTo>
                  <a:lnTo>
                    <a:pt x="424" y="945"/>
                  </a:lnTo>
                  <a:lnTo>
                    <a:pt x="422" y="945"/>
                  </a:lnTo>
                  <a:lnTo>
                    <a:pt x="421" y="944"/>
                  </a:lnTo>
                  <a:lnTo>
                    <a:pt x="421" y="942"/>
                  </a:lnTo>
                  <a:lnTo>
                    <a:pt x="422" y="941"/>
                  </a:lnTo>
                  <a:lnTo>
                    <a:pt x="424" y="939"/>
                  </a:lnTo>
                  <a:lnTo>
                    <a:pt x="422" y="939"/>
                  </a:lnTo>
                  <a:lnTo>
                    <a:pt x="422" y="938"/>
                  </a:lnTo>
                  <a:lnTo>
                    <a:pt x="421" y="936"/>
                  </a:lnTo>
                  <a:lnTo>
                    <a:pt x="422" y="935"/>
                  </a:lnTo>
                  <a:lnTo>
                    <a:pt x="424" y="935"/>
                  </a:lnTo>
                  <a:lnTo>
                    <a:pt x="424" y="936"/>
                  </a:lnTo>
                  <a:lnTo>
                    <a:pt x="425" y="936"/>
                  </a:lnTo>
                  <a:lnTo>
                    <a:pt x="424" y="935"/>
                  </a:lnTo>
                  <a:lnTo>
                    <a:pt x="425" y="933"/>
                  </a:lnTo>
                  <a:lnTo>
                    <a:pt x="427" y="933"/>
                  </a:lnTo>
                  <a:lnTo>
                    <a:pt x="427" y="930"/>
                  </a:lnTo>
                  <a:lnTo>
                    <a:pt x="425" y="925"/>
                  </a:lnTo>
                  <a:lnTo>
                    <a:pt x="425" y="924"/>
                  </a:lnTo>
                  <a:lnTo>
                    <a:pt x="428" y="924"/>
                  </a:lnTo>
                  <a:lnTo>
                    <a:pt x="430" y="925"/>
                  </a:lnTo>
                  <a:lnTo>
                    <a:pt x="431" y="927"/>
                  </a:lnTo>
                  <a:lnTo>
                    <a:pt x="433" y="929"/>
                  </a:lnTo>
                  <a:lnTo>
                    <a:pt x="433" y="930"/>
                  </a:lnTo>
                  <a:lnTo>
                    <a:pt x="434" y="930"/>
                  </a:lnTo>
                  <a:lnTo>
                    <a:pt x="436" y="930"/>
                  </a:lnTo>
                  <a:lnTo>
                    <a:pt x="437" y="932"/>
                  </a:lnTo>
                  <a:lnTo>
                    <a:pt x="436" y="932"/>
                  </a:lnTo>
                  <a:lnTo>
                    <a:pt x="437" y="933"/>
                  </a:lnTo>
                  <a:lnTo>
                    <a:pt x="439" y="932"/>
                  </a:lnTo>
                  <a:lnTo>
                    <a:pt x="440" y="933"/>
                  </a:lnTo>
                  <a:lnTo>
                    <a:pt x="442" y="933"/>
                  </a:lnTo>
                  <a:lnTo>
                    <a:pt x="442" y="932"/>
                  </a:lnTo>
                  <a:lnTo>
                    <a:pt x="443" y="932"/>
                  </a:lnTo>
                  <a:lnTo>
                    <a:pt x="443" y="930"/>
                  </a:lnTo>
                  <a:lnTo>
                    <a:pt x="445" y="930"/>
                  </a:lnTo>
                  <a:lnTo>
                    <a:pt x="446" y="930"/>
                  </a:lnTo>
                  <a:lnTo>
                    <a:pt x="448" y="930"/>
                  </a:lnTo>
                  <a:lnTo>
                    <a:pt x="448" y="932"/>
                  </a:lnTo>
                  <a:lnTo>
                    <a:pt x="449" y="933"/>
                  </a:lnTo>
                  <a:lnTo>
                    <a:pt x="451" y="936"/>
                  </a:lnTo>
                  <a:lnTo>
                    <a:pt x="451" y="938"/>
                  </a:lnTo>
                  <a:lnTo>
                    <a:pt x="452" y="938"/>
                  </a:lnTo>
                  <a:lnTo>
                    <a:pt x="452" y="939"/>
                  </a:lnTo>
                  <a:lnTo>
                    <a:pt x="452" y="941"/>
                  </a:lnTo>
                  <a:lnTo>
                    <a:pt x="452" y="942"/>
                  </a:lnTo>
                  <a:lnTo>
                    <a:pt x="451" y="942"/>
                  </a:lnTo>
                  <a:lnTo>
                    <a:pt x="452" y="944"/>
                  </a:lnTo>
                  <a:lnTo>
                    <a:pt x="452" y="945"/>
                  </a:lnTo>
                  <a:lnTo>
                    <a:pt x="454" y="945"/>
                  </a:lnTo>
                  <a:lnTo>
                    <a:pt x="452" y="947"/>
                  </a:lnTo>
                  <a:lnTo>
                    <a:pt x="452" y="948"/>
                  </a:lnTo>
                  <a:lnTo>
                    <a:pt x="454" y="948"/>
                  </a:lnTo>
                  <a:lnTo>
                    <a:pt x="456" y="948"/>
                  </a:lnTo>
                  <a:lnTo>
                    <a:pt x="457" y="948"/>
                  </a:lnTo>
                  <a:lnTo>
                    <a:pt x="457" y="947"/>
                  </a:lnTo>
                  <a:lnTo>
                    <a:pt x="459" y="945"/>
                  </a:lnTo>
                  <a:lnTo>
                    <a:pt x="459" y="944"/>
                  </a:lnTo>
                  <a:lnTo>
                    <a:pt x="460" y="944"/>
                  </a:lnTo>
                  <a:lnTo>
                    <a:pt x="462" y="942"/>
                  </a:lnTo>
                  <a:lnTo>
                    <a:pt x="462" y="941"/>
                  </a:lnTo>
                  <a:lnTo>
                    <a:pt x="463" y="942"/>
                  </a:lnTo>
                  <a:lnTo>
                    <a:pt x="463" y="941"/>
                  </a:lnTo>
                  <a:lnTo>
                    <a:pt x="465" y="941"/>
                  </a:lnTo>
                  <a:lnTo>
                    <a:pt x="466" y="941"/>
                  </a:lnTo>
                  <a:lnTo>
                    <a:pt x="466" y="939"/>
                  </a:lnTo>
                  <a:lnTo>
                    <a:pt x="465" y="939"/>
                  </a:lnTo>
                  <a:lnTo>
                    <a:pt x="465" y="938"/>
                  </a:lnTo>
                  <a:lnTo>
                    <a:pt x="466" y="938"/>
                  </a:lnTo>
                  <a:lnTo>
                    <a:pt x="466" y="936"/>
                  </a:lnTo>
                  <a:lnTo>
                    <a:pt x="466" y="935"/>
                  </a:lnTo>
                  <a:lnTo>
                    <a:pt x="466" y="933"/>
                  </a:lnTo>
                  <a:lnTo>
                    <a:pt x="466" y="932"/>
                  </a:lnTo>
                  <a:lnTo>
                    <a:pt x="466" y="930"/>
                  </a:lnTo>
                  <a:lnTo>
                    <a:pt x="469" y="930"/>
                  </a:lnTo>
                  <a:lnTo>
                    <a:pt x="468" y="929"/>
                  </a:lnTo>
                  <a:lnTo>
                    <a:pt x="469" y="927"/>
                  </a:lnTo>
                  <a:lnTo>
                    <a:pt x="471" y="927"/>
                  </a:lnTo>
                  <a:lnTo>
                    <a:pt x="472" y="925"/>
                  </a:lnTo>
                  <a:lnTo>
                    <a:pt x="474" y="925"/>
                  </a:lnTo>
                  <a:lnTo>
                    <a:pt x="475" y="927"/>
                  </a:lnTo>
                  <a:lnTo>
                    <a:pt x="477" y="927"/>
                  </a:lnTo>
                  <a:lnTo>
                    <a:pt x="478" y="927"/>
                  </a:lnTo>
                  <a:lnTo>
                    <a:pt x="478" y="925"/>
                  </a:lnTo>
                  <a:lnTo>
                    <a:pt x="480" y="925"/>
                  </a:lnTo>
                  <a:lnTo>
                    <a:pt x="480" y="927"/>
                  </a:lnTo>
                  <a:lnTo>
                    <a:pt x="481" y="927"/>
                  </a:lnTo>
                  <a:lnTo>
                    <a:pt x="481" y="929"/>
                  </a:lnTo>
                  <a:lnTo>
                    <a:pt x="480" y="929"/>
                  </a:lnTo>
                  <a:lnTo>
                    <a:pt x="480" y="930"/>
                  </a:lnTo>
                  <a:lnTo>
                    <a:pt x="478" y="932"/>
                  </a:lnTo>
                  <a:lnTo>
                    <a:pt x="477" y="930"/>
                  </a:lnTo>
                  <a:lnTo>
                    <a:pt x="478" y="930"/>
                  </a:lnTo>
                  <a:lnTo>
                    <a:pt x="477" y="929"/>
                  </a:lnTo>
                  <a:lnTo>
                    <a:pt x="477" y="930"/>
                  </a:lnTo>
                  <a:lnTo>
                    <a:pt x="477" y="933"/>
                  </a:lnTo>
                  <a:lnTo>
                    <a:pt x="475" y="933"/>
                  </a:lnTo>
                  <a:lnTo>
                    <a:pt x="477" y="935"/>
                  </a:lnTo>
                  <a:lnTo>
                    <a:pt x="477" y="936"/>
                  </a:lnTo>
                  <a:lnTo>
                    <a:pt x="477" y="938"/>
                  </a:lnTo>
                  <a:lnTo>
                    <a:pt x="478" y="938"/>
                  </a:lnTo>
                  <a:lnTo>
                    <a:pt x="477" y="938"/>
                  </a:lnTo>
                  <a:lnTo>
                    <a:pt x="477" y="939"/>
                  </a:lnTo>
                  <a:lnTo>
                    <a:pt x="475" y="939"/>
                  </a:lnTo>
                  <a:lnTo>
                    <a:pt x="475" y="938"/>
                  </a:lnTo>
                  <a:lnTo>
                    <a:pt x="475" y="939"/>
                  </a:lnTo>
                  <a:lnTo>
                    <a:pt x="474" y="939"/>
                  </a:lnTo>
                  <a:lnTo>
                    <a:pt x="472" y="941"/>
                  </a:lnTo>
                  <a:lnTo>
                    <a:pt x="471" y="941"/>
                  </a:lnTo>
                  <a:lnTo>
                    <a:pt x="472" y="942"/>
                  </a:lnTo>
                  <a:lnTo>
                    <a:pt x="472" y="944"/>
                  </a:lnTo>
                  <a:lnTo>
                    <a:pt x="474" y="944"/>
                  </a:lnTo>
                  <a:lnTo>
                    <a:pt x="474" y="942"/>
                  </a:lnTo>
                  <a:lnTo>
                    <a:pt x="475" y="942"/>
                  </a:lnTo>
                  <a:lnTo>
                    <a:pt x="475" y="944"/>
                  </a:lnTo>
                  <a:lnTo>
                    <a:pt x="477" y="944"/>
                  </a:lnTo>
                  <a:lnTo>
                    <a:pt x="478" y="942"/>
                  </a:lnTo>
                  <a:lnTo>
                    <a:pt x="478" y="944"/>
                  </a:lnTo>
                  <a:lnTo>
                    <a:pt x="480" y="944"/>
                  </a:lnTo>
                  <a:lnTo>
                    <a:pt x="480" y="942"/>
                  </a:lnTo>
                  <a:lnTo>
                    <a:pt x="481" y="942"/>
                  </a:lnTo>
                  <a:lnTo>
                    <a:pt x="483" y="942"/>
                  </a:lnTo>
                  <a:lnTo>
                    <a:pt x="483" y="941"/>
                  </a:lnTo>
                  <a:lnTo>
                    <a:pt x="484" y="942"/>
                  </a:lnTo>
                  <a:lnTo>
                    <a:pt x="486" y="942"/>
                  </a:lnTo>
                  <a:lnTo>
                    <a:pt x="486" y="941"/>
                  </a:lnTo>
                  <a:lnTo>
                    <a:pt x="487" y="941"/>
                  </a:lnTo>
                  <a:lnTo>
                    <a:pt x="486" y="939"/>
                  </a:lnTo>
                  <a:lnTo>
                    <a:pt x="487" y="939"/>
                  </a:lnTo>
                  <a:lnTo>
                    <a:pt x="490" y="939"/>
                  </a:lnTo>
                  <a:lnTo>
                    <a:pt x="492" y="938"/>
                  </a:lnTo>
                  <a:lnTo>
                    <a:pt x="493" y="936"/>
                  </a:lnTo>
                  <a:lnTo>
                    <a:pt x="495" y="935"/>
                  </a:lnTo>
                  <a:lnTo>
                    <a:pt x="495" y="933"/>
                  </a:lnTo>
                  <a:lnTo>
                    <a:pt x="495" y="932"/>
                  </a:lnTo>
                  <a:lnTo>
                    <a:pt x="496" y="930"/>
                  </a:lnTo>
                  <a:lnTo>
                    <a:pt x="498" y="932"/>
                  </a:lnTo>
                  <a:lnTo>
                    <a:pt x="499" y="930"/>
                  </a:lnTo>
                  <a:lnTo>
                    <a:pt x="499" y="932"/>
                  </a:lnTo>
                  <a:lnTo>
                    <a:pt x="499" y="930"/>
                  </a:lnTo>
                  <a:lnTo>
                    <a:pt x="501" y="930"/>
                  </a:lnTo>
                  <a:lnTo>
                    <a:pt x="498" y="929"/>
                  </a:lnTo>
                  <a:lnTo>
                    <a:pt x="496" y="929"/>
                  </a:lnTo>
                  <a:lnTo>
                    <a:pt x="498" y="927"/>
                  </a:lnTo>
                  <a:lnTo>
                    <a:pt x="498" y="925"/>
                  </a:lnTo>
                  <a:lnTo>
                    <a:pt x="496" y="925"/>
                  </a:lnTo>
                  <a:lnTo>
                    <a:pt x="495" y="927"/>
                  </a:lnTo>
                  <a:lnTo>
                    <a:pt x="495" y="924"/>
                  </a:lnTo>
                  <a:lnTo>
                    <a:pt x="493" y="924"/>
                  </a:lnTo>
                  <a:lnTo>
                    <a:pt x="493" y="922"/>
                  </a:lnTo>
                  <a:lnTo>
                    <a:pt x="492" y="922"/>
                  </a:lnTo>
                  <a:lnTo>
                    <a:pt x="493" y="921"/>
                  </a:lnTo>
                  <a:lnTo>
                    <a:pt x="495" y="922"/>
                  </a:lnTo>
                  <a:lnTo>
                    <a:pt x="495" y="921"/>
                  </a:lnTo>
                  <a:lnTo>
                    <a:pt x="495" y="922"/>
                  </a:lnTo>
                  <a:lnTo>
                    <a:pt x="496" y="921"/>
                  </a:lnTo>
                  <a:lnTo>
                    <a:pt x="495" y="921"/>
                  </a:lnTo>
                  <a:lnTo>
                    <a:pt x="496" y="921"/>
                  </a:lnTo>
                  <a:lnTo>
                    <a:pt x="495" y="919"/>
                  </a:lnTo>
                  <a:lnTo>
                    <a:pt x="495" y="918"/>
                  </a:lnTo>
                  <a:lnTo>
                    <a:pt x="493" y="918"/>
                  </a:lnTo>
                  <a:lnTo>
                    <a:pt x="492" y="916"/>
                  </a:lnTo>
                  <a:lnTo>
                    <a:pt x="490" y="916"/>
                  </a:lnTo>
                  <a:lnTo>
                    <a:pt x="490" y="915"/>
                  </a:lnTo>
                  <a:lnTo>
                    <a:pt x="490" y="913"/>
                  </a:lnTo>
                  <a:lnTo>
                    <a:pt x="489" y="913"/>
                  </a:lnTo>
                  <a:lnTo>
                    <a:pt x="489" y="912"/>
                  </a:lnTo>
                  <a:lnTo>
                    <a:pt x="490" y="912"/>
                  </a:lnTo>
                  <a:lnTo>
                    <a:pt x="490" y="910"/>
                  </a:lnTo>
                  <a:lnTo>
                    <a:pt x="489" y="910"/>
                  </a:lnTo>
                  <a:lnTo>
                    <a:pt x="487" y="910"/>
                  </a:lnTo>
                  <a:lnTo>
                    <a:pt x="487" y="909"/>
                  </a:lnTo>
                  <a:lnTo>
                    <a:pt x="489" y="909"/>
                  </a:lnTo>
                  <a:lnTo>
                    <a:pt x="489" y="907"/>
                  </a:lnTo>
                  <a:lnTo>
                    <a:pt x="489" y="906"/>
                  </a:lnTo>
                  <a:lnTo>
                    <a:pt x="487" y="906"/>
                  </a:lnTo>
                  <a:lnTo>
                    <a:pt x="487" y="907"/>
                  </a:lnTo>
                  <a:lnTo>
                    <a:pt x="486" y="907"/>
                  </a:lnTo>
                  <a:lnTo>
                    <a:pt x="484" y="907"/>
                  </a:lnTo>
                  <a:lnTo>
                    <a:pt x="484" y="909"/>
                  </a:lnTo>
                  <a:lnTo>
                    <a:pt x="484" y="910"/>
                  </a:lnTo>
                  <a:lnTo>
                    <a:pt x="483" y="910"/>
                  </a:lnTo>
                  <a:lnTo>
                    <a:pt x="483" y="909"/>
                  </a:lnTo>
                  <a:lnTo>
                    <a:pt x="481" y="909"/>
                  </a:lnTo>
                  <a:lnTo>
                    <a:pt x="481" y="907"/>
                  </a:lnTo>
                  <a:lnTo>
                    <a:pt x="481" y="906"/>
                  </a:lnTo>
                  <a:lnTo>
                    <a:pt x="480" y="904"/>
                  </a:lnTo>
                  <a:lnTo>
                    <a:pt x="480" y="906"/>
                  </a:lnTo>
                  <a:lnTo>
                    <a:pt x="478" y="906"/>
                  </a:lnTo>
                  <a:lnTo>
                    <a:pt x="478" y="904"/>
                  </a:lnTo>
                  <a:lnTo>
                    <a:pt x="480" y="904"/>
                  </a:lnTo>
                  <a:lnTo>
                    <a:pt x="478" y="903"/>
                  </a:lnTo>
                  <a:lnTo>
                    <a:pt x="477" y="903"/>
                  </a:lnTo>
                  <a:lnTo>
                    <a:pt x="477" y="901"/>
                  </a:lnTo>
                  <a:lnTo>
                    <a:pt x="475" y="901"/>
                  </a:lnTo>
                  <a:lnTo>
                    <a:pt x="474" y="901"/>
                  </a:lnTo>
                  <a:lnTo>
                    <a:pt x="475" y="901"/>
                  </a:lnTo>
                  <a:lnTo>
                    <a:pt x="475" y="900"/>
                  </a:lnTo>
                  <a:lnTo>
                    <a:pt x="474" y="900"/>
                  </a:lnTo>
                  <a:lnTo>
                    <a:pt x="474" y="898"/>
                  </a:lnTo>
                  <a:lnTo>
                    <a:pt x="475" y="898"/>
                  </a:lnTo>
                  <a:lnTo>
                    <a:pt x="477" y="897"/>
                  </a:lnTo>
                  <a:lnTo>
                    <a:pt x="477" y="895"/>
                  </a:lnTo>
                  <a:lnTo>
                    <a:pt x="475" y="895"/>
                  </a:lnTo>
                  <a:lnTo>
                    <a:pt x="474" y="894"/>
                  </a:lnTo>
                  <a:lnTo>
                    <a:pt x="474" y="892"/>
                  </a:lnTo>
                  <a:lnTo>
                    <a:pt x="474" y="891"/>
                  </a:lnTo>
                  <a:lnTo>
                    <a:pt x="472" y="889"/>
                  </a:lnTo>
                  <a:lnTo>
                    <a:pt x="474" y="889"/>
                  </a:lnTo>
                  <a:lnTo>
                    <a:pt x="474" y="888"/>
                  </a:lnTo>
                  <a:lnTo>
                    <a:pt x="474" y="886"/>
                  </a:lnTo>
                  <a:lnTo>
                    <a:pt x="475" y="886"/>
                  </a:lnTo>
                  <a:lnTo>
                    <a:pt x="475" y="888"/>
                  </a:lnTo>
                  <a:lnTo>
                    <a:pt x="474" y="889"/>
                  </a:lnTo>
                  <a:lnTo>
                    <a:pt x="475" y="889"/>
                  </a:lnTo>
                  <a:lnTo>
                    <a:pt x="475" y="888"/>
                  </a:lnTo>
                  <a:lnTo>
                    <a:pt x="475" y="889"/>
                  </a:lnTo>
                  <a:lnTo>
                    <a:pt x="477" y="888"/>
                  </a:lnTo>
                  <a:lnTo>
                    <a:pt x="477" y="891"/>
                  </a:lnTo>
                  <a:lnTo>
                    <a:pt x="478" y="889"/>
                  </a:lnTo>
                  <a:lnTo>
                    <a:pt x="477" y="888"/>
                  </a:lnTo>
                  <a:lnTo>
                    <a:pt x="478" y="888"/>
                  </a:lnTo>
                  <a:lnTo>
                    <a:pt x="478" y="886"/>
                  </a:lnTo>
                  <a:lnTo>
                    <a:pt x="478" y="888"/>
                  </a:lnTo>
                  <a:lnTo>
                    <a:pt x="480" y="886"/>
                  </a:lnTo>
                  <a:lnTo>
                    <a:pt x="478" y="886"/>
                  </a:lnTo>
                  <a:lnTo>
                    <a:pt x="477" y="886"/>
                  </a:lnTo>
                  <a:lnTo>
                    <a:pt x="477" y="885"/>
                  </a:lnTo>
                  <a:lnTo>
                    <a:pt x="477" y="883"/>
                  </a:lnTo>
                  <a:lnTo>
                    <a:pt x="477" y="882"/>
                  </a:lnTo>
                  <a:lnTo>
                    <a:pt x="478" y="880"/>
                  </a:lnTo>
                  <a:lnTo>
                    <a:pt x="478" y="882"/>
                  </a:lnTo>
                  <a:lnTo>
                    <a:pt x="480" y="882"/>
                  </a:lnTo>
                  <a:lnTo>
                    <a:pt x="480" y="880"/>
                  </a:lnTo>
                  <a:lnTo>
                    <a:pt x="478" y="880"/>
                  </a:lnTo>
                  <a:lnTo>
                    <a:pt x="477" y="880"/>
                  </a:lnTo>
                  <a:lnTo>
                    <a:pt x="477" y="879"/>
                  </a:lnTo>
                  <a:lnTo>
                    <a:pt x="478" y="879"/>
                  </a:lnTo>
                  <a:lnTo>
                    <a:pt x="477" y="879"/>
                  </a:lnTo>
                  <a:lnTo>
                    <a:pt x="477" y="877"/>
                  </a:lnTo>
                  <a:lnTo>
                    <a:pt x="475" y="877"/>
                  </a:lnTo>
                  <a:lnTo>
                    <a:pt x="474" y="877"/>
                  </a:lnTo>
                  <a:lnTo>
                    <a:pt x="475" y="876"/>
                  </a:lnTo>
                  <a:lnTo>
                    <a:pt x="475" y="874"/>
                  </a:lnTo>
                  <a:lnTo>
                    <a:pt x="477" y="876"/>
                  </a:lnTo>
                  <a:lnTo>
                    <a:pt x="478" y="874"/>
                  </a:lnTo>
                  <a:lnTo>
                    <a:pt x="480" y="872"/>
                  </a:lnTo>
                  <a:lnTo>
                    <a:pt x="481" y="872"/>
                  </a:lnTo>
                  <a:lnTo>
                    <a:pt x="481" y="871"/>
                  </a:lnTo>
                  <a:lnTo>
                    <a:pt x="481" y="869"/>
                  </a:lnTo>
                  <a:lnTo>
                    <a:pt x="483" y="869"/>
                  </a:lnTo>
                  <a:lnTo>
                    <a:pt x="484" y="869"/>
                  </a:lnTo>
                  <a:lnTo>
                    <a:pt x="483" y="868"/>
                  </a:lnTo>
                  <a:lnTo>
                    <a:pt x="483" y="866"/>
                  </a:lnTo>
                  <a:lnTo>
                    <a:pt x="484" y="866"/>
                  </a:lnTo>
                  <a:lnTo>
                    <a:pt x="483" y="865"/>
                  </a:lnTo>
                  <a:lnTo>
                    <a:pt x="483" y="863"/>
                  </a:lnTo>
                  <a:lnTo>
                    <a:pt x="484" y="862"/>
                  </a:lnTo>
                  <a:lnTo>
                    <a:pt x="483" y="860"/>
                  </a:lnTo>
                  <a:lnTo>
                    <a:pt x="483" y="859"/>
                  </a:lnTo>
                  <a:lnTo>
                    <a:pt x="481" y="859"/>
                  </a:lnTo>
                  <a:lnTo>
                    <a:pt x="481" y="857"/>
                  </a:lnTo>
                  <a:lnTo>
                    <a:pt x="480" y="857"/>
                  </a:lnTo>
                  <a:lnTo>
                    <a:pt x="478" y="856"/>
                  </a:lnTo>
                  <a:lnTo>
                    <a:pt x="477" y="856"/>
                  </a:lnTo>
                  <a:lnTo>
                    <a:pt x="477" y="853"/>
                  </a:lnTo>
                  <a:lnTo>
                    <a:pt x="478" y="853"/>
                  </a:lnTo>
                  <a:lnTo>
                    <a:pt x="480" y="851"/>
                  </a:lnTo>
                  <a:lnTo>
                    <a:pt x="481" y="850"/>
                  </a:lnTo>
                  <a:lnTo>
                    <a:pt x="483" y="850"/>
                  </a:lnTo>
                  <a:lnTo>
                    <a:pt x="484" y="848"/>
                  </a:lnTo>
                  <a:lnTo>
                    <a:pt x="484" y="847"/>
                  </a:lnTo>
                  <a:lnTo>
                    <a:pt x="484" y="845"/>
                  </a:lnTo>
                  <a:lnTo>
                    <a:pt x="483" y="844"/>
                  </a:lnTo>
                  <a:lnTo>
                    <a:pt x="484" y="842"/>
                  </a:lnTo>
                  <a:lnTo>
                    <a:pt x="483" y="842"/>
                  </a:lnTo>
                  <a:lnTo>
                    <a:pt x="484" y="841"/>
                  </a:lnTo>
                  <a:lnTo>
                    <a:pt x="484" y="839"/>
                  </a:lnTo>
                  <a:lnTo>
                    <a:pt x="484" y="838"/>
                  </a:lnTo>
                  <a:lnTo>
                    <a:pt x="483" y="836"/>
                  </a:lnTo>
                  <a:lnTo>
                    <a:pt x="481" y="835"/>
                  </a:lnTo>
                  <a:lnTo>
                    <a:pt x="483" y="835"/>
                  </a:lnTo>
                  <a:lnTo>
                    <a:pt x="483" y="833"/>
                  </a:lnTo>
                  <a:lnTo>
                    <a:pt x="484" y="833"/>
                  </a:lnTo>
                  <a:lnTo>
                    <a:pt x="484" y="832"/>
                  </a:lnTo>
                  <a:lnTo>
                    <a:pt x="484" y="830"/>
                  </a:lnTo>
                  <a:lnTo>
                    <a:pt x="483" y="830"/>
                  </a:lnTo>
                  <a:lnTo>
                    <a:pt x="483" y="829"/>
                  </a:lnTo>
                  <a:lnTo>
                    <a:pt x="481" y="829"/>
                  </a:lnTo>
                  <a:lnTo>
                    <a:pt x="481" y="827"/>
                  </a:lnTo>
                  <a:lnTo>
                    <a:pt x="480" y="827"/>
                  </a:lnTo>
                  <a:lnTo>
                    <a:pt x="480" y="826"/>
                  </a:lnTo>
                  <a:lnTo>
                    <a:pt x="477" y="824"/>
                  </a:lnTo>
                  <a:lnTo>
                    <a:pt x="475" y="824"/>
                  </a:lnTo>
                  <a:lnTo>
                    <a:pt x="475" y="823"/>
                  </a:lnTo>
                  <a:lnTo>
                    <a:pt x="474" y="823"/>
                  </a:lnTo>
                  <a:lnTo>
                    <a:pt x="475" y="823"/>
                  </a:lnTo>
                  <a:lnTo>
                    <a:pt x="475" y="821"/>
                  </a:lnTo>
                  <a:lnTo>
                    <a:pt x="477" y="823"/>
                  </a:lnTo>
                  <a:lnTo>
                    <a:pt x="477" y="821"/>
                  </a:lnTo>
                  <a:lnTo>
                    <a:pt x="478" y="821"/>
                  </a:lnTo>
                  <a:lnTo>
                    <a:pt x="480" y="821"/>
                  </a:lnTo>
                  <a:lnTo>
                    <a:pt x="481" y="821"/>
                  </a:lnTo>
                  <a:lnTo>
                    <a:pt x="481" y="819"/>
                  </a:lnTo>
                  <a:lnTo>
                    <a:pt x="483" y="819"/>
                  </a:lnTo>
                  <a:lnTo>
                    <a:pt x="483" y="818"/>
                  </a:lnTo>
                  <a:lnTo>
                    <a:pt x="484" y="818"/>
                  </a:lnTo>
                  <a:lnTo>
                    <a:pt x="484" y="816"/>
                  </a:lnTo>
                  <a:lnTo>
                    <a:pt x="486" y="816"/>
                  </a:lnTo>
                  <a:lnTo>
                    <a:pt x="486" y="815"/>
                  </a:lnTo>
                  <a:lnTo>
                    <a:pt x="484" y="813"/>
                  </a:lnTo>
                  <a:lnTo>
                    <a:pt x="484" y="812"/>
                  </a:lnTo>
                  <a:lnTo>
                    <a:pt x="483" y="812"/>
                  </a:lnTo>
                  <a:lnTo>
                    <a:pt x="483" y="810"/>
                  </a:lnTo>
                  <a:lnTo>
                    <a:pt x="481" y="810"/>
                  </a:lnTo>
                  <a:lnTo>
                    <a:pt x="480" y="809"/>
                  </a:lnTo>
                  <a:lnTo>
                    <a:pt x="478" y="809"/>
                  </a:lnTo>
                  <a:lnTo>
                    <a:pt x="480" y="807"/>
                  </a:lnTo>
                  <a:lnTo>
                    <a:pt x="481" y="807"/>
                  </a:lnTo>
                  <a:lnTo>
                    <a:pt x="483" y="807"/>
                  </a:lnTo>
                  <a:lnTo>
                    <a:pt x="481" y="807"/>
                  </a:lnTo>
                  <a:lnTo>
                    <a:pt x="483" y="807"/>
                  </a:lnTo>
                  <a:lnTo>
                    <a:pt x="483" y="806"/>
                  </a:lnTo>
                  <a:lnTo>
                    <a:pt x="481" y="804"/>
                  </a:lnTo>
                  <a:lnTo>
                    <a:pt x="481" y="803"/>
                  </a:lnTo>
                  <a:lnTo>
                    <a:pt x="478" y="803"/>
                  </a:lnTo>
                  <a:lnTo>
                    <a:pt x="477" y="803"/>
                  </a:lnTo>
                  <a:lnTo>
                    <a:pt x="477" y="801"/>
                  </a:lnTo>
                  <a:lnTo>
                    <a:pt x="477" y="800"/>
                  </a:lnTo>
                  <a:lnTo>
                    <a:pt x="477" y="798"/>
                  </a:lnTo>
                  <a:lnTo>
                    <a:pt x="475" y="797"/>
                  </a:lnTo>
                  <a:lnTo>
                    <a:pt x="474" y="797"/>
                  </a:lnTo>
                  <a:lnTo>
                    <a:pt x="474" y="795"/>
                  </a:lnTo>
                  <a:lnTo>
                    <a:pt x="474" y="797"/>
                  </a:lnTo>
                  <a:lnTo>
                    <a:pt x="472" y="795"/>
                  </a:lnTo>
                  <a:lnTo>
                    <a:pt x="474" y="795"/>
                  </a:lnTo>
                  <a:lnTo>
                    <a:pt x="474" y="794"/>
                  </a:lnTo>
                  <a:lnTo>
                    <a:pt x="474" y="792"/>
                  </a:lnTo>
                  <a:lnTo>
                    <a:pt x="472" y="792"/>
                  </a:lnTo>
                  <a:lnTo>
                    <a:pt x="472" y="791"/>
                  </a:lnTo>
                  <a:lnTo>
                    <a:pt x="471" y="791"/>
                  </a:lnTo>
                  <a:lnTo>
                    <a:pt x="469" y="792"/>
                  </a:lnTo>
                  <a:lnTo>
                    <a:pt x="468" y="792"/>
                  </a:lnTo>
                  <a:lnTo>
                    <a:pt x="468" y="791"/>
                  </a:lnTo>
                  <a:lnTo>
                    <a:pt x="468" y="789"/>
                  </a:lnTo>
                  <a:lnTo>
                    <a:pt x="466" y="788"/>
                  </a:lnTo>
                  <a:lnTo>
                    <a:pt x="468" y="788"/>
                  </a:lnTo>
                  <a:lnTo>
                    <a:pt x="469" y="788"/>
                  </a:lnTo>
                  <a:lnTo>
                    <a:pt x="469" y="786"/>
                  </a:lnTo>
                  <a:lnTo>
                    <a:pt x="471" y="786"/>
                  </a:lnTo>
                  <a:lnTo>
                    <a:pt x="469" y="786"/>
                  </a:lnTo>
                  <a:lnTo>
                    <a:pt x="468" y="786"/>
                  </a:lnTo>
                  <a:lnTo>
                    <a:pt x="468" y="785"/>
                  </a:lnTo>
                  <a:lnTo>
                    <a:pt x="466" y="785"/>
                  </a:lnTo>
                  <a:lnTo>
                    <a:pt x="466" y="783"/>
                  </a:lnTo>
                  <a:lnTo>
                    <a:pt x="466" y="782"/>
                  </a:lnTo>
                  <a:lnTo>
                    <a:pt x="465" y="782"/>
                  </a:lnTo>
                  <a:lnTo>
                    <a:pt x="465" y="780"/>
                  </a:lnTo>
                  <a:lnTo>
                    <a:pt x="463" y="780"/>
                  </a:lnTo>
                  <a:lnTo>
                    <a:pt x="463" y="782"/>
                  </a:lnTo>
                  <a:lnTo>
                    <a:pt x="462" y="782"/>
                  </a:lnTo>
                  <a:lnTo>
                    <a:pt x="460" y="782"/>
                  </a:lnTo>
                  <a:lnTo>
                    <a:pt x="459" y="780"/>
                  </a:lnTo>
                  <a:lnTo>
                    <a:pt x="460" y="780"/>
                  </a:lnTo>
                  <a:lnTo>
                    <a:pt x="460" y="779"/>
                  </a:lnTo>
                  <a:lnTo>
                    <a:pt x="460" y="777"/>
                  </a:lnTo>
                  <a:lnTo>
                    <a:pt x="460" y="776"/>
                  </a:lnTo>
                  <a:lnTo>
                    <a:pt x="459" y="776"/>
                  </a:lnTo>
                  <a:lnTo>
                    <a:pt x="457" y="774"/>
                  </a:lnTo>
                  <a:lnTo>
                    <a:pt x="452" y="774"/>
                  </a:lnTo>
                  <a:lnTo>
                    <a:pt x="451" y="774"/>
                  </a:lnTo>
                  <a:lnTo>
                    <a:pt x="451" y="773"/>
                  </a:lnTo>
                  <a:lnTo>
                    <a:pt x="449" y="773"/>
                  </a:lnTo>
                  <a:lnTo>
                    <a:pt x="451" y="771"/>
                  </a:lnTo>
                  <a:lnTo>
                    <a:pt x="451" y="770"/>
                  </a:lnTo>
                  <a:lnTo>
                    <a:pt x="451" y="768"/>
                  </a:lnTo>
                  <a:lnTo>
                    <a:pt x="449" y="768"/>
                  </a:lnTo>
                  <a:lnTo>
                    <a:pt x="448" y="768"/>
                  </a:lnTo>
                  <a:lnTo>
                    <a:pt x="448" y="766"/>
                  </a:lnTo>
                  <a:lnTo>
                    <a:pt x="449" y="765"/>
                  </a:lnTo>
                  <a:lnTo>
                    <a:pt x="449" y="763"/>
                  </a:lnTo>
                  <a:lnTo>
                    <a:pt x="449" y="762"/>
                  </a:lnTo>
                  <a:lnTo>
                    <a:pt x="446" y="762"/>
                  </a:lnTo>
                  <a:lnTo>
                    <a:pt x="445" y="762"/>
                  </a:lnTo>
                  <a:lnTo>
                    <a:pt x="445" y="760"/>
                  </a:lnTo>
                  <a:lnTo>
                    <a:pt x="443" y="760"/>
                  </a:lnTo>
                  <a:lnTo>
                    <a:pt x="443" y="763"/>
                  </a:lnTo>
                  <a:lnTo>
                    <a:pt x="442" y="762"/>
                  </a:lnTo>
                  <a:lnTo>
                    <a:pt x="442" y="760"/>
                  </a:lnTo>
                  <a:lnTo>
                    <a:pt x="442" y="763"/>
                  </a:lnTo>
                  <a:lnTo>
                    <a:pt x="440" y="763"/>
                  </a:lnTo>
                  <a:lnTo>
                    <a:pt x="439" y="762"/>
                  </a:lnTo>
                  <a:lnTo>
                    <a:pt x="437" y="762"/>
                  </a:lnTo>
                  <a:lnTo>
                    <a:pt x="436" y="760"/>
                  </a:lnTo>
                  <a:lnTo>
                    <a:pt x="434" y="760"/>
                  </a:lnTo>
                  <a:lnTo>
                    <a:pt x="434" y="759"/>
                  </a:lnTo>
                  <a:lnTo>
                    <a:pt x="433" y="757"/>
                  </a:lnTo>
                  <a:lnTo>
                    <a:pt x="433" y="756"/>
                  </a:lnTo>
                  <a:lnTo>
                    <a:pt x="431" y="754"/>
                  </a:lnTo>
                  <a:lnTo>
                    <a:pt x="430" y="756"/>
                  </a:lnTo>
                  <a:lnTo>
                    <a:pt x="428" y="756"/>
                  </a:lnTo>
                  <a:lnTo>
                    <a:pt x="428" y="754"/>
                  </a:lnTo>
                  <a:lnTo>
                    <a:pt x="428" y="756"/>
                  </a:lnTo>
                  <a:lnTo>
                    <a:pt x="428" y="757"/>
                  </a:lnTo>
                  <a:lnTo>
                    <a:pt x="425" y="757"/>
                  </a:lnTo>
                  <a:lnTo>
                    <a:pt x="425" y="756"/>
                  </a:lnTo>
                  <a:lnTo>
                    <a:pt x="424" y="756"/>
                  </a:lnTo>
                  <a:lnTo>
                    <a:pt x="422" y="754"/>
                  </a:lnTo>
                  <a:lnTo>
                    <a:pt x="421" y="754"/>
                  </a:lnTo>
                  <a:lnTo>
                    <a:pt x="421" y="756"/>
                  </a:lnTo>
                  <a:lnTo>
                    <a:pt x="419" y="756"/>
                  </a:lnTo>
                  <a:lnTo>
                    <a:pt x="418" y="756"/>
                  </a:lnTo>
                  <a:lnTo>
                    <a:pt x="418" y="757"/>
                  </a:lnTo>
                  <a:lnTo>
                    <a:pt x="418" y="756"/>
                  </a:lnTo>
                  <a:lnTo>
                    <a:pt x="416" y="756"/>
                  </a:lnTo>
                  <a:lnTo>
                    <a:pt x="416" y="754"/>
                  </a:lnTo>
                  <a:lnTo>
                    <a:pt x="418" y="754"/>
                  </a:lnTo>
                  <a:lnTo>
                    <a:pt x="418" y="751"/>
                  </a:lnTo>
                  <a:lnTo>
                    <a:pt x="418" y="750"/>
                  </a:lnTo>
                  <a:lnTo>
                    <a:pt x="419" y="750"/>
                  </a:lnTo>
                  <a:lnTo>
                    <a:pt x="419" y="748"/>
                  </a:lnTo>
                  <a:lnTo>
                    <a:pt x="418" y="745"/>
                  </a:lnTo>
                  <a:lnTo>
                    <a:pt x="419" y="745"/>
                  </a:lnTo>
                  <a:lnTo>
                    <a:pt x="419" y="747"/>
                  </a:lnTo>
                  <a:lnTo>
                    <a:pt x="421" y="745"/>
                  </a:lnTo>
                  <a:lnTo>
                    <a:pt x="419" y="745"/>
                  </a:lnTo>
                  <a:lnTo>
                    <a:pt x="419" y="744"/>
                  </a:lnTo>
                  <a:lnTo>
                    <a:pt x="419" y="742"/>
                  </a:lnTo>
                  <a:lnTo>
                    <a:pt x="418" y="741"/>
                  </a:lnTo>
                  <a:lnTo>
                    <a:pt x="416" y="741"/>
                  </a:lnTo>
                  <a:lnTo>
                    <a:pt x="415" y="739"/>
                  </a:lnTo>
                  <a:lnTo>
                    <a:pt x="415" y="741"/>
                  </a:lnTo>
                  <a:lnTo>
                    <a:pt x="413" y="741"/>
                  </a:lnTo>
                  <a:lnTo>
                    <a:pt x="413" y="739"/>
                  </a:lnTo>
                  <a:lnTo>
                    <a:pt x="412" y="739"/>
                  </a:lnTo>
                  <a:lnTo>
                    <a:pt x="412" y="738"/>
                  </a:lnTo>
                  <a:lnTo>
                    <a:pt x="413" y="738"/>
                  </a:lnTo>
                  <a:lnTo>
                    <a:pt x="413" y="736"/>
                  </a:lnTo>
                  <a:lnTo>
                    <a:pt x="413" y="738"/>
                  </a:lnTo>
                  <a:lnTo>
                    <a:pt x="415" y="738"/>
                  </a:lnTo>
                  <a:lnTo>
                    <a:pt x="415" y="736"/>
                  </a:lnTo>
                  <a:lnTo>
                    <a:pt x="416" y="733"/>
                  </a:lnTo>
                  <a:lnTo>
                    <a:pt x="416" y="732"/>
                  </a:lnTo>
                  <a:lnTo>
                    <a:pt x="415" y="730"/>
                  </a:lnTo>
                  <a:lnTo>
                    <a:pt x="415" y="732"/>
                  </a:lnTo>
                  <a:lnTo>
                    <a:pt x="415" y="730"/>
                  </a:lnTo>
                  <a:lnTo>
                    <a:pt x="413" y="730"/>
                  </a:lnTo>
                  <a:lnTo>
                    <a:pt x="412" y="730"/>
                  </a:lnTo>
                  <a:lnTo>
                    <a:pt x="412" y="732"/>
                  </a:lnTo>
                  <a:lnTo>
                    <a:pt x="412" y="730"/>
                  </a:lnTo>
                  <a:lnTo>
                    <a:pt x="410" y="732"/>
                  </a:lnTo>
                  <a:lnTo>
                    <a:pt x="409" y="732"/>
                  </a:lnTo>
                  <a:lnTo>
                    <a:pt x="407" y="729"/>
                  </a:lnTo>
                  <a:lnTo>
                    <a:pt x="404" y="729"/>
                  </a:lnTo>
                  <a:lnTo>
                    <a:pt x="404" y="730"/>
                  </a:lnTo>
                  <a:lnTo>
                    <a:pt x="403" y="729"/>
                  </a:lnTo>
                  <a:lnTo>
                    <a:pt x="401" y="729"/>
                  </a:lnTo>
                  <a:lnTo>
                    <a:pt x="401" y="727"/>
                  </a:lnTo>
                  <a:lnTo>
                    <a:pt x="403" y="729"/>
                  </a:lnTo>
                  <a:lnTo>
                    <a:pt x="403" y="727"/>
                  </a:lnTo>
                  <a:lnTo>
                    <a:pt x="404" y="726"/>
                  </a:lnTo>
                  <a:lnTo>
                    <a:pt x="404" y="724"/>
                  </a:lnTo>
                  <a:lnTo>
                    <a:pt x="404" y="721"/>
                  </a:lnTo>
                  <a:lnTo>
                    <a:pt x="406" y="721"/>
                  </a:lnTo>
                  <a:lnTo>
                    <a:pt x="407" y="721"/>
                  </a:lnTo>
                  <a:lnTo>
                    <a:pt x="409" y="721"/>
                  </a:lnTo>
                  <a:lnTo>
                    <a:pt x="409" y="720"/>
                  </a:lnTo>
                  <a:lnTo>
                    <a:pt x="409" y="718"/>
                  </a:lnTo>
                  <a:lnTo>
                    <a:pt x="407" y="718"/>
                  </a:lnTo>
                  <a:lnTo>
                    <a:pt x="407" y="717"/>
                  </a:lnTo>
                  <a:lnTo>
                    <a:pt x="410" y="718"/>
                  </a:lnTo>
                  <a:lnTo>
                    <a:pt x="410" y="717"/>
                  </a:lnTo>
                  <a:lnTo>
                    <a:pt x="412" y="717"/>
                  </a:lnTo>
                  <a:lnTo>
                    <a:pt x="413" y="715"/>
                  </a:lnTo>
                  <a:lnTo>
                    <a:pt x="415" y="713"/>
                  </a:lnTo>
                  <a:lnTo>
                    <a:pt x="416" y="713"/>
                  </a:lnTo>
                  <a:lnTo>
                    <a:pt x="416" y="712"/>
                  </a:lnTo>
                  <a:lnTo>
                    <a:pt x="418" y="712"/>
                  </a:lnTo>
                  <a:lnTo>
                    <a:pt x="418" y="710"/>
                  </a:lnTo>
                  <a:lnTo>
                    <a:pt x="416" y="710"/>
                  </a:lnTo>
                  <a:lnTo>
                    <a:pt x="418" y="709"/>
                  </a:lnTo>
                  <a:lnTo>
                    <a:pt x="418" y="707"/>
                  </a:lnTo>
                  <a:lnTo>
                    <a:pt x="416" y="707"/>
                  </a:lnTo>
                  <a:lnTo>
                    <a:pt x="418" y="706"/>
                  </a:lnTo>
                  <a:lnTo>
                    <a:pt x="416" y="706"/>
                  </a:lnTo>
                  <a:lnTo>
                    <a:pt x="416" y="704"/>
                  </a:lnTo>
                  <a:lnTo>
                    <a:pt x="415" y="704"/>
                  </a:lnTo>
                  <a:lnTo>
                    <a:pt x="415" y="703"/>
                  </a:lnTo>
                  <a:lnTo>
                    <a:pt x="413" y="703"/>
                  </a:lnTo>
                  <a:lnTo>
                    <a:pt x="412" y="703"/>
                  </a:lnTo>
                  <a:lnTo>
                    <a:pt x="410" y="701"/>
                  </a:lnTo>
                  <a:lnTo>
                    <a:pt x="410" y="700"/>
                  </a:lnTo>
                  <a:lnTo>
                    <a:pt x="410" y="698"/>
                  </a:lnTo>
                  <a:lnTo>
                    <a:pt x="409" y="698"/>
                  </a:lnTo>
                  <a:lnTo>
                    <a:pt x="409" y="697"/>
                  </a:lnTo>
                  <a:lnTo>
                    <a:pt x="407" y="697"/>
                  </a:lnTo>
                  <a:lnTo>
                    <a:pt x="406" y="697"/>
                  </a:lnTo>
                  <a:lnTo>
                    <a:pt x="406" y="695"/>
                  </a:lnTo>
                  <a:lnTo>
                    <a:pt x="404" y="695"/>
                  </a:lnTo>
                  <a:lnTo>
                    <a:pt x="403" y="697"/>
                  </a:lnTo>
                  <a:lnTo>
                    <a:pt x="401" y="698"/>
                  </a:lnTo>
                  <a:lnTo>
                    <a:pt x="401" y="700"/>
                  </a:lnTo>
                  <a:lnTo>
                    <a:pt x="400" y="700"/>
                  </a:lnTo>
                  <a:lnTo>
                    <a:pt x="398" y="700"/>
                  </a:lnTo>
                  <a:lnTo>
                    <a:pt x="398" y="698"/>
                  </a:lnTo>
                  <a:lnTo>
                    <a:pt x="400" y="698"/>
                  </a:lnTo>
                  <a:lnTo>
                    <a:pt x="400" y="697"/>
                  </a:lnTo>
                  <a:lnTo>
                    <a:pt x="398" y="695"/>
                  </a:lnTo>
                  <a:lnTo>
                    <a:pt x="396" y="694"/>
                  </a:lnTo>
                  <a:lnTo>
                    <a:pt x="396" y="692"/>
                  </a:lnTo>
                  <a:lnTo>
                    <a:pt x="398" y="692"/>
                  </a:lnTo>
                  <a:lnTo>
                    <a:pt x="396" y="692"/>
                  </a:lnTo>
                  <a:lnTo>
                    <a:pt x="395" y="692"/>
                  </a:lnTo>
                  <a:lnTo>
                    <a:pt x="396" y="691"/>
                  </a:lnTo>
                  <a:lnTo>
                    <a:pt x="395" y="691"/>
                  </a:lnTo>
                  <a:lnTo>
                    <a:pt x="395" y="692"/>
                  </a:lnTo>
                  <a:lnTo>
                    <a:pt x="393" y="692"/>
                  </a:lnTo>
                  <a:lnTo>
                    <a:pt x="395" y="691"/>
                  </a:lnTo>
                  <a:lnTo>
                    <a:pt x="393" y="691"/>
                  </a:lnTo>
                  <a:lnTo>
                    <a:pt x="392" y="691"/>
                  </a:lnTo>
                  <a:lnTo>
                    <a:pt x="392" y="689"/>
                  </a:lnTo>
                  <a:lnTo>
                    <a:pt x="393" y="689"/>
                  </a:lnTo>
                  <a:lnTo>
                    <a:pt x="393" y="688"/>
                  </a:lnTo>
                  <a:lnTo>
                    <a:pt x="393" y="686"/>
                  </a:lnTo>
                  <a:lnTo>
                    <a:pt x="392" y="686"/>
                  </a:lnTo>
                  <a:lnTo>
                    <a:pt x="390" y="688"/>
                  </a:lnTo>
                  <a:lnTo>
                    <a:pt x="389" y="688"/>
                  </a:lnTo>
                  <a:lnTo>
                    <a:pt x="387" y="688"/>
                  </a:lnTo>
                  <a:lnTo>
                    <a:pt x="389" y="686"/>
                  </a:lnTo>
                  <a:lnTo>
                    <a:pt x="387" y="686"/>
                  </a:lnTo>
                  <a:lnTo>
                    <a:pt x="386" y="686"/>
                  </a:lnTo>
                  <a:lnTo>
                    <a:pt x="386" y="685"/>
                  </a:lnTo>
                  <a:lnTo>
                    <a:pt x="384" y="683"/>
                  </a:lnTo>
                  <a:lnTo>
                    <a:pt x="384" y="682"/>
                  </a:lnTo>
                  <a:lnTo>
                    <a:pt x="383" y="682"/>
                  </a:lnTo>
                  <a:lnTo>
                    <a:pt x="380" y="680"/>
                  </a:lnTo>
                  <a:lnTo>
                    <a:pt x="380" y="679"/>
                  </a:lnTo>
                  <a:lnTo>
                    <a:pt x="378" y="679"/>
                  </a:lnTo>
                  <a:lnTo>
                    <a:pt x="378" y="677"/>
                  </a:lnTo>
                  <a:lnTo>
                    <a:pt x="377" y="679"/>
                  </a:lnTo>
                  <a:lnTo>
                    <a:pt x="375" y="680"/>
                  </a:lnTo>
                  <a:lnTo>
                    <a:pt x="375" y="679"/>
                  </a:lnTo>
                  <a:lnTo>
                    <a:pt x="377" y="679"/>
                  </a:lnTo>
                  <a:lnTo>
                    <a:pt x="374" y="677"/>
                  </a:lnTo>
                  <a:lnTo>
                    <a:pt x="375" y="677"/>
                  </a:lnTo>
                  <a:lnTo>
                    <a:pt x="375" y="676"/>
                  </a:lnTo>
                  <a:lnTo>
                    <a:pt x="377" y="676"/>
                  </a:lnTo>
                  <a:lnTo>
                    <a:pt x="375" y="676"/>
                  </a:lnTo>
                  <a:lnTo>
                    <a:pt x="375" y="674"/>
                  </a:lnTo>
                  <a:lnTo>
                    <a:pt x="375" y="673"/>
                  </a:lnTo>
                  <a:lnTo>
                    <a:pt x="374" y="673"/>
                  </a:lnTo>
                  <a:lnTo>
                    <a:pt x="375" y="673"/>
                  </a:lnTo>
                  <a:lnTo>
                    <a:pt x="377" y="673"/>
                  </a:lnTo>
                  <a:lnTo>
                    <a:pt x="378" y="673"/>
                  </a:lnTo>
                  <a:lnTo>
                    <a:pt x="380" y="673"/>
                  </a:lnTo>
                  <a:lnTo>
                    <a:pt x="378" y="671"/>
                  </a:lnTo>
                  <a:lnTo>
                    <a:pt x="378" y="670"/>
                  </a:lnTo>
                  <a:lnTo>
                    <a:pt x="377" y="670"/>
                  </a:lnTo>
                  <a:lnTo>
                    <a:pt x="375" y="668"/>
                  </a:lnTo>
                  <a:lnTo>
                    <a:pt x="375" y="667"/>
                  </a:lnTo>
                  <a:lnTo>
                    <a:pt x="375" y="664"/>
                  </a:lnTo>
                  <a:lnTo>
                    <a:pt x="375" y="662"/>
                  </a:lnTo>
                  <a:lnTo>
                    <a:pt x="375" y="659"/>
                  </a:lnTo>
                  <a:lnTo>
                    <a:pt x="374" y="659"/>
                  </a:lnTo>
                  <a:lnTo>
                    <a:pt x="374" y="657"/>
                  </a:lnTo>
                  <a:lnTo>
                    <a:pt x="374" y="656"/>
                  </a:lnTo>
                  <a:lnTo>
                    <a:pt x="374" y="654"/>
                  </a:lnTo>
                  <a:lnTo>
                    <a:pt x="372" y="654"/>
                  </a:lnTo>
                  <a:lnTo>
                    <a:pt x="374" y="653"/>
                  </a:lnTo>
                  <a:lnTo>
                    <a:pt x="377" y="653"/>
                  </a:lnTo>
                  <a:lnTo>
                    <a:pt x="377" y="651"/>
                  </a:lnTo>
                  <a:lnTo>
                    <a:pt x="377" y="650"/>
                  </a:lnTo>
                  <a:lnTo>
                    <a:pt x="375" y="651"/>
                  </a:lnTo>
                  <a:lnTo>
                    <a:pt x="374" y="650"/>
                  </a:lnTo>
                  <a:lnTo>
                    <a:pt x="372" y="650"/>
                  </a:lnTo>
                  <a:lnTo>
                    <a:pt x="371" y="650"/>
                  </a:lnTo>
                  <a:lnTo>
                    <a:pt x="369" y="650"/>
                  </a:lnTo>
                  <a:lnTo>
                    <a:pt x="369" y="648"/>
                  </a:lnTo>
                  <a:lnTo>
                    <a:pt x="371" y="648"/>
                  </a:lnTo>
                  <a:lnTo>
                    <a:pt x="371" y="650"/>
                  </a:lnTo>
                  <a:lnTo>
                    <a:pt x="372" y="650"/>
                  </a:lnTo>
                  <a:lnTo>
                    <a:pt x="372" y="648"/>
                  </a:lnTo>
                  <a:lnTo>
                    <a:pt x="371" y="648"/>
                  </a:lnTo>
                  <a:lnTo>
                    <a:pt x="371" y="645"/>
                  </a:lnTo>
                  <a:lnTo>
                    <a:pt x="371" y="644"/>
                  </a:lnTo>
                  <a:lnTo>
                    <a:pt x="372" y="644"/>
                  </a:lnTo>
                  <a:lnTo>
                    <a:pt x="372" y="642"/>
                  </a:lnTo>
                  <a:lnTo>
                    <a:pt x="372" y="641"/>
                  </a:lnTo>
                  <a:lnTo>
                    <a:pt x="374" y="641"/>
                  </a:lnTo>
                  <a:lnTo>
                    <a:pt x="375" y="639"/>
                  </a:lnTo>
                  <a:lnTo>
                    <a:pt x="375" y="641"/>
                  </a:lnTo>
                  <a:lnTo>
                    <a:pt x="374" y="642"/>
                  </a:lnTo>
                  <a:lnTo>
                    <a:pt x="374" y="644"/>
                  </a:lnTo>
                  <a:lnTo>
                    <a:pt x="375" y="644"/>
                  </a:lnTo>
                  <a:lnTo>
                    <a:pt x="374" y="645"/>
                  </a:lnTo>
                  <a:lnTo>
                    <a:pt x="375" y="647"/>
                  </a:lnTo>
                  <a:lnTo>
                    <a:pt x="377" y="645"/>
                  </a:lnTo>
                  <a:lnTo>
                    <a:pt x="377" y="647"/>
                  </a:lnTo>
                  <a:lnTo>
                    <a:pt x="378" y="645"/>
                  </a:lnTo>
                  <a:lnTo>
                    <a:pt x="380" y="644"/>
                  </a:lnTo>
                  <a:lnTo>
                    <a:pt x="381" y="644"/>
                  </a:lnTo>
                  <a:lnTo>
                    <a:pt x="381" y="642"/>
                  </a:lnTo>
                  <a:lnTo>
                    <a:pt x="380" y="641"/>
                  </a:lnTo>
                  <a:lnTo>
                    <a:pt x="381" y="641"/>
                  </a:lnTo>
                  <a:lnTo>
                    <a:pt x="381" y="639"/>
                  </a:lnTo>
                  <a:lnTo>
                    <a:pt x="383" y="638"/>
                  </a:lnTo>
                  <a:lnTo>
                    <a:pt x="383" y="636"/>
                  </a:lnTo>
                  <a:lnTo>
                    <a:pt x="384" y="638"/>
                  </a:lnTo>
                  <a:lnTo>
                    <a:pt x="384" y="636"/>
                  </a:lnTo>
                  <a:lnTo>
                    <a:pt x="383" y="635"/>
                  </a:lnTo>
                  <a:lnTo>
                    <a:pt x="381" y="636"/>
                  </a:lnTo>
                  <a:lnTo>
                    <a:pt x="381" y="635"/>
                  </a:lnTo>
                  <a:lnTo>
                    <a:pt x="381" y="633"/>
                  </a:lnTo>
                  <a:lnTo>
                    <a:pt x="381" y="635"/>
                  </a:lnTo>
                  <a:lnTo>
                    <a:pt x="380" y="635"/>
                  </a:lnTo>
                  <a:lnTo>
                    <a:pt x="380" y="633"/>
                  </a:lnTo>
                  <a:lnTo>
                    <a:pt x="380" y="632"/>
                  </a:lnTo>
                  <a:lnTo>
                    <a:pt x="378" y="632"/>
                  </a:lnTo>
                  <a:lnTo>
                    <a:pt x="377" y="630"/>
                  </a:lnTo>
                  <a:lnTo>
                    <a:pt x="377" y="629"/>
                  </a:lnTo>
                  <a:lnTo>
                    <a:pt x="377" y="627"/>
                  </a:lnTo>
                  <a:lnTo>
                    <a:pt x="375" y="627"/>
                  </a:lnTo>
                  <a:lnTo>
                    <a:pt x="377" y="627"/>
                  </a:lnTo>
                  <a:lnTo>
                    <a:pt x="375" y="626"/>
                  </a:lnTo>
                  <a:lnTo>
                    <a:pt x="377" y="624"/>
                  </a:lnTo>
                  <a:lnTo>
                    <a:pt x="377" y="623"/>
                  </a:lnTo>
                  <a:lnTo>
                    <a:pt x="378" y="623"/>
                  </a:lnTo>
                  <a:lnTo>
                    <a:pt x="380" y="621"/>
                  </a:lnTo>
                  <a:lnTo>
                    <a:pt x="380" y="620"/>
                  </a:lnTo>
                  <a:lnTo>
                    <a:pt x="380" y="618"/>
                  </a:lnTo>
                  <a:lnTo>
                    <a:pt x="380" y="617"/>
                  </a:lnTo>
                  <a:lnTo>
                    <a:pt x="378" y="617"/>
                  </a:lnTo>
                  <a:lnTo>
                    <a:pt x="378" y="615"/>
                  </a:lnTo>
                  <a:lnTo>
                    <a:pt x="377" y="615"/>
                  </a:lnTo>
                  <a:lnTo>
                    <a:pt x="375" y="614"/>
                  </a:lnTo>
                  <a:lnTo>
                    <a:pt x="375" y="615"/>
                  </a:lnTo>
                  <a:lnTo>
                    <a:pt x="374" y="615"/>
                  </a:lnTo>
                  <a:lnTo>
                    <a:pt x="372" y="615"/>
                  </a:lnTo>
                  <a:lnTo>
                    <a:pt x="371" y="614"/>
                  </a:lnTo>
                  <a:lnTo>
                    <a:pt x="369" y="614"/>
                  </a:lnTo>
                  <a:lnTo>
                    <a:pt x="368" y="612"/>
                  </a:lnTo>
                  <a:lnTo>
                    <a:pt x="369" y="612"/>
                  </a:lnTo>
                  <a:lnTo>
                    <a:pt x="369" y="611"/>
                  </a:lnTo>
                  <a:lnTo>
                    <a:pt x="368" y="611"/>
                  </a:lnTo>
                  <a:lnTo>
                    <a:pt x="368" y="609"/>
                  </a:lnTo>
                  <a:lnTo>
                    <a:pt x="366" y="609"/>
                  </a:lnTo>
                  <a:lnTo>
                    <a:pt x="366" y="607"/>
                  </a:lnTo>
                  <a:lnTo>
                    <a:pt x="366" y="606"/>
                  </a:lnTo>
                  <a:lnTo>
                    <a:pt x="366" y="604"/>
                  </a:lnTo>
                  <a:lnTo>
                    <a:pt x="368" y="604"/>
                  </a:lnTo>
                  <a:lnTo>
                    <a:pt x="368" y="603"/>
                  </a:lnTo>
                  <a:lnTo>
                    <a:pt x="369" y="601"/>
                  </a:lnTo>
                  <a:lnTo>
                    <a:pt x="371" y="603"/>
                  </a:lnTo>
                  <a:lnTo>
                    <a:pt x="372" y="603"/>
                  </a:lnTo>
                  <a:lnTo>
                    <a:pt x="372" y="600"/>
                  </a:lnTo>
                  <a:lnTo>
                    <a:pt x="374" y="600"/>
                  </a:lnTo>
                  <a:lnTo>
                    <a:pt x="371" y="598"/>
                  </a:lnTo>
                  <a:lnTo>
                    <a:pt x="369" y="598"/>
                  </a:lnTo>
                  <a:lnTo>
                    <a:pt x="369" y="597"/>
                  </a:lnTo>
                  <a:lnTo>
                    <a:pt x="369" y="595"/>
                  </a:lnTo>
                  <a:lnTo>
                    <a:pt x="371" y="595"/>
                  </a:lnTo>
                  <a:lnTo>
                    <a:pt x="371" y="594"/>
                  </a:lnTo>
                  <a:lnTo>
                    <a:pt x="369" y="592"/>
                  </a:lnTo>
                  <a:lnTo>
                    <a:pt x="369" y="591"/>
                  </a:lnTo>
                  <a:lnTo>
                    <a:pt x="368" y="589"/>
                  </a:lnTo>
                  <a:lnTo>
                    <a:pt x="368" y="588"/>
                  </a:lnTo>
                  <a:lnTo>
                    <a:pt x="369" y="586"/>
                  </a:lnTo>
                  <a:lnTo>
                    <a:pt x="371" y="585"/>
                  </a:lnTo>
                  <a:lnTo>
                    <a:pt x="372" y="585"/>
                  </a:lnTo>
                  <a:lnTo>
                    <a:pt x="374" y="585"/>
                  </a:lnTo>
                  <a:lnTo>
                    <a:pt x="377" y="585"/>
                  </a:lnTo>
                  <a:lnTo>
                    <a:pt x="378" y="585"/>
                  </a:lnTo>
                  <a:lnTo>
                    <a:pt x="378" y="586"/>
                  </a:lnTo>
                  <a:lnTo>
                    <a:pt x="380" y="586"/>
                  </a:lnTo>
                  <a:lnTo>
                    <a:pt x="380" y="585"/>
                  </a:lnTo>
                  <a:lnTo>
                    <a:pt x="381" y="585"/>
                  </a:lnTo>
                  <a:lnTo>
                    <a:pt x="381" y="583"/>
                  </a:lnTo>
                  <a:lnTo>
                    <a:pt x="383" y="583"/>
                  </a:lnTo>
                  <a:lnTo>
                    <a:pt x="384" y="583"/>
                  </a:lnTo>
                  <a:lnTo>
                    <a:pt x="384" y="582"/>
                  </a:lnTo>
                  <a:lnTo>
                    <a:pt x="384" y="580"/>
                  </a:lnTo>
                  <a:lnTo>
                    <a:pt x="383" y="580"/>
                  </a:lnTo>
                  <a:lnTo>
                    <a:pt x="383" y="579"/>
                  </a:lnTo>
                  <a:lnTo>
                    <a:pt x="381" y="579"/>
                  </a:lnTo>
                  <a:lnTo>
                    <a:pt x="380" y="577"/>
                  </a:lnTo>
                  <a:lnTo>
                    <a:pt x="378" y="577"/>
                  </a:lnTo>
                  <a:lnTo>
                    <a:pt x="377" y="577"/>
                  </a:lnTo>
                  <a:lnTo>
                    <a:pt x="378" y="576"/>
                  </a:lnTo>
                  <a:lnTo>
                    <a:pt x="381" y="577"/>
                  </a:lnTo>
                  <a:lnTo>
                    <a:pt x="381" y="576"/>
                  </a:lnTo>
                  <a:lnTo>
                    <a:pt x="381" y="574"/>
                  </a:lnTo>
                  <a:lnTo>
                    <a:pt x="381" y="573"/>
                  </a:lnTo>
                  <a:lnTo>
                    <a:pt x="380" y="573"/>
                  </a:lnTo>
                  <a:lnTo>
                    <a:pt x="381" y="573"/>
                  </a:lnTo>
                  <a:lnTo>
                    <a:pt x="380" y="571"/>
                  </a:lnTo>
                  <a:lnTo>
                    <a:pt x="380" y="570"/>
                  </a:lnTo>
                  <a:lnTo>
                    <a:pt x="378" y="568"/>
                  </a:lnTo>
                  <a:lnTo>
                    <a:pt x="378" y="567"/>
                  </a:lnTo>
                  <a:lnTo>
                    <a:pt x="377" y="567"/>
                  </a:lnTo>
                  <a:lnTo>
                    <a:pt x="377" y="565"/>
                  </a:lnTo>
                  <a:lnTo>
                    <a:pt x="377" y="564"/>
                  </a:lnTo>
                  <a:lnTo>
                    <a:pt x="375" y="562"/>
                  </a:lnTo>
                  <a:lnTo>
                    <a:pt x="377" y="562"/>
                  </a:lnTo>
                  <a:lnTo>
                    <a:pt x="375" y="561"/>
                  </a:lnTo>
                  <a:lnTo>
                    <a:pt x="375" y="559"/>
                  </a:lnTo>
                  <a:lnTo>
                    <a:pt x="374" y="559"/>
                  </a:lnTo>
                  <a:lnTo>
                    <a:pt x="372" y="559"/>
                  </a:lnTo>
                  <a:lnTo>
                    <a:pt x="372" y="558"/>
                  </a:lnTo>
                  <a:lnTo>
                    <a:pt x="371" y="556"/>
                  </a:lnTo>
                  <a:lnTo>
                    <a:pt x="371" y="558"/>
                  </a:lnTo>
                  <a:lnTo>
                    <a:pt x="369" y="556"/>
                  </a:lnTo>
                  <a:lnTo>
                    <a:pt x="368" y="558"/>
                  </a:lnTo>
                  <a:lnTo>
                    <a:pt x="369" y="559"/>
                  </a:lnTo>
                  <a:lnTo>
                    <a:pt x="368" y="559"/>
                  </a:lnTo>
                  <a:lnTo>
                    <a:pt x="366" y="558"/>
                  </a:lnTo>
                  <a:lnTo>
                    <a:pt x="366" y="556"/>
                  </a:lnTo>
                  <a:lnTo>
                    <a:pt x="365" y="556"/>
                  </a:lnTo>
                  <a:lnTo>
                    <a:pt x="363" y="554"/>
                  </a:lnTo>
                  <a:lnTo>
                    <a:pt x="363" y="553"/>
                  </a:lnTo>
                  <a:lnTo>
                    <a:pt x="363" y="551"/>
                  </a:lnTo>
                  <a:lnTo>
                    <a:pt x="363" y="550"/>
                  </a:lnTo>
                  <a:lnTo>
                    <a:pt x="365" y="550"/>
                  </a:lnTo>
                  <a:lnTo>
                    <a:pt x="366" y="550"/>
                  </a:lnTo>
                  <a:lnTo>
                    <a:pt x="368" y="548"/>
                  </a:lnTo>
                  <a:lnTo>
                    <a:pt x="366" y="548"/>
                  </a:lnTo>
                  <a:lnTo>
                    <a:pt x="366" y="547"/>
                  </a:lnTo>
                  <a:lnTo>
                    <a:pt x="368" y="547"/>
                  </a:lnTo>
                  <a:lnTo>
                    <a:pt x="369" y="547"/>
                  </a:lnTo>
                  <a:lnTo>
                    <a:pt x="369" y="548"/>
                  </a:lnTo>
                  <a:lnTo>
                    <a:pt x="372" y="547"/>
                  </a:lnTo>
                  <a:lnTo>
                    <a:pt x="371" y="545"/>
                  </a:lnTo>
                  <a:lnTo>
                    <a:pt x="371" y="544"/>
                  </a:lnTo>
                  <a:lnTo>
                    <a:pt x="371" y="542"/>
                  </a:lnTo>
                  <a:lnTo>
                    <a:pt x="369" y="541"/>
                  </a:lnTo>
                  <a:lnTo>
                    <a:pt x="369" y="539"/>
                  </a:lnTo>
                  <a:lnTo>
                    <a:pt x="368" y="539"/>
                  </a:lnTo>
                  <a:lnTo>
                    <a:pt x="368" y="538"/>
                  </a:lnTo>
                  <a:lnTo>
                    <a:pt x="366" y="538"/>
                  </a:lnTo>
                  <a:lnTo>
                    <a:pt x="365" y="536"/>
                  </a:lnTo>
                  <a:lnTo>
                    <a:pt x="365" y="533"/>
                  </a:lnTo>
                  <a:lnTo>
                    <a:pt x="365" y="532"/>
                  </a:lnTo>
                  <a:lnTo>
                    <a:pt x="366" y="530"/>
                  </a:lnTo>
                  <a:lnTo>
                    <a:pt x="365" y="530"/>
                  </a:lnTo>
                  <a:lnTo>
                    <a:pt x="368" y="527"/>
                  </a:lnTo>
                  <a:lnTo>
                    <a:pt x="369" y="527"/>
                  </a:lnTo>
                  <a:lnTo>
                    <a:pt x="369" y="526"/>
                  </a:lnTo>
                  <a:lnTo>
                    <a:pt x="371" y="526"/>
                  </a:lnTo>
                  <a:lnTo>
                    <a:pt x="371" y="524"/>
                  </a:lnTo>
                  <a:lnTo>
                    <a:pt x="371" y="523"/>
                  </a:lnTo>
                  <a:lnTo>
                    <a:pt x="369" y="524"/>
                  </a:lnTo>
                  <a:lnTo>
                    <a:pt x="368" y="523"/>
                  </a:lnTo>
                  <a:lnTo>
                    <a:pt x="366" y="523"/>
                  </a:lnTo>
                  <a:lnTo>
                    <a:pt x="366" y="521"/>
                  </a:lnTo>
                  <a:lnTo>
                    <a:pt x="365" y="521"/>
                  </a:lnTo>
                  <a:lnTo>
                    <a:pt x="363" y="521"/>
                  </a:lnTo>
                  <a:lnTo>
                    <a:pt x="362" y="523"/>
                  </a:lnTo>
                  <a:lnTo>
                    <a:pt x="360" y="523"/>
                  </a:lnTo>
                  <a:lnTo>
                    <a:pt x="359" y="523"/>
                  </a:lnTo>
                  <a:lnTo>
                    <a:pt x="359" y="521"/>
                  </a:lnTo>
                  <a:lnTo>
                    <a:pt x="357" y="520"/>
                  </a:lnTo>
                  <a:lnTo>
                    <a:pt x="357" y="518"/>
                  </a:lnTo>
                  <a:lnTo>
                    <a:pt x="357" y="517"/>
                  </a:lnTo>
                  <a:lnTo>
                    <a:pt x="357" y="515"/>
                  </a:lnTo>
                  <a:lnTo>
                    <a:pt x="360" y="515"/>
                  </a:lnTo>
                  <a:lnTo>
                    <a:pt x="360" y="514"/>
                  </a:lnTo>
                  <a:lnTo>
                    <a:pt x="360" y="512"/>
                  </a:lnTo>
                  <a:lnTo>
                    <a:pt x="360" y="509"/>
                  </a:lnTo>
                  <a:lnTo>
                    <a:pt x="359" y="508"/>
                  </a:lnTo>
                  <a:lnTo>
                    <a:pt x="357" y="508"/>
                  </a:lnTo>
                  <a:lnTo>
                    <a:pt x="356" y="508"/>
                  </a:lnTo>
                  <a:lnTo>
                    <a:pt x="356" y="506"/>
                  </a:lnTo>
                  <a:lnTo>
                    <a:pt x="354" y="506"/>
                  </a:lnTo>
                  <a:lnTo>
                    <a:pt x="353" y="506"/>
                  </a:lnTo>
                  <a:lnTo>
                    <a:pt x="351" y="506"/>
                  </a:lnTo>
                  <a:lnTo>
                    <a:pt x="351" y="508"/>
                  </a:lnTo>
                  <a:lnTo>
                    <a:pt x="350" y="509"/>
                  </a:lnTo>
                  <a:lnTo>
                    <a:pt x="351" y="509"/>
                  </a:lnTo>
                  <a:lnTo>
                    <a:pt x="351" y="511"/>
                  </a:lnTo>
                  <a:lnTo>
                    <a:pt x="348" y="512"/>
                  </a:lnTo>
                  <a:lnTo>
                    <a:pt x="347" y="514"/>
                  </a:lnTo>
                  <a:lnTo>
                    <a:pt x="345" y="515"/>
                  </a:lnTo>
                  <a:lnTo>
                    <a:pt x="347" y="517"/>
                  </a:lnTo>
                  <a:lnTo>
                    <a:pt x="348" y="518"/>
                  </a:lnTo>
                  <a:lnTo>
                    <a:pt x="350" y="518"/>
                  </a:lnTo>
                  <a:lnTo>
                    <a:pt x="350" y="520"/>
                  </a:lnTo>
                  <a:lnTo>
                    <a:pt x="350" y="521"/>
                  </a:lnTo>
                  <a:lnTo>
                    <a:pt x="348" y="521"/>
                  </a:lnTo>
                  <a:lnTo>
                    <a:pt x="348" y="524"/>
                  </a:lnTo>
                  <a:lnTo>
                    <a:pt x="347" y="526"/>
                  </a:lnTo>
                  <a:lnTo>
                    <a:pt x="345" y="526"/>
                  </a:lnTo>
                  <a:lnTo>
                    <a:pt x="344" y="527"/>
                  </a:lnTo>
                  <a:lnTo>
                    <a:pt x="342" y="527"/>
                  </a:lnTo>
                  <a:lnTo>
                    <a:pt x="340" y="527"/>
                  </a:lnTo>
                  <a:lnTo>
                    <a:pt x="340" y="530"/>
                  </a:lnTo>
                  <a:lnTo>
                    <a:pt x="340" y="532"/>
                  </a:lnTo>
                  <a:lnTo>
                    <a:pt x="339" y="535"/>
                  </a:lnTo>
                  <a:lnTo>
                    <a:pt x="339" y="536"/>
                  </a:lnTo>
                  <a:lnTo>
                    <a:pt x="337" y="536"/>
                  </a:lnTo>
                  <a:lnTo>
                    <a:pt x="336" y="536"/>
                  </a:lnTo>
                  <a:lnTo>
                    <a:pt x="336" y="538"/>
                  </a:lnTo>
                  <a:lnTo>
                    <a:pt x="334" y="538"/>
                  </a:lnTo>
                  <a:lnTo>
                    <a:pt x="333" y="536"/>
                  </a:lnTo>
                  <a:lnTo>
                    <a:pt x="331" y="536"/>
                  </a:lnTo>
                  <a:lnTo>
                    <a:pt x="330" y="536"/>
                  </a:lnTo>
                  <a:lnTo>
                    <a:pt x="327" y="536"/>
                  </a:lnTo>
                  <a:lnTo>
                    <a:pt x="327" y="538"/>
                  </a:lnTo>
                  <a:lnTo>
                    <a:pt x="325" y="538"/>
                  </a:lnTo>
                  <a:lnTo>
                    <a:pt x="324" y="538"/>
                  </a:lnTo>
                  <a:lnTo>
                    <a:pt x="324" y="539"/>
                  </a:lnTo>
                  <a:lnTo>
                    <a:pt x="324" y="538"/>
                  </a:lnTo>
                  <a:lnTo>
                    <a:pt x="324" y="536"/>
                  </a:lnTo>
                  <a:lnTo>
                    <a:pt x="322" y="536"/>
                  </a:lnTo>
                  <a:lnTo>
                    <a:pt x="321" y="538"/>
                  </a:lnTo>
                  <a:lnTo>
                    <a:pt x="319" y="538"/>
                  </a:lnTo>
                  <a:lnTo>
                    <a:pt x="318" y="539"/>
                  </a:lnTo>
                  <a:lnTo>
                    <a:pt x="316" y="539"/>
                  </a:lnTo>
                  <a:lnTo>
                    <a:pt x="315" y="538"/>
                  </a:lnTo>
                  <a:lnTo>
                    <a:pt x="313" y="539"/>
                  </a:lnTo>
                  <a:lnTo>
                    <a:pt x="313" y="538"/>
                  </a:lnTo>
                  <a:lnTo>
                    <a:pt x="310" y="538"/>
                  </a:lnTo>
                  <a:lnTo>
                    <a:pt x="309" y="536"/>
                  </a:lnTo>
                  <a:lnTo>
                    <a:pt x="304" y="533"/>
                  </a:lnTo>
                  <a:lnTo>
                    <a:pt x="304" y="532"/>
                  </a:lnTo>
                  <a:lnTo>
                    <a:pt x="304" y="530"/>
                  </a:lnTo>
                  <a:lnTo>
                    <a:pt x="306" y="530"/>
                  </a:lnTo>
                  <a:lnTo>
                    <a:pt x="306" y="529"/>
                  </a:lnTo>
                  <a:lnTo>
                    <a:pt x="307" y="527"/>
                  </a:lnTo>
                  <a:lnTo>
                    <a:pt x="307" y="526"/>
                  </a:lnTo>
                  <a:lnTo>
                    <a:pt x="307" y="524"/>
                  </a:lnTo>
                  <a:lnTo>
                    <a:pt x="306" y="523"/>
                  </a:lnTo>
                  <a:lnTo>
                    <a:pt x="304" y="521"/>
                  </a:lnTo>
                  <a:lnTo>
                    <a:pt x="304" y="520"/>
                  </a:lnTo>
                  <a:lnTo>
                    <a:pt x="306" y="518"/>
                  </a:lnTo>
                  <a:lnTo>
                    <a:pt x="307" y="518"/>
                  </a:lnTo>
                  <a:lnTo>
                    <a:pt x="307" y="517"/>
                  </a:lnTo>
                  <a:lnTo>
                    <a:pt x="307" y="515"/>
                  </a:lnTo>
                  <a:lnTo>
                    <a:pt x="307" y="514"/>
                  </a:lnTo>
                  <a:lnTo>
                    <a:pt x="307" y="512"/>
                  </a:lnTo>
                  <a:lnTo>
                    <a:pt x="309" y="512"/>
                  </a:lnTo>
                  <a:lnTo>
                    <a:pt x="307" y="511"/>
                  </a:lnTo>
                  <a:lnTo>
                    <a:pt x="307" y="509"/>
                  </a:lnTo>
                  <a:lnTo>
                    <a:pt x="306" y="509"/>
                  </a:lnTo>
                  <a:lnTo>
                    <a:pt x="307" y="509"/>
                  </a:lnTo>
                  <a:lnTo>
                    <a:pt x="306" y="508"/>
                  </a:lnTo>
                  <a:lnTo>
                    <a:pt x="307" y="506"/>
                  </a:lnTo>
                  <a:lnTo>
                    <a:pt x="306" y="505"/>
                  </a:lnTo>
                  <a:lnTo>
                    <a:pt x="307" y="505"/>
                  </a:lnTo>
                  <a:lnTo>
                    <a:pt x="307" y="503"/>
                  </a:lnTo>
                  <a:lnTo>
                    <a:pt x="306" y="503"/>
                  </a:lnTo>
                  <a:lnTo>
                    <a:pt x="307" y="501"/>
                  </a:lnTo>
                  <a:lnTo>
                    <a:pt x="307" y="500"/>
                  </a:lnTo>
                  <a:lnTo>
                    <a:pt x="307" y="498"/>
                  </a:lnTo>
                  <a:lnTo>
                    <a:pt x="306" y="498"/>
                  </a:lnTo>
                  <a:lnTo>
                    <a:pt x="304" y="498"/>
                  </a:lnTo>
                  <a:lnTo>
                    <a:pt x="303" y="498"/>
                  </a:lnTo>
                  <a:lnTo>
                    <a:pt x="301" y="498"/>
                  </a:lnTo>
                  <a:lnTo>
                    <a:pt x="298" y="500"/>
                  </a:lnTo>
                  <a:lnTo>
                    <a:pt x="298" y="498"/>
                  </a:lnTo>
                  <a:lnTo>
                    <a:pt x="298" y="497"/>
                  </a:lnTo>
                  <a:lnTo>
                    <a:pt x="300" y="495"/>
                  </a:lnTo>
                  <a:lnTo>
                    <a:pt x="300" y="494"/>
                  </a:lnTo>
                  <a:lnTo>
                    <a:pt x="301" y="491"/>
                  </a:lnTo>
                  <a:lnTo>
                    <a:pt x="303" y="489"/>
                  </a:lnTo>
                  <a:lnTo>
                    <a:pt x="304" y="489"/>
                  </a:lnTo>
                  <a:lnTo>
                    <a:pt x="303" y="488"/>
                  </a:lnTo>
                  <a:lnTo>
                    <a:pt x="303" y="486"/>
                  </a:lnTo>
                  <a:lnTo>
                    <a:pt x="301" y="486"/>
                  </a:lnTo>
                  <a:lnTo>
                    <a:pt x="301" y="488"/>
                  </a:lnTo>
                  <a:lnTo>
                    <a:pt x="300" y="486"/>
                  </a:lnTo>
                  <a:lnTo>
                    <a:pt x="298" y="486"/>
                  </a:lnTo>
                  <a:lnTo>
                    <a:pt x="298" y="488"/>
                  </a:lnTo>
                  <a:lnTo>
                    <a:pt x="297" y="488"/>
                  </a:lnTo>
                  <a:lnTo>
                    <a:pt x="295" y="489"/>
                  </a:lnTo>
                  <a:lnTo>
                    <a:pt x="291" y="491"/>
                  </a:lnTo>
                  <a:lnTo>
                    <a:pt x="291" y="492"/>
                  </a:lnTo>
                  <a:lnTo>
                    <a:pt x="291" y="494"/>
                  </a:lnTo>
                  <a:lnTo>
                    <a:pt x="289" y="494"/>
                  </a:lnTo>
                  <a:lnTo>
                    <a:pt x="289" y="495"/>
                  </a:lnTo>
                  <a:lnTo>
                    <a:pt x="288" y="495"/>
                  </a:lnTo>
                  <a:lnTo>
                    <a:pt x="288" y="497"/>
                  </a:lnTo>
                  <a:lnTo>
                    <a:pt x="288" y="498"/>
                  </a:lnTo>
                  <a:lnTo>
                    <a:pt x="288" y="500"/>
                  </a:lnTo>
                  <a:lnTo>
                    <a:pt x="289" y="501"/>
                  </a:lnTo>
                  <a:lnTo>
                    <a:pt x="288" y="501"/>
                  </a:lnTo>
                  <a:lnTo>
                    <a:pt x="288" y="503"/>
                  </a:lnTo>
                  <a:lnTo>
                    <a:pt x="286" y="503"/>
                  </a:lnTo>
                  <a:lnTo>
                    <a:pt x="286" y="505"/>
                  </a:lnTo>
                  <a:lnTo>
                    <a:pt x="286" y="506"/>
                  </a:lnTo>
                  <a:lnTo>
                    <a:pt x="286" y="508"/>
                  </a:lnTo>
                  <a:lnTo>
                    <a:pt x="284" y="508"/>
                  </a:lnTo>
                  <a:lnTo>
                    <a:pt x="284" y="506"/>
                  </a:lnTo>
                  <a:lnTo>
                    <a:pt x="284" y="508"/>
                  </a:lnTo>
                  <a:lnTo>
                    <a:pt x="283" y="508"/>
                  </a:lnTo>
                  <a:lnTo>
                    <a:pt x="283" y="506"/>
                  </a:lnTo>
                  <a:lnTo>
                    <a:pt x="281" y="506"/>
                  </a:lnTo>
                  <a:lnTo>
                    <a:pt x="280" y="505"/>
                  </a:lnTo>
                  <a:lnTo>
                    <a:pt x="277" y="505"/>
                  </a:lnTo>
                  <a:lnTo>
                    <a:pt x="275" y="505"/>
                  </a:lnTo>
                  <a:lnTo>
                    <a:pt x="275" y="503"/>
                  </a:lnTo>
                  <a:lnTo>
                    <a:pt x="274" y="503"/>
                  </a:lnTo>
                  <a:lnTo>
                    <a:pt x="272" y="503"/>
                  </a:lnTo>
                  <a:lnTo>
                    <a:pt x="272" y="501"/>
                  </a:lnTo>
                  <a:lnTo>
                    <a:pt x="271" y="501"/>
                  </a:lnTo>
                  <a:lnTo>
                    <a:pt x="269" y="501"/>
                  </a:lnTo>
                  <a:lnTo>
                    <a:pt x="272" y="500"/>
                  </a:lnTo>
                  <a:lnTo>
                    <a:pt x="275" y="498"/>
                  </a:lnTo>
                  <a:lnTo>
                    <a:pt x="277" y="497"/>
                  </a:lnTo>
                  <a:lnTo>
                    <a:pt x="278" y="495"/>
                  </a:lnTo>
                  <a:lnTo>
                    <a:pt x="280" y="494"/>
                  </a:lnTo>
                  <a:lnTo>
                    <a:pt x="280" y="492"/>
                  </a:lnTo>
                  <a:lnTo>
                    <a:pt x="281" y="492"/>
                  </a:lnTo>
                  <a:lnTo>
                    <a:pt x="281" y="491"/>
                  </a:lnTo>
                  <a:lnTo>
                    <a:pt x="283" y="491"/>
                  </a:lnTo>
                  <a:lnTo>
                    <a:pt x="281" y="489"/>
                  </a:lnTo>
                  <a:lnTo>
                    <a:pt x="283" y="489"/>
                  </a:lnTo>
                  <a:lnTo>
                    <a:pt x="281" y="489"/>
                  </a:lnTo>
                  <a:lnTo>
                    <a:pt x="281" y="488"/>
                  </a:lnTo>
                  <a:lnTo>
                    <a:pt x="281" y="486"/>
                  </a:lnTo>
                  <a:lnTo>
                    <a:pt x="280" y="486"/>
                  </a:lnTo>
                  <a:lnTo>
                    <a:pt x="280" y="485"/>
                  </a:lnTo>
                  <a:lnTo>
                    <a:pt x="280" y="483"/>
                  </a:lnTo>
                  <a:lnTo>
                    <a:pt x="280" y="482"/>
                  </a:lnTo>
                  <a:lnTo>
                    <a:pt x="281" y="482"/>
                  </a:lnTo>
                  <a:lnTo>
                    <a:pt x="283" y="482"/>
                  </a:lnTo>
                  <a:lnTo>
                    <a:pt x="284" y="480"/>
                  </a:lnTo>
                  <a:lnTo>
                    <a:pt x="286" y="479"/>
                  </a:lnTo>
                  <a:lnTo>
                    <a:pt x="286" y="477"/>
                  </a:lnTo>
                  <a:lnTo>
                    <a:pt x="284" y="476"/>
                  </a:lnTo>
                  <a:lnTo>
                    <a:pt x="286" y="477"/>
                  </a:lnTo>
                  <a:lnTo>
                    <a:pt x="286" y="476"/>
                  </a:lnTo>
                  <a:lnTo>
                    <a:pt x="288" y="476"/>
                  </a:lnTo>
                  <a:lnTo>
                    <a:pt x="289" y="476"/>
                  </a:lnTo>
                  <a:lnTo>
                    <a:pt x="291" y="474"/>
                  </a:lnTo>
                  <a:lnTo>
                    <a:pt x="289" y="474"/>
                  </a:lnTo>
                  <a:lnTo>
                    <a:pt x="288" y="471"/>
                  </a:lnTo>
                  <a:lnTo>
                    <a:pt x="289" y="471"/>
                  </a:lnTo>
                  <a:lnTo>
                    <a:pt x="288" y="470"/>
                  </a:lnTo>
                  <a:lnTo>
                    <a:pt x="288" y="468"/>
                  </a:lnTo>
                  <a:lnTo>
                    <a:pt x="288" y="467"/>
                  </a:lnTo>
                  <a:lnTo>
                    <a:pt x="286" y="464"/>
                  </a:lnTo>
                  <a:lnTo>
                    <a:pt x="284" y="464"/>
                  </a:lnTo>
                  <a:lnTo>
                    <a:pt x="286" y="464"/>
                  </a:lnTo>
                  <a:lnTo>
                    <a:pt x="284" y="462"/>
                  </a:lnTo>
                  <a:lnTo>
                    <a:pt x="284" y="461"/>
                  </a:lnTo>
                  <a:lnTo>
                    <a:pt x="284" y="459"/>
                  </a:lnTo>
                  <a:lnTo>
                    <a:pt x="283" y="459"/>
                  </a:lnTo>
                  <a:lnTo>
                    <a:pt x="283" y="458"/>
                  </a:lnTo>
                  <a:lnTo>
                    <a:pt x="281" y="458"/>
                  </a:lnTo>
                  <a:lnTo>
                    <a:pt x="280" y="458"/>
                  </a:lnTo>
                  <a:lnTo>
                    <a:pt x="278" y="458"/>
                  </a:lnTo>
                  <a:lnTo>
                    <a:pt x="277" y="458"/>
                  </a:lnTo>
                  <a:lnTo>
                    <a:pt x="278" y="456"/>
                  </a:lnTo>
                  <a:lnTo>
                    <a:pt x="277" y="456"/>
                  </a:lnTo>
                  <a:lnTo>
                    <a:pt x="277" y="455"/>
                  </a:lnTo>
                  <a:lnTo>
                    <a:pt x="275" y="455"/>
                  </a:lnTo>
                  <a:lnTo>
                    <a:pt x="275" y="453"/>
                  </a:lnTo>
                  <a:lnTo>
                    <a:pt x="277" y="453"/>
                  </a:lnTo>
                  <a:lnTo>
                    <a:pt x="277" y="452"/>
                  </a:lnTo>
                  <a:lnTo>
                    <a:pt x="275" y="450"/>
                  </a:lnTo>
                  <a:lnTo>
                    <a:pt x="277" y="450"/>
                  </a:lnTo>
                  <a:lnTo>
                    <a:pt x="275" y="450"/>
                  </a:lnTo>
                  <a:lnTo>
                    <a:pt x="274" y="448"/>
                  </a:lnTo>
                  <a:lnTo>
                    <a:pt x="274" y="447"/>
                  </a:lnTo>
                  <a:lnTo>
                    <a:pt x="274" y="445"/>
                  </a:lnTo>
                  <a:lnTo>
                    <a:pt x="274" y="444"/>
                  </a:lnTo>
                  <a:lnTo>
                    <a:pt x="274" y="442"/>
                  </a:lnTo>
                  <a:lnTo>
                    <a:pt x="275" y="442"/>
                  </a:lnTo>
                  <a:lnTo>
                    <a:pt x="275" y="441"/>
                  </a:lnTo>
                  <a:lnTo>
                    <a:pt x="275" y="439"/>
                  </a:lnTo>
                  <a:lnTo>
                    <a:pt x="280" y="439"/>
                  </a:lnTo>
                  <a:lnTo>
                    <a:pt x="280" y="438"/>
                  </a:lnTo>
                  <a:lnTo>
                    <a:pt x="278" y="439"/>
                  </a:lnTo>
                  <a:lnTo>
                    <a:pt x="278" y="438"/>
                  </a:lnTo>
                  <a:lnTo>
                    <a:pt x="277" y="436"/>
                  </a:lnTo>
                  <a:lnTo>
                    <a:pt x="275" y="436"/>
                  </a:lnTo>
                  <a:lnTo>
                    <a:pt x="277" y="436"/>
                  </a:lnTo>
                  <a:lnTo>
                    <a:pt x="277" y="435"/>
                  </a:lnTo>
                  <a:lnTo>
                    <a:pt x="278" y="435"/>
                  </a:lnTo>
                  <a:lnTo>
                    <a:pt x="277" y="433"/>
                  </a:lnTo>
                  <a:lnTo>
                    <a:pt x="277" y="432"/>
                  </a:lnTo>
                  <a:lnTo>
                    <a:pt x="277" y="430"/>
                  </a:lnTo>
                  <a:lnTo>
                    <a:pt x="277" y="429"/>
                  </a:lnTo>
                  <a:lnTo>
                    <a:pt x="275" y="427"/>
                  </a:lnTo>
                  <a:lnTo>
                    <a:pt x="274" y="427"/>
                  </a:lnTo>
                  <a:lnTo>
                    <a:pt x="274" y="429"/>
                  </a:lnTo>
                  <a:lnTo>
                    <a:pt x="274" y="427"/>
                  </a:lnTo>
                  <a:lnTo>
                    <a:pt x="272" y="426"/>
                  </a:lnTo>
                  <a:lnTo>
                    <a:pt x="271" y="424"/>
                  </a:lnTo>
                  <a:lnTo>
                    <a:pt x="269" y="424"/>
                  </a:lnTo>
                  <a:lnTo>
                    <a:pt x="268" y="423"/>
                  </a:lnTo>
                  <a:lnTo>
                    <a:pt x="268" y="421"/>
                  </a:lnTo>
                  <a:lnTo>
                    <a:pt x="266" y="421"/>
                  </a:lnTo>
                  <a:lnTo>
                    <a:pt x="265" y="421"/>
                  </a:lnTo>
                  <a:lnTo>
                    <a:pt x="265" y="420"/>
                  </a:lnTo>
                  <a:lnTo>
                    <a:pt x="265" y="418"/>
                  </a:lnTo>
                  <a:lnTo>
                    <a:pt x="265" y="417"/>
                  </a:lnTo>
                  <a:lnTo>
                    <a:pt x="266" y="415"/>
                  </a:lnTo>
                  <a:lnTo>
                    <a:pt x="263" y="415"/>
                  </a:lnTo>
                  <a:lnTo>
                    <a:pt x="263" y="417"/>
                  </a:lnTo>
                  <a:lnTo>
                    <a:pt x="262" y="418"/>
                  </a:lnTo>
                  <a:lnTo>
                    <a:pt x="262" y="420"/>
                  </a:lnTo>
                  <a:lnTo>
                    <a:pt x="259" y="420"/>
                  </a:lnTo>
                  <a:lnTo>
                    <a:pt x="257" y="421"/>
                  </a:lnTo>
                  <a:lnTo>
                    <a:pt x="256" y="421"/>
                  </a:lnTo>
                  <a:lnTo>
                    <a:pt x="254" y="423"/>
                  </a:lnTo>
                  <a:lnTo>
                    <a:pt x="253" y="424"/>
                  </a:lnTo>
                  <a:lnTo>
                    <a:pt x="251" y="426"/>
                  </a:lnTo>
                  <a:lnTo>
                    <a:pt x="250" y="427"/>
                  </a:lnTo>
                  <a:lnTo>
                    <a:pt x="250" y="429"/>
                  </a:lnTo>
                  <a:lnTo>
                    <a:pt x="250" y="432"/>
                  </a:lnTo>
                  <a:lnTo>
                    <a:pt x="250" y="433"/>
                  </a:lnTo>
                  <a:lnTo>
                    <a:pt x="248" y="433"/>
                  </a:lnTo>
                  <a:lnTo>
                    <a:pt x="248" y="435"/>
                  </a:lnTo>
                  <a:lnTo>
                    <a:pt x="247" y="435"/>
                  </a:lnTo>
                  <a:lnTo>
                    <a:pt x="247" y="436"/>
                  </a:lnTo>
                  <a:lnTo>
                    <a:pt x="245" y="436"/>
                  </a:lnTo>
                  <a:lnTo>
                    <a:pt x="244" y="436"/>
                  </a:lnTo>
                  <a:lnTo>
                    <a:pt x="242" y="436"/>
                  </a:lnTo>
                  <a:lnTo>
                    <a:pt x="242" y="435"/>
                  </a:lnTo>
                  <a:lnTo>
                    <a:pt x="244" y="432"/>
                  </a:lnTo>
                  <a:lnTo>
                    <a:pt x="242" y="430"/>
                  </a:lnTo>
                  <a:lnTo>
                    <a:pt x="241" y="430"/>
                  </a:lnTo>
                  <a:lnTo>
                    <a:pt x="241" y="429"/>
                  </a:lnTo>
                  <a:lnTo>
                    <a:pt x="239" y="427"/>
                  </a:lnTo>
                  <a:lnTo>
                    <a:pt x="239" y="426"/>
                  </a:lnTo>
                  <a:lnTo>
                    <a:pt x="238" y="424"/>
                  </a:lnTo>
                  <a:lnTo>
                    <a:pt x="239" y="423"/>
                  </a:lnTo>
                  <a:lnTo>
                    <a:pt x="238" y="423"/>
                  </a:lnTo>
                  <a:lnTo>
                    <a:pt x="238" y="421"/>
                  </a:lnTo>
                  <a:lnTo>
                    <a:pt x="238" y="420"/>
                  </a:lnTo>
                  <a:lnTo>
                    <a:pt x="238" y="418"/>
                  </a:lnTo>
                  <a:lnTo>
                    <a:pt x="238" y="417"/>
                  </a:lnTo>
                  <a:lnTo>
                    <a:pt x="236" y="417"/>
                  </a:lnTo>
                  <a:lnTo>
                    <a:pt x="236" y="418"/>
                  </a:lnTo>
                  <a:lnTo>
                    <a:pt x="235" y="418"/>
                  </a:lnTo>
                  <a:lnTo>
                    <a:pt x="235" y="420"/>
                  </a:lnTo>
                  <a:lnTo>
                    <a:pt x="235" y="421"/>
                  </a:lnTo>
                  <a:lnTo>
                    <a:pt x="235" y="423"/>
                  </a:lnTo>
                  <a:lnTo>
                    <a:pt x="233" y="423"/>
                  </a:lnTo>
                  <a:lnTo>
                    <a:pt x="233" y="421"/>
                  </a:lnTo>
                  <a:lnTo>
                    <a:pt x="232" y="421"/>
                  </a:lnTo>
                  <a:lnTo>
                    <a:pt x="230" y="421"/>
                  </a:lnTo>
                  <a:lnTo>
                    <a:pt x="228" y="423"/>
                  </a:lnTo>
                  <a:lnTo>
                    <a:pt x="227" y="423"/>
                  </a:lnTo>
                  <a:lnTo>
                    <a:pt x="227" y="424"/>
                  </a:lnTo>
                  <a:lnTo>
                    <a:pt x="227" y="426"/>
                  </a:lnTo>
                  <a:lnTo>
                    <a:pt x="227" y="427"/>
                  </a:lnTo>
                  <a:lnTo>
                    <a:pt x="225" y="429"/>
                  </a:lnTo>
                  <a:lnTo>
                    <a:pt x="225" y="430"/>
                  </a:lnTo>
                  <a:lnTo>
                    <a:pt x="225" y="432"/>
                  </a:lnTo>
                  <a:lnTo>
                    <a:pt x="225" y="435"/>
                  </a:lnTo>
                  <a:lnTo>
                    <a:pt x="222" y="436"/>
                  </a:lnTo>
                  <a:lnTo>
                    <a:pt x="219" y="436"/>
                  </a:lnTo>
                  <a:lnTo>
                    <a:pt x="219" y="438"/>
                  </a:lnTo>
                  <a:lnTo>
                    <a:pt x="218" y="436"/>
                  </a:lnTo>
                  <a:lnTo>
                    <a:pt x="218" y="435"/>
                  </a:lnTo>
                  <a:lnTo>
                    <a:pt x="216" y="435"/>
                  </a:lnTo>
                  <a:lnTo>
                    <a:pt x="215" y="435"/>
                  </a:lnTo>
                  <a:lnTo>
                    <a:pt x="213" y="435"/>
                  </a:lnTo>
                  <a:lnTo>
                    <a:pt x="212" y="435"/>
                  </a:lnTo>
                  <a:lnTo>
                    <a:pt x="212" y="433"/>
                  </a:lnTo>
                  <a:lnTo>
                    <a:pt x="212" y="432"/>
                  </a:lnTo>
                  <a:lnTo>
                    <a:pt x="212" y="430"/>
                  </a:lnTo>
                  <a:lnTo>
                    <a:pt x="210" y="430"/>
                  </a:lnTo>
                  <a:lnTo>
                    <a:pt x="210" y="429"/>
                  </a:lnTo>
                  <a:lnTo>
                    <a:pt x="210" y="427"/>
                  </a:lnTo>
                  <a:lnTo>
                    <a:pt x="212" y="426"/>
                  </a:lnTo>
                  <a:lnTo>
                    <a:pt x="212" y="424"/>
                  </a:lnTo>
                  <a:lnTo>
                    <a:pt x="212" y="423"/>
                  </a:lnTo>
                  <a:lnTo>
                    <a:pt x="213" y="421"/>
                  </a:lnTo>
                  <a:lnTo>
                    <a:pt x="215" y="421"/>
                  </a:lnTo>
                  <a:lnTo>
                    <a:pt x="213" y="420"/>
                  </a:lnTo>
                  <a:lnTo>
                    <a:pt x="215" y="420"/>
                  </a:lnTo>
                  <a:lnTo>
                    <a:pt x="213" y="418"/>
                  </a:lnTo>
                  <a:lnTo>
                    <a:pt x="213" y="417"/>
                  </a:lnTo>
                  <a:lnTo>
                    <a:pt x="212" y="417"/>
                  </a:lnTo>
                  <a:lnTo>
                    <a:pt x="210" y="415"/>
                  </a:lnTo>
                  <a:lnTo>
                    <a:pt x="212" y="415"/>
                  </a:lnTo>
                  <a:lnTo>
                    <a:pt x="213" y="415"/>
                  </a:lnTo>
                  <a:lnTo>
                    <a:pt x="213" y="414"/>
                  </a:lnTo>
                  <a:lnTo>
                    <a:pt x="213" y="412"/>
                  </a:lnTo>
                  <a:lnTo>
                    <a:pt x="216" y="412"/>
                  </a:lnTo>
                  <a:lnTo>
                    <a:pt x="216" y="411"/>
                  </a:lnTo>
                  <a:lnTo>
                    <a:pt x="215" y="411"/>
                  </a:lnTo>
                  <a:lnTo>
                    <a:pt x="213" y="411"/>
                  </a:lnTo>
                  <a:lnTo>
                    <a:pt x="216" y="409"/>
                  </a:lnTo>
                  <a:lnTo>
                    <a:pt x="216" y="408"/>
                  </a:lnTo>
                  <a:lnTo>
                    <a:pt x="215" y="408"/>
                  </a:lnTo>
                  <a:lnTo>
                    <a:pt x="215" y="406"/>
                  </a:lnTo>
                  <a:lnTo>
                    <a:pt x="213" y="405"/>
                  </a:lnTo>
                  <a:lnTo>
                    <a:pt x="215" y="403"/>
                  </a:lnTo>
                  <a:lnTo>
                    <a:pt x="215" y="402"/>
                  </a:lnTo>
                  <a:lnTo>
                    <a:pt x="216" y="400"/>
                  </a:lnTo>
                  <a:lnTo>
                    <a:pt x="218" y="399"/>
                  </a:lnTo>
                  <a:lnTo>
                    <a:pt x="218" y="397"/>
                  </a:lnTo>
                  <a:lnTo>
                    <a:pt x="216" y="397"/>
                  </a:lnTo>
                  <a:lnTo>
                    <a:pt x="216" y="395"/>
                  </a:lnTo>
                  <a:lnTo>
                    <a:pt x="216" y="394"/>
                  </a:lnTo>
                  <a:lnTo>
                    <a:pt x="216" y="392"/>
                  </a:lnTo>
                  <a:lnTo>
                    <a:pt x="215" y="392"/>
                  </a:lnTo>
                  <a:lnTo>
                    <a:pt x="216" y="391"/>
                  </a:lnTo>
                  <a:lnTo>
                    <a:pt x="216" y="392"/>
                  </a:lnTo>
                  <a:lnTo>
                    <a:pt x="218" y="391"/>
                  </a:lnTo>
                  <a:lnTo>
                    <a:pt x="218" y="389"/>
                  </a:lnTo>
                  <a:lnTo>
                    <a:pt x="218" y="388"/>
                  </a:lnTo>
                  <a:lnTo>
                    <a:pt x="216" y="386"/>
                  </a:lnTo>
                  <a:lnTo>
                    <a:pt x="216" y="385"/>
                  </a:lnTo>
                  <a:lnTo>
                    <a:pt x="216" y="386"/>
                  </a:lnTo>
                  <a:lnTo>
                    <a:pt x="212" y="388"/>
                  </a:lnTo>
                  <a:lnTo>
                    <a:pt x="207" y="389"/>
                  </a:lnTo>
                  <a:lnTo>
                    <a:pt x="204" y="389"/>
                  </a:lnTo>
                  <a:lnTo>
                    <a:pt x="201" y="391"/>
                  </a:lnTo>
                  <a:lnTo>
                    <a:pt x="198" y="391"/>
                  </a:lnTo>
                  <a:lnTo>
                    <a:pt x="197" y="391"/>
                  </a:lnTo>
                  <a:lnTo>
                    <a:pt x="195" y="392"/>
                  </a:lnTo>
                  <a:lnTo>
                    <a:pt x="194" y="392"/>
                  </a:lnTo>
                  <a:lnTo>
                    <a:pt x="194" y="391"/>
                  </a:lnTo>
                  <a:lnTo>
                    <a:pt x="194" y="389"/>
                  </a:lnTo>
                  <a:lnTo>
                    <a:pt x="195" y="389"/>
                  </a:lnTo>
                  <a:lnTo>
                    <a:pt x="194" y="389"/>
                  </a:lnTo>
                  <a:lnTo>
                    <a:pt x="191" y="389"/>
                  </a:lnTo>
                  <a:lnTo>
                    <a:pt x="191" y="391"/>
                  </a:lnTo>
                  <a:lnTo>
                    <a:pt x="189" y="391"/>
                  </a:lnTo>
                  <a:lnTo>
                    <a:pt x="188" y="392"/>
                  </a:lnTo>
                  <a:lnTo>
                    <a:pt x="188" y="394"/>
                  </a:lnTo>
                  <a:lnTo>
                    <a:pt x="188" y="399"/>
                  </a:lnTo>
                  <a:lnTo>
                    <a:pt x="188" y="400"/>
                  </a:lnTo>
                  <a:lnTo>
                    <a:pt x="189" y="402"/>
                  </a:lnTo>
                  <a:lnTo>
                    <a:pt x="191" y="405"/>
                  </a:lnTo>
                  <a:lnTo>
                    <a:pt x="191" y="406"/>
                  </a:lnTo>
                  <a:lnTo>
                    <a:pt x="191" y="408"/>
                  </a:lnTo>
                  <a:lnTo>
                    <a:pt x="191" y="409"/>
                  </a:lnTo>
                  <a:lnTo>
                    <a:pt x="189" y="409"/>
                  </a:lnTo>
                  <a:lnTo>
                    <a:pt x="188" y="408"/>
                  </a:lnTo>
                  <a:lnTo>
                    <a:pt x="186" y="408"/>
                  </a:lnTo>
                  <a:lnTo>
                    <a:pt x="186" y="406"/>
                  </a:lnTo>
                  <a:lnTo>
                    <a:pt x="186" y="405"/>
                  </a:lnTo>
                  <a:lnTo>
                    <a:pt x="186" y="402"/>
                  </a:lnTo>
                  <a:lnTo>
                    <a:pt x="185" y="400"/>
                  </a:lnTo>
                  <a:lnTo>
                    <a:pt x="185" y="399"/>
                  </a:lnTo>
                  <a:lnTo>
                    <a:pt x="183" y="399"/>
                  </a:lnTo>
                  <a:lnTo>
                    <a:pt x="183" y="397"/>
                  </a:lnTo>
                  <a:lnTo>
                    <a:pt x="182" y="397"/>
                  </a:lnTo>
                  <a:lnTo>
                    <a:pt x="180" y="399"/>
                  </a:lnTo>
                  <a:lnTo>
                    <a:pt x="179" y="400"/>
                  </a:lnTo>
                  <a:lnTo>
                    <a:pt x="177" y="400"/>
                  </a:lnTo>
                  <a:lnTo>
                    <a:pt x="176" y="402"/>
                  </a:lnTo>
                  <a:lnTo>
                    <a:pt x="174" y="400"/>
                  </a:lnTo>
                  <a:lnTo>
                    <a:pt x="173" y="399"/>
                  </a:lnTo>
                  <a:lnTo>
                    <a:pt x="173" y="397"/>
                  </a:lnTo>
                  <a:lnTo>
                    <a:pt x="173" y="395"/>
                  </a:lnTo>
                  <a:lnTo>
                    <a:pt x="173" y="394"/>
                  </a:lnTo>
                  <a:lnTo>
                    <a:pt x="173" y="392"/>
                  </a:lnTo>
                  <a:lnTo>
                    <a:pt x="174" y="391"/>
                  </a:lnTo>
                  <a:lnTo>
                    <a:pt x="173" y="391"/>
                  </a:lnTo>
                  <a:lnTo>
                    <a:pt x="173" y="389"/>
                  </a:lnTo>
                  <a:lnTo>
                    <a:pt x="171" y="388"/>
                  </a:lnTo>
                  <a:lnTo>
                    <a:pt x="169" y="388"/>
                  </a:lnTo>
                  <a:lnTo>
                    <a:pt x="163" y="388"/>
                  </a:lnTo>
                  <a:lnTo>
                    <a:pt x="162" y="388"/>
                  </a:lnTo>
                  <a:lnTo>
                    <a:pt x="160" y="391"/>
                  </a:lnTo>
                  <a:lnTo>
                    <a:pt x="160" y="392"/>
                  </a:lnTo>
                  <a:lnTo>
                    <a:pt x="159" y="394"/>
                  </a:lnTo>
                  <a:lnTo>
                    <a:pt x="159" y="395"/>
                  </a:lnTo>
                  <a:lnTo>
                    <a:pt x="157" y="395"/>
                  </a:lnTo>
                  <a:lnTo>
                    <a:pt x="156" y="397"/>
                  </a:lnTo>
                  <a:lnTo>
                    <a:pt x="154" y="397"/>
                  </a:lnTo>
                  <a:lnTo>
                    <a:pt x="153" y="395"/>
                  </a:lnTo>
                  <a:lnTo>
                    <a:pt x="151" y="395"/>
                  </a:lnTo>
                  <a:lnTo>
                    <a:pt x="151" y="394"/>
                  </a:lnTo>
                  <a:lnTo>
                    <a:pt x="150" y="391"/>
                  </a:lnTo>
                  <a:lnTo>
                    <a:pt x="148" y="389"/>
                  </a:lnTo>
                  <a:lnTo>
                    <a:pt x="148" y="388"/>
                  </a:lnTo>
                  <a:lnTo>
                    <a:pt x="147" y="388"/>
                  </a:lnTo>
                  <a:lnTo>
                    <a:pt x="147" y="386"/>
                  </a:lnTo>
                  <a:lnTo>
                    <a:pt x="145" y="386"/>
                  </a:lnTo>
                  <a:lnTo>
                    <a:pt x="144" y="386"/>
                  </a:lnTo>
                  <a:lnTo>
                    <a:pt x="144" y="388"/>
                  </a:lnTo>
                  <a:lnTo>
                    <a:pt x="142" y="389"/>
                  </a:lnTo>
                  <a:lnTo>
                    <a:pt x="139" y="392"/>
                  </a:lnTo>
                  <a:lnTo>
                    <a:pt x="138" y="394"/>
                  </a:lnTo>
                  <a:lnTo>
                    <a:pt x="136" y="394"/>
                  </a:lnTo>
                  <a:lnTo>
                    <a:pt x="136" y="395"/>
                  </a:lnTo>
                  <a:lnTo>
                    <a:pt x="135" y="397"/>
                  </a:lnTo>
                  <a:lnTo>
                    <a:pt x="133" y="397"/>
                  </a:lnTo>
                  <a:lnTo>
                    <a:pt x="132" y="395"/>
                  </a:lnTo>
                  <a:lnTo>
                    <a:pt x="130" y="394"/>
                  </a:lnTo>
                  <a:lnTo>
                    <a:pt x="130" y="392"/>
                  </a:lnTo>
                  <a:lnTo>
                    <a:pt x="129" y="392"/>
                  </a:lnTo>
                  <a:lnTo>
                    <a:pt x="127" y="392"/>
                  </a:lnTo>
                  <a:lnTo>
                    <a:pt x="126" y="394"/>
                  </a:lnTo>
                  <a:lnTo>
                    <a:pt x="124" y="395"/>
                  </a:lnTo>
                  <a:lnTo>
                    <a:pt x="124" y="397"/>
                  </a:lnTo>
                  <a:lnTo>
                    <a:pt x="121" y="397"/>
                  </a:lnTo>
                  <a:lnTo>
                    <a:pt x="120" y="397"/>
                  </a:lnTo>
                  <a:lnTo>
                    <a:pt x="118" y="397"/>
                  </a:lnTo>
                  <a:lnTo>
                    <a:pt x="115" y="397"/>
                  </a:lnTo>
                  <a:lnTo>
                    <a:pt x="112" y="397"/>
                  </a:lnTo>
                  <a:lnTo>
                    <a:pt x="110" y="397"/>
                  </a:lnTo>
                  <a:lnTo>
                    <a:pt x="109" y="399"/>
                  </a:lnTo>
                  <a:lnTo>
                    <a:pt x="109" y="400"/>
                  </a:lnTo>
                  <a:lnTo>
                    <a:pt x="109" y="402"/>
                  </a:lnTo>
                  <a:lnTo>
                    <a:pt x="109" y="403"/>
                  </a:lnTo>
                  <a:lnTo>
                    <a:pt x="110" y="403"/>
                  </a:lnTo>
                  <a:lnTo>
                    <a:pt x="110" y="405"/>
                  </a:lnTo>
                  <a:lnTo>
                    <a:pt x="112" y="406"/>
                  </a:lnTo>
                  <a:lnTo>
                    <a:pt x="112" y="408"/>
                  </a:lnTo>
                  <a:lnTo>
                    <a:pt x="112" y="409"/>
                  </a:lnTo>
                  <a:lnTo>
                    <a:pt x="112" y="411"/>
                  </a:lnTo>
                  <a:lnTo>
                    <a:pt x="110" y="411"/>
                  </a:lnTo>
                  <a:lnTo>
                    <a:pt x="110" y="412"/>
                  </a:lnTo>
                  <a:lnTo>
                    <a:pt x="109" y="412"/>
                  </a:lnTo>
                  <a:lnTo>
                    <a:pt x="107" y="412"/>
                  </a:lnTo>
                  <a:lnTo>
                    <a:pt x="106" y="412"/>
                  </a:lnTo>
                  <a:lnTo>
                    <a:pt x="104" y="411"/>
                  </a:lnTo>
                  <a:lnTo>
                    <a:pt x="103" y="412"/>
                  </a:lnTo>
                  <a:lnTo>
                    <a:pt x="104" y="412"/>
                  </a:lnTo>
                  <a:lnTo>
                    <a:pt x="106" y="414"/>
                  </a:lnTo>
                  <a:lnTo>
                    <a:pt x="107" y="414"/>
                  </a:lnTo>
                  <a:lnTo>
                    <a:pt x="109" y="415"/>
                  </a:lnTo>
                  <a:lnTo>
                    <a:pt x="110" y="414"/>
                  </a:lnTo>
                  <a:lnTo>
                    <a:pt x="110" y="415"/>
                  </a:lnTo>
                  <a:lnTo>
                    <a:pt x="112" y="415"/>
                  </a:lnTo>
                  <a:lnTo>
                    <a:pt x="112" y="417"/>
                  </a:lnTo>
                  <a:lnTo>
                    <a:pt x="113" y="415"/>
                  </a:lnTo>
                  <a:lnTo>
                    <a:pt x="115" y="415"/>
                  </a:lnTo>
                  <a:lnTo>
                    <a:pt x="117" y="415"/>
                  </a:lnTo>
                  <a:lnTo>
                    <a:pt x="118" y="415"/>
                  </a:lnTo>
                  <a:lnTo>
                    <a:pt x="120" y="415"/>
                  </a:lnTo>
                  <a:lnTo>
                    <a:pt x="121" y="415"/>
                  </a:lnTo>
                  <a:lnTo>
                    <a:pt x="124" y="417"/>
                  </a:lnTo>
                  <a:lnTo>
                    <a:pt x="126" y="415"/>
                  </a:lnTo>
                  <a:lnTo>
                    <a:pt x="126" y="417"/>
                  </a:lnTo>
                  <a:lnTo>
                    <a:pt x="129" y="417"/>
                  </a:lnTo>
                  <a:lnTo>
                    <a:pt x="129" y="418"/>
                  </a:lnTo>
                  <a:lnTo>
                    <a:pt x="127" y="418"/>
                  </a:lnTo>
                  <a:lnTo>
                    <a:pt x="126" y="418"/>
                  </a:lnTo>
                  <a:lnTo>
                    <a:pt x="126" y="420"/>
                  </a:lnTo>
                  <a:lnTo>
                    <a:pt x="124" y="420"/>
                  </a:lnTo>
                  <a:lnTo>
                    <a:pt x="121" y="421"/>
                  </a:lnTo>
                  <a:lnTo>
                    <a:pt x="120" y="423"/>
                  </a:lnTo>
                  <a:lnTo>
                    <a:pt x="120" y="424"/>
                  </a:lnTo>
                  <a:lnTo>
                    <a:pt x="121" y="424"/>
                  </a:lnTo>
                  <a:lnTo>
                    <a:pt x="121" y="423"/>
                  </a:lnTo>
                  <a:lnTo>
                    <a:pt x="121" y="426"/>
                  </a:lnTo>
                  <a:lnTo>
                    <a:pt x="123" y="426"/>
                  </a:lnTo>
                  <a:lnTo>
                    <a:pt x="123" y="427"/>
                  </a:lnTo>
                  <a:lnTo>
                    <a:pt x="123" y="429"/>
                  </a:lnTo>
                  <a:lnTo>
                    <a:pt x="124" y="429"/>
                  </a:lnTo>
                  <a:lnTo>
                    <a:pt x="126" y="430"/>
                  </a:lnTo>
                  <a:lnTo>
                    <a:pt x="129" y="430"/>
                  </a:lnTo>
                  <a:lnTo>
                    <a:pt x="130" y="429"/>
                  </a:lnTo>
                  <a:lnTo>
                    <a:pt x="132" y="427"/>
                  </a:lnTo>
                  <a:lnTo>
                    <a:pt x="132" y="426"/>
                  </a:lnTo>
                  <a:lnTo>
                    <a:pt x="132" y="423"/>
                  </a:lnTo>
                  <a:lnTo>
                    <a:pt x="132" y="421"/>
                  </a:lnTo>
                  <a:lnTo>
                    <a:pt x="132" y="420"/>
                  </a:lnTo>
                  <a:lnTo>
                    <a:pt x="130" y="418"/>
                  </a:lnTo>
                  <a:lnTo>
                    <a:pt x="132" y="418"/>
                  </a:lnTo>
                  <a:lnTo>
                    <a:pt x="133" y="418"/>
                  </a:lnTo>
                  <a:lnTo>
                    <a:pt x="133" y="417"/>
                  </a:lnTo>
                  <a:lnTo>
                    <a:pt x="135" y="417"/>
                  </a:lnTo>
                  <a:lnTo>
                    <a:pt x="138" y="417"/>
                  </a:lnTo>
                  <a:lnTo>
                    <a:pt x="138" y="420"/>
                  </a:lnTo>
                  <a:lnTo>
                    <a:pt x="138" y="421"/>
                  </a:lnTo>
                  <a:lnTo>
                    <a:pt x="139" y="421"/>
                  </a:lnTo>
                  <a:lnTo>
                    <a:pt x="141" y="423"/>
                  </a:lnTo>
                  <a:lnTo>
                    <a:pt x="142" y="426"/>
                  </a:lnTo>
                  <a:lnTo>
                    <a:pt x="144" y="426"/>
                  </a:lnTo>
                  <a:lnTo>
                    <a:pt x="144" y="427"/>
                  </a:lnTo>
                  <a:lnTo>
                    <a:pt x="144" y="429"/>
                  </a:lnTo>
                  <a:lnTo>
                    <a:pt x="142" y="429"/>
                  </a:lnTo>
                  <a:lnTo>
                    <a:pt x="142" y="430"/>
                  </a:lnTo>
                  <a:lnTo>
                    <a:pt x="144" y="433"/>
                  </a:lnTo>
                  <a:lnTo>
                    <a:pt x="144" y="435"/>
                  </a:lnTo>
                  <a:lnTo>
                    <a:pt x="144" y="436"/>
                  </a:lnTo>
                  <a:lnTo>
                    <a:pt x="144" y="438"/>
                  </a:lnTo>
                  <a:lnTo>
                    <a:pt x="142" y="438"/>
                  </a:lnTo>
                  <a:lnTo>
                    <a:pt x="142" y="439"/>
                  </a:lnTo>
                  <a:lnTo>
                    <a:pt x="141" y="439"/>
                  </a:lnTo>
                  <a:lnTo>
                    <a:pt x="142" y="439"/>
                  </a:lnTo>
                  <a:lnTo>
                    <a:pt x="141" y="441"/>
                  </a:lnTo>
                  <a:lnTo>
                    <a:pt x="139" y="442"/>
                  </a:lnTo>
                  <a:lnTo>
                    <a:pt x="141" y="442"/>
                  </a:lnTo>
                  <a:lnTo>
                    <a:pt x="141" y="444"/>
                  </a:lnTo>
                  <a:lnTo>
                    <a:pt x="139" y="444"/>
                  </a:lnTo>
                  <a:lnTo>
                    <a:pt x="138" y="444"/>
                  </a:lnTo>
                  <a:lnTo>
                    <a:pt x="136" y="445"/>
                  </a:lnTo>
                  <a:lnTo>
                    <a:pt x="138" y="447"/>
                  </a:lnTo>
                  <a:lnTo>
                    <a:pt x="139" y="448"/>
                  </a:lnTo>
                  <a:lnTo>
                    <a:pt x="141" y="450"/>
                  </a:lnTo>
                  <a:lnTo>
                    <a:pt x="141" y="452"/>
                  </a:lnTo>
                  <a:lnTo>
                    <a:pt x="142" y="452"/>
                  </a:lnTo>
                  <a:lnTo>
                    <a:pt x="144" y="452"/>
                  </a:lnTo>
                  <a:lnTo>
                    <a:pt x="142" y="453"/>
                  </a:lnTo>
                  <a:lnTo>
                    <a:pt x="142" y="455"/>
                  </a:lnTo>
                  <a:lnTo>
                    <a:pt x="141" y="456"/>
                  </a:lnTo>
                  <a:lnTo>
                    <a:pt x="139" y="458"/>
                  </a:lnTo>
                  <a:lnTo>
                    <a:pt x="139" y="459"/>
                  </a:lnTo>
                  <a:lnTo>
                    <a:pt x="138" y="459"/>
                  </a:lnTo>
                  <a:lnTo>
                    <a:pt x="135" y="458"/>
                  </a:lnTo>
                  <a:lnTo>
                    <a:pt x="133" y="459"/>
                  </a:lnTo>
                  <a:lnTo>
                    <a:pt x="132" y="461"/>
                  </a:lnTo>
                  <a:lnTo>
                    <a:pt x="132" y="459"/>
                  </a:lnTo>
                  <a:lnTo>
                    <a:pt x="130" y="458"/>
                  </a:lnTo>
                  <a:lnTo>
                    <a:pt x="129" y="456"/>
                  </a:lnTo>
                  <a:lnTo>
                    <a:pt x="127" y="455"/>
                  </a:lnTo>
                  <a:lnTo>
                    <a:pt x="127" y="453"/>
                  </a:lnTo>
                  <a:lnTo>
                    <a:pt x="126" y="453"/>
                  </a:lnTo>
                  <a:lnTo>
                    <a:pt x="126" y="455"/>
                  </a:lnTo>
                  <a:lnTo>
                    <a:pt x="123" y="456"/>
                  </a:lnTo>
                  <a:lnTo>
                    <a:pt x="121" y="456"/>
                  </a:lnTo>
                  <a:lnTo>
                    <a:pt x="120" y="458"/>
                  </a:lnTo>
                  <a:lnTo>
                    <a:pt x="120" y="459"/>
                  </a:lnTo>
                  <a:lnTo>
                    <a:pt x="117" y="459"/>
                  </a:lnTo>
                  <a:lnTo>
                    <a:pt x="115" y="458"/>
                  </a:lnTo>
                  <a:lnTo>
                    <a:pt x="113" y="458"/>
                  </a:lnTo>
                  <a:lnTo>
                    <a:pt x="112" y="456"/>
                  </a:lnTo>
                  <a:lnTo>
                    <a:pt x="110" y="456"/>
                  </a:lnTo>
                  <a:lnTo>
                    <a:pt x="109" y="455"/>
                  </a:lnTo>
                  <a:lnTo>
                    <a:pt x="106" y="455"/>
                  </a:lnTo>
                  <a:lnTo>
                    <a:pt x="107" y="456"/>
                  </a:lnTo>
                  <a:lnTo>
                    <a:pt x="104" y="458"/>
                  </a:lnTo>
                  <a:lnTo>
                    <a:pt x="104" y="459"/>
                  </a:lnTo>
                  <a:lnTo>
                    <a:pt x="103" y="459"/>
                  </a:lnTo>
                  <a:lnTo>
                    <a:pt x="101" y="459"/>
                  </a:lnTo>
                  <a:lnTo>
                    <a:pt x="101" y="461"/>
                  </a:lnTo>
                  <a:lnTo>
                    <a:pt x="101" y="462"/>
                  </a:lnTo>
                  <a:lnTo>
                    <a:pt x="100" y="464"/>
                  </a:lnTo>
                  <a:lnTo>
                    <a:pt x="98" y="462"/>
                  </a:lnTo>
                  <a:lnTo>
                    <a:pt x="97" y="464"/>
                  </a:lnTo>
                  <a:lnTo>
                    <a:pt x="95" y="465"/>
                  </a:lnTo>
                  <a:lnTo>
                    <a:pt x="97" y="467"/>
                  </a:lnTo>
                  <a:lnTo>
                    <a:pt x="95" y="468"/>
                  </a:lnTo>
                  <a:lnTo>
                    <a:pt x="97" y="470"/>
                  </a:lnTo>
                  <a:lnTo>
                    <a:pt x="98" y="471"/>
                  </a:lnTo>
                  <a:lnTo>
                    <a:pt x="100" y="473"/>
                  </a:lnTo>
                  <a:lnTo>
                    <a:pt x="100" y="474"/>
                  </a:lnTo>
                  <a:lnTo>
                    <a:pt x="98" y="474"/>
                  </a:lnTo>
                  <a:lnTo>
                    <a:pt x="95" y="477"/>
                  </a:lnTo>
                  <a:lnTo>
                    <a:pt x="94" y="479"/>
                  </a:lnTo>
                  <a:lnTo>
                    <a:pt x="94" y="480"/>
                  </a:lnTo>
                  <a:lnTo>
                    <a:pt x="92" y="482"/>
                  </a:lnTo>
                  <a:lnTo>
                    <a:pt x="92" y="485"/>
                  </a:lnTo>
                  <a:lnTo>
                    <a:pt x="91" y="485"/>
                  </a:lnTo>
                  <a:lnTo>
                    <a:pt x="89" y="485"/>
                  </a:lnTo>
                  <a:lnTo>
                    <a:pt x="88" y="486"/>
                  </a:lnTo>
                  <a:lnTo>
                    <a:pt x="89" y="488"/>
                  </a:lnTo>
                  <a:lnTo>
                    <a:pt x="89" y="489"/>
                  </a:lnTo>
                  <a:lnTo>
                    <a:pt x="88" y="489"/>
                  </a:lnTo>
                  <a:lnTo>
                    <a:pt x="86" y="489"/>
                  </a:lnTo>
                  <a:lnTo>
                    <a:pt x="86" y="491"/>
                  </a:lnTo>
                  <a:lnTo>
                    <a:pt x="85" y="491"/>
                  </a:lnTo>
                  <a:lnTo>
                    <a:pt x="83" y="491"/>
                  </a:lnTo>
                  <a:lnTo>
                    <a:pt x="82" y="491"/>
                  </a:lnTo>
                  <a:lnTo>
                    <a:pt x="82" y="492"/>
                  </a:lnTo>
                  <a:lnTo>
                    <a:pt x="80" y="492"/>
                  </a:lnTo>
                  <a:lnTo>
                    <a:pt x="79" y="492"/>
                  </a:lnTo>
                  <a:lnTo>
                    <a:pt x="77" y="492"/>
                  </a:lnTo>
                  <a:lnTo>
                    <a:pt x="77" y="494"/>
                  </a:lnTo>
                  <a:lnTo>
                    <a:pt x="76" y="492"/>
                  </a:lnTo>
                  <a:lnTo>
                    <a:pt x="76" y="494"/>
                  </a:lnTo>
                  <a:lnTo>
                    <a:pt x="74" y="492"/>
                  </a:lnTo>
                  <a:lnTo>
                    <a:pt x="73" y="494"/>
                  </a:lnTo>
                  <a:lnTo>
                    <a:pt x="71" y="494"/>
                  </a:lnTo>
                  <a:lnTo>
                    <a:pt x="70" y="494"/>
                  </a:lnTo>
                  <a:lnTo>
                    <a:pt x="68" y="492"/>
                  </a:lnTo>
                  <a:lnTo>
                    <a:pt x="68" y="494"/>
                  </a:lnTo>
                  <a:lnTo>
                    <a:pt x="67" y="494"/>
                  </a:lnTo>
                  <a:lnTo>
                    <a:pt x="65" y="494"/>
                  </a:lnTo>
                  <a:lnTo>
                    <a:pt x="64" y="492"/>
                  </a:lnTo>
                  <a:lnTo>
                    <a:pt x="62" y="494"/>
                  </a:lnTo>
                  <a:lnTo>
                    <a:pt x="61" y="492"/>
                  </a:lnTo>
                  <a:lnTo>
                    <a:pt x="59" y="492"/>
                  </a:lnTo>
                  <a:lnTo>
                    <a:pt x="56" y="492"/>
                  </a:lnTo>
                  <a:lnTo>
                    <a:pt x="54" y="492"/>
                  </a:lnTo>
                  <a:lnTo>
                    <a:pt x="53" y="494"/>
                  </a:lnTo>
                  <a:lnTo>
                    <a:pt x="51" y="494"/>
                  </a:lnTo>
                  <a:lnTo>
                    <a:pt x="50" y="494"/>
                  </a:lnTo>
                  <a:lnTo>
                    <a:pt x="48" y="494"/>
                  </a:lnTo>
                  <a:lnTo>
                    <a:pt x="47" y="495"/>
                  </a:lnTo>
                  <a:lnTo>
                    <a:pt x="47" y="494"/>
                  </a:lnTo>
                  <a:lnTo>
                    <a:pt x="45" y="494"/>
                  </a:lnTo>
                  <a:lnTo>
                    <a:pt x="44" y="492"/>
                  </a:lnTo>
                  <a:lnTo>
                    <a:pt x="41" y="492"/>
                  </a:lnTo>
                  <a:lnTo>
                    <a:pt x="41" y="491"/>
                  </a:lnTo>
                  <a:lnTo>
                    <a:pt x="39" y="489"/>
                  </a:lnTo>
                  <a:lnTo>
                    <a:pt x="39" y="488"/>
                  </a:lnTo>
                  <a:lnTo>
                    <a:pt x="38" y="488"/>
                  </a:lnTo>
                  <a:lnTo>
                    <a:pt x="36" y="485"/>
                  </a:lnTo>
                  <a:lnTo>
                    <a:pt x="36" y="483"/>
                  </a:lnTo>
                  <a:lnTo>
                    <a:pt x="35" y="482"/>
                  </a:lnTo>
                  <a:lnTo>
                    <a:pt x="35" y="480"/>
                  </a:lnTo>
                  <a:lnTo>
                    <a:pt x="32" y="482"/>
                  </a:lnTo>
                  <a:lnTo>
                    <a:pt x="32" y="480"/>
                  </a:lnTo>
                  <a:lnTo>
                    <a:pt x="30" y="480"/>
                  </a:lnTo>
                  <a:lnTo>
                    <a:pt x="30" y="477"/>
                  </a:lnTo>
                  <a:lnTo>
                    <a:pt x="30" y="476"/>
                  </a:lnTo>
                  <a:lnTo>
                    <a:pt x="29" y="474"/>
                  </a:lnTo>
                  <a:lnTo>
                    <a:pt x="29" y="473"/>
                  </a:lnTo>
                  <a:lnTo>
                    <a:pt x="30" y="473"/>
                  </a:lnTo>
                  <a:lnTo>
                    <a:pt x="30" y="471"/>
                  </a:lnTo>
                  <a:lnTo>
                    <a:pt x="30" y="470"/>
                  </a:lnTo>
                  <a:lnTo>
                    <a:pt x="32" y="470"/>
                  </a:lnTo>
                  <a:lnTo>
                    <a:pt x="35" y="467"/>
                  </a:lnTo>
                  <a:lnTo>
                    <a:pt x="35" y="465"/>
                  </a:lnTo>
                  <a:lnTo>
                    <a:pt x="36" y="464"/>
                  </a:lnTo>
                  <a:lnTo>
                    <a:pt x="38" y="464"/>
                  </a:lnTo>
                  <a:lnTo>
                    <a:pt x="41" y="461"/>
                  </a:lnTo>
                  <a:lnTo>
                    <a:pt x="41" y="459"/>
                  </a:lnTo>
                  <a:lnTo>
                    <a:pt x="41" y="458"/>
                  </a:lnTo>
                  <a:lnTo>
                    <a:pt x="41" y="455"/>
                  </a:lnTo>
                  <a:lnTo>
                    <a:pt x="41" y="453"/>
                  </a:lnTo>
                  <a:lnTo>
                    <a:pt x="41" y="452"/>
                  </a:lnTo>
                  <a:lnTo>
                    <a:pt x="39" y="450"/>
                  </a:lnTo>
                  <a:lnTo>
                    <a:pt x="39" y="448"/>
                  </a:lnTo>
                  <a:lnTo>
                    <a:pt x="36" y="447"/>
                  </a:lnTo>
                  <a:lnTo>
                    <a:pt x="36" y="445"/>
                  </a:lnTo>
                  <a:lnTo>
                    <a:pt x="36" y="444"/>
                  </a:lnTo>
                  <a:lnTo>
                    <a:pt x="38" y="444"/>
                  </a:lnTo>
                  <a:lnTo>
                    <a:pt x="36" y="441"/>
                  </a:lnTo>
                  <a:lnTo>
                    <a:pt x="36" y="439"/>
                  </a:lnTo>
                  <a:lnTo>
                    <a:pt x="36" y="436"/>
                  </a:lnTo>
                  <a:lnTo>
                    <a:pt x="38" y="435"/>
                  </a:lnTo>
                  <a:lnTo>
                    <a:pt x="39" y="433"/>
                  </a:lnTo>
                  <a:lnTo>
                    <a:pt x="41" y="433"/>
                  </a:lnTo>
                  <a:lnTo>
                    <a:pt x="42" y="433"/>
                  </a:lnTo>
                  <a:lnTo>
                    <a:pt x="45" y="433"/>
                  </a:lnTo>
                  <a:lnTo>
                    <a:pt x="47" y="433"/>
                  </a:lnTo>
                  <a:lnTo>
                    <a:pt x="47" y="432"/>
                  </a:lnTo>
                  <a:lnTo>
                    <a:pt x="48" y="432"/>
                  </a:lnTo>
                  <a:lnTo>
                    <a:pt x="50" y="430"/>
                  </a:lnTo>
                  <a:lnTo>
                    <a:pt x="50" y="429"/>
                  </a:lnTo>
                  <a:lnTo>
                    <a:pt x="48" y="429"/>
                  </a:lnTo>
                  <a:lnTo>
                    <a:pt x="48" y="426"/>
                  </a:lnTo>
                  <a:lnTo>
                    <a:pt x="47" y="426"/>
                  </a:lnTo>
                  <a:lnTo>
                    <a:pt x="48" y="424"/>
                  </a:lnTo>
                  <a:lnTo>
                    <a:pt x="50" y="424"/>
                  </a:lnTo>
                  <a:lnTo>
                    <a:pt x="51" y="424"/>
                  </a:lnTo>
                  <a:lnTo>
                    <a:pt x="51" y="423"/>
                  </a:lnTo>
                  <a:lnTo>
                    <a:pt x="51" y="421"/>
                  </a:lnTo>
                  <a:lnTo>
                    <a:pt x="51" y="420"/>
                  </a:lnTo>
                  <a:lnTo>
                    <a:pt x="53" y="420"/>
                  </a:lnTo>
                  <a:lnTo>
                    <a:pt x="53" y="418"/>
                  </a:lnTo>
                  <a:lnTo>
                    <a:pt x="53" y="417"/>
                  </a:lnTo>
                  <a:lnTo>
                    <a:pt x="54" y="417"/>
                  </a:lnTo>
                  <a:lnTo>
                    <a:pt x="54" y="415"/>
                  </a:lnTo>
                  <a:lnTo>
                    <a:pt x="54" y="414"/>
                  </a:lnTo>
                  <a:lnTo>
                    <a:pt x="56" y="412"/>
                  </a:lnTo>
                  <a:lnTo>
                    <a:pt x="56" y="411"/>
                  </a:lnTo>
                  <a:lnTo>
                    <a:pt x="57" y="411"/>
                  </a:lnTo>
                  <a:lnTo>
                    <a:pt x="56" y="411"/>
                  </a:lnTo>
                  <a:lnTo>
                    <a:pt x="54" y="409"/>
                  </a:lnTo>
                  <a:lnTo>
                    <a:pt x="54" y="408"/>
                  </a:lnTo>
                  <a:lnTo>
                    <a:pt x="51" y="405"/>
                  </a:lnTo>
                  <a:lnTo>
                    <a:pt x="50" y="405"/>
                  </a:lnTo>
                  <a:lnTo>
                    <a:pt x="48" y="405"/>
                  </a:lnTo>
                  <a:lnTo>
                    <a:pt x="44" y="403"/>
                  </a:lnTo>
                  <a:lnTo>
                    <a:pt x="42" y="403"/>
                  </a:lnTo>
                  <a:lnTo>
                    <a:pt x="44" y="400"/>
                  </a:lnTo>
                  <a:lnTo>
                    <a:pt x="44" y="399"/>
                  </a:lnTo>
                  <a:lnTo>
                    <a:pt x="45" y="399"/>
                  </a:lnTo>
                  <a:lnTo>
                    <a:pt x="44" y="397"/>
                  </a:lnTo>
                  <a:lnTo>
                    <a:pt x="45" y="395"/>
                  </a:lnTo>
                  <a:lnTo>
                    <a:pt x="47" y="395"/>
                  </a:lnTo>
                  <a:lnTo>
                    <a:pt x="47" y="394"/>
                  </a:lnTo>
                  <a:lnTo>
                    <a:pt x="48" y="394"/>
                  </a:lnTo>
                  <a:lnTo>
                    <a:pt x="50" y="394"/>
                  </a:lnTo>
                  <a:lnTo>
                    <a:pt x="50" y="392"/>
                  </a:lnTo>
                  <a:lnTo>
                    <a:pt x="51" y="391"/>
                  </a:lnTo>
                  <a:lnTo>
                    <a:pt x="50" y="388"/>
                  </a:lnTo>
                  <a:lnTo>
                    <a:pt x="50" y="386"/>
                  </a:lnTo>
                  <a:lnTo>
                    <a:pt x="50" y="385"/>
                  </a:lnTo>
                  <a:lnTo>
                    <a:pt x="48" y="383"/>
                  </a:lnTo>
                  <a:lnTo>
                    <a:pt x="45" y="383"/>
                  </a:lnTo>
                  <a:lnTo>
                    <a:pt x="42" y="383"/>
                  </a:lnTo>
                  <a:lnTo>
                    <a:pt x="42" y="385"/>
                  </a:lnTo>
                  <a:lnTo>
                    <a:pt x="41" y="385"/>
                  </a:lnTo>
                  <a:lnTo>
                    <a:pt x="39" y="386"/>
                  </a:lnTo>
                  <a:lnTo>
                    <a:pt x="38" y="386"/>
                  </a:lnTo>
                  <a:lnTo>
                    <a:pt x="38" y="385"/>
                  </a:lnTo>
                  <a:lnTo>
                    <a:pt x="36" y="383"/>
                  </a:lnTo>
                  <a:lnTo>
                    <a:pt x="36" y="382"/>
                  </a:lnTo>
                  <a:lnTo>
                    <a:pt x="36" y="379"/>
                  </a:lnTo>
                  <a:lnTo>
                    <a:pt x="35" y="377"/>
                  </a:lnTo>
                  <a:lnTo>
                    <a:pt x="35" y="376"/>
                  </a:lnTo>
                  <a:lnTo>
                    <a:pt x="33" y="374"/>
                  </a:lnTo>
                  <a:lnTo>
                    <a:pt x="33" y="373"/>
                  </a:lnTo>
                  <a:lnTo>
                    <a:pt x="33" y="371"/>
                  </a:lnTo>
                  <a:lnTo>
                    <a:pt x="35" y="371"/>
                  </a:lnTo>
                  <a:lnTo>
                    <a:pt x="35" y="370"/>
                  </a:lnTo>
                  <a:lnTo>
                    <a:pt x="36" y="370"/>
                  </a:lnTo>
                  <a:lnTo>
                    <a:pt x="36" y="368"/>
                  </a:lnTo>
                  <a:lnTo>
                    <a:pt x="35" y="367"/>
                  </a:lnTo>
                  <a:lnTo>
                    <a:pt x="35" y="365"/>
                  </a:lnTo>
                  <a:lnTo>
                    <a:pt x="33" y="365"/>
                  </a:lnTo>
                  <a:lnTo>
                    <a:pt x="35" y="364"/>
                  </a:lnTo>
                  <a:lnTo>
                    <a:pt x="35" y="362"/>
                  </a:lnTo>
                  <a:lnTo>
                    <a:pt x="38" y="362"/>
                  </a:lnTo>
                  <a:lnTo>
                    <a:pt x="36" y="361"/>
                  </a:lnTo>
                  <a:lnTo>
                    <a:pt x="35" y="359"/>
                  </a:lnTo>
                  <a:lnTo>
                    <a:pt x="35" y="361"/>
                  </a:lnTo>
                  <a:lnTo>
                    <a:pt x="33" y="361"/>
                  </a:lnTo>
                  <a:lnTo>
                    <a:pt x="32" y="364"/>
                  </a:lnTo>
                  <a:lnTo>
                    <a:pt x="30" y="365"/>
                  </a:lnTo>
                  <a:lnTo>
                    <a:pt x="29" y="367"/>
                  </a:lnTo>
                  <a:lnTo>
                    <a:pt x="27" y="367"/>
                  </a:lnTo>
                  <a:lnTo>
                    <a:pt x="26" y="365"/>
                  </a:lnTo>
                  <a:lnTo>
                    <a:pt x="27" y="362"/>
                  </a:lnTo>
                  <a:lnTo>
                    <a:pt x="26" y="362"/>
                  </a:lnTo>
                  <a:lnTo>
                    <a:pt x="26" y="361"/>
                  </a:lnTo>
                  <a:lnTo>
                    <a:pt x="27" y="361"/>
                  </a:lnTo>
                  <a:lnTo>
                    <a:pt x="27" y="359"/>
                  </a:lnTo>
                  <a:lnTo>
                    <a:pt x="26" y="359"/>
                  </a:lnTo>
                  <a:lnTo>
                    <a:pt x="24" y="361"/>
                  </a:lnTo>
                  <a:lnTo>
                    <a:pt x="23" y="361"/>
                  </a:lnTo>
                  <a:lnTo>
                    <a:pt x="21" y="362"/>
                  </a:lnTo>
                  <a:lnTo>
                    <a:pt x="20" y="361"/>
                  </a:lnTo>
                  <a:lnTo>
                    <a:pt x="20" y="359"/>
                  </a:lnTo>
                  <a:lnTo>
                    <a:pt x="21" y="359"/>
                  </a:lnTo>
                  <a:lnTo>
                    <a:pt x="21" y="358"/>
                  </a:lnTo>
                  <a:lnTo>
                    <a:pt x="23" y="358"/>
                  </a:lnTo>
                  <a:lnTo>
                    <a:pt x="21" y="356"/>
                  </a:lnTo>
                  <a:lnTo>
                    <a:pt x="23" y="355"/>
                  </a:lnTo>
                  <a:lnTo>
                    <a:pt x="21" y="355"/>
                  </a:lnTo>
                  <a:lnTo>
                    <a:pt x="21" y="353"/>
                  </a:lnTo>
                  <a:lnTo>
                    <a:pt x="20" y="352"/>
                  </a:lnTo>
                  <a:lnTo>
                    <a:pt x="20" y="350"/>
                  </a:lnTo>
                  <a:lnTo>
                    <a:pt x="20" y="349"/>
                  </a:lnTo>
                  <a:lnTo>
                    <a:pt x="21" y="350"/>
                  </a:lnTo>
                  <a:lnTo>
                    <a:pt x="21" y="349"/>
                  </a:lnTo>
                  <a:lnTo>
                    <a:pt x="23" y="349"/>
                  </a:lnTo>
                  <a:lnTo>
                    <a:pt x="24" y="349"/>
                  </a:lnTo>
                  <a:lnTo>
                    <a:pt x="23" y="347"/>
                  </a:lnTo>
                  <a:lnTo>
                    <a:pt x="23" y="346"/>
                  </a:lnTo>
                  <a:lnTo>
                    <a:pt x="21" y="346"/>
                  </a:lnTo>
                  <a:lnTo>
                    <a:pt x="21" y="344"/>
                  </a:lnTo>
                  <a:lnTo>
                    <a:pt x="20" y="342"/>
                  </a:lnTo>
                  <a:lnTo>
                    <a:pt x="20" y="341"/>
                  </a:lnTo>
                  <a:lnTo>
                    <a:pt x="20" y="339"/>
                  </a:lnTo>
                  <a:lnTo>
                    <a:pt x="20" y="336"/>
                  </a:lnTo>
                  <a:lnTo>
                    <a:pt x="20" y="335"/>
                  </a:lnTo>
                  <a:lnTo>
                    <a:pt x="20" y="333"/>
                  </a:lnTo>
                  <a:lnTo>
                    <a:pt x="18" y="332"/>
                  </a:lnTo>
                  <a:lnTo>
                    <a:pt x="18" y="330"/>
                  </a:lnTo>
                  <a:lnTo>
                    <a:pt x="18" y="329"/>
                  </a:lnTo>
                  <a:lnTo>
                    <a:pt x="18" y="327"/>
                  </a:lnTo>
                  <a:lnTo>
                    <a:pt x="17" y="327"/>
                  </a:lnTo>
                  <a:lnTo>
                    <a:pt x="15" y="327"/>
                  </a:lnTo>
                  <a:lnTo>
                    <a:pt x="17" y="326"/>
                  </a:lnTo>
                  <a:lnTo>
                    <a:pt x="17" y="324"/>
                  </a:lnTo>
                  <a:lnTo>
                    <a:pt x="18" y="323"/>
                  </a:lnTo>
                  <a:lnTo>
                    <a:pt x="18" y="320"/>
                  </a:lnTo>
                  <a:lnTo>
                    <a:pt x="18" y="318"/>
                  </a:lnTo>
                  <a:lnTo>
                    <a:pt x="18" y="317"/>
                  </a:lnTo>
                  <a:lnTo>
                    <a:pt x="17" y="315"/>
                  </a:lnTo>
                  <a:lnTo>
                    <a:pt x="17" y="314"/>
                  </a:lnTo>
                  <a:lnTo>
                    <a:pt x="17" y="312"/>
                  </a:lnTo>
                  <a:lnTo>
                    <a:pt x="17" y="311"/>
                  </a:lnTo>
                  <a:lnTo>
                    <a:pt x="17" y="309"/>
                  </a:lnTo>
                  <a:lnTo>
                    <a:pt x="15" y="309"/>
                  </a:lnTo>
                  <a:lnTo>
                    <a:pt x="14" y="309"/>
                  </a:lnTo>
                  <a:lnTo>
                    <a:pt x="15" y="308"/>
                  </a:lnTo>
                  <a:lnTo>
                    <a:pt x="15" y="306"/>
                  </a:lnTo>
                  <a:lnTo>
                    <a:pt x="17" y="305"/>
                  </a:lnTo>
                  <a:lnTo>
                    <a:pt x="15" y="303"/>
                  </a:lnTo>
                  <a:lnTo>
                    <a:pt x="17" y="302"/>
                  </a:lnTo>
                  <a:lnTo>
                    <a:pt x="15" y="300"/>
                  </a:lnTo>
                  <a:lnTo>
                    <a:pt x="15" y="299"/>
                  </a:lnTo>
                  <a:lnTo>
                    <a:pt x="15" y="297"/>
                  </a:lnTo>
                  <a:lnTo>
                    <a:pt x="15" y="296"/>
                  </a:lnTo>
                  <a:lnTo>
                    <a:pt x="15" y="294"/>
                  </a:lnTo>
                  <a:lnTo>
                    <a:pt x="14" y="294"/>
                  </a:lnTo>
                  <a:lnTo>
                    <a:pt x="15" y="294"/>
                  </a:lnTo>
                  <a:lnTo>
                    <a:pt x="15" y="291"/>
                  </a:lnTo>
                  <a:lnTo>
                    <a:pt x="15" y="289"/>
                  </a:lnTo>
                  <a:lnTo>
                    <a:pt x="14" y="288"/>
                  </a:lnTo>
                  <a:lnTo>
                    <a:pt x="14" y="286"/>
                  </a:lnTo>
                  <a:lnTo>
                    <a:pt x="14" y="285"/>
                  </a:lnTo>
                  <a:lnTo>
                    <a:pt x="15" y="285"/>
                  </a:lnTo>
                  <a:lnTo>
                    <a:pt x="17" y="285"/>
                  </a:lnTo>
                  <a:lnTo>
                    <a:pt x="18" y="286"/>
                  </a:lnTo>
                  <a:lnTo>
                    <a:pt x="18" y="288"/>
                  </a:lnTo>
                  <a:lnTo>
                    <a:pt x="20" y="288"/>
                  </a:lnTo>
                  <a:lnTo>
                    <a:pt x="21" y="288"/>
                  </a:lnTo>
                  <a:lnTo>
                    <a:pt x="23" y="288"/>
                  </a:lnTo>
                  <a:lnTo>
                    <a:pt x="24" y="286"/>
                  </a:lnTo>
                  <a:lnTo>
                    <a:pt x="23" y="285"/>
                  </a:lnTo>
                  <a:lnTo>
                    <a:pt x="23" y="283"/>
                  </a:lnTo>
                  <a:lnTo>
                    <a:pt x="21" y="283"/>
                  </a:lnTo>
                  <a:lnTo>
                    <a:pt x="20" y="283"/>
                  </a:lnTo>
                  <a:lnTo>
                    <a:pt x="20" y="282"/>
                  </a:lnTo>
                  <a:lnTo>
                    <a:pt x="20" y="280"/>
                  </a:lnTo>
                  <a:lnTo>
                    <a:pt x="20" y="279"/>
                  </a:lnTo>
                  <a:lnTo>
                    <a:pt x="21" y="277"/>
                  </a:lnTo>
                  <a:lnTo>
                    <a:pt x="20" y="274"/>
                  </a:lnTo>
                  <a:lnTo>
                    <a:pt x="18" y="273"/>
                  </a:lnTo>
                  <a:lnTo>
                    <a:pt x="18" y="271"/>
                  </a:lnTo>
                  <a:lnTo>
                    <a:pt x="18" y="270"/>
                  </a:lnTo>
                  <a:lnTo>
                    <a:pt x="18" y="268"/>
                  </a:lnTo>
                  <a:lnTo>
                    <a:pt x="18" y="265"/>
                  </a:lnTo>
                  <a:lnTo>
                    <a:pt x="18" y="264"/>
                  </a:lnTo>
                  <a:lnTo>
                    <a:pt x="18" y="262"/>
                  </a:lnTo>
                  <a:lnTo>
                    <a:pt x="17" y="261"/>
                  </a:lnTo>
                  <a:lnTo>
                    <a:pt x="15" y="261"/>
                  </a:lnTo>
                  <a:lnTo>
                    <a:pt x="12" y="259"/>
                  </a:lnTo>
                  <a:lnTo>
                    <a:pt x="11" y="261"/>
                  </a:lnTo>
                  <a:lnTo>
                    <a:pt x="8" y="261"/>
                  </a:lnTo>
                  <a:lnTo>
                    <a:pt x="6" y="262"/>
                  </a:lnTo>
                  <a:lnTo>
                    <a:pt x="5" y="262"/>
                  </a:lnTo>
                  <a:lnTo>
                    <a:pt x="3" y="262"/>
                  </a:lnTo>
                  <a:lnTo>
                    <a:pt x="1" y="261"/>
                  </a:lnTo>
                  <a:lnTo>
                    <a:pt x="0" y="259"/>
                  </a:lnTo>
                  <a:lnTo>
                    <a:pt x="0" y="258"/>
                  </a:lnTo>
                  <a:lnTo>
                    <a:pt x="1" y="256"/>
                  </a:lnTo>
                  <a:lnTo>
                    <a:pt x="3" y="255"/>
                  </a:lnTo>
                  <a:lnTo>
                    <a:pt x="3" y="253"/>
                  </a:lnTo>
                  <a:lnTo>
                    <a:pt x="5" y="250"/>
                  </a:lnTo>
                  <a:lnTo>
                    <a:pt x="6" y="250"/>
                  </a:lnTo>
                  <a:lnTo>
                    <a:pt x="8" y="249"/>
                  </a:lnTo>
                  <a:lnTo>
                    <a:pt x="8" y="244"/>
                  </a:lnTo>
                  <a:lnTo>
                    <a:pt x="8" y="243"/>
                  </a:lnTo>
                  <a:lnTo>
                    <a:pt x="8" y="241"/>
                  </a:lnTo>
                  <a:lnTo>
                    <a:pt x="8" y="240"/>
                  </a:lnTo>
                  <a:lnTo>
                    <a:pt x="8" y="236"/>
                  </a:lnTo>
                  <a:lnTo>
                    <a:pt x="8" y="235"/>
                  </a:lnTo>
                  <a:lnTo>
                    <a:pt x="9" y="235"/>
                  </a:lnTo>
                  <a:lnTo>
                    <a:pt x="11" y="232"/>
                  </a:lnTo>
                  <a:lnTo>
                    <a:pt x="11" y="230"/>
                  </a:lnTo>
                  <a:lnTo>
                    <a:pt x="12" y="229"/>
                  </a:lnTo>
                  <a:lnTo>
                    <a:pt x="14" y="227"/>
                  </a:lnTo>
                  <a:lnTo>
                    <a:pt x="15" y="227"/>
                  </a:lnTo>
                  <a:lnTo>
                    <a:pt x="18" y="227"/>
                  </a:lnTo>
                  <a:lnTo>
                    <a:pt x="20" y="226"/>
                  </a:lnTo>
                  <a:lnTo>
                    <a:pt x="23" y="226"/>
                  </a:lnTo>
                  <a:lnTo>
                    <a:pt x="26" y="226"/>
                  </a:lnTo>
                  <a:lnTo>
                    <a:pt x="26" y="224"/>
                  </a:lnTo>
                  <a:lnTo>
                    <a:pt x="27" y="224"/>
                  </a:lnTo>
                  <a:lnTo>
                    <a:pt x="29" y="224"/>
                  </a:lnTo>
                  <a:lnTo>
                    <a:pt x="32" y="223"/>
                  </a:lnTo>
                  <a:lnTo>
                    <a:pt x="32" y="224"/>
                  </a:lnTo>
                  <a:lnTo>
                    <a:pt x="33" y="224"/>
                  </a:lnTo>
                  <a:lnTo>
                    <a:pt x="35" y="224"/>
                  </a:lnTo>
                  <a:lnTo>
                    <a:pt x="36" y="224"/>
                  </a:lnTo>
                  <a:lnTo>
                    <a:pt x="38" y="224"/>
                  </a:lnTo>
                  <a:lnTo>
                    <a:pt x="38" y="223"/>
                  </a:lnTo>
                  <a:lnTo>
                    <a:pt x="39" y="220"/>
                  </a:lnTo>
                  <a:lnTo>
                    <a:pt x="41" y="220"/>
                  </a:lnTo>
                  <a:lnTo>
                    <a:pt x="42" y="220"/>
                  </a:lnTo>
                  <a:lnTo>
                    <a:pt x="45" y="220"/>
                  </a:lnTo>
                  <a:lnTo>
                    <a:pt x="47" y="220"/>
                  </a:lnTo>
                  <a:lnTo>
                    <a:pt x="48" y="221"/>
                  </a:lnTo>
                  <a:lnTo>
                    <a:pt x="51" y="224"/>
                  </a:lnTo>
                  <a:lnTo>
                    <a:pt x="53" y="224"/>
                  </a:lnTo>
                  <a:lnTo>
                    <a:pt x="54" y="226"/>
                  </a:lnTo>
                  <a:lnTo>
                    <a:pt x="56" y="224"/>
                  </a:lnTo>
                  <a:lnTo>
                    <a:pt x="57" y="224"/>
                  </a:lnTo>
                  <a:lnTo>
                    <a:pt x="57" y="226"/>
                  </a:lnTo>
                  <a:lnTo>
                    <a:pt x="57" y="227"/>
                  </a:lnTo>
                  <a:lnTo>
                    <a:pt x="57" y="229"/>
                  </a:lnTo>
                  <a:lnTo>
                    <a:pt x="56" y="230"/>
                  </a:lnTo>
                  <a:lnTo>
                    <a:pt x="56" y="232"/>
                  </a:lnTo>
                  <a:lnTo>
                    <a:pt x="54" y="235"/>
                  </a:lnTo>
                  <a:lnTo>
                    <a:pt x="56" y="236"/>
                  </a:lnTo>
                  <a:lnTo>
                    <a:pt x="56" y="238"/>
                  </a:lnTo>
                  <a:lnTo>
                    <a:pt x="57" y="236"/>
                  </a:lnTo>
                  <a:lnTo>
                    <a:pt x="57" y="235"/>
                  </a:lnTo>
                  <a:lnTo>
                    <a:pt x="59" y="235"/>
                  </a:lnTo>
                  <a:lnTo>
                    <a:pt x="61" y="233"/>
                  </a:lnTo>
                  <a:lnTo>
                    <a:pt x="59" y="233"/>
                  </a:lnTo>
                  <a:lnTo>
                    <a:pt x="61" y="230"/>
                  </a:lnTo>
                  <a:lnTo>
                    <a:pt x="62" y="229"/>
                  </a:lnTo>
                  <a:lnTo>
                    <a:pt x="64" y="226"/>
                  </a:lnTo>
                  <a:lnTo>
                    <a:pt x="64" y="224"/>
                  </a:lnTo>
                  <a:lnTo>
                    <a:pt x="64" y="223"/>
                  </a:lnTo>
                  <a:lnTo>
                    <a:pt x="65" y="223"/>
                  </a:lnTo>
                  <a:lnTo>
                    <a:pt x="67" y="223"/>
                  </a:lnTo>
                  <a:lnTo>
                    <a:pt x="67" y="221"/>
                  </a:lnTo>
                  <a:lnTo>
                    <a:pt x="68" y="221"/>
                  </a:lnTo>
                  <a:lnTo>
                    <a:pt x="70" y="220"/>
                  </a:lnTo>
                  <a:lnTo>
                    <a:pt x="70" y="218"/>
                  </a:lnTo>
                  <a:lnTo>
                    <a:pt x="70" y="217"/>
                  </a:lnTo>
                  <a:lnTo>
                    <a:pt x="68" y="217"/>
                  </a:lnTo>
                  <a:lnTo>
                    <a:pt x="68" y="215"/>
                  </a:lnTo>
                  <a:lnTo>
                    <a:pt x="67" y="214"/>
                  </a:lnTo>
                  <a:lnTo>
                    <a:pt x="68" y="214"/>
                  </a:lnTo>
                  <a:lnTo>
                    <a:pt x="70" y="214"/>
                  </a:lnTo>
                  <a:lnTo>
                    <a:pt x="71" y="214"/>
                  </a:lnTo>
                  <a:lnTo>
                    <a:pt x="71" y="212"/>
                  </a:lnTo>
                  <a:lnTo>
                    <a:pt x="73" y="212"/>
                  </a:lnTo>
                  <a:lnTo>
                    <a:pt x="74" y="212"/>
                  </a:lnTo>
                  <a:lnTo>
                    <a:pt x="76" y="212"/>
                  </a:lnTo>
                  <a:lnTo>
                    <a:pt x="76" y="211"/>
                  </a:lnTo>
                  <a:lnTo>
                    <a:pt x="76" y="209"/>
                  </a:lnTo>
                  <a:lnTo>
                    <a:pt x="79" y="209"/>
                  </a:lnTo>
                  <a:lnTo>
                    <a:pt x="79" y="208"/>
                  </a:lnTo>
                  <a:lnTo>
                    <a:pt x="80" y="209"/>
                  </a:lnTo>
                  <a:lnTo>
                    <a:pt x="82" y="209"/>
                  </a:lnTo>
                  <a:lnTo>
                    <a:pt x="83" y="209"/>
                  </a:lnTo>
                  <a:lnTo>
                    <a:pt x="85" y="211"/>
                  </a:lnTo>
                  <a:lnTo>
                    <a:pt x="86" y="212"/>
                  </a:lnTo>
                  <a:lnTo>
                    <a:pt x="88" y="212"/>
                  </a:lnTo>
                  <a:lnTo>
                    <a:pt x="89" y="214"/>
                  </a:lnTo>
                  <a:lnTo>
                    <a:pt x="91" y="214"/>
                  </a:lnTo>
                  <a:lnTo>
                    <a:pt x="94" y="214"/>
                  </a:lnTo>
                  <a:lnTo>
                    <a:pt x="94" y="212"/>
                  </a:lnTo>
                  <a:lnTo>
                    <a:pt x="95" y="212"/>
                  </a:lnTo>
                  <a:lnTo>
                    <a:pt x="97" y="212"/>
                  </a:lnTo>
                  <a:lnTo>
                    <a:pt x="100" y="212"/>
                  </a:lnTo>
                  <a:lnTo>
                    <a:pt x="101" y="214"/>
                  </a:lnTo>
                  <a:lnTo>
                    <a:pt x="103" y="214"/>
                  </a:lnTo>
                  <a:lnTo>
                    <a:pt x="104" y="215"/>
                  </a:lnTo>
                  <a:lnTo>
                    <a:pt x="106" y="217"/>
                  </a:lnTo>
                  <a:lnTo>
                    <a:pt x="109" y="215"/>
                  </a:lnTo>
                  <a:lnTo>
                    <a:pt x="112" y="212"/>
                  </a:lnTo>
                  <a:lnTo>
                    <a:pt x="113" y="212"/>
                  </a:lnTo>
                  <a:lnTo>
                    <a:pt x="113" y="214"/>
                  </a:lnTo>
                  <a:lnTo>
                    <a:pt x="115" y="214"/>
                  </a:lnTo>
                  <a:lnTo>
                    <a:pt x="117" y="217"/>
                  </a:lnTo>
                  <a:lnTo>
                    <a:pt x="118" y="217"/>
                  </a:lnTo>
                  <a:lnTo>
                    <a:pt x="121" y="217"/>
                  </a:lnTo>
                  <a:lnTo>
                    <a:pt x="124" y="217"/>
                  </a:lnTo>
                  <a:lnTo>
                    <a:pt x="126" y="217"/>
                  </a:lnTo>
                  <a:lnTo>
                    <a:pt x="127" y="217"/>
                  </a:lnTo>
                  <a:lnTo>
                    <a:pt x="127" y="218"/>
                  </a:lnTo>
                  <a:lnTo>
                    <a:pt x="129" y="218"/>
                  </a:lnTo>
                  <a:lnTo>
                    <a:pt x="129" y="220"/>
                  </a:lnTo>
                  <a:lnTo>
                    <a:pt x="130" y="223"/>
                  </a:lnTo>
                  <a:lnTo>
                    <a:pt x="132" y="224"/>
                  </a:lnTo>
                  <a:lnTo>
                    <a:pt x="132" y="227"/>
                  </a:lnTo>
                  <a:lnTo>
                    <a:pt x="133" y="232"/>
                  </a:lnTo>
                  <a:lnTo>
                    <a:pt x="135" y="233"/>
                  </a:lnTo>
                  <a:lnTo>
                    <a:pt x="136" y="236"/>
                  </a:lnTo>
                  <a:lnTo>
                    <a:pt x="138" y="240"/>
                  </a:lnTo>
                  <a:lnTo>
                    <a:pt x="139" y="240"/>
                  </a:lnTo>
                  <a:lnTo>
                    <a:pt x="141" y="241"/>
                  </a:lnTo>
                  <a:lnTo>
                    <a:pt x="144" y="240"/>
                  </a:lnTo>
                  <a:lnTo>
                    <a:pt x="145" y="240"/>
                  </a:lnTo>
                  <a:lnTo>
                    <a:pt x="148" y="240"/>
                  </a:lnTo>
                  <a:lnTo>
                    <a:pt x="150" y="240"/>
                  </a:lnTo>
                  <a:lnTo>
                    <a:pt x="150" y="238"/>
                  </a:lnTo>
                  <a:lnTo>
                    <a:pt x="151" y="238"/>
                  </a:lnTo>
                  <a:lnTo>
                    <a:pt x="153" y="238"/>
                  </a:lnTo>
                  <a:lnTo>
                    <a:pt x="154" y="238"/>
                  </a:lnTo>
                  <a:lnTo>
                    <a:pt x="156" y="238"/>
                  </a:lnTo>
                  <a:lnTo>
                    <a:pt x="156" y="236"/>
                  </a:lnTo>
                  <a:lnTo>
                    <a:pt x="157" y="236"/>
                  </a:lnTo>
                  <a:lnTo>
                    <a:pt x="159" y="236"/>
                  </a:lnTo>
                  <a:lnTo>
                    <a:pt x="160" y="235"/>
                  </a:lnTo>
                  <a:lnTo>
                    <a:pt x="163" y="235"/>
                  </a:lnTo>
                  <a:lnTo>
                    <a:pt x="165" y="235"/>
                  </a:lnTo>
                  <a:lnTo>
                    <a:pt x="166" y="235"/>
                  </a:lnTo>
                  <a:lnTo>
                    <a:pt x="168" y="235"/>
                  </a:lnTo>
                  <a:lnTo>
                    <a:pt x="168" y="233"/>
                  </a:lnTo>
                  <a:lnTo>
                    <a:pt x="171" y="235"/>
                  </a:lnTo>
                  <a:lnTo>
                    <a:pt x="173" y="235"/>
                  </a:lnTo>
                  <a:lnTo>
                    <a:pt x="173" y="233"/>
                  </a:lnTo>
                  <a:lnTo>
                    <a:pt x="173" y="232"/>
                  </a:lnTo>
                  <a:lnTo>
                    <a:pt x="174" y="229"/>
                  </a:lnTo>
                  <a:lnTo>
                    <a:pt x="174" y="227"/>
                  </a:lnTo>
                  <a:lnTo>
                    <a:pt x="174" y="226"/>
                  </a:lnTo>
                  <a:lnTo>
                    <a:pt x="173" y="221"/>
                  </a:lnTo>
                  <a:lnTo>
                    <a:pt x="171" y="217"/>
                  </a:lnTo>
                  <a:lnTo>
                    <a:pt x="171" y="214"/>
                  </a:lnTo>
                  <a:lnTo>
                    <a:pt x="171" y="211"/>
                  </a:lnTo>
                  <a:lnTo>
                    <a:pt x="171" y="209"/>
                  </a:lnTo>
                  <a:lnTo>
                    <a:pt x="173" y="208"/>
                  </a:lnTo>
                  <a:lnTo>
                    <a:pt x="174" y="208"/>
                  </a:lnTo>
                  <a:lnTo>
                    <a:pt x="176" y="208"/>
                  </a:lnTo>
                  <a:lnTo>
                    <a:pt x="176" y="206"/>
                  </a:lnTo>
                  <a:lnTo>
                    <a:pt x="177" y="205"/>
                  </a:lnTo>
                  <a:lnTo>
                    <a:pt x="177" y="202"/>
                  </a:lnTo>
                  <a:lnTo>
                    <a:pt x="177" y="199"/>
                  </a:lnTo>
                  <a:lnTo>
                    <a:pt x="176" y="199"/>
                  </a:lnTo>
                  <a:lnTo>
                    <a:pt x="173" y="199"/>
                  </a:lnTo>
                  <a:lnTo>
                    <a:pt x="169" y="199"/>
                  </a:lnTo>
                  <a:lnTo>
                    <a:pt x="168" y="196"/>
                  </a:lnTo>
                  <a:lnTo>
                    <a:pt x="166" y="196"/>
                  </a:lnTo>
                  <a:lnTo>
                    <a:pt x="168" y="194"/>
                  </a:lnTo>
                  <a:lnTo>
                    <a:pt x="168" y="191"/>
                  </a:lnTo>
                  <a:lnTo>
                    <a:pt x="168" y="188"/>
                  </a:lnTo>
                  <a:lnTo>
                    <a:pt x="168" y="187"/>
                  </a:lnTo>
                  <a:lnTo>
                    <a:pt x="169" y="187"/>
                  </a:lnTo>
                  <a:lnTo>
                    <a:pt x="169" y="185"/>
                  </a:lnTo>
                  <a:lnTo>
                    <a:pt x="171" y="185"/>
                  </a:lnTo>
                  <a:lnTo>
                    <a:pt x="173" y="185"/>
                  </a:lnTo>
                  <a:lnTo>
                    <a:pt x="173" y="183"/>
                  </a:lnTo>
                  <a:lnTo>
                    <a:pt x="171" y="182"/>
                  </a:lnTo>
                  <a:lnTo>
                    <a:pt x="169" y="179"/>
                  </a:lnTo>
                  <a:lnTo>
                    <a:pt x="168" y="176"/>
                  </a:lnTo>
                  <a:lnTo>
                    <a:pt x="169" y="176"/>
                  </a:lnTo>
                  <a:lnTo>
                    <a:pt x="168" y="173"/>
                  </a:lnTo>
                  <a:lnTo>
                    <a:pt x="168" y="171"/>
                  </a:lnTo>
                  <a:lnTo>
                    <a:pt x="166" y="171"/>
                  </a:lnTo>
                  <a:lnTo>
                    <a:pt x="166" y="170"/>
                  </a:lnTo>
                  <a:lnTo>
                    <a:pt x="166" y="167"/>
                  </a:lnTo>
                  <a:lnTo>
                    <a:pt x="166" y="165"/>
                  </a:lnTo>
                  <a:lnTo>
                    <a:pt x="168" y="164"/>
                  </a:lnTo>
                  <a:lnTo>
                    <a:pt x="166" y="162"/>
                  </a:lnTo>
                  <a:lnTo>
                    <a:pt x="168" y="161"/>
                  </a:lnTo>
                  <a:lnTo>
                    <a:pt x="169" y="164"/>
                  </a:lnTo>
                  <a:lnTo>
                    <a:pt x="171" y="165"/>
                  </a:lnTo>
                  <a:lnTo>
                    <a:pt x="173" y="165"/>
                  </a:lnTo>
                  <a:lnTo>
                    <a:pt x="174" y="167"/>
                  </a:lnTo>
                  <a:lnTo>
                    <a:pt x="176" y="165"/>
                  </a:lnTo>
                  <a:lnTo>
                    <a:pt x="177" y="165"/>
                  </a:lnTo>
                  <a:lnTo>
                    <a:pt x="179" y="165"/>
                  </a:lnTo>
                  <a:lnTo>
                    <a:pt x="180" y="167"/>
                  </a:lnTo>
                  <a:lnTo>
                    <a:pt x="180" y="168"/>
                  </a:lnTo>
                  <a:lnTo>
                    <a:pt x="180" y="170"/>
                  </a:lnTo>
                  <a:lnTo>
                    <a:pt x="182" y="170"/>
                  </a:lnTo>
                  <a:lnTo>
                    <a:pt x="183" y="170"/>
                  </a:lnTo>
                  <a:lnTo>
                    <a:pt x="183" y="168"/>
                  </a:lnTo>
                  <a:lnTo>
                    <a:pt x="186" y="168"/>
                  </a:lnTo>
                  <a:lnTo>
                    <a:pt x="188" y="168"/>
                  </a:lnTo>
                  <a:lnTo>
                    <a:pt x="189" y="167"/>
                  </a:lnTo>
                  <a:lnTo>
                    <a:pt x="192" y="167"/>
                  </a:lnTo>
                  <a:lnTo>
                    <a:pt x="192" y="168"/>
                  </a:lnTo>
                  <a:lnTo>
                    <a:pt x="194" y="170"/>
                  </a:lnTo>
                  <a:lnTo>
                    <a:pt x="194" y="171"/>
                  </a:lnTo>
                  <a:lnTo>
                    <a:pt x="195" y="171"/>
                  </a:lnTo>
                  <a:lnTo>
                    <a:pt x="197" y="171"/>
                  </a:lnTo>
                  <a:lnTo>
                    <a:pt x="198" y="170"/>
                  </a:lnTo>
                  <a:lnTo>
                    <a:pt x="198" y="171"/>
                  </a:lnTo>
                  <a:lnTo>
                    <a:pt x="201" y="171"/>
                  </a:lnTo>
                  <a:lnTo>
                    <a:pt x="203" y="170"/>
                  </a:lnTo>
                  <a:lnTo>
                    <a:pt x="204" y="170"/>
                  </a:lnTo>
                  <a:lnTo>
                    <a:pt x="204" y="171"/>
                  </a:lnTo>
                  <a:lnTo>
                    <a:pt x="206" y="171"/>
                  </a:lnTo>
                  <a:lnTo>
                    <a:pt x="207" y="171"/>
                  </a:lnTo>
                  <a:lnTo>
                    <a:pt x="207" y="170"/>
                  </a:lnTo>
                  <a:lnTo>
                    <a:pt x="207" y="168"/>
                  </a:lnTo>
                  <a:lnTo>
                    <a:pt x="206" y="168"/>
                  </a:lnTo>
                  <a:lnTo>
                    <a:pt x="207" y="168"/>
                  </a:lnTo>
                  <a:lnTo>
                    <a:pt x="207" y="167"/>
                  </a:lnTo>
                  <a:lnTo>
                    <a:pt x="209" y="167"/>
                  </a:lnTo>
                  <a:lnTo>
                    <a:pt x="210" y="165"/>
                  </a:lnTo>
                  <a:lnTo>
                    <a:pt x="212" y="165"/>
                  </a:lnTo>
                  <a:lnTo>
                    <a:pt x="215" y="165"/>
                  </a:lnTo>
                  <a:lnTo>
                    <a:pt x="216" y="167"/>
                  </a:lnTo>
                  <a:lnTo>
                    <a:pt x="218" y="167"/>
                  </a:lnTo>
                  <a:lnTo>
                    <a:pt x="219" y="165"/>
                  </a:lnTo>
                  <a:lnTo>
                    <a:pt x="221" y="162"/>
                  </a:lnTo>
                  <a:lnTo>
                    <a:pt x="219" y="162"/>
                  </a:lnTo>
                  <a:lnTo>
                    <a:pt x="216" y="161"/>
                  </a:lnTo>
                  <a:lnTo>
                    <a:pt x="215" y="159"/>
                  </a:lnTo>
                  <a:lnTo>
                    <a:pt x="213" y="159"/>
                  </a:lnTo>
                  <a:lnTo>
                    <a:pt x="212" y="158"/>
                  </a:lnTo>
                  <a:lnTo>
                    <a:pt x="212" y="156"/>
                  </a:lnTo>
                  <a:lnTo>
                    <a:pt x="213" y="155"/>
                  </a:lnTo>
                  <a:lnTo>
                    <a:pt x="213" y="153"/>
                  </a:lnTo>
                  <a:lnTo>
                    <a:pt x="215" y="152"/>
                  </a:lnTo>
                  <a:lnTo>
                    <a:pt x="215" y="150"/>
                  </a:lnTo>
                  <a:lnTo>
                    <a:pt x="215" y="149"/>
                  </a:lnTo>
                  <a:lnTo>
                    <a:pt x="216" y="149"/>
                  </a:lnTo>
                  <a:lnTo>
                    <a:pt x="216" y="147"/>
                  </a:lnTo>
                  <a:lnTo>
                    <a:pt x="218" y="147"/>
                  </a:lnTo>
                  <a:lnTo>
                    <a:pt x="219" y="147"/>
                  </a:lnTo>
                  <a:lnTo>
                    <a:pt x="221" y="146"/>
                  </a:lnTo>
                  <a:lnTo>
                    <a:pt x="222" y="146"/>
                  </a:lnTo>
                  <a:lnTo>
                    <a:pt x="225" y="144"/>
                  </a:lnTo>
                  <a:lnTo>
                    <a:pt x="225" y="143"/>
                  </a:lnTo>
                  <a:lnTo>
                    <a:pt x="227" y="144"/>
                  </a:lnTo>
                  <a:lnTo>
                    <a:pt x="228" y="144"/>
                  </a:lnTo>
                  <a:lnTo>
                    <a:pt x="230" y="143"/>
                  </a:lnTo>
                  <a:lnTo>
                    <a:pt x="232" y="143"/>
                  </a:lnTo>
                  <a:lnTo>
                    <a:pt x="233" y="140"/>
                  </a:lnTo>
                  <a:lnTo>
                    <a:pt x="235" y="138"/>
                  </a:lnTo>
                  <a:lnTo>
                    <a:pt x="235" y="137"/>
                  </a:lnTo>
                  <a:lnTo>
                    <a:pt x="236" y="137"/>
                  </a:lnTo>
                  <a:lnTo>
                    <a:pt x="238" y="137"/>
                  </a:lnTo>
                  <a:lnTo>
                    <a:pt x="238" y="135"/>
                  </a:lnTo>
                  <a:lnTo>
                    <a:pt x="239" y="135"/>
                  </a:lnTo>
                  <a:lnTo>
                    <a:pt x="241" y="135"/>
                  </a:lnTo>
                  <a:lnTo>
                    <a:pt x="241" y="134"/>
                  </a:lnTo>
                  <a:lnTo>
                    <a:pt x="242" y="132"/>
                  </a:lnTo>
                  <a:lnTo>
                    <a:pt x="244" y="130"/>
                  </a:lnTo>
                  <a:lnTo>
                    <a:pt x="244" y="129"/>
                  </a:lnTo>
                  <a:lnTo>
                    <a:pt x="245" y="129"/>
                  </a:lnTo>
                  <a:lnTo>
                    <a:pt x="245" y="127"/>
                  </a:lnTo>
                  <a:lnTo>
                    <a:pt x="247" y="126"/>
                  </a:lnTo>
                  <a:lnTo>
                    <a:pt x="245" y="124"/>
                  </a:lnTo>
                  <a:lnTo>
                    <a:pt x="245" y="123"/>
                  </a:lnTo>
                  <a:lnTo>
                    <a:pt x="245" y="121"/>
                  </a:lnTo>
                  <a:lnTo>
                    <a:pt x="247" y="120"/>
                  </a:lnTo>
                  <a:lnTo>
                    <a:pt x="245" y="120"/>
                  </a:lnTo>
                  <a:lnTo>
                    <a:pt x="245" y="118"/>
                  </a:lnTo>
                  <a:lnTo>
                    <a:pt x="245" y="117"/>
                  </a:lnTo>
                  <a:lnTo>
                    <a:pt x="245" y="115"/>
                  </a:lnTo>
                  <a:lnTo>
                    <a:pt x="245" y="114"/>
                  </a:lnTo>
                  <a:lnTo>
                    <a:pt x="245" y="112"/>
                  </a:lnTo>
                  <a:lnTo>
                    <a:pt x="247" y="112"/>
                  </a:lnTo>
                  <a:lnTo>
                    <a:pt x="245" y="111"/>
                  </a:lnTo>
                  <a:lnTo>
                    <a:pt x="245" y="109"/>
                  </a:lnTo>
                  <a:lnTo>
                    <a:pt x="244" y="108"/>
                  </a:lnTo>
                  <a:lnTo>
                    <a:pt x="242" y="108"/>
                  </a:lnTo>
                  <a:lnTo>
                    <a:pt x="241" y="106"/>
                  </a:lnTo>
                  <a:lnTo>
                    <a:pt x="241" y="105"/>
                  </a:lnTo>
                  <a:lnTo>
                    <a:pt x="242" y="103"/>
                  </a:lnTo>
                  <a:lnTo>
                    <a:pt x="245" y="102"/>
                  </a:lnTo>
                  <a:lnTo>
                    <a:pt x="245" y="100"/>
                  </a:lnTo>
                  <a:lnTo>
                    <a:pt x="245" y="97"/>
                  </a:lnTo>
                  <a:lnTo>
                    <a:pt x="247" y="94"/>
                  </a:lnTo>
                  <a:lnTo>
                    <a:pt x="247" y="91"/>
                  </a:lnTo>
                  <a:lnTo>
                    <a:pt x="248" y="90"/>
                  </a:lnTo>
                  <a:lnTo>
                    <a:pt x="248" y="87"/>
                  </a:lnTo>
                  <a:lnTo>
                    <a:pt x="248" y="84"/>
                  </a:lnTo>
                  <a:lnTo>
                    <a:pt x="250" y="82"/>
                  </a:lnTo>
                  <a:lnTo>
                    <a:pt x="248" y="79"/>
                  </a:lnTo>
                  <a:lnTo>
                    <a:pt x="248" y="77"/>
                  </a:lnTo>
                  <a:lnTo>
                    <a:pt x="247" y="77"/>
                  </a:lnTo>
                  <a:lnTo>
                    <a:pt x="247" y="76"/>
                  </a:lnTo>
                  <a:lnTo>
                    <a:pt x="248" y="74"/>
                  </a:lnTo>
                  <a:lnTo>
                    <a:pt x="248" y="73"/>
                  </a:lnTo>
                  <a:lnTo>
                    <a:pt x="250" y="71"/>
                  </a:lnTo>
                  <a:lnTo>
                    <a:pt x="250" y="70"/>
                  </a:lnTo>
                  <a:lnTo>
                    <a:pt x="251" y="70"/>
                  </a:lnTo>
                  <a:lnTo>
                    <a:pt x="253" y="70"/>
                  </a:lnTo>
                  <a:lnTo>
                    <a:pt x="254" y="70"/>
                  </a:lnTo>
                  <a:lnTo>
                    <a:pt x="254" y="71"/>
                  </a:lnTo>
                  <a:lnTo>
                    <a:pt x="254" y="73"/>
                  </a:lnTo>
                  <a:lnTo>
                    <a:pt x="256" y="73"/>
                  </a:lnTo>
                  <a:lnTo>
                    <a:pt x="257" y="73"/>
                  </a:lnTo>
                  <a:lnTo>
                    <a:pt x="257" y="71"/>
                  </a:lnTo>
                  <a:lnTo>
                    <a:pt x="259" y="70"/>
                  </a:lnTo>
                  <a:lnTo>
                    <a:pt x="260" y="70"/>
                  </a:lnTo>
                  <a:lnTo>
                    <a:pt x="262" y="70"/>
                  </a:lnTo>
                  <a:lnTo>
                    <a:pt x="263" y="70"/>
                  </a:lnTo>
                  <a:lnTo>
                    <a:pt x="265" y="71"/>
                  </a:lnTo>
                  <a:lnTo>
                    <a:pt x="266" y="73"/>
                  </a:lnTo>
                  <a:lnTo>
                    <a:pt x="266" y="74"/>
                  </a:lnTo>
                  <a:lnTo>
                    <a:pt x="265" y="74"/>
                  </a:lnTo>
                  <a:lnTo>
                    <a:pt x="265" y="76"/>
                  </a:lnTo>
                  <a:lnTo>
                    <a:pt x="266" y="76"/>
                  </a:lnTo>
                  <a:lnTo>
                    <a:pt x="266" y="77"/>
                  </a:lnTo>
                  <a:lnTo>
                    <a:pt x="268" y="77"/>
                  </a:lnTo>
                  <a:lnTo>
                    <a:pt x="268" y="79"/>
                  </a:lnTo>
                  <a:lnTo>
                    <a:pt x="269" y="79"/>
                  </a:lnTo>
                  <a:lnTo>
                    <a:pt x="269" y="81"/>
                  </a:lnTo>
                  <a:lnTo>
                    <a:pt x="271" y="79"/>
                  </a:lnTo>
                  <a:lnTo>
                    <a:pt x="272" y="79"/>
                  </a:lnTo>
                  <a:lnTo>
                    <a:pt x="274" y="81"/>
                  </a:lnTo>
                  <a:lnTo>
                    <a:pt x="274" y="79"/>
                  </a:lnTo>
                  <a:lnTo>
                    <a:pt x="277" y="81"/>
                  </a:lnTo>
                  <a:lnTo>
                    <a:pt x="277" y="82"/>
                  </a:lnTo>
                  <a:lnTo>
                    <a:pt x="278" y="84"/>
                  </a:lnTo>
                  <a:lnTo>
                    <a:pt x="278" y="82"/>
                  </a:lnTo>
                  <a:lnTo>
                    <a:pt x="280" y="84"/>
                  </a:lnTo>
                  <a:lnTo>
                    <a:pt x="281" y="84"/>
                  </a:lnTo>
                  <a:lnTo>
                    <a:pt x="283" y="82"/>
                  </a:lnTo>
                  <a:lnTo>
                    <a:pt x="283" y="81"/>
                  </a:lnTo>
                  <a:lnTo>
                    <a:pt x="283" y="79"/>
                  </a:lnTo>
                  <a:lnTo>
                    <a:pt x="284" y="79"/>
                  </a:lnTo>
                  <a:lnTo>
                    <a:pt x="284" y="77"/>
                  </a:lnTo>
                  <a:lnTo>
                    <a:pt x="286" y="77"/>
                  </a:lnTo>
                  <a:lnTo>
                    <a:pt x="286" y="79"/>
                  </a:lnTo>
                  <a:lnTo>
                    <a:pt x="288" y="81"/>
                  </a:lnTo>
                  <a:lnTo>
                    <a:pt x="288" y="82"/>
                  </a:lnTo>
                  <a:lnTo>
                    <a:pt x="289" y="82"/>
                  </a:lnTo>
                  <a:lnTo>
                    <a:pt x="291" y="82"/>
                  </a:lnTo>
                  <a:lnTo>
                    <a:pt x="291" y="81"/>
                  </a:lnTo>
                  <a:lnTo>
                    <a:pt x="292" y="81"/>
                  </a:lnTo>
                  <a:lnTo>
                    <a:pt x="295" y="81"/>
                  </a:lnTo>
                  <a:lnTo>
                    <a:pt x="297" y="79"/>
                  </a:lnTo>
                  <a:lnTo>
                    <a:pt x="297" y="77"/>
                  </a:lnTo>
                  <a:lnTo>
                    <a:pt x="298" y="77"/>
                  </a:lnTo>
                  <a:lnTo>
                    <a:pt x="300" y="77"/>
                  </a:lnTo>
                  <a:lnTo>
                    <a:pt x="301" y="76"/>
                  </a:lnTo>
                  <a:lnTo>
                    <a:pt x="303" y="74"/>
                  </a:lnTo>
                  <a:lnTo>
                    <a:pt x="304" y="73"/>
                  </a:lnTo>
                  <a:lnTo>
                    <a:pt x="306" y="73"/>
                  </a:lnTo>
                  <a:lnTo>
                    <a:pt x="307" y="71"/>
                  </a:lnTo>
                  <a:lnTo>
                    <a:pt x="307" y="70"/>
                  </a:lnTo>
                  <a:lnTo>
                    <a:pt x="309" y="70"/>
                  </a:lnTo>
                  <a:lnTo>
                    <a:pt x="310" y="71"/>
                  </a:lnTo>
                  <a:lnTo>
                    <a:pt x="312" y="70"/>
                  </a:lnTo>
                  <a:lnTo>
                    <a:pt x="313" y="70"/>
                  </a:lnTo>
                  <a:lnTo>
                    <a:pt x="313" y="68"/>
                  </a:lnTo>
                  <a:lnTo>
                    <a:pt x="313" y="67"/>
                  </a:lnTo>
                  <a:lnTo>
                    <a:pt x="315" y="65"/>
                  </a:lnTo>
                  <a:lnTo>
                    <a:pt x="316" y="64"/>
                  </a:lnTo>
                  <a:lnTo>
                    <a:pt x="318" y="62"/>
                  </a:lnTo>
                  <a:lnTo>
                    <a:pt x="319" y="61"/>
                  </a:lnTo>
                  <a:lnTo>
                    <a:pt x="321" y="61"/>
                  </a:lnTo>
                  <a:lnTo>
                    <a:pt x="322" y="58"/>
                  </a:lnTo>
                  <a:lnTo>
                    <a:pt x="324" y="56"/>
                  </a:lnTo>
                  <a:lnTo>
                    <a:pt x="324" y="55"/>
                  </a:lnTo>
                  <a:lnTo>
                    <a:pt x="324" y="53"/>
                  </a:lnTo>
                  <a:lnTo>
                    <a:pt x="325" y="52"/>
                  </a:lnTo>
                  <a:lnTo>
                    <a:pt x="327" y="50"/>
                  </a:lnTo>
                  <a:lnTo>
                    <a:pt x="328" y="49"/>
                  </a:lnTo>
                  <a:lnTo>
                    <a:pt x="330" y="49"/>
                  </a:lnTo>
                  <a:lnTo>
                    <a:pt x="331" y="49"/>
                  </a:lnTo>
                  <a:lnTo>
                    <a:pt x="331" y="47"/>
                  </a:lnTo>
                  <a:lnTo>
                    <a:pt x="333" y="44"/>
                  </a:lnTo>
                  <a:lnTo>
                    <a:pt x="334" y="43"/>
                  </a:lnTo>
                  <a:lnTo>
                    <a:pt x="336" y="41"/>
                  </a:lnTo>
                  <a:lnTo>
                    <a:pt x="336" y="40"/>
                  </a:lnTo>
                  <a:lnTo>
                    <a:pt x="336" y="38"/>
                  </a:lnTo>
                  <a:lnTo>
                    <a:pt x="337" y="38"/>
                  </a:lnTo>
                  <a:lnTo>
                    <a:pt x="336" y="38"/>
                  </a:lnTo>
                  <a:lnTo>
                    <a:pt x="336" y="37"/>
                  </a:lnTo>
                  <a:lnTo>
                    <a:pt x="337" y="37"/>
                  </a:lnTo>
                  <a:lnTo>
                    <a:pt x="337" y="35"/>
                  </a:lnTo>
                  <a:lnTo>
                    <a:pt x="339" y="34"/>
                  </a:lnTo>
                  <a:lnTo>
                    <a:pt x="337" y="32"/>
                  </a:lnTo>
                  <a:lnTo>
                    <a:pt x="337" y="31"/>
                  </a:lnTo>
                  <a:lnTo>
                    <a:pt x="337" y="29"/>
                  </a:lnTo>
                  <a:lnTo>
                    <a:pt x="339" y="28"/>
                  </a:lnTo>
                  <a:lnTo>
                    <a:pt x="337" y="24"/>
                  </a:lnTo>
                  <a:lnTo>
                    <a:pt x="337" y="23"/>
                  </a:lnTo>
                  <a:lnTo>
                    <a:pt x="339" y="23"/>
                  </a:lnTo>
                  <a:lnTo>
                    <a:pt x="340" y="23"/>
                  </a:lnTo>
                  <a:lnTo>
                    <a:pt x="342" y="21"/>
                  </a:lnTo>
                  <a:lnTo>
                    <a:pt x="344" y="20"/>
                  </a:lnTo>
                  <a:lnTo>
                    <a:pt x="345" y="18"/>
                  </a:lnTo>
                  <a:lnTo>
                    <a:pt x="347" y="17"/>
                  </a:lnTo>
                  <a:lnTo>
                    <a:pt x="348" y="18"/>
                  </a:lnTo>
                  <a:lnTo>
                    <a:pt x="348" y="17"/>
                  </a:lnTo>
                  <a:lnTo>
                    <a:pt x="347" y="17"/>
                  </a:lnTo>
                  <a:lnTo>
                    <a:pt x="348" y="15"/>
                  </a:lnTo>
                  <a:lnTo>
                    <a:pt x="347" y="14"/>
                  </a:lnTo>
                  <a:lnTo>
                    <a:pt x="348" y="14"/>
                  </a:lnTo>
                  <a:lnTo>
                    <a:pt x="348" y="12"/>
                  </a:lnTo>
                  <a:lnTo>
                    <a:pt x="350" y="11"/>
                  </a:lnTo>
                  <a:lnTo>
                    <a:pt x="351" y="11"/>
                  </a:lnTo>
                  <a:lnTo>
                    <a:pt x="353" y="9"/>
                  </a:lnTo>
                  <a:lnTo>
                    <a:pt x="354" y="8"/>
                  </a:lnTo>
                  <a:lnTo>
                    <a:pt x="354" y="5"/>
                  </a:lnTo>
                  <a:lnTo>
                    <a:pt x="356" y="6"/>
                  </a:lnTo>
                  <a:lnTo>
                    <a:pt x="356" y="5"/>
                  </a:lnTo>
                  <a:lnTo>
                    <a:pt x="356" y="3"/>
                  </a:lnTo>
                  <a:lnTo>
                    <a:pt x="359" y="0"/>
                  </a:lnTo>
                  <a:lnTo>
                    <a:pt x="363" y="0"/>
                  </a:lnTo>
                  <a:lnTo>
                    <a:pt x="365" y="0"/>
                  </a:lnTo>
                  <a:lnTo>
                    <a:pt x="365" y="2"/>
                  </a:lnTo>
                  <a:lnTo>
                    <a:pt x="363" y="2"/>
                  </a:lnTo>
                  <a:lnTo>
                    <a:pt x="363" y="3"/>
                  </a:lnTo>
                  <a:lnTo>
                    <a:pt x="365" y="5"/>
                  </a:lnTo>
                  <a:lnTo>
                    <a:pt x="366" y="8"/>
                  </a:lnTo>
                  <a:lnTo>
                    <a:pt x="368" y="8"/>
                  </a:lnTo>
                  <a:lnTo>
                    <a:pt x="368" y="9"/>
                  </a:lnTo>
                  <a:lnTo>
                    <a:pt x="369" y="9"/>
                  </a:lnTo>
                  <a:lnTo>
                    <a:pt x="371" y="11"/>
                  </a:lnTo>
                  <a:lnTo>
                    <a:pt x="371" y="9"/>
                  </a:lnTo>
                  <a:lnTo>
                    <a:pt x="372" y="9"/>
                  </a:lnTo>
                  <a:lnTo>
                    <a:pt x="371" y="8"/>
                  </a:lnTo>
                  <a:lnTo>
                    <a:pt x="372" y="8"/>
                  </a:lnTo>
                  <a:lnTo>
                    <a:pt x="372" y="6"/>
                  </a:lnTo>
                  <a:lnTo>
                    <a:pt x="372" y="5"/>
                  </a:lnTo>
                  <a:lnTo>
                    <a:pt x="374" y="6"/>
                  </a:lnTo>
                  <a:lnTo>
                    <a:pt x="375" y="6"/>
                  </a:lnTo>
                  <a:lnTo>
                    <a:pt x="378" y="8"/>
                  </a:lnTo>
                  <a:lnTo>
                    <a:pt x="380" y="9"/>
                  </a:lnTo>
                  <a:lnTo>
                    <a:pt x="381" y="9"/>
                  </a:lnTo>
                  <a:lnTo>
                    <a:pt x="380" y="8"/>
                  </a:lnTo>
                  <a:lnTo>
                    <a:pt x="380" y="6"/>
                  </a:lnTo>
                  <a:lnTo>
                    <a:pt x="381" y="5"/>
                  </a:lnTo>
                  <a:lnTo>
                    <a:pt x="384" y="5"/>
                  </a:lnTo>
                  <a:lnTo>
                    <a:pt x="386" y="3"/>
                  </a:lnTo>
                  <a:lnTo>
                    <a:pt x="387" y="3"/>
                  </a:lnTo>
                  <a:lnTo>
                    <a:pt x="387" y="5"/>
                  </a:lnTo>
                  <a:lnTo>
                    <a:pt x="389" y="3"/>
                  </a:lnTo>
                  <a:lnTo>
                    <a:pt x="389" y="5"/>
                  </a:lnTo>
                  <a:lnTo>
                    <a:pt x="389" y="6"/>
                  </a:lnTo>
                  <a:lnTo>
                    <a:pt x="389" y="8"/>
                  </a:lnTo>
                  <a:lnTo>
                    <a:pt x="390" y="9"/>
                  </a:lnTo>
                  <a:lnTo>
                    <a:pt x="390" y="11"/>
                  </a:lnTo>
                  <a:lnTo>
                    <a:pt x="392" y="11"/>
                  </a:lnTo>
                  <a:lnTo>
                    <a:pt x="395" y="12"/>
                  </a:lnTo>
                  <a:lnTo>
                    <a:pt x="396" y="14"/>
                  </a:lnTo>
                  <a:lnTo>
                    <a:pt x="396" y="15"/>
                  </a:lnTo>
                  <a:lnTo>
                    <a:pt x="398" y="15"/>
                  </a:lnTo>
                  <a:lnTo>
                    <a:pt x="398" y="17"/>
                  </a:lnTo>
                  <a:lnTo>
                    <a:pt x="398" y="18"/>
                  </a:lnTo>
                  <a:lnTo>
                    <a:pt x="396" y="21"/>
                  </a:lnTo>
                  <a:lnTo>
                    <a:pt x="396" y="23"/>
                  </a:lnTo>
                  <a:lnTo>
                    <a:pt x="398" y="24"/>
                  </a:lnTo>
                  <a:lnTo>
                    <a:pt x="400" y="24"/>
                  </a:lnTo>
                  <a:lnTo>
                    <a:pt x="401" y="24"/>
                  </a:lnTo>
                  <a:lnTo>
                    <a:pt x="403" y="23"/>
                  </a:lnTo>
                  <a:lnTo>
                    <a:pt x="403" y="24"/>
                  </a:lnTo>
                  <a:lnTo>
                    <a:pt x="404" y="24"/>
                  </a:lnTo>
                  <a:lnTo>
                    <a:pt x="404" y="26"/>
                  </a:lnTo>
                  <a:lnTo>
                    <a:pt x="406" y="24"/>
                  </a:lnTo>
                  <a:lnTo>
                    <a:pt x="407" y="26"/>
                  </a:lnTo>
                  <a:lnTo>
                    <a:pt x="410" y="29"/>
                  </a:lnTo>
                  <a:lnTo>
                    <a:pt x="412" y="28"/>
                  </a:lnTo>
                  <a:lnTo>
                    <a:pt x="416" y="31"/>
                  </a:lnTo>
                  <a:lnTo>
                    <a:pt x="418" y="32"/>
                  </a:lnTo>
                  <a:lnTo>
                    <a:pt x="419" y="34"/>
                  </a:lnTo>
                  <a:lnTo>
                    <a:pt x="421" y="34"/>
                  </a:lnTo>
                  <a:lnTo>
                    <a:pt x="422" y="35"/>
                  </a:lnTo>
                  <a:lnTo>
                    <a:pt x="424" y="34"/>
                  </a:lnTo>
                  <a:lnTo>
                    <a:pt x="425" y="34"/>
                  </a:lnTo>
                  <a:lnTo>
                    <a:pt x="428" y="34"/>
                  </a:lnTo>
                  <a:lnTo>
                    <a:pt x="430" y="34"/>
                  </a:lnTo>
                  <a:lnTo>
                    <a:pt x="431" y="35"/>
                  </a:lnTo>
                  <a:lnTo>
                    <a:pt x="431" y="37"/>
                  </a:lnTo>
                  <a:lnTo>
                    <a:pt x="431" y="38"/>
                  </a:lnTo>
                  <a:lnTo>
                    <a:pt x="433" y="38"/>
                  </a:lnTo>
                  <a:lnTo>
                    <a:pt x="433" y="41"/>
                  </a:lnTo>
                  <a:lnTo>
                    <a:pt x="433" y="43"/>
                  </a:lnTo>
                  <a:lnTo>
                    <a:pt x="433" y="44"/>
                  </a:lnTo>
                  <a:lnTo>
                    <a:pt x="433" y="46"/>
                  </a:lnTo>
                  <a:lnTo>
                    <a:pt x="431" y="47"/>
                  </a:lnTo>
                  <a:lnTo>
                    <a:pt x="433" y="47"/>
                  </a:lnTo>
                  <a:lnTo>
                    <a:pt x="434" y="49"/>
                  </a:lnTo>
                  <a:lnTo>
                    <a:pt x="436" y="49"/>
                  </a:lnTo>
                  <a:lnTo>
                    <a:pt x="436" y="50"/>
                  </a:lnTo>
                  <a:lnTo>
                    <a:pt x="437" y="52"/>
                  </a:lnTo>
                  <a:lnTo>
                    <a:pt x="439" y="52"/>
                  </a:lnTo>
                  <a:lnTo>
                    <a:pt x="439" y="53"/>
                  </a:lnTo>
                  <a:lnTo>
                    <a:pt x="439" y="55"/>
                  </a:lnTo>
                  <a:lnTo>
                    <a:pt x="440" y="56"/>
                  </a:lnTo>
                  <a:lnTo>
                    <a:pt x="440" y="58"/>
                  </a:lnTo>
                  <a:lnTo>
                    <a:pt x="442" y="59"/>
                  </a:lnTo>
                  <a:lnTo>
                    <a:pt x="442" y="61"/>
                  </a:lnTo>
                  <a:lnTo>
                    <a:pt x="445" y="61"/>
                  </a:lnTo>
                  <a:lnTo>
                    <a:pt x="445" y="59"/>
                  </a:lnTo>
                  <a:lnTo>
                    <a:pt x="446" y="59"/>
                  </a:lnTo>
                  <a:lnTo>
                    <a:pt x="446" y="61"/>
                  </a:lnTo>
                  <a:lnTo>
                    <a:pt x="445" y="61"/>
                  </a:lnTo>
                  <a:lnTo>
                    <a:pt x="443" y="61"/>
                  </a:lnTo>
                  <a:lnTo>
                    <a:pt x="443" y="62"/>
                  </a:lnTo>
                  <a:lnTo>
                    <a:pt x="443" y="64"/>
                  </a:lnTo>
                  <a:lnTo>
                    <a:pt x="446" y="64"/>
                  </a:lnTo>
                  <a:lnTo>
                    <a:pt x="446" y="65"/>
                  </a:lnTo>
                  <a:lnTo>
                    <a:pt x="449" y="65"/>
                  </a:lnTo>
                  <a:lnTo>
                    <a:pt x="451" y="67"/>
                  </a:lnTo>
                  <a:lnTo>
                    <a:pt x="452" y="67"/>
                  </a:lnTo>
                  <a:lnTo>
                    <a:pt x="454" y="67"/>
                  </a:lnTo>
                  <a:lnTo>
                    <a:pt x="454" y="68"/>
                  </a:lnTo>
                  <a:lnTo>
                    <a:pt x="452" y="68"/>
                  </a:lnTo>
                  <a:lnTo>
                    <a:pt x="452" y="70"/>
                  </a:lnTo>
                  <a:lnTo>
                    <a:pt x="451" y="71"/>
                  </a:lnTo>
                  <a:lnTo>
                    <a:pt x="451" y="73"/>
                  </a:lnTo>
                  <a:lnTo>
                    <a:pt x="451" y="74"/>
                  </a:lnTo>
                  <a:lnTo>
                    <a:pt x="449" y="74"/>
                  </a:lnTo>
                  <a:lnTo>
                    <a:pt x="448" y="74"/>
                  </a:lnTo>
                  <a:lnTo>
                    <a:pt x="448" y="76"/>
                  </a:lnTo>
                  <a:lnTo>
                    <a:pt x="448" y="77"/>
                  </a:lnTo>
                  <a:lnTo>
                    <a:pt x="448" y="79"/>
                  </a:lnTo>
                  <a:lnTo>
                    <a:pt x="449" y="79"/>
                  </a:lnTo>
                  <a:lnTo>
                    <a:pt x="449" y="81"/>
                  </a:lnTo>
                  <a:lnTo>
                    <a:pt x="451" y="82"/>
                  </a:lnTo>
                  <a:lnTo>
                    <a:pt x="451" y="84"/>
                  </a:lnTo>
                  <a:lnTo>
                    <a:pt x="451" y="82"/>
                  </a:lnTo>
                  <a:lnTo>
                    <a:pt x="451" y="81"/>
                  </a:lnTo>
                  <a:lnTo>
                    <a:pt x="452" y="81"/>
                  </a:lnTo>
                  <a:lnTo>
                    <a:pt x="452" y="82"/>
                  </a:lnTo>
                  <a:lnTo>
                    <a:pt x="454" y="82"/>
                  </a:lnTo>
                  <a:lnTo>
                    <a:pt x="456" y="82"/>
                  </a:lnTo>
                  <a:lnTo>
                    <a:pt x="456" y="84"/>
                  </a:lnTo>
                  <a:lnTo>
                    <a:pt x="456" y="82"/>
                  </a:lnTo>
                  <a:lnTo>
                    <a:pt x="457" y="82"/>
                  </a:lnTo>
                  <a:lnTo>
                    <a:pt x="459" y="82"/>
                  </a:lnTo>
                  <a:lnTo>
                    <a:pt x="460" y="82"/>
                  </a:lnTo>
                  <a:lnTo>
                    <a:pt x="460" y="84"/>
                  </a:lnTo>
                  <a:lnTo>
                    <a:pt x="465" y="82"/>
                  </a:lnTo>
                  <a:lnTo>
                    <a:pt x="465" y="81"/>
                  </a:lnTo>
                  <a:lnTo>
                    <a:pt x="465" y="79"/>
                  </a:lnTo>
                  <a:lnTo>
                    <a:pt x="466" y="79"/>
                  </a:lnTo>
                  <a:lnTo>
                    <a:pt x="466" y="77"/>
                  </a:lnTo>
                  <a:lnTo>
                    <a:pt x="469" y="77"/>
                  </a:lnTo>
                  <a:lnTo>
                    <a:pt x="469" y="79"/>
                  </a:lnTo>
                  <a:lnTo>
                    <a:pt x="471" y="81"/>
                  </a:lnTo>
                  <a:lnTo>
                    <a:pt x="469" y="82"/>
                  </a:lnTo>
                  <a:lnTo>
                    <a:pt x="469" y="84"/>
                  </a:lnTo>
                  <a:lnTo>
                    <a:pt x="471" y="84"/>
                  </a:lnTo>
                  <a:lnTo>
                    <a:pt x="471" y="85"/>
                  </a:lnTo>
                  <a:lnTo>
                    <a:pt x="472" y="85"/>
                  </a:lnTo>
                  <a:lnTo>
                    <a:pt x="472" y="88"/>
                  </a:lnTo>
                  <a:lnTo>
                    <a:pt x="472" y="90"/>
                  </a:lnTo>
                  <a:lnTo>
                    <a:pt x="474" y="91"/>
                  </a:lnTo>
                  <a:lnTo>
                    <a:pt x="475" y="91"/>
                  </a:lnTo>
                  <a:lnTo>
                    <a:pt x="477" y="93"/>
                  </a:lnTo>
                  <a:lnTo>
                    <a:pt x="478" y="93"/>
                  </a:lnTo>
                  <a:lnTo>
                    <a:pt x="480" y="91"/>
                  </a:lnTo>
                  <a:lnTo>
                    <a:pt x="481" y="91"/>
                  </a:lnTo>
                  <a:lnTo>
                    <a:pt x="481" y="93"/>
                  </a:lnTo>
                  <a:lnTo>
                    <a:pt x="481" y="94"/>
                  </a:lnTo>
                  <a:lnTo>
                    <a:pt x="483" y="94"/>
                  </a:lnTo>
                  <a:lnTo>
                    <a:pt x="484" y="96"/>
                  </a:lnTo>
                  <a:lnTo>
                    <a:pt x="483" y="96"/>
                  </a:lnTo>
                  <a:lnTo>
                    <a:pt x="483" y="97"/>
                  </a:lnTo>
                  <a:lnTo>
                    <a:pt x="483" y="99"/>
                  </a:lnTo>
                  <a:lnTo>
                    <a:pt x="481" y="97"/>
                  </a:lnTo>
                  <a:lnTo>
                    <a:pt x="481" y="99"/>
                  </a:lnTo>
                  <a:lnTo>
                    <a:pt x="483" y="100"/>
                  </a:lnTo>
                  <a:lnTo>
                    <a:pt x="483" y="102"/>
                  </a:lnTo>
                  <a:lnTo>
                    <a:pt x="483" y="100"/>
                  </a:lnTo>
                  <a:lnTo>
                    <a:pt x="484" y="100"/>
                  </a:lnTo>
                  <a:lnTo>
                    <a:pt x="484" y="102"/>
                  </a:lnTo>
                  <a:lnTo>
                    <a:pt x="486" y="102"/>
                  </a:lnTo>
                  <a:lnTo>
                    <a:pt x="487" y="102"/>
                  </a:lnTo>
                  <a:lnTo>
                    <a:pt x="487" y="100"/>
                  </a:lnTo>
                  <a:lnTo>
                    <a:pt x="489" y="99"/>
                  </a:lnTo>
                  <a:lnTo>
                    <a:pt x="489" y="102"/>
                  </a:lnTo>
                  <a:lnTo>
                    <a:pt x="490" y="102"/>
                  </a:lnTo>
                  <a:lnTo>
                    <a:pt x="490" y="103"/>
                  </a:lnTo>
                  <a:lnTo>
                    <a:pt x="490" y="102"/>
                  </a:lnTo>
                  <a:lnTo>
                    <a:pt x="493" y="102"/>
                  </a:lnTo>
                  <a:lnTo>
                    <a:pt x="493" y="100"/>
                  </a:lnTo>
                  <a:lnTo>
                    <a:pt x="493" y="99"/>
                  </a:lnTo>
                  <a:lnTo>
                    <a:pt x="495" y="99"/>
                  </a:lnTo>
                  <a:lnTo>
                    <a:pt x="495" y="97"/>
                  </a:lnTo>
                  <a:lnTo>
                    <a:pt x="495" y="96"/>
                  </a:lnTo>
                  <a:lnTo>
                    <a:pt x="496" y="96"/>
                  </a:lnTo>
                  <a:lnTo>
                    <a:pt x="496" y="97"/>
                  </a:lnTo>
                  <a:lnTo>
                    <a:pt x="498" y="97"/>
                  </a:lnTo>
                  <a:lnTo>
                    <a:pt x="499" y="97"/>
                  </a:lnTo>
                  <a:lnTo>
                    <a:pt x="501" y="99"/>
                  </a:lnTo>
                  <a:lnTo>
                    <a:pt x="502" y="100"/>
                  </a:lnTo>
                  <a:lnTo>
                    <a:pt x="502" y="102"/>
                  </a:lnTo>
                  <a:lnTo>
                    <a:pt x="501" y="103"/>
                  </a:lnTo>
                  <a:lnTo>
                    <a:pt x="501" y="105"/>
                  </a:lnTo>
                  <a:lnTo>
                    <a:pt x="502" y="106"/>
                  </a:lnTo>
                  <a:lnTo>
                    <a:pt x="504" y="109"/>
                  </a:lnTo>
                  <a:lnTo>
                    <a:pt x="505" y="109"/>
                  </a:lnTo>
                  <a:lnTo>
                    <a:pt x="507" y="109"/>
                  </a:lnTo>
                  <a:lnTo>
                    <a:pt x="508" y="109"/>
                  </a:lnTo>
                  <a:lnTo>
                    <a:pt x="508" y="111"/>
                  </a:lnTo>
                  <a:lnTo>
                    <a:pt x="510" y="111"/>
                  </a:lnTo>
                  <a:lnTo>
                    <a:pt x="512" y="111"/>
                  </a:lnTo>
                  <a:lnTo>
                    <a:pt x="512" y="112"/>
                  </a:lnTo>
                  <a:lnTo>
                    <a:pt x="513" y="111"/>
                  </a:lnTo>
                  <a:lnTo>
                    <a:pt x="516" y="112"/>
                  </a:lnTo>
                  <a:lnTo>
                    <a:pt x="518" y="111"/>
                  </a:lnTo>
                  <a:lnTo>
                    <a:pt x="518" y="114"/>
                  </a:lnTo>
                  <a:lnTo>
                    <a:pt x="516" y="117"/>
                  </a:lnTo>
                  <a:lnTo>
                    <a:pt x="516" y="118"/>
                  </a:lnTo>
                  <a:lnTo>
                    <a:pt x="515" y="120"/>
                  </a:lnTo>
                  <a:lnTo>
                    <a:pt x="516" y="120"/>
                  </a:lnTo>
                  <a:lnTo>
                    <a:pt x="516" y="121"/>
                  </a:lnTo>
                  <a:lnTo>
                    <a:pt x="515" y="123"/>
                  </a:lnTo>
                  <a:lnTo>
                    <a:pt x="515" y="124"/>
                  </a:lnTo>
                  <a:lnTo>
                    <a:pt x="516" y="124"/>
                  </a:lnTo>
                  <a:lnTo>
                    <a:pt x="519" y="129"/>
                  </a:lnTo>
                  <a:lnTo>
                    <a:pt x="519" y="132"/>
                  </a:lnTo>
                  <a:lnTo>
                    <a:pt x="518" y="134"/>
                  </a:lnTo>
                  <a:lnTo>
                    <a:pt x="516" y="134"/>
                  </a:lnTo>
                  <a:lnTo>
                    <a:pt x="518" y="137"/>
                  </a:lnTo>
                  <a:lnTo>
                    <a:pt x="518" y="138"/>
                  </a:lnTo>
                  <a:lnTo>
                    <a:pt x="516" y="140"/>
                  </a:lnTo>
                  <a:lnTo>
                    <a:pt x="516" y="141"/>
                  </a:lnTo>
                  <a:lnTo>
                    <a:pt x="515" y="143"/>
                  </a:lnTo>
                  <a:lnTo>
                    <a:pt x="516" y="143"/>
                  </a:lnTo>
                  <a:lnTo>
                    <a:pt x="519" y="143"/>
                  </a:lnTo>
                  <a:lnTo>
                    <a:pt x="519" y="141"/>
                  </a:lnTo>
                  <a:lnTo>
                    <a:pt x="521" y="143"/>
                  </a:lnTo>
                  <a:lnTo>
                    <a:pt x="519" y="143"/>
                  </a:lnTo>
                  <a:lnTo>
                    <a:pt x="519" y="144"/>
                  </a:lnTo>
                  <a:lnTo>
                    <a:pt x="518" y="144"/>
                  </a:lnTo>
                  <a:lnTo>
                    <a:pt x="518" y="147"/>
                  </a:lnTo>
                  <a:lnTo>
                    <a:pt x="519" y="147"/>
                  </a:lnTo>
                  <a:lnTo>
                    <a:pt x="519" y="149"/>
                  </a:lnTo>
                  <a:lnTo>
                    <a:pt x="521" y="152"/>
                  </a:lnTo>
                  <a:lnTo>
                    <a:pt x="522" y="152"/>
                  </a:lnTo>
                  <a:lnTo>
                    <a:pt x="522" y="153"/>
                  </a:lnTo>
                  <a:lnTo>
                    <a:pt x="519" y="155"/>
                  </a:lnTo>
                  <a:lnTo>
                    <a:pt x="518" y="155"/>
                  </a:lnTo>
                  <a:lnTo>
                    <a:pt x="518" y="156"/>
                  </a:lnTo>
                  <a:lnTo>
                    <a:pt x="519" y="158"/>
                  </a:lnTo>
                  <a:lnTo>
                    <a:pt x="521" y="161"/>
                  </a:lnTo>
                  <a:lnTo>
                    <a:pt x="521" y="162"/>
                  </a:lnTo>
                  <a:lnTo>
                    <a:pt x="522" y="164"/>
                  </a:lnTo>
                  <a:lnTo>
                    <a:pt x="522" y="165"/>
                  </a:lnTo>
                  <a:lnTo>
                    <a:pt x="524" y="165"/>
                  </a:lnTo>
                  <a:lnTo>
                    <a:pt x="525" y="165"/>
                  </a:lnTo>
                  <a:lnTo>
                    <a:pt x="528" y="167"/>
                  </a:lnTo>
                  <a:lnTo>
                    <a:pt x="530" y="167"/>
                  </a:lnTo>
                  <a:lnTo>
                    <a:pt x="530" y="165"/>
                  </a:lnTo>
                  <a:lnTo>
                    <a:pt x="531" y="164"/>
                  </a:lnTo>
                  <a:lnTo>
                    <a:pt x="533" y="164"/>
                  </a:lnTo>
                  <a:lnTo>
                    <a:pt x="537" y="162"/>
                  </a:lnTo>
                  <a:lnTo>
                    <a:pt x="539" y="164"/>
                  </a:lnTo>
                  <a:lnTo>
                    <a:pt x="537" y="165"/>
                  </a:lnTo>
                  <a:lnTo>
                    <a:pt x="539" y="167"/>
                  </a:lnTo>
                  <a:lnTo>
                    <a:pt x="540" y="167"/>
                  </a:lnTo>
                  <a:lnTo>
                    <a:pt x="542" y="167"/>
                  </a:lnTo>
                  <a:lnTo>
                    <a:pt x="542" y="165"/>
                  </a:lnTo>
                  <a:lnTo>
                    <a:pt x="543" y="165"/>
                  </a:lnTo>
                  <a:lnTo>
                    <a:pt x="546" y="164"/>
                  </a:lnTo>
                  <a:lnTo>
                    <a:pt x="546" y="165"/>
                  </a:lnTo>
                  <a:lnTo>
                    <a:pt x="546" y="167"/>
                  </a:lnTo>
                  <a:lnTo>
                    <a:pt x="546" y="168"/>
                  </a:lnTo>
                  <a:lnTo>
                    <a:pt x="548" y="168"/>
                  </a:lnTo>
                  <a:lnTo>
                    <a:pt x="549" y="171"/>
                  </a:lnTo>
                  <a:lnTo>
                    <a:pt x="551" y="171"/>
                  </a:lnTo>
                  <a:lnTo>
                    <a:pt x="552" y="171"/>
                  </a:lnTo>
                  <a:lnTo>
                    <a:pt x="554" y="171"/>
                  </a:lnTo>
                  <a:lnTo>
                    <a:pt x="554" y="173"/>
                  </a:lnTo>
                  <a:lnTo>
                    <a:pt x="555" y="174"/>
                  </a:lnTo>
                  <a:lnTo>
                    <a:pt x="558" y="174"/>
                  </a:lnTo>
                  <a:lnTo>
                    <a:pt x="558" y="173"/>
                  </a:lnTo>
                  <a:lnTo>
                    <a:pt x="560" y="170"/>
                  </a:lnTo>
                  <a:lnTo>
                    <a:pt x="560" y="165"/>
                  </a:lnTo>
                  <a:lnTo>
                    <a:pt x="560" y="162"/>
                  </a:lnTo>
                  <a:lnTo>
                    <a:pt x="558" y="162"/>
                  </a:lnTo>
                  <a:lnTo>
                    <a:pt x="558" y="161"/>
                  </a:lnTo>
                  <a:lnTo>
                    <a:pt x="558" y="159"/>
                  </a:lnTo>
                  <a:lnTo>
                    <a:pt x="558" y="158"/>
                  </a:lnTo>
                  <a:lnTo>
                    <a:pt x="558" y="156"/>
                  </a:lnTo>
                  <a:lnTo>
                    <a:pt x="560" y="156"/>
                  </a:lnTo>
                  <a:lnTo>
                    <a:pt x="560" y="155"/>
                  </a:lnTo>
                  <a:lnTo>
                    <a:pt x="558" y="155"/>
                  </a:lnTo>
                  <a:lnTo>
                    <a:pt x="558" y="153"/>
                  </a:lnTo>
                  <a:lnTo>
                    <a:pt x="558" y="152"/>
                  </a:lnTo>
                  <a:lnTo>
                    <a:pt x="560" y="152"/>
                  </a:lnTo>
                  <a:lnTo>
                    <a:pt x="561" y="152"/>
                  </a:lnTo>
                  <a:lnTo>
                    <a:pt x="563" y="152"/>
                  </a:lnTo>
                  <a:lnTo>
                    <a:pt x="564" y="152"/>
                  </a:lnTo>
                  <a:lnTo>
                    <a:pt x="564" y="153"/>
                  </a:lnTo>
                  <a:lnTo>
                    <a:pt x="566" y="153"/>
                  </a:lnTo>
                  <a:lnTo>
                    <a:pt x="564" y="155"/>
                  </a:lnTo>
                  <a:lnTo>
                    <a:pt x="566" y="155"/>
                  </a:lnTo>
                  <a:lnTo>
                    <a:pt x="566" y="156"/>
                  </a:lnTo>
                  <a:lnTo>
                    <a:pt x="568" y="156"/>
                  </a:lnTo>
                  <a:lnTo>
                    <a:pt x="569" y="156"/>
                  </a:lnTo>
                  <a:lnTo>
                    <a:pt x="571" y="156"/>
                  </a:lnTo>
                  <a:lnTo>
                    <a:pt x="572" y="156"/>
                  </a:lnTo>
                  <a:lnTo>
                    <a:pt x="574" y="156"/>
                  </a:lnTo>
                  <a:lnTo>
                    <a:pt x="574" y="155"/>
                  </a:lnTo>
                  <a:lnTo>
                    <a:pt x="575" y="155"/>
                  </a:lnTo>
                  <a:lnTo>
                    <a:pt x="575" y="153"/>
                  </a:lnTo>
                  <a:lnTo>
                    <a:pt x="577" y="152"/>
                  </a:lnTo>
                  <a:lnTo>
                    <a:pt x="578" y="152"/>
                  </a:lnTo>
                  <a:lnTo>
                    <a:pt x="580" y="152"/>
                  </a:lnTo>
                  <a:lnTo>
                    <a:pt x="581" y="152"/>
                  </a:lnTo>
                  <a:lnTo>
                    <a:pt x="583" y="150"/>
                  </a:lnTo>
                  <a:lnTo>
                    <a:pt x="584" y="155"/>
                  </a:lnTo>
                  <a:lnTo>
                    <a:pt x="584" y="156"/>
                  </a:lnTo>
                  <a:lnTo>
                    <a:pt x="586" y="156"/>
                  </a:lnTo>
                  <a:lnTo>
                    <a:pt x="587" y="156"/>
                  </a:lnTo>
                  <a:lnTo>
                    <a:pt x="589" y="158"/>
                  </a:lnTo>
                  <a:lnTo>
                    <a:pt x="590" y="158"/>
                  </a:lnTo>
                  <a:lnTo>
                    <a:pt x="592" y="158"/>
                  </a:lnTo>
                  <a:lnTo>
                    <a:pt x="592" y="156"/>
                  </a:lnTo>
                  <a:lnTo>
                    <a:pt x="593" y="156"/>
                  </a:lnTo>
                  <a:lnTo>
                    <a:pt x="593" y="155"/>
                  </a:lnTo>
                  <a:lnTo>
                    <a:pt x="596" y="155"/>
                  </a:lnTo>
                  <a:lnTo>
                    <a:pt x="596" y="153"/>
                  </a:lnTo>
                  <a:lnTo>
                    <a:pt x="598" y="150"/>
                  </a:lnTo>
                  <a:lnTo>
                    <a:pt x="598" y="149"/>
                  </a:lnTo>
                  <a:lnTo>
                    <a:pt x="598" y="146"/>
                  </a:lnTo>
                  <a:lnTo>
                    <a:pt x="598" y="144"/>
                  </a:lnTo>
                  <a:lnTo>
                    <a:pt x="596" y="143"/>
                  </a:lnTo>
                  <a:lnTo>
                    <a:pt x="596" y="141"/>
                  </a:lnTo>
                  <a:lnTo>
                    <a:pt x="596" y="140"/>
                  </a:lnTo>
                  <a:lnTo>
                    <a:pt x="596" y="138"/>
                  </a:lnTo>
                  <a:lnTo>
                    <a:pt x="595" y="138"/>
                  </a:lnTo>
                  <a:lnTo>
                    <a:pt x="593" y="140"/>
                  </a:lnTo>
                  <a:lnTo>
                    <a:pt x="592" y="140"/>
                  </a:lnTo>
                  <a:lnTo>
                    <a:pt x="592" y="138"/>
                  </a:lnTo>
                  <a:lnTo>
                    <a:pt x="590" y="138"/>
                  </a:lnTo>
                  <a:lnTo>
                    <a:pt x="589" y="138"/>
                  </a:lnTo>
                  <a:lnTo>
                    <a:pt x="587" y="138"/>
                  </a:lnTo>
                  <a:lnTo>
                    <a:pt x="586" y="137"/>
                  </a:lnTo>
                  <a:lnTo>
                    <a:pt x="586" y="138"/>
                  </a:lnTo>
                  <a:lnTo>
                    <a:pt x="584" y="137"/>
                  </a:lnTo>
                  <a:lnTo>
                    <a:pt x="583" y="137"/>
                  </a:lnTo>
                  <a:lnTo>
                    <a:pt x="581" y="135"/>
                  </a:lnTo>
                  <a:lnTo>
                    <a:pt x="583" y="135"/>
                  </a:lnTo>
                  <a:lnTo>
                    <a:pt x="581" y="134"/>
                  </a:lnTo>
                  <a:lnTo>
                    <a:pt x="583" y="132"/>
                  </a:lnTo>
                  <a:lnTo>
                    <a:pt x="583" y="130"/>
                  </a:lnTo>
                  <a:lnTo>
                    <a:pt x="580" y="130"/>
                  </a:lnTo>
                  <a:lnTo>
                    <a:pt x="580" y="129"/>
                  </a:lnTo>
                  <a:lnTo>
                    <a:pt x="578" y="129"/>
                  </a:lnTo>
                  <a:lnTo>
                    <a:pt x="577" y="130"/>
                  </a:lnTo>
                  <a:lnTo>
                    <a:pt x="577" y="129"/>
                  </a:lnTo>
                  <a:lnTo>
                    <a:pt x="575" y="129"/>
                  </a:lnTo>
                  <a:lnTo>
                    <a:pt x="574" y="129"/>
                  </a:lnTo>
                  <a:lnTo>
                    <a:pt x="574" y="130"/>
                  </a:lnTo>
                  <a:lnTo>
                    <a:pt x="572" y="130"/>
                  </a:lnTo>
                  <a:lnTo>
                    <a:pt x="571" y="129"/>
                  </a:lnTo>
                  <a:lnTo>
                    <a:pt x="569" y="127"/>
                  </a:lnTo>
                  <a:lnTo>
                    <a:pt x="569" y="126"/>
                  </a:lnTo>
                  <a:lnTo>
                    <a:pt x="568" y="124"/>
                  </a:lnTo>
                  <a:lnTo>
                    <a:pt x="566" y="124"/>
                  </a:lnTo>
                  <a:lnTo>
                    <a:pt x="566" y="123"/>
                  </a:lnTo>
                  <a:lnTo>
                    <a:pt x="564" y="121"/>
                  </a:lnTo>
                  <a:lnTo>
                    <a:pt x="563" y="120"/>
                  </a:lnTo>
                  <a:lnTo>
                    <a:pt x="561" y="120"/>
                  </a:lnTo>
                  <a:lnTo>
                    <a:pt x="560" y="120"/>
                  </a:lnTo>
                  <a:lnTo>
                    <a:pt x="560" y="118"/>
                  </a:lnTo>
                  <a:lnTo>
                    <a:pt x="558" y="118"/>
                  </a:lnTo>
                  <a:lnTo>
                    <a:pt x="555" y="118"/>
                  </a:lnTo>
                  <a:lnTo>
                    <a:pt x="555" y="117"/>
                  </a:lnTo>
                  <a:lnTo>
                    <a:pt x="554" y="117"/>
                  </a:lnTo>
                  <a:lnTo>
                    <a:pt x="554" y="115"/>
                  </a:lnTo>
                  <a:lnTo>
                    <a:pt x="554" y="114"/>
                  </a:lnTo>
                  <a:lnTo>
                    <a:pt x="554" y="112"/>
                  </a:lnTo>
                  <a:lnTo>
                    <a:pt x="554" y="111"/>
                  </a:lnTo>
                  <a:lnTo>
                    <a:pt x="555" y="111"/>
                  </a:lnTo>
                  <a:lnTo>
                    <a:pt x="557" y="109"/>
                  </a:lnTo>
                  <a:lnTo>
                    <a:pt x="558" y="108"/>
                  </a:lnTo>
                  <a:lnTo>
                    <a:pt x="557" y="106"/>
                  </a:lnTo>
                  <a:lnTo>
                    <a:pt x="557" y="105"/>
                  </a:lnTo>
                  <a:lnTo>
                    <a:pt x="558" y="105"/>
                  </a:lnTo>
                  <a:lnTo>
                    <a:pt x="557" y="103"/>
                  </a:lnTo>
                  <a:lnTo>
                    <a:pt x="558" y="103"/>
                  </a:lnTo>
                  <a:lnTo>
                    <a:pt x="557" y="103"/>
                  </a:lnTo>
                  <a:lnTo>
                    <a:pt x="555" y="103"/>
                  </a:lnTo>
                  <a:lnTo>
                    <a:pt x="554" y="103"/>
                  </a:lnTo>
                  <a:lnTo>
                    <a:pt x="554" y="105"/>
                  </a:lnTo>
                  <a:lnTo>
                    <a:pt x="554" y="103"/>
                  </a:lnTo>
                  <a:lnTo>
                    <a:pt x="552" y="103"/>
                  </a:lnTo>
                  <a:lnTo>
                    <a:pt x="552" y="100"/>
                  </a:lnTo>
                  <a:lnTo>
                    <a:pt x="554" y="100"/>
                  </a:lnTo>
                  <a:lnTo>
                    <a:pt x="554" y="99"/>
                  </a:lnTo>
                  <a:lnTo>
                    <a:pt x="554" y="97"/>
                  </a:lnTo>
                  <a:lnTo>
                    <a:pt x="554" y="96"/>
                  </a:lnTo>
                  <a:lnTo>
                    <a:pt x="555" y="96"/>
                  </a:lnTo>
                  <a:lnTo>
                    <a:pt x="557" y="96"/>
                  </a:lnTo>
                  <a:lnTo>
                    <a:pt x="558" y="96"/>
                  </a:lnTo>
                  <a:lnTo>
                    <a:pt x="560" y="96"/>
                  </a:lnTo>
                  <a:lnTo>
                    <a:pt x="561" y="96"/>
                  </a:lnTo>
                  <a:lnTo>
                    <a:pt x="561" y="97"/>
                  </a:lnTo>
                  <a:lnTo>
                    <a:pt x="564" y="99"/>
                  </a:lnTo>
                  <a:lnTo>
                    <a:pt x="566" y="99"/>
                  </a:lnTo>
                  <a:lnTo>
                    <a:pt x="568" y="96"/>
                  </a:lnTo>
                  <a:lnTo>
                    <a:pt x="569" y="93"/>
                  </a:lnTo>
                  <a:lnTo>
                    <a:pt x="569" y="91"/>
                  </a:lnTo>
                  <a:lnTo>
                    <a:pt x="569" y="93"/>
                  </a:lnTo>
                  <a:lnTo>
                    <a:pt x="571" y="91"/>
                  </a:lnTo>
                  <a:lnTo>
                    <a:pt x="572" y="91"/>
                  </a:lnTo>
                  <a:lnTo>
                    <a:pt x="574" y="90"/>
                  </a:lnTo>
                  <a:lnTo>
                    <a:pt x="574" y="88"/>
                  </a:lnTo>
                  <a:lnTo>
                    <a:pt x="574" y="87"/>
                  </a:lnTo>
                  <a:lnTo>
                    <a:pt x="575" y="85"/>
                  </a:lnTo>
                  <a:lnTo>
                    <a:pt x="577" y="85"/>
                  </a:lnTo>
                  <a:lnTo>
                    <a:pt x="577" y="87"/>
                  </a:lnTo>
                  <a:lnTo>
                    <a:pt x="578" y="87"/>
                  </a:lnTo>
                  <a:lnTo>
                    <a:pt x="580" y="87"/>
                  </a:lnTo>
                  <a:lnTo>
                    <a:pt x="581" y="87"/>
                  </a:lnTo>
                  <a:lnTo>
                    <a:pt x="583" y="87"/>
                  </a:lnTo>
                  <a:lnTo>
                    <a:pt x="584" y="85"/>
                  </a:lnTo>
                  <a:lnTo>
                    <a:pt x="586" y="84"/>
                  </a:lnTo>
                  <a:lnTo>
                    <a:pt x="587" y="85"/>
                  </a:lnTo>
                  <a:lnTo>
                    <a:pt x="589" y="82"/>
                  </a:lnTo>
                  <a:lnTo>
                    <a:pt x="590" y="81"/>
                  </a:lnTo>
                  <a:lnTo>
                    <a:pt x="592" y="81"/>
                  </a:lnTo>
                  <a:lnTo>
                    <a:pt x="595" y="82"/>
                  </a:lnTo>
                  <a:lnTo>
                    <a:pt x="596" y="82"/>
                  </a:lnTo>
                  <a:lnTo>
                    <a:pt x="598" y="82"/>
                  </a:lnTo>
                  <a:lnTo>
                    <a:pt x="599" y="82"/>
                  </a:lnTo>
                  <a:lnTo>
                    <a:pt x="601" y="82"/>
                  </a:lnTo>
                  <a:lnTo>
                    <a:pt x="601" y="81"/>
                  </a:lnTo>
                  <a:lnTo>
                    <a:pt x="601" y="79"/>
                  </a:lnTo>
                  <a:lnTo>
                    <a:pt x="602" y="77"/>
                  </a:lnTo>
                  <a:lnTo>
                    <a:pt x="604" y="77"/>
                  </a:lnTo>
                  <a:lnTo>
                    <a:pt x="604" y="79"/>
                  </a:lnTo>
                  <a:lnTo>
                    <a:pt x="605" y="79"/>
                  </a:lnTo>
                  <a:lnTo>
                    <a:pt x="607" y="81"/>
                  </a:lnTo>
                  <a:lnTo>
                    <a:pt x="608" y="81"/>
                  </a:lnTo>
                  <a:lnTo>
                    <a:pt x="607" y="81"/>
                  </a:lnTo>
                  <a:lnTo>
                    <a:pt x="607" y="82"/>
                  </a:lnTo>
                  <a:lnTo>
                    <a:pt x="610" y="87"/>
                  </a:lnTo>
                  <a:lnTo>
                    <a:pt x="611" y="85"/>
                  </a:lnTo>
                  <a:lnTo>
                    <a:pt x="611" y="84"/>
                  </a:lnTo>
                  <a:lnTo>
                    <a:pt x="613" y="84"/>
                  </a:lnTo>
                  <a:lnTo>
                    <a:pt x="614" y="84"/>
                  </a:lnTo>
                  <a:lnTo>
                    <a:pt x="614" y="82"/>
                  </a:lnTo>
                  <a:lnTo>
                    <a:pt x="616" y="84"/>
                  </a:lnTo>
                  <a:lnTo>
                    <a:pt x="616" y="82"/>
                  </a:lnTo>
                  <a:lnTo>
                    <a:pt x="617" y="82"/>
                  </a:lnTo>
                  <a:lnTo>
                    <a:pt x="619" y="81"/>
                  </a:lnTo>
                  <a:lnTo>
                    <a:pt x="620" y="81"/>
                  </a:lnTo>
                  <a:lnTo>
                    <a:pt x="622" y="81"/>
                  </a:lnTo>
                  <a:lnTo>
                    <a:pt x="622" y="79"/>
                  </a:lnTo>
                  <a:lnTo>
                    <a:pt x="624" y="81"/>
                  </a:lnTo>
                  <a:lnTo>
                    <a:pt x="625" y="81"/>
                  </a:lnTo>
                  <a:lnTo>
                    <a:pt x="625" y="82"/>
                  </a:lnTo>
                  <a:lnTo>
                    <a:pt x="627" y="82"/>
                  </a:lnTo>
                  <a:lnTo>
                    <a:pt x="627" y="84"/>
                  </a:lnTo>
                  <a:lnTo>
                    <a:pt x="628" y="84"/>
                  </a:lnTo>
                  <a:lnTo>
                    <a:pt x="628" y="85"/>
                  </a:lnTo>
                  <a:lnTo>
                    <a:pt x="631" y="88"/>
                  </a:lnTo>
                  <a:lnTo>
                    <a:pt x="631" y="87"/>
                  </a:lnTo>
                  <a:lnTo>
                    <a:pt x="633" y="88"/>
                  </a:lnTo>
                  <a:lnTo>
                    <a:pt x="633" y="90"/>
                  </a:lnTo>
                  <a:lnTo>
                    <a:pt x="631" y="90"/>
                  </a:lnTo>
                  <a:lnTo>
                    <a:pt x="630" y="91"/>
                  </a:lnTo>
                  <a:lnTo>
                    <a:pt x="631" y="93"/>
                  </a:lnTo>
                  <a:lnTo>
                    <a:pt x="631" y="91"/>
                  </a:lnTo>
                  <a:lnTo>
                    <a:pt x="633" y="93"/>
                  </a:lnTo>
                  <a:lnTo>
                    <a:pt x="634" y="94"/>
                  </a:lnTo>
                  <a:lnTo>
                    <a:pt x="636" y="96"/>
                  </a:lnTo>
                  <a:lnTo>
                    <a:pt x="636" y="97"/>
                  </a:lnTo>
                  <a:lnTo>
                    <a:pt x="637" y="99"/>
                  </a:lnTo>
                  <a:lnTo>
                    <a:pt x="639" y="99"/>
                  </a:lnTo>
                  <a:lnTo>
                    <a:pt x="639" y="100"/>
                  </a:lnTo>
                  <a:lnTo>
                    <a:pt x="640" y="102"/>
                  </a:lnTo>
                  <a:lnTo>
                    <a:pt x="642" y="102"/>
                  </a:lnTo>
                  <a:lnTo>
                    <a:pt x="642" y="100"/>
                  </a:lnTo>
                  <a:lnTo>
                    <a:pt x="643" y="102"/>
                  </a:lnTo>
                  <a:lnTo>
                    <a:pt x="643" y="99"/>
                  </a:lnTo>
                  <a:lnTo>
                    <a:pt x="642" y="99"/>
                  </a:lnTo>
                  <a:lnTo>
                    <a:pt x="642" y="97"/>
                  </a:lnTo>
                  <a:lnTo>
                    <a:pt x="642" y="96"/>
                  </a:lnTo>
                  <a:lnTo>
                    <a:pt x="642" y="94"/>
                  </a:lnTo>
                  <a:lnTo>
                    <a:pt x="642" y="93"/>
                  </a:lnTo>
                  <a:lnTo>
                    <a:pt x="643" y="93"/>
                  </a:lnTo>
                  <a:lnTo>
                    <a:pt x="645" y="93"/>
                  </a:lnTo>
                  <a:lnTo>
                    <a:pt x="646" y="93"/>
                  </a:lnTo>
                  <a:lnTo>
                    <a:pt x="648" y="93"/>
                  </a:lnTo>
                  <a:lnTo>
                    <a:pt x="649" y="94"/>
                  </a:lnTo>
                  <a:lnTo>
                    <a:pt x="651" y="94"/>
                  </a:lnTo>
                  <a:lnTo>
                    <a:pt x="652" y="94"/>
                  </a:lnTo>
                  <a:lnTo>
                    <a:pt x="654" y="94"/>
                  </a:lnTo>
                  <a:lnTo>
                    <a:pt x="655" y="94"/>
                  </a:lnTo>
                  <a:lnTo>
                    <a:pt x="655" y="96"/>
                  </a:lnTo>
                  <a:lnTo>
                    <a:pt x="654" y="97"/>
                  </a:lnTo>
                  <a:lnTo>
                    <a:pt x="655" y="97"/>
                  </a:lnTo>
                  <a:lnTo>
                    <a:pt x="657" y="99"/>
                  </a:lnTo>
                  <a:lnTo>
                    <a:pt x="658" y="99"/>
                  </a:lnTo>
                  <a:lnTo>
                    <a:pt x="657" y="99"/>
                  </a:lnTo>
                  <a:lnTo>
                    <a:pt x="655" y="99"/>
                  </a:lnTo>
                  <a:lnTo>
                    <a:pt x="654" y="99"/>
                  </a:lnTo>
                  <a:lnTo>
                    <a:pt x="655" y="100"/>
                  </a:lnTo>
                  <a:lnTo>
                    <a:pt x="655" y="102"/>
                  </a:lnTo>
                  <a:lnTo>
                    <a:pt x="657" y="102"/>
                  </a:lnTo>
                  <a:lnTo>
                    <a:pt x="658" y="102"/>
                  </a:lnTo>
                  <a:lnTo>
                    <a:pt x="660" y="102"/>
                  </a:lnTo>
                  <a:lnTo>
                    <a:pt x="661" y="100"/>
                  </a:lnTo>
                  <a:lnTo>
                    <a:pt x="663" y="100"/>
                  </a:lnTo>
                  <a:lnTo>
                    <a:pt x="664" y="100"/>
                  </a:lnTo>
                  <a:lnTo>
                    <a:pt x="666" y="99"/>
                  </a:lnTo>
                  <a:lnTo>
                    <a:pt x="667" y="99"/>
                  </a:lnTo>
                  <a:lnTo>
                    <a:pt x="667" y="97"/>
                  </a:lnTo>
                  <a:lnTo>
                    <a:pt x="669" y="97"/>
                  </a:lnTo>
                  <a:lnTo>
                    <a:pt x="670" y="99"/>
                  </a:lnTo>
                  <a:lnTo>
                    <a:pt x="672" y="99"/>
                  </a:lnTo>
                  <a:lnTo>
                    <a:pt x="670" y="97"/>
                  </a:lnTo>
                  <a:lnTo>
                    <a:pt x="670" y="96"/>
                  </a:lnTo>
                  <a:lnTo>
                    <a:pt x="672" y="96"/>
                  </a:lnTo>
                  <a:lnTo>
                    <a:pt x="672" y="94"/>
                  </a:lnTo>
                  <a:lnTo>
                    <a:pt x="670" y="94"/>
                  </a:lnTo>
                  <a:lnTo>
                    <a:pt x="670" y="93"/>
                  </a:lnTo>
                  <a:lnTo>
                    <a:pt x="672" y="93"/>
                  </a:lnTo>
                  <a:lnTo>
                    <a:pt x="672" y="91"/>
                  </a:lnTo>
                  <a:lnTo>
                    <a:pt x="673" y="91"/>
                  </a:lnTo>
                  <a:lnTo>
                    <a:pt x="675" y="91"/>
                  </a:lnTo>
                  <a:lnTo>
                    <a:pt x="678" y="91"/>
                  </a:lnTo>
                  <a:lnTo>
                    <a:pt x="680" y="91"/>
                  </a:lnTo>
                  <a:lnTo>
                    <a:pt x="681" y="91"/>
                  </a:lnTo>
                  <a:lnTo>
                    <a:pt x="681" y="93"/>
                  </a:lnTo>
                  <a:lnTo>
                    <a:pt x="683" y="94"/>
                  </a:lnTo>
                  <a:lnTo>
                    <a:pt x="681" y="97"/>
                  </a:lnTo>
                  <a:lnTo>
                    <a:pt x="681" y="99"/>
                  </a:lnTo>
                  <a:lnTo>
                    <a:pt x="681" y="100"/>
                  </a:lnTo>
                  <a:lnTo>
                    <a:pt x="683" y="100"/>
                  </a:lnTo>
                  <a:lnTo>
                    <a:pt x="684" y="99"/>
                  </a:lnTo>
                  <a:lnTo>
                    <a:pt x="683" y="99"/>
                  </a:lnTo>
                  <a:lnTo>
                    <a:pt x="684" y="96"/>
                  </a:lnTo>
                  <a:lnTo>
                    <a:pt x="686" y="97"/>
                  </a:lnTo>
                  <a:lnTo>
                    <a:pt x="687" y="97"/>
                  </a:lnTo>
                  <a:lnTo>
                    <a:pt x="689" y="97"/>
                  </a:lnTo>
                  <a:lnTo>
                    <a:pt x="689" y="99"/>
                  </a:lnTo>
                  <a:lnTo>
                    <a:pt x="687" y="99"/>
                  </a:lnTo>
                  <a:lnTo>
                    <a:pt x="689" y="100"/>
                  </a:lnTo>
                  <a:lnTo>
                    <a:pt x="689" y="102"/>
                  </a:lnTo>
                  <a:lnTo>
                    <a:pt x="690" y="103"/>
                  </a:lnTo>
                  <a:lnTo>
                    <a:pt x="692" y="103"/>
                  </a:lnTo>
                  <a:lnTo>
                    <a:pt x="692" y="105"/>
                  </a:lnTo>
                  <a:lnTo>
                    <a:pt x="693" y="106"/>
                  </a:lnTo>
                  <a:lnTo>
                    <a:pt x="695" y="108"/>
                  </a:lnTo>
                  <a:lnTo>
                    <a:pt x="695" y="111"/>
                  </a:lnTo>
                  <a:lnTo>
                    <a:pt x="695" y="112"/>
                  </a:lnTo>
                  <a:lnTo>
                    <a:pt x="693" y="112"/>
                  </a:lnTo>
                  <a:lnTo>
                    <a:pt x="693" y="114"/>
                  </a:lnTo>
                  <a:lnTo>
                    <a:pt x="690" y="114"/>
                  </a:lnTo>
                  <a:lnTo>
                    <a:pt x="690" y="115"/>
                  </a:lnTo>
                  <a:lnTo>
                    <a:pt x="689" y="115"/>
                  </a:lnTo>
                  <a:lnTo>
                    <a:pt x="689" y="117"/>
                  </a:lnTo>
                  <a:lnTo>
                    <a:pt x="687" y="117"/>
                  </a:lnTo>
                  <a:lnTo>
                    <a:pt x="687" y="118"/>
                  </a:lnTo>
                  <a:lnTo>
                    <a:pt x="687" y="120"/>
                  </a:lnTo>
                  <a:lnTo>
                    <a:pt x="687" y="121"/>
                  </a:lnTo>
                  <a:lnTo>
                    <a:pt x="687" y="124"/>
                  </a:lnTo>
                  <a:lnTo>
                    <a:pt x="689" y="124"/>
                  </a:lnTo>
                  <a:lnTo>
                    <a:pt x="690" y="126"/>
                  </a:lnTo>
                  <a:lnTo>
                    <a:pt x="690" y="127"/>
                  </a:lnTo>
                  <a:lnTo>
                    <a:pt x="690" y="129"/>
                  </a:lnTo>
                  <a:lnTo>
                    <a:pt x="692" y="130"/>
                  </a:lnTo>
                  <a:lnTo>
                    <a:pt x="693" y="130"/>
                  </a:lnTo>
                  <a:lnTo>
                    <a:pt x="695" y="132"/>
                  </a:lnTo>
                  <a:lnTo>
                    <a:pt x="695" y="130"/>
                  </a:lnTo>
                  <a:lnTo>
                    <a:pt x="695" y="129"/>
                  </a:lnTo>
                  <a:lnTo>
                    <a:pt x="696" y="130"/>
                  </a:lnTo>
                  <a:lnTo>
                    <a:pt x="698" y="132"/>
                  </a:lnTo>
                  <a:lnTo>
                    <a:pt x="699" y="132"/>
                  </a:lnTo>
                  <a:lnTo>
                    <a:pt x="702" y="134"/>
                  </a:lnTo>
                  <a:lnTo>
                    <a:pt x="704" y="132"/>
                  </a:lnTo>
                  <a:lnTo>
                    <a:pt x="704" y="134"/>
                  </a:lnTo>
                  <a:lnTo>
                    <a:pt x="702" y="135"/>
                  </a:lnTo>
                  <a:lnTo>
                    <a:pt x="701" y="137"/>
                  </a:lnTo>
                  <a:lnTo>
                    <a:pt x="701" y="138"/>
                  </a:lnTo>
                  <a:lnTo>
                    <a:pt x="702" y="138"/>
                  </a:lnTo>
                  <a:lnTo>
                    <a:pt x="704" y="138"/>
                  </a:lnTo>
                  <a:lnTo>
                    <a:pt x="705" y="138"/>
                  </a:lnTo>
                  <a:lnTo>
                    <a:pt x="707" y="137"/>
                  </a:lnTo>
                  <a:lnTo>
                    <a:pt x="705" y="137"/>
                  </a:lnTo>
                  <a:lnTo>
                    <a:pt x="707" y="135"/>
                  </a:lnTo>
                  <a:lnTo>
                    <a:pt x="705" y="134"/>
                  </a:lnTo>
                  <a:lnTo>
                    <a:pt x="705" y="132"/>
                  </a:lnTo>
                  <a:lnTo>
                    <a:pt x="707" y="130"/>
                  </a:lnTo>
                  <a:lnTo>
                    <a:pt x="707" y="129"/>
                  </a:lnTo>
                  <a:lnTo>
                    <a:pt x="708" y="129"/>
                  </a:lnTo>
                  <a:lnTo>
                    <a:pt x="707" y="127"/>
                  </a:lnTo>
                  <a:lnTo>
                    <a:pt x="708" y="127"/>
                  </a:lnTo>
                  <a:lnTo>
                    <a:pt x="710" y="129"/>
                  </a:lnTo>
                  <a:lnTo>
                    <a:pt x="711" y="130"/>
                  </a:lnTo>
                  <a:lnTo>
                    <a:pt x="713" y="130"/>
                  </a:lnTo>
                  <a:lnTo>
                    <a:pt x="714" y="130"/>
                  </a:lnTo>
                  <a:lnTo>
                    <a:pt x="714" y="132"/>
                  </a:lnTo>
                  <a:lnTo>
                    <a:pt x="713" y="132"/>
                  </a:lnTo>
                  <a:lnTo>
                    <a:pt x="714" y="134"/>
                  </a:lnTo>
                  <a:lnTo>
                    <a:pt x="714" y="132"/>
                  </a:lnTo>
                  <a:lnTo>
                    <a:pt x="716" y="132"/>
                  </a:lnTo>
                  <a:lnTo>
                    <a:pt x="716" y="135"/>
                  </a:lnTo>
                  <a:lnTo>
                    <a:pt x="717" y="135"/>
                  </a:lnTo>
                  <a:lnTo>
                    <a:pt x="719" y="135"/>
                  </a:lnTo>
                  <a:lnTo>
                    <a:pt x="720" y="135"/>
                  </a:lnTo>
                  <a:lnTo>
                    <a:pt x="720" y="137"/>
                  </a:lnTo>
                  <a:lnTo>
                    <a:pt x="722" y="137"/>
                  </a:lnTo>
                  <a:lnTo>
                    <a:pt x="723" y="138"/>
                  </a:lnTo>
                  <a:lnTo>
                    <a:pt x="723" y="140"/>
                  </a:lnTo>
                  <a:lnTo>
                    <a:pt x="725" y="138"/>
                  </a:lnTo>
                  <a:lnTo>
                    <a:pt x="726" y="138"/>
                  </a:lnTo>
                  <a:lnTo>
                    <a:pt x="726" y="137"/>
                  </a:lnTo>
                  <a:lnTo>
                    <a:pt x="728" y="135"/>
                  </a:lnTo>
                  <a:lnTo>
                    <a:pt x="728" y="132"/>
                  </a:lnTo>
                  <a:lnTo>
                    <a:pt x="726" y="132"/>
                  </a:lnTo>
                  <a:lnTo>
                    <a:pt x="726" y="130"/>
                  </a:lnTo>
                  <a:lnTo>
                    <a:pt x="728" y="130"/>
                  </a:lnTo>
                  <a:lnTo>
                    <a:pt x="728" y="129"/>
                  </a:lnTo>
                  <a:lnTo>
                    <a:pt x="726" y="129"/>
                  </a:lnTo>
                  <a:lnTo>
                    <a:pt x="728" y="127"/>
                  </a:lnTo>
                  <a:lnTo>
                    <a:pt x="725" y="126"/>
                  </a:lnTo>
                  <a:lnTo>
                    <a:pt x="725" y="124"/>
                  </a:lnTo>
                  <a:lnTo>
                    <a:pt x="725" y="123"/>
                  </a:lnTo>
                  <a:lnTo>
                    <a:pt x="726" y="123"/>
                  </a:lnTo>
                  <a:lnTo>
                    <a:pt x="728" y="123"/>
                  </a:lnTo>
                  <a:lnTo>
                    <a:pt x="728" y="121"/>
                  </a:lnTo>
                  <a:lnTo>
                    <a:pt x="729" y="121"/>
                  </a:lnTo>
                  <a:lnTo>
                    <a:pt x="729" y="120"/>
                  </a:lnTo>
                  <a:lnTo>
                    <a:pt x="731" y="120"/>
                  </a:lnTo>
                  <a:lnTo>
                    <a:pt x="731" y="118"/>
                  </a:lnTo>
                  <a:lnTo>
                    <a:pt x="729" y="118"/>
                  </a:lnTo>
                  <a:lnTo>
                    <a:pt x="729" y="117"/>
                  </a:lnTo>
                  <a:lnTo>
                    <a:pt x="728" y="117"/>
                  </a:lnTo>
                  <a:lnTo>
                    <a:pt x="728" y="114"/>
                  </a:lnTo>
                  <a:lnTo>
                    <a:pt x="726" y="112"/>
                  </a:lnTo>
                  <a:lnTo>
                    <a:pt x="726" y="111"/>
                  </a:lnTo>
                  <a:lnTo>
                    <a:pt x="728" y="111"/>
                  </a:lnTo>
                  <a:lnTo>
                    <a:pt x="728" y="109"/>
                  </a:lnTo>
                  <a:lnTo>
                    <a:pt x="728" y="108"/>
                  </a:lnTo>
                  <a:lnTo>
                    <a:pt x="728" y="106"/>
                  </a:lnTo>
                  <a:lnTo>
                    <a:pt x="728" y="105"/>
                  </a:lnTo>
                  <a:lnTo>
                    <a:pt x="728" y="103"/>
                  </a:lnTo>
                  <a:lnTo>
                    <a:pt x="729" y="103"/>
                  </a:lnTo>
                  <a:lnTo>
                    <a:pt x="729" y="105"/>
                  </a:lnTo>
                  <a:lnTo>
                    <a:pt x="731" y="105"/>
                  </a:lnTo>
                  <a:lnTo>
                    <a:pt x="732" y="105"/>
                  </a:lnTo>
                  <a:lnTo>
                    <a:pt x="729" y="97"/>
                  </a:lnTo>
                  <a:lnTo>
                    <a:pt x="728" y="97"/>
                  </a:lnTo>
                  <a:lnTo>
                    <a:pt x="728" y="96"/>
                  </a:lnTo>
                  <a:lnTo>
                    <a:pt x="729" y="96"/>
                  </a:lnTo>
                  <a:lnTo>
                    <a:pt x="731" y="96"/>
                  </a:lnTo>
                  <a:lnTo>
                    <a:pt x="732" y="96"/>
                  </a:lnTo>
                  <a:lnTo>
                    <a:pt x="732" y="94"/>
                  </a:lnTo>
                  <a:lnTo>
                    <a:pt x="734" y="93"/>
                  </a:lnTo>
                  <a:lnTo>
                    <a:pt x="732" y="91"/>
                  </a:lnTo>
                  <a:lnTo>
                    <a:pt x="732" y="90"/>
                  </a:lnTo>
                  <a:lnTo>
                    <a:pt x="732" y="88"/>
                  </a:lnTo>
                  <a:lnTo>
                    <a:pt x="732" y="87"/>
                  </a:lnTo>
                  <a:lnTo>
                    <a:pt x="732" y="85"/>
                  </a:lnTo>
                  <a:lnTo>
                    <a:pt x="732" y="84"/>
                  </a:lnTo>
                  <a:lnTo>
                    <a:pt x="731" y="82"/>
                  </a:lnTo>
                  <a:lnTo>
                    <a:pt x="729" y="81"/>
                  </a:lnTo>
                  <a:lnTo>
                    <a:pt x="728" y="79"/>
                  </a:lnTo>
                  <a:lnTo>
                    <a:pt x="728" y="77"/>
                  </a:lnTo>
                  <a:lnTo>
                    <a:pt x="728" y="76"/>
                  </a:lnTo>
                  <a:lnTo>
                    <a:pt x="729" y="76"/>
                  </a:lnTo>
                  <a:lnTo>
                    <a:pt x="728" y="74"/>
                  </a:lnTo>
                  <a:lnTo>
                    <a:pt x="726" y="74"/>
                  </a:lnTo>
                  <a:lnTo>
                    <a:pt x="726" y="73"/>
                  </a:lnTo>
                  <a:lnTo>
                    <a:pt x="725" y="73"/>
                  </a:lnTo>
                  <a:lnTo>
                    <a:pt x="726" y="71"/>
                  </a:lnTo>
                  <a:lnTo>
                    <a:pt x="726" y="70"/>
                  </a:lnTo>
                  <a:lnTo>
                    <a:pt x="728" y="67"/>
                  </a:lnTo>
                  <a:lnTo>
                    <a:pt x="728" y="65"/>
                  </a:lnTo>
                  <a:lnTo>
                    <a:pt x="728" y="64"/>
                  </a:lnTo>
                  <a:lnTo>
                    <a:pt x="728" y="62"/>
                  </a:lnTo>
                  <a:lnTo>
                    <a:pt x="728" y="61"/>
                  </a:lnTo>
                  <a:lnTo>
                    <a:pt x="728" y="59"/>
                  </a:lnTo>
                  <a:lnTo>
                    <a:pt x="728" y="58"/>
                  </a:lnTo>
                  <a:lnTo>
                    <a:pt x="728" y="56"/>
                  </a:lnTo>
                  <a:lnTo>
                    <a:pt x="728" y="55"/>
                  </a:lnTo>
                  <a:lnTo>
                    <a:pt x="726" y="53"/>
                  </a:lnTo>
                  <a:lnTo>
                    <a:pt x="726" y="52"/>
                  </a:lnTo>
                  <a:lnTo>
                    <a:pt x="725" y="50"/>
                  </a:lnTo>
                  <a:lnTo>
                    <a:pt x="723" y="50"/>
                  </a:lnTo>
                  <a:lnTo>
                    <a:pt x="722" y="50"/>
                  </a:lnTo>
                  <a:lnTo>
                    <a:pt x="722" y="49"/>
                  </a:lnTo>
                  <a:lnTo>
                    <a:pt x="720" y="47"/>
                  </a:lnTo>
                  <a:lnTo>
                    <a:pt x="722" y="47"/>
                  </a:lnTo>
                  <a:lnTo>
                    <a:pt x="722" y="46"/>
                  </a:lnTo>
                  <a:lnTo>
                    <a:pt x="723" y="46"/>
                  </a:lnTo>
                  <a:lnTo>
                    <a:pt x="723" y="43"/>
                  </a:lnTo>
                  <a:lnTo>
                    <a:pt x="723" y="41"/>
                  </a:lnTo>
                  <a:lnTo>
                    <a:pt x="722" y="40"/>
                  </a:lnTo>
                  <a:lnTo>
                    <a:pt x="720" y="40"/>
                  </a:lnTo>
                  <a:lnTo>
                    <a:pt x="720" y="38"/>
                  </a:lnTo>
                  <a:lnTo>
                    <a:pt x="720" y="35"/>
                  </a:lnTo>
                  <a:lnTo>
                    <a:pt x="720" y="34"/>
                  </a:lnTo>
                  <a:lnTo>
                    <a:pt x="722" y="34"/>
                  </a:lnTo>
                  <a:lnTo>
                    <a:pt x="723" y="34"/>
                  </a:lnTo>
                  <a:lnTo>
                    <a:pt x="723" y="32"/>
                  </a:lnTo>
                  <a:lnTo>
                    <a:pt x="725" y="32"/>
                  </a:lnTo>
                  <a:lnTo>
                    <a:pt x="726" y="32"/>
                  </a:lnTo>
                  <a:lnTo>
                    <a:pt x="726" y="34"/>
                  </a:lnTo>
                  <a:lnTo>
                    <a:pt x="728" y="32"/>
                  </a:lnTo>
                  <a:lnTo>
                    <a:pt x="729" y="32"/>
                  </a:lnTo>
                  <a:lnTo>
                    <a:pt x="731" y="32"/>
                  </a:lnTo>
                  <a:lnTo>
                    <a:pt x="731" y="31"/>
                  </a:lnTo>
                  <a:lnTo>
                    <a:pt x="732" y="31"/>
                  </a:lnTo>
                  <a:lnTo>
                    <a:pt x="734" y="31"/>
                  </a:lnTo>
                  <a:lnTo>
                    <a:pt x="734" y="32"/>
                  </a:lnTo>
                  <a:lnTo>
                    <a:pt x="735" y="34"/>
                  </a:lnTo>
                  <a:lnTo>
                    <a:pt x="734" y="35"/>
                  </a:lnTo>
                  <a:lnTo>
                    <a:pt x="735" y="34"/>
                  </a:lnTo>
                  <a:lnTo>
                    <a:pt x="735" y="32"/>
                  </a:lnTo>
                  <a:lnTo>
                    <a:pt x="737" y="32"/>
                  </a:lnTo>
                  <a:lnTo>
                    <a:pt x="735" y="32"/>
                  </a:lnTo>
                  <a:lnTo>
                    <a:pt x="739" y="31"/>
                  </a:lnTo>
                  <a:lnTo>
                    <a:pt x="739" y="29"/>
                  </a:lnTo>
                  <a:lnTo>
                    <a:pt x="737" y="29"/>
                  </a:lnTo>
                  <a:lnTo>
                    <a:pt x="739" y="29"/>
                  </a:lnTo>
                  <a:lnTo>
                    <a:pt x="739" y="28"/>
                  </a:lnTo>
                  <a:lnTo>
                    <a:pt x="740" y="29"/>
                  </a:lnTo>
                  <a:lnTo>
                    <a:pt x="742" y="28"/>
                  </a:lnTo>
                  <a:lnTo>
                    <a:pt x="743" y="28"/>
                  </a:lnTo>
                  <a:lnTo>
                    <a:pt x="745" y="28"/>
                  </a:lnTo>
                  <a:lnTo>
                    <a:pt x="745" y="26"/>
                  </a:lnTo>
                  <a:lnTo>
                    <a:pt x="745" y="24"/>
                  </a:lnTo>
                  <a:lnTo>
                    <a:pt x="745" y="23"/>
                  </a:lnTo>
                  <a:lnTo>
                    <a:pt x="745" y="21"/>
                  </a:lnTo>
                  <a:lnTo>
                    <a:pt x="743" y="20"/>
                  </a:lnTo>
                  <a:lnTo>
                    <a:pt x="743" y="18"/>
                  </a:lnTo>
                  <a:lnTo>
                    <a:pt x="745" y="17"/>
                  </a:lnTo>
                  <a:lnTo>
                    <a:pt x="746" y="18"/>
                  </a:lnTo>
                  <a:lnTo>
                    <a:pt x="749" y="18"/>
                  </a:lnTo>
                  <a:lnTo>
                    <a:pt x="751" y="17"/>
                  </a:lnTo>
                  <a:lnTo>
                    <a:pt x="752" y="17"/>
                  </a:lnTo>
                  <a:lnTo>
                    <a:pt x="752" y="15"/>
                  </a:lnTo>
                  <a:lnTo>
                    <a:pt x="752" y="14"/>
                  </a:lnTo>
                  <a:lnTo>
                    <a:pt x="751" y="14"/>
                  </a:lnTo>
                  <a:lnTo>
                    <a:pt x="751" y="12"/>
                  </a:lnTo>
                  <a:lnTo>
                    <a:pt x="752" y="12"/>
                  </a:lnTo>
                  <a:lnTo>
                    <a:pt x="755" y="12"/>
                  </a:lnTo>
                  <a:lnTo>
                    <a:pt x="757" y="12"/>
                  </a:lnTo>
                  <a:lnTo>
                    <a:pt x="758" y="11"/>
                  </a:lnTo>
                  <a:lnTo>
                    <a:pt x="760" y="11"/>
                  </a:lnTo>
                  <a:lnTo>
                    <a:pt x="761" y="11"/>
                  </a:lnTo>
                  <a:lnTo>
                    <a:pt x="763" y="12"/>
                  </a:lnTo>
                  <a:lnTo>
                    <a:pt x="763" y="14"/>
                  </a:lnTo>
                  <a:lnTo>
                    <a:pt x="764" y="14"/>
                  </a:lnTo>
                  <a:lnTo>
                    <a:pt x="766" y="14"/>
                  </a:lnTo>
                  <a:lnTo>
                    <a:pt x="766" y="12"/>
                  </a:lnTo>
                  <a:lnTo>
                    <a:pt x="767" y="12"/>
                  </a:lnTo>
                  <a:lnTo>
                    <a:pt x="767" y="14"/>
                  </a:lnTo>
                  <a:lnTo>
                    <a:pt x="770" y="14"/>
                  </a:lnTo>
                  <a:lnTo>
                    <a:pt x="772" y="14"/>
                  </a:lnTo>
                  <a:lnTo>
                    <a:pt x="773" y="14"/>
                  </a:lnTo>
                  <a:lnTo>
                    <a:pt x="776" y="14"/>
                  </a:lnTo>
                  <a:lnTo>
                    <a:pt x="778" y="15"/>
                  </a:lnTo>
                  <a:lnTo>
                    <a:pt x="778" y="17"/>
                  </a:lnTo>
                  <a:lnTo>
                    <a:pt x="779" y="17"/>
                  </a:lnTo>
                  <a:lnTo>
                    <a:pt x="779" y="18"/>
                  </a:lnTo>
                  <a:lnTo>
                    <a:pt x="779" y="20"/>
                  </a:lnTo>
                  <a:lnTo>
                    <a:pt x="781" y="20"/>
                  </a:lnTo>
                  <a:lnTo>
                    <a:pt x="781" y="21"/>
                  </a:lnTo>
                  <a:lnTo>
                    <a:pt x="782" y="21"/>
                  </a:lnTo>
                  <a:lnTo>
                    <a:pt x="782" y="23"/>
                  </a:lnTo>
                  <a:lnTo>
                    <a:pt x="781" y="23"/>
                  </a:lnTo>
                  <a:lnTo>
                    <a:pt x="781" y="24"/>
                  </a:lnTo>
                  <a:lnTo>
                    <a:pt x="781" y="26"/>
                  </a:lnTo>
                  <a:lnTo>
                    <a:pt x="779" y="26"/>
                  </a:lnTo>
                  <a:lnTo>
                    <a:pt x="778" y="26"/>
                  </a:lnTo>
                  <a:lnTo>
                    <a:pt x="776" y="24"/>
                  </a:lnTo>
                  <a:lnTo>
                    <a:pt x="775" y="24"/>
                  </a:lnTo>
                  <a:lnTo>
                    <a:pt x="775" y="26"/>
                  </a:lnTo>
                  <a:lnTo>
                    <a:pt x="775" y="28"/>
                  </a:lnTo>
                  <a:lnTo>
                    <a:pt x="776" y="28"/>
                  </a:lnTo>
                  <a:lnTo>
                    <a:pt x="776" y="29"/>
                  </a:lnTo>
                  <a:lnTo>
                    <a:pt x="778" y="29"/>
                  </a:lnTo>
                  <a:lnTo>
                    <a:pt x="776" y="29"/>
                  </a:lnTo>
                  <a:lnTo>
                    <a:pt x="775" y="31"/>
                  </a:lnTo>
                  <a:lnTo>
                    <a:pt x="775" y="32"/>
                  </a:lnTo>
                  <a:lnTo>
                    <a:pt x="776" y="34"/>
                  </a:lnTo>
                  <a:lnTo>
                    <a:pt x="776" y="35"/>
                  </a:lnTo>
                  <a:lnTo>
                    <a:pt x="775" y="37"/>
                  </a:lnTo>
                  <a:lnTo>
                    <a:pt x="775" y="38"/>
                  </a:lnTo>
                  <a:lnTo>
                    <a:pt x="775" y="40"/>
                  </a:lnTo>
                  <a:lnTo>
                    <a:pt x="776" y="40"/>
                  </a:lnTo>
                  <a:lnTo>
                    <a:pt x="776" y="41"/>
                  </a:lnTo>
                  <a:lnTo>
                    <a:pt x="776" y="43"/>
                  </a:lnTo>
                  <a:lnTo>
                    <a:pt x="776" y="44"/>
                  </a:lnTo>
                  <a:lnTo>
                    <a:pt x="776" y="46"/>
                  </a:lnTo>
                  <a:lnTo>
                    <a:pt x="776" y="47"/>
                  </a:lnTo>
                  <a:lnTo>
                    <a:pt x="776" y="49"/>
                  </a:lnTo>
                  <a:lnTo>
                    <a:pt x="776" y="50"/>
                  </a:lnTo>
                  <a:lnTo>
                    <a:pt x="778" y="50"/>
                  </a:lnTo>
                  <a:lnTo>
                    <a:pt x="779" y="52"/>
                  </a:lnTo>
                  <a:lnTo>
                    <a:pt x="781" y="52"/>
                  </a:lnTo>
                  <a:lnTo>
                    <a:pt x="782" y="52"/>
                  </a:lnTo>
                  <a:lnTo>
                    <a:pt x="784" y="53"/>
                  </a:lnTo>
                  <a:lnTo>
                    <a:pt x="784" y="55"/>
                  </a:lnTo>
                  <a:lnTo>
                    <a:pt x="785" y="55"/>
                  </a:lnTo>
                  <a:lnTo>
                    <a:pt x="787" y="56"/>
                  </a:lnTo>
                  <a:lnTo>
                    <a:pt x="785" y="58"/>
                  </a:lnTo>
                  <a:lnTo>
                    <a:pt x="784" y="58"/>
                  </a:lnTo>
                  <a:lnTo>
                    <a:pt x="784" y="59"/>
                  </a:lnTo>
                  <a:lnTo>
                    <a:pt x="784" y="61"/>
                  </a:lnTo>
                  <a:lnTo>
                    <a:pt x="785" y="59"/>
                  </a:lnTo>
                  <a:lnTo>
                    <a:pt x="785" y="58"/>
                  </a:lnTo>
                  <a:lnTo>
                    <a:pt x="788" y="56"/>
                  </a:lnTo>
                  <a:lnTo>
                    <a:pt x="790" y="55"/>
                  </a:lnTo>
                  <a:lnTo>
                    <a:pt x="791" y="55"/>
                  </a:lnTo>
                  <a:lnTo>
                    <a:pt x="793" y="55"/>
                  </a:lnTo>
                  <a:lnTo>
                    <a:pt x="795" y="55"/>
                  </a:lnTo>
                  <a:lnTo>
                    <a:pt x="796" y="55"/>
                  </a:lnTo>
                  <a:lnTo>
                    <a:pt x="796" y="56"/>
                  </a:lnTo>
                  <a:lnTo>
                    <a:pt x="796" y="58"/>
                  </a:lnTo>
                  <a:lnTo>
                    <a:pt x="796" y="59"/>
                  </a:lnTo>
                  <a:lnTo>
                    <a:pt x="798" y="61"/>
                  </a:lnTo>
                  <a:lnTo>
                    <a:pt x="798" y="62"/>
                  </a:lnTo>
                  <a:lnTo>
                    <a:pt x="798" y="64"/>
                  </a:lnTo>
                  <a:lnTo>
                    <a:pt x="798" y="65"/>
                  </a:lnTo>
                  <a:lnTo>
                    <a:pt x="796" y="67"/>
                  </a:lnTo>
                  <a:lnTo>
                    <a:pt x="796" y="68"/>
                  </a:lnTo>
                  <a:lnTo>
                    <a:pt x="796" y="70"/>
                  </a:lnTo>
                  <a:lnTo>
                    <a:pt x="796" y="71"/>
                  </a:lnTo>
                  <a:lnTo>
                    <a:pt x="798" y="71"/>
                  </a:lnTo>
                  <a:lnTo>
                    <a:pt x="799" y="73"/>
                  </a:lnTo>
                  <a:lnTo>
                    <a:pt x="799" y="71"/>
                  </a:lnTo>
                  <a:lnTo>
                    <a:pt x="801" y="71"/>
                  </a:lnTo>
                  <a:lnTo>
                    <a:pt x="802" y="70"/>
                  </a:lnTo>
                  <a:lnTo>
                    <a:pt x="802" y="71"/>
                  </a:lnTo>
                  <a:lnTo>
                    <a:pt x="804" y="70"/>
                  </a:lnTo>
                  <a:lnTo>
                    <a:pt x="804" y="71"/>
                  </a:lnTo>
                  <a:lnTo>
                    <a:pt x="805" y="73"/>
                  </a:lnTo>
                  <a:lnTo>
                    <a:pt x="807" y="73"/>
                  </a:lnTo>
                  <a:lnTo>
                    <a:pt x="808" y="73"/>
                  </a:lnTo>
                  <a:lnTo>
                    <a:pt x="808" y="76"/>
                  </a:lnTo>
                  <a:lnTo>
                    <a:pt x="808" y="77"/>
                  </a:lnTo>
                  <a:lnTo>
                    <a:pt x="810" y="81"/>
                  </a:lnTo>
                  <a:lnTo>
                    <a:pt x="808" y="82"/>
                  </a:lnTo>
                  <a:lnTo>
                    <a:pt x="810" y="84"/>
                  </a:lnTo>
                  <a:lnTo>
                    <a:pt x="810" y="82"/>
                  </a:lnTo>
                  <a:lnTo>
                    <a:pt x="811" y="82"/>
                  </a:lnTo>
                  <a:lnTo>
                    <a:pt x="813" y="81"/>
                  </a:lnTo>
                  <a:lnTo>
                    <a:pt x="814" y="79"/>
                  </a:lnTo>
                  <a:lnTo>
                    <a:pt x="816" y="79"/>
                  </a:lnTo>
                  <a:lnTo>
                    <a:pt x="817" y="77"/>
                  </a:lnTo>
                  <a:lnTo>
                    <a:pt x="819" y="77"/>
                  </a:lnTo>
                  <a:lnTo>
                    <a:pt x="819" y="79"/>
                  </a:lnTo>
                  <a:lnTo>
                    <a:pt x="820" y="77"/>
                  </a:lnTo>
                  <a:lnTo>
                    <a:pt x="822" y="77"/>
                  </a:lnTo>
                  <a:lnTo>
                    <a:pt x="823" y="76"/>
                  </a:lnTo>
                  <a:lnTo>
                    <a:pt x="823" y="74"/>
                  </a:lnTo>
                  <a:lnTo>
                    <a:pt x="823" y="73"/>
                  </a:lnTo>
                  <a:lnTo>
                    <a:pt x="823" y="71"/>
                  </a:lnTo>
                  <a:lnTo>
                    <a:pt x="825" y="70"/>
                  </a:lnTo>
                  <a:lnTo>
                    <a:pt x="826" y="70"/>
                  </a:lnTo>
                  <a:lnTo>
                    <a:pt x="828" y="70"/>
                  </a:lnTo>
                  <a:lnTo>
                    <a:pt x="831" y="68"/>
                  </a:lnTo>
                  <a:lnTo>
                    <a:pt x="832" y="68"/>
                  </a:lnTo>
                  <a:lnTo>
                    <a:pt x="834" y="70"/>
                  </a:lnTo>
                  <a:lnTo>
                    <a:pt x="835" y="70"/>
                  </a:lnTo>
                  <a:lnTo>
                    <a:pt x="837" y="71"/>
                  </a:lnTo>
                  <a:lnTo>
                    <a:pt x="837" y="73"/>
                  </a:lnTo>
                  <a:lnTo>
                    <a:pt x="838" y="73"/>
                  </a:lnTo>
                  <a:lnTo>
                    <a:pt x="840" y="74"/>
                  </a:lnTo>
                  <a:lnTo>
                    <a:pt x="841" y="76"/>
                  </a:lnTo>
                  <a:lnTo>
                    <a:pt x="843" y="76"/>
                  </a:lnTo>
                  <a:lnTo>
                    <a:pt x="843" y="74"/>
                  </a:lnTo>
                  <a:lnTo>
                    <a:pt x="844" y="74"/>
                  </a:lnTo>
                  <a:lnTo>
                    <a:pt x="846" y="74"/>
                  </a:lnTo>
                  <a:lnTo>
                    <a:pt x="847" y="74"/>
                  </a:lnTo>
                  <a:lnTo>
                    <a:pt x="847" y="73"/>
                  </a:lnTo>
                  <a:lnTo>
                    <a:pt x="849" y="73"/>
                  </a:lnTo>
                  <a:lnTo>
                    <a:pt x="852" y="73"/>
                  </a:lnTo>
                  <a:lnTo>
                    <a:pt x="854" y="73"/>
                  </a:lnTo>
                  <a:lnTo>
                    <a:pt x="855" y="71"/>
                  </a:lnTo>
                  <a:lnTo>
                    <a:pt x="857" y="71"/>
                  </a:lnTo>
                  <a:lnTo>
                    <a:pt x="858" y="71"/>
                  </a:lnTo>
                  <a:lnTo>
                    <a:pt x="860" y="71"/>
                  </a:lnTo>
                  <a:lnTo>
                    <a:pt x="861" y="71"/>
                  </a:lnTo>
                  <a:lnTo>
                    <a:pt x="863" y="71"/>
                  </a:lnTo>
                  <a:lnTo>
                    <a:pt x="864" y="70"/>
                  </a:lnTo>
                  <a:lnTo>
                    <a:pt x="864" y="68"/>
                  </a:lnTo>
                  <a:lnTo>
                    <a:pt x="866" y="67"/>
                  </a:lnTo>
                  <a:lnTo>
                    <a:pt x="867" y="67"/>
                  </a:lnTo>
                  <a:lnTo>
                    <a:pt x="869" y="67"/>
                  </a:lnTo>
                  <a:lnTo>
                    <a:pt x="870" y="68"/>
                  </a:lnTo>
                  <a:lnTo>
                    <a:pt x="870" y="70"/>
                  </a:lnTo>
                  <a:lnTo>
                    <a:pt x="872" y="68"/>
                  </a:lnTo>
                  <a:lnTo>
                    <a:pt x="873" y="68"/>
                  </a:lnTo>
                  <a:lnTo>
                    <a:pt x="875" y="68"/>
                  </a:lnTo>
                  <a:lnTo>
                    <a:pt x="875" y="67"/>
                  </a:lnTo>
                  <a:lnTo>
                    <a:pt x="876" y="65"/>
                  </a:lnTo>
                  <a:lnTo>
                    <a:pt x="878" y="64"/>
                  </a:lnTo>
                  <a:lnTo>
                    <a:pt x="878" y="62"/>
                  </a:lnTo>
                  <a:lnTo>
                    <a:pt x="879" y="62"/>
                  </a:lnTo>
                  <a:lnTo>
                    <a:pt x="881" y="62"/>
                  </a:lnTo>
                  <a:lnTo>
                    <a:pt x="881" y="64"/>
                  </a:lnTo>
                  <a:lnTo>
                    <a:pt x="884" y="65"/>
                  </a:lnTo>
                  <a:lnTo>
                    <a:pt x="885" y="65"/>
                  </a:lnTo>
                  <a:lnTo>
                    <a:pt x="885" y="64"/>
                  </a:lnTo>
                  <a:lnTo>
                    <a:pt x="884" y="62"/>
                  </a:lnTo>
                  <a:lnTo>
                    <a:pt x="882" y="61"/>
                  </a:lnTo>
                  <a:lnTo>
                    <a:pt x="882" y="59"/>
                  </a:lnTo>
                  <a:lnTo>
                    <a:pt x="884" y="59"/>
                  </a:lnTo>
                  <a:lnTo>
                    <a:pt x="885" y="61"/>
                  </a:lnTo>
                  <a:lnTo>
                    <a:pt x="887" y="61"/>
                  </a:lnTo>
                  <a:lnTo>
                    <a:pt x="888" y="62"/>
                  </a:lnTo>
                  <a:lnTo>
                    <a:pt x="888" y="61"/>
                  </a:lnTo>
                  <a:lnTo>
                    <a:pt x="888" y="59"/>
                  </a:lnTo>
                  <a:lnTo>
                    <a:pt x="890" y="59"/>
                  </a:lnTo>
                  <a:lnTo>
                    <a:pt x="890" y="58"/>
                  </a:lnTo>
                  <a:lnTo>
                    <a:pt x="891" y="58"/>
                  </a:lnTo>
                  <a:lnTo>
                    <a:pt x="891" y="59"/>
                  </a:lnTo>
                  <a:lnTo>
                    <a:pt x="893" y="59"/>
                  </a:lnTo>
                  <a:lnTo>
                    <a:pt x="894" y="59"/>
                  </a:lnTo>
                  <a:lnTo>
                    <a:pt x="894" y="58"/>
                  </a:lnTo>
                  <a:lnTo>
                    <a:pt x="896" y="58"/>
                  </a:lnTo>
                  <a:lnTo>
                    <a:pt x="896" y="59"/>
                  </a:lnTo>
                  <a:lnTo>
                    <a:pt x="897" y="59"/>
                  </a:lnTo>
                  <a:lnTo>
                    <a:pt x="897" y="61"/>
                  </a:lnTo>
                  <a:lnTo>
                    <a:pt x="899" y="62"/>
                  </a:lnTo>
                  <a:lnTo>
                    <a:pt x="900" y="62"/>
                  </a:lnTo>
                  <a:lnTo>
                    <a:pt x="900" y="64"/>
                  </a:lnTo>
                  <a:lnTo>
                    <a:pt x="902" y="65"/>
                  </a:lnTo>
                  <a:lnTo>
                    <a:pt x="903" y="67"/>
                  </a:lnTo>
                  <a:lnTo>
                    <a:pt x="903" y="65"/>
                  </a:lnTo>
                  <a:lnTo>
                    <a:pt x="905" y="65"/>
                  </a:lnTo>
                  <a:lnTo>
                    <a:pt x="905" y="64"/>
                  </a:lnTo>
                  <a:lnTo>
                    <a:pt x="907" y="65"/>
                  </a:lnTo>
                  <a:lnTo>
                    <a:pt x="907" y="67"/>
                  </a:lnTo>
                  <a:lnTo>
                    <a:pt x="905" y="68"/>
                  </a:lnTo>
                  <a:lnTo>
                    <a:pt x="903" y="70"/>
                  </a:lnTo>
                  <a:lnTo>
                    <a:pt x="903" y="71"/>
                  </a:lnTo>
                  <a:lnTo>
                    <a:pt x="905" y="71"/>
                  </a:lnTo>
                  <a:lnTo>
                    <a:pt x="907" y="71"/>
                  </a:lnTo>
                  <a:lnTo>
                    <a:pt x="908" y="70"/>
                  </a:lnTo>
                  <a:lnTo>
                    <a:pt x="910" y="68"/>
                  </a:lnTo>
                  <a:lnTo>
                    <a:pt x="911" y="68"/>
                  </a:lnTo>
                  <a:lnTo>
                    <a:pt x="913" y="67"/>
                  </a:lnTo>
                  <a:lnTo>
                    <a:pt x="914" y="65"/>
                  </a:lnTo>
                  <a:lnTo>
                    <a:pt x="916" y="67"/>
                  </a:lnTo>
                  <a:lnTo>
                    <a:pt x="917" y="67"/>
                  </a:lnTo>
                  <a:lnTo>
                    <a:pt x="919" y="65"/>
                  </a:lnTo>
                  <a:lnTo>
                    <a:pt x="919" y="64"/>
                  </a:lnTo>
                  <a:lnTo>
                    <a:pt x="920" y="64"/>
                  </a:lnTo>
                  <a:lnTo>
                    <a:pt x="920" y="62"/>
                  </a:lnTo>
                  <a:lnTo>
                    <a:pt x="922" y="62"/>
                  </a:lnTo>
                  <a:lnTo>
                    <a:pt x="923" y="59"/>
                  </a:lnTo>
                  <a:lnTo>
                    <a:pt x="925" y="58"/>
                  </a:lnTo>
                  <a:lnTo>
                    <a:pt x="926" y="58"/>
                  </a:lnTo>
                  <a:lnTo>
                    <a:pt x="929" y="58"/>
                  </a:lnTo>
                  <a:lnTo>
                    <a:pt x="931" y="58"/>
                  </a:lnTo>
                  <a:lnTo>
                    <a:pt x="931" y="56"/>
                  </a:lnTo>
                  <a:lnTo>
                    <a:pt x="932" y="55"/>
                  </a:lnTo>
                  <a:lnTo>
                    <a:pt x="934" y="53"/>
                  </a:lnTo>
                  <a:lnTo>
                    <a:pt x="935" y="53"/>
                  </a:lnTo>
                  <a:lnTo>
                    <a:pt x="937" y="53"/>
                  </a:lnTo>
                  <a:lnTo>
                    <a:pt x="938" y="55"/>
                  </a:lnTo>
                  <a:lnTo>
                    <a:pt x="940" y="55"/>
                  </a:lnTo>
                  <a:lnTo>
                    <a:pt x="940" y="53"/>
                  </a:lnTo>
                  <a:lnTo>
                    <a:pt x="940" y="55"/>
                  </a:lnTo>
                  <a:lnTo>
                    <a:pt x="941" y="55"/>
                  </a:lnTo>
                  <a:lnTo>
                    <a:pt x="941" y="56"/>
                  </a:lnTo>
                  <a:lnTo>
                    <a:pt x="943" y="58"/>
                  </a:lnTo>
                  <a:lnTo>
                    <a:pt x="943" y="59"/>
                  </a:lnTo>
                  <a:lnTo>
                    <a:pt x="944" y="59"/>
                  </a:lnTo>
                  <a:lnTo>
                    <a:pt x="944" y="61"/>
                  </a:lnTo>
                  <a:lnTo>
                    <a:pt x="946" y="61"/>
                  </a:lnTo>
                  <a:lnTo>
                    <a:pt x="946" y="62"/>
                  </a:lnTo>
                  <a:lnTo>
                    <a:pt x="944" y="65"/>
                  </a:lnTo>
                  <a:lnTo>
                    <a:pt x="944" y="67"/>
                  </a:lnTo>
                  <a:lnTo>
                    <a:pt x="944" y="68"/>
                  </a:lnTo>
                  <a:lnTo>
                    <a:pt x="946" y="68"/>
                  </a:lnTo>
                  <a:lnTo>
                    <a:pt x="946" y="67"/>
                  </a:lnTo>
                  <a:lnTo>
                    <a:pt x="947" y="67"/>
                  </a:lnTo>
                  <a:lnTo>
                    <a:pt x="949" y="67"/>
                  </a:lnTo>
                  <a:lnTo>
                    <a:pt x="949" y="65"/>
                  </a:lnTo>
                  <a:lnTo>
                    <a:pt x="950" y="65"/>
                  </a:lnTo>
                  <a:lnTo>
                    <a:pt x="952" y="67"/>
                  </a:lnTo>
                  <a:lnTo>
                    <a:pt x="952" y="68"/>
                  </a:lnTo>
                  <a:lnTo>
                    <a:pt x="953" y="70"/>
                  </a:lnTo>
                  <a:lnTo>
                    <a:pt x="955" y="70"/>
                  </a:lnTo>
                  <a:lnTo>
                    <a:pt x="955" y="71"/>
                  </a:lnTo>
                  <a:lnTo>
                    <a:pt x="956" y="70"/>
                  </a:lnTo>
                  <a:lnTo>
                    <a:pt x="956" y="71"/>
                  </a:lnTo>
                  <a:lnTo>
                    <a:pt x="955" y="73"/>
                  </a:lnTo>
                  <a:lnTo>
                    <a:pt x="955" y="74"/>
                  </a:lnTo>
                  <a:lnTo>
                    <a:pt x="955" y="76"/>
                  </a:lnTo>
                  <a:lnTo>
                    <a:pt x="956" y="76"/>
                  </a:lnTo>
                  <a:lnTo>
                    <a:pt x="956" y="77"/>
                  </a:lnTo>
                  <a:lnTo>
                    <a:pt x="955" y="81"/>
                  </a:lnTo>
                  <a:lnTo>
                    <a:pt x="956" y="81"/>
                  </a:lnTo>
                  <a:lnTo>
                    <a:pt x="955" y="81"/>
                  </a:lnTo>
                  <a:lnTo>
                    <a:pt x="956" y="82"/>
                  </a:lnTo>
                  <a:lnTo>
                    <a:pt x="956" y="84"/>
                  </a:lnTo>
                  <a:lnTo>
                    <a:pt x="955" y="82"/>
                  </a:lnTo>
                  <a:lnTo>
                    <a:pt x="955" y="84"/>
                  </a:lnTo>
                  <a:lnTo>
                    <a:pt x="955" y="85"/>
                  </a:lnTo>
                  <a:lnTo>
                    <a:pt x="955" y="84"/>
                  </a:lnTo>
                  <a:lnTo>
                    <a:pt x="956" y="85"/>
                  </a:lnTo>
                  <a:lnTo>
                    <a:pt x="956" y="87"/>
                  </a:lnTo>
                  <a:lnTo>
                    <a:pt x="955" y="88"/>
                  </a:lnTo>
                  <a:lnTo>
                    <a:pt x="955" y="90"/>
                  </a:lnTo>
                  <a:lnTo>
                    <a:pt x="956" y="90"/>
                  </a:lnTo>
                  <a:lnTo>
                    <a:pt x="958" y="90"/>
                  </a:lnTo>
                  <a:lnTo>
                    <a:pt x="959" y="88"/>
                  </a:lnTo>
                  <a:lnTo>
                    <a:pt x="961" y="88"/>
                  </a:lnTo>
                  <a:lnTo>
                    <a:pt x="961" y="90"/>
                  </a:lnTo>
                  <a:lnTo>
                    <a:pt x="961" y="91"/>
                  </a:lnTo>
                  <a:lnTo>
                    <a:pt x="964" y="91"/>
                  </a:lnTo>
                  <a:lnTo>
                    <a:pt x="966" y="91"/>
                  </a:lnTo>
                  <a:lnTo>
                    <a:pt x="967" y="91"/>
                  </a:lnTo>
                  <a:lnTo>
                    <a:pt x="967" y="93"/>
                  </a:lnTo>
                  <a:lnTo>
                    <a:pt x="969" y="94"/>
                  </a:lnTo>
                  <a:lnTo>
                    <a:pt x="970" y="94"/>
                  </a:lnTo>
                  <a:lnTo>
                    <a:pt x="972" y="94"/>
                  </a:lnTo>
                  <a:lnTo>
                    <a:pt x="972" y="96"/>
                  </a:lnTo>
                  <a:lnTo>
                    <a:pt x="972" y="97"/>
                  </a:lnTo>
                  <a:lnTo>
                    <a:pt x="973" y="99"/>
                  </a:lnTo>
                  <a:lnTo>
                    <a:pt x="975" y="99"/>
                  </a:lnTo>
                  <a:lnTo>
                    <a:pt x="976" y="99"/>
                  </a:lnTo>
                  <a:lnTo>
                    <a:pt x="976" y="97"/>
                  </a:lnTo>
                  <a:lnTo>
                    <a:pt x="975" y="96"/>
                  </a:lnTo>
                  <a:lnTo>
                    <a:pt x="978" y="99"/>
                  </a:lnTo>
                  <a:lnTo>
                    <a:pt x="976" y="100"/>
                  </a:lnTo>
                  <a:lnTo>
                    <a:pt x="978" y="102"/>
                  </a:lnTo>
                  <a:lnTo>
                    <a:pt x="978" y="100"/>
                  </a:lnTo>
                  <a:lnTo>
                    <a:pt x="978" y="99"/>
                  </a:lnTo>
                  <a:lnTo>
                    <a:pt x="979" y="99"/>
                  </a:lnTo>
                  <a:lnTo>
                    <a:pt x="979" y="100"/>
                  </a:lnTo>
                  <a:lnTo>
                    <a:pt x="981" y="100"/>
                  </a:lnTo>
                  <a:lnTo>
                    <a:pt x="981" y="99"/>
                  </a:lnTo>
                  <a:lnTo>
                    <a:pt x="981" y="97"/>
                  </a:lnTo>
                  <a:lnTo>
                    <a:pt x="982" y="99"/>
                  </a:lnTo>
                  <a:lnTo>
                    <a:pt x="982" y="97"/>
                  </a:lnTo>
                  <a:lnTo>
                    <a:pt x="985" y="99"/>
                  </a:lnTo>
                  <a:lnTo>
                    <a:pt x="987" y="99"/>
                  </a:lnTo>
                  <a:lnTo>
                    <a:pt x="987" y="100"/>
                  </a:lnTo>
                  <a:lnTo>
                    <a:pt x="988" y="100"/>
                  </a:lnTo>
                  <a:lnTo>
                    <a:pt x="988" y="99"/>
                  </a:lnTo>
                  <a:lnTo>
                    <a:pt x="990" y="97"/>
                  </a:lnTo>
                  <a:lnTo>
                    <a:pt x="990" y="99"/>
                  </a:lnTo>
                  <a:lnTo>
                    <a:pt x="990" y="97"/>
                  </a:lnTo>
                  <a:lnTo>
                    <a:pt x="991" y="97"/>
                  </a:lnTo>
                  <a:lnTo>
                    <a:pt x="991" y="99"/>
                  </a:lnTo>
                  <a:lnTo>
                    <a:pt x="991" y="100"/>
                  </a:lnTo>
                  <a:lnTo>
                    <a:pt x="991" y="102"/>
                  </a:lnTo>
                  <a:lnTo>
                    <a:pt x="993" y="100"/>
                  </a:lnTo>
                  <a:lnTo>
                    <a:pt x="993" y="102"/>
                  </a:lnTo>
                  <a:lnTo>
                    <a:pt x="994" y="102"/>
                  </a:lnTo>
                  <a:lnTo>
                    <a:pt x="994" y="103"/>
                  </a:lnTo>
                  <a:lnTo>
                    <a:pt x="994" y="105"/>
                  </a:lnTo>
                  <a:lnTo>
                    <a:pt x="996" y="105"/>
                  </a:lnTo>
                  <a:lnTo>
                    <a:pt x="996" y="106"/>
                  </a:lnTo>
                  <a:lnTo>
                    <a:pt x="997" y="106"/>
                  </a:lnTo>
                  <a:lnTo>
                    <a:pt x="999" y="106"/>
                  </a:lnTo>
                  <a:lnTo>
                    <a:pt x="1000" y="106"/>
                  </a:lnTo>
                  <a:lnTo>
                    <a:pt x="1000" y="108"/>
                  </a:lnTo>
                  <a:lnTo>
                    <a:pt x="1002" y="108"/>
                  </a:lnTo>
                  <a:lnTo>
                    <a:pt x="1003" y="109"/>
                  </a:lnTo>
                  <a:lnTo>
                    <a:pt x="1002" y="111"/>
                  </a:lnTo>
                  <a:lnTo>
                    <a:pt x="1002" y="112"/>
                  </a:lnTo>
                  <a:lnTo>
                    <a:pt x="1000" y="112"/>
                  </a:lnTo>
                  <a:lnTo>
                    <a:pt x="1002" y="114"/>
                  </a:lnTo>
                  <a:lnTo>
                    <a:pt x="1002" y="115"/>
                  </a:lnTo>
                  <a:lnTo>
                    <a:pt x="1002" y="117"/>
                  </a:lnTo>
                  <a:lnTo>
                    <a:pt x="1003" y="118"/>
                  </a:lnTo>
                  <a:lnTo>
                    <a:pt x="1005" y="120"/>
                  </a:lnTo>
                  <a:lnTo>
                    <a:pt x="1006" y="120"/>
                  </a:lnTo>
                  <a:lnTo>
                    <a:pt x="1006" y="121"/>
                  </a:lnTo>
                  <a:lnTo>
                    <a:pt x="1006" y="123"/>
                  </a:lnTo>
                  <a:lnTo>
                    <a:pt x="1008" y="123"/>
                  </a:lnTo>
                  <a:lnTo>
                    <a:pt x="1008" y="124"/>
                  </a:lnTo>
                  <a:lnTo>
                    <a:pt x="1006" y="126"/>
                  </a:lnTo>
                  <a:lnTo>
                    <a:pt x="1005" y="127"/>
                  </a:lnTo>
                  <a:lnTo>
                    <a:pt x="1003" y="127"/>
                  </a:lnTo>
                  <a:lnTo>
                    <a:pt x="1002" y="129"/>
                  </a:lnTo>
                  <a:lnTo>
                    <a:pt x="1000" y="129"/>
                  </a:lnTo>
                  <a:lnTo>
                    <a:pt x="999" y="129"/>
                  </a:lnTo>
                  <a:lnTo>
                    <a:pt x="999" y="130"/>
                  </a:lnTo>
                  <a:lnTo>
                    <a:pt x="997" y="130"/>
                  </a:lnTo>
                  <a:lnTo>
                    <a:pt x="996" y="132"/>
                  </a:lnTo>
                  <a:lnTo>
                    <a:pt x="994" y="132"/>
                  </a:lnTo>
                  <a:lnTo>
                    <a:pt x="996" y="132"/>
                  </a:lnTo>
                  <a:lnTo>
                    <a:pt x="996" y="134"/>
                  </a:lnTo>
                  <a:lnTo>
                    <a:pt x="996" y="135"/>
                  </a:lnTo>
                  <a:lnTo>
                    <a:pt x="996" y="137"/>
                  </a:lnTo>
                  <a:lnTo>
                    <a:pt x="994" y="137"/>
                  </a:lnTo>
                  <a:lnTo>
                    <a:pt x="993" y="137"/>
                  </a:lnTo>
                  <a:lnTo>
                    <a:pt x="994" y="138"/>
                  </a:lnTo>
                  <a:lnTo>
                    <a:pt x="994" y="140"/>
                  </a:lnTo>
                  <a:lnTo>
                    <a:pt x="996" y="140"/>
                  </a:lnTo>
                  <a:lnTo>
                    <a:pt x="997" y="140"/>
                  </a:lnTo>
                  <a:lnTo>
                    <a:pt x="999" y="141"/>
                  </a:lnTo>
                  <a:lnTo>
                    <a:pt x="999" y="143"/>
                  </a:lnTo>
                  <a:lnTo>
                    <a:pt x="999" y="144"/>
                  </a:lnTo>
                  <a:lnTo>
                    <a:pt x="1000" y="144"/>
                  </a:lnTo>
                  <a:lnTo>
                    <a:pt x="1002" y="146"/>
                  </a:lnTo>
                  <a:lnTo>
                    <a:pt x="1003" y="146"/>
                  </a:lnTo>
                  <a:lnTo>
                    <a:pt x="1005" y="146"/>
                  </a:lnTo>
                  <a:lnTo>
                    <a:pt x="1008" y="147"/>
                  </a:lnTo>
                  <a:lnTo>
                    <a:pt x="1009" y="147"/>
                  </a:lnTo>
                  <a:lnTo>
                    <a:pt x="1009" y="146"/>
                  </a:lnTo>
                  <a:lnTo>
                    <a:pt x="1011" y="146"/>
                  </a:lnTo>
                  <a:lnTo>
                    <a:pt x="1011" y="144"/>
                  </a:lnTo>
                  <a:lnTo>
                    <a:pt x="1012" y="144"/>
                  </a:lnTo>
                  <a:lnTo>
                    <a:pt x="1012" y="146"/>
                  </a:lnTo>
                  <a:lnTo>
                    <a:pt x="1011" y="146"/>
                  </a:lnTo>
                  <a:lnTo>
                    <a:pt x="1011" y="147"/>
                  </a:lnTo>
                  <a:lnTo>
                    <a:pt x="1012" y="147"/>
                  </a:lnTo>
                  <a:lnTo>
                    <a:pt x="1014" y="147"/>
                  </a:lnTo>
                  <a:lnTo>
                    <a:pt x="1015" y="149"/>
                  </a:lnTo>
                  <a:lnTo>
                    <a:pt x="1014" y="150"/>
                  </a:lnTo>
                  <a:lnTo>
                    <a:pt x="1015" y="150"/>
                  </a:lnTo>
                  <a:lnTo>
                    <a:pt x="1015" y="152"/>
                  </a:lnTo>
                  <a:lnTo>
                    <a:pt x="1017" y="152"/>
                  </a:lnTo>
                  <a:lnTo>
                    <a:pt x="1017" y="153"/>
                  </a:lnTo>
                  <a:lnTo>
                    <a:pt x="1015" y="155"/>
                  </a:lnTo>
                  <a:lnTo>
                    <a:pt x="1015" y="156"/>
                  </a:lnTo>
                  <a:lnTo>
                    <a:pt x="1017" y="156"/>
                  </a:lnTo>
                  <a:lnTo>
                    <a:pt x="1017" y="155"/>
                  </a:lnTo>
                  <a:lnTo>
                    <a:pt x="1019" y="156"/>
                  </a:lnTo>
                  <a:lnTo>
                    <a:pt x="1019" y="155"/>
                  </a:lnTo>
                  <a:lnTo>
                    <a:pt x="1019" y="156"/>
                  </a:lnTo>
                  <a:lnTo>
                    <a:pt x="1020" y="155"/>
                  </a:lnTo>
                  <a:lnTo>
                    <a:pt x="1022" y="158"/>
                  </a:lnTo>
                  <a:lnTo>
                    <a:pt x="1022" y="159"/>
                  </a:lnTo>
                  <a:lnTo>
                    <a:pt x="1023" y="159"/>
                  </a:lnTo>
                  <a:lnTo>
                    <a:pt x="1025" y="159"/>
                  </a:lnTo>
                  <a:lnTo>
                    <a:pt x="1025" y="161"/>
                  </a:lnTo>
                  <a:lnTo>
                    <a:pt x="1023" y="161"/>
                  </a:lnTo>
                  <a:lnTo>
                    <a:pt x="1023" y="162"/>
                  </a:lnTo>
                  <a:lnTo>
                    <a:pt x="1025" y="162"/>
                  </a:lnTo>
                  <a:lnTo>
                    <a:pt x="1025" y="161"/>
                  </a:lnTo>
                  <a:lnTo>
                    <a:pt x="1026" y="161"/>
                  </a:lnTo>
                  <a:lnTo>
                    <a:pt x="1026" y="162"/>
                  </a:lnTo>
                  <a:lnTo>
                    <a:pt x="1028" y="162"/>
                  </a:lnTo>
                  <a:lnTo>
                    <a:pt x="1026" y="162"/>
                  </a:lnTo>
                  <a:lnTo>
                    <a:pt x="1026" y="164"/>
                  </a:lnTo>
                  <a:lnTo>
                    <a:pt x="1026" y="165"/>
                  </a:lnTo>
                  <a:lnTo>
                    <a:pt x="1028" y="165"/>
                  </a:lnTo>
                  <a:lnTo>
                    <a:pt x="1029" y="167"/>
                  </a:lnTo>
                  <a:lnTo>
                    <a:pt x="1029" y="168"/>
                  </a:lnTo>
                  <a:lnTo>
                    <a:pt x="1031" y="170"/>
                  </a:lnTo>
                  <a:lnTo>
                    <a:pt x="1031" y="171"/>
                  </a:lnTo>
                  <a:lnTo>
                    <a:pt x="1031" y="173"/>
                  </a:lnTo>
                  <a:lnTo>
                    <a:pt x="1032" y="173"/>
                  </a:lnTo>
                  <a:lnTo>
                    <a:pt x="1032" y="174"/>
                  </a:lnTo>
                  <a:lnTo>
                    <a:pt x="1032" y="176"/>
                  </a:lnTo>
                  <a:lnTo>
                    <a:pt x="1032" y="177"/>
                  </a:lnTo>
                  <a:lnTo>
                    <a:pt x="1034" y="177"/>
                  </a:lnTo>
                  <a:lnTo>
                    <a:pt x="1035" y="177"/>
                  </a:lnTo>
                  <a:lnTo>
                    <a:pt x="1034" y="179"/>
                  </a:lnTo>
                  <a:lnTo>
                    <a:pt x="1034" y="182"/>
                  </a:lnTo>
                  <a:lnTo>
                    <a:pt x="1031" y="185"/>
                  </a:lnTo>
                  <a:lnTo>
                    <a:pt x="1029" y="185"/>
                  </a:lnTo>
                  <a:lnTo>
                    <a:pt x="1031" y="187"/>
                  </a:lnTo>
                  <a:lnTo>
                    <a:pt x="1031" y="188"/>
                  </a:lnTo>
                  <a:lnTo>
                    <a:pt x="1029" y="190"/>
                  </a:lnTo>
                  <a:lnTo>
                    <a:pt x="1029" y="193"/>
                  </a:lnTo>
                  <a:lnTo>
                    <a:pt x="1029" y="194"/>
                  </a:lnTo>
                  <a:lnTo>
                    <a:pt x="1029" y="196"/>
                  </a:lnTo>
                  <a:lnTo>
                    <a:pt x="1029" y="197"/>
                  </a:lnTo>
                  <a:lnTo>
                    <a:pt x="1029" y="199"/>
                  </a:lnTo>
                  <a:lnTo>
                    <a:pt x="1029" y="200"/>
                  </a:lnTo>
                  <a:lnTo>
                    <a:pt x="1031" y="202"/>
                  </a:lnTo>
                  <a:lnTo>
                    <a:pt x="1031" y="203"/>
                  </a:lnTo>
                  <a:lnTo>
                    <a:pt x="1031" y="205"/>
                  </a:lnTo>
                  <a:lnTo>
                    <a:pt x="1031" y="206"/>
                  </a:lnTo>
                  <a:lnTo>
                    <a:pt x="1032" y="206"/>
                  </a:lnTo>
                  <a:lnTo>
                    <a:pt x="1034" y="208"/>
                  </a:lnTo>
                  <a:lnTo>
                    <a:pt x="1034" y="209"/>
                  </a:lnTo>
                  <a:lnTo>
                    <a:pt x="1035" y="211"/>
                  </a:lnTo>
                  <a:lnTo>
                    <a:pt x="1035" y="209"/>
                  </a:lnTo>
                  <a:lnTo>
                    <a:pt x="1037" y="209"/>
                  </a:lnTo>
                  <a:lnTo>
                    <a:pt x="1038" y="209"/>
                  </a:lnTo>
                  <a:lnTo>
                    <a:pt x="1040" y="209"/>
                  </a:lnTo>
                  <a:lnTo>
                    <a:pt x="1040" y="212"/>
                  </a:lnTo>
                  <a:lnTo>
                    <a:pt x="1041" y="212"/>
                  </a:lnTo>
                  <a:lnTo>
                    <a:pt x="1041" y="214"/>
                  </a:lnTo>
                  <a:lnTo>
                    <a:pt x="1043" y="214"/>
                  </a:lnTo>
                  <a:lnTo>
                    <a:pt x="1043" y="212"/>
                  </a:lnTo>
                  <a:lnTo>
                    <a:pt x="1044" y="212"/>
                  </a:lnTo>
                  <a:lnTo>
                    <a:pt x="1046" y="212"/>
                  </a:lnTo>
                  <a:lnTo>
                    <a:pt x="1046" y="214"/>
                  </a:lnTo>
                  <a:lnTo>
                    <a:pt x="1047" y="214"/>
                  </a:lnTo>
                  <a:lnTo>
                    <a:pt x="1047" y="215"/>
                  </a:lnTo>
                  <a:lnTo>
                    <a:pt x="1047" y="214"/>
                  </a:lnTo>
                  <a:lnTo>
                    <a:pt x="1047" y="215"/>
                  </a:lnTo>
                  <a:lnTo>
                    <a:pt x="1049" y="215"/>
                  </a:lnTo>
                  <a:lnTo>
                    <a:pt x="1049" y="217"/>
                  </a:lnTo>
                  <a:lnTo>
                    <a:pt x="1049" y="218"/>
                  </a:lnTo>
                  <a:lnTo>
                    <a:pt x="1050" y="218"/>
                  </a:lnTo>
                  <a:lnTo>
                    <a:pt x="1052" y="220"/>
                  </a:lnTo>
                  <a:lnTo>
                    <a:pt x="1053" y="221"/>
                  </a:lnTo>
                  <a:lnTo>
                    <a:pt x="1055" y="221"/>
                  </a:lnTo>
                  <a:lnTo>
                    <a:pt x="1055" y="223"/>
                  </a:lnTo>
                  <a:lnTo>
                    <a:pt x="1055" y="224"/>
                  </a:lnTo>
                  <a:lnTo>
                    <a:pt x="1053" y="224"/>
                  </a:lnTo>
                  <a:lnTo>
                    <a:pt x="1052" y="226"/>
                  </a:lnTo>
                  <a:lnTo>
                    <a:pt x="1052" y="227"/>
                  </a:lnTo>
                  <a:lnTo>
                    <a:pt x="1050" y="229"/>
                  </a:lnTo>
                  <a:lnTo>
                    <a:pt x="1052" y="230"/>
                  </a:lnTo>
                  <a:lnTo>
                    <a:pt x="1053" y="229"/>
                  </a:lnTo>
                  <a:lnTo>
                    <a:pt x="1055" y="229"/>
                  </a:lnTo>
                  <a:lnTo>
                    <a:pt x="1056" y="230"/>
                  </a:lnTo>
                  <a:lnTo>
                    <a:pt x="1058" y="232"/>
                  </a:lnTo>
                  <a:lnTo>
                    <a:pt x="1059" y="232"/>
                  </a:lnTo>
                  <a:lnTo>
                    <a:pt x="1061" y="230"/>
                  </a:lnTo>
                  <a:lnTo>
                    <a:pt x="1062" y="230"/>
                  </a:lnTo>
                  <a:lnTo>
                    <a:pt x="1064" y="230"/>
                  </a:lnTo>
                  <a:lnTo>
                    <a:pt x="1065" y="232"/>
                  </a:lnTo>
                  <a:lnTo>
                    <a:pt x="1067" y="232"/>
                  </a:lnTo>
                  <a:lnTo>
                    <a:pt x="1068" y="232"/>
                  </a:lnTo>
                  <a:lnTo>
                    <a:pt x="1068" y="233"/>
                  </a:lnTo>
                  <a:lnTo>
                    <a:pt x="1070" y="232"/>
                  </a:lnTo>
                  <a:lnTo>
                    <a:pt x="1070" y="233"/>
                  </a:lnTo>
                  <a:lnTo>
                    <a:pt x="1070" y="235"/>
                  </a:lnTo>
                  <a:lnTo>
                    <a:pt x="1070" y="236"/>
                  </a:lnTo>
                  <a:lnTo>
                    <a:pt x="1068" y="236"/>
                  </a:lnTo>
                  <a:lnTo>
                    <a:pt x="1070" y="236"/>
                  </a:lnTo>
                  <a:lnTo>
                    <a:pt x="1070" y="238"/>
                  </a:lnTo>
                  <a:lnTo>
                    <a:pt x="1071" y="238"/>
                  </a:lnTo>
                  <a:lnTo>
                    <a:pt x="1071" y="240"/>
                  </a:lnTo>
                  <a:lnTo>
                    <a:pt x="1073" y="241"/>
                  </a:lnTo>
                  <a:lnTo>
                    <a:pt x="1071" y="241"/>
                  </a:lnTo>
                  <a:lnTo>
                    <a:pt x="1071" y="243"/>
                  </a:lnTo>
                  <a:lnTo>
                    <a:pt x="1073" y="243"/>
                  </a:lnTo>
                  <a:lnTo>
                    <a:pt x="1075" y="241"/>
                  </a:lnTo>
                  <a:lnTo>
                    <a:pt x="1076" y="240"/>
                  </a:lnTo>
                  <a:lnTo>
                    <a:pt x="1078" y="240"/>
                  </a:lnTo>
                  <a:lnTo>
                    <a:pt x="1079" y="240"/>
                  </a:lnTo>
                  <a:lnTo>
                    <a:pt x="1079" y="241"/>
                  </a:lnTo>
                  <a:lnTo>
                    <a:pt x="1081" y="243"/>
                  </a:lnTo>
                  <a:lnTo>
                    <a:pt x="1081" y="244"/>
                  </a:lnTo>
                  <a:lnTo>
                    <a:pt x="1082" y="244"/>
                  </a:lnTo>
                  <a:lnTo>
                    <a:pt x="1082" y="246"/>
                  </a:lnTo>
                  <a:lnTo>
                    <a:pt x="1084" y="246"/>
                  </a:lnTo>
                  <a:lnTo>
                    <a:pt x="1085" y="246"/>
                  </a:lnTo>
                  <a:lnTo>
                    <a:pt x="1085" y="247"/>
                  </a:lnTo>
                  <a:lnTo>
                    <a:pt x="1087" y="249"/>
                  </a:lnTo>
                  <a:lnTo>
                    <a:pt x="1087" y="250"/>
                  </a:lnTo>
                  <a:lnTo>
                    <a:pt x="1088" y="249"/>
                  </a:lnTo>
                  <a:lnTo>
                    <a:pt x="1090" y="249"/>
                  </a:lnTo>
                  <a:lnTo>
                    <a:pt x="1090" y="250"/>
                  </a:lnTo>
                  <a:lnTo>
                    <a:pt x="1090" y="252"/>
                  </a:lnTo>
                  <a:lnTo>
                    <a:pt x="1091" y="252"/>
                  </a:lnTo>
                  <a:lnTo>
                    <a:pt x="1093" y="252"/>
                  </a:lnTo>
                  <a:lnTo>
                    <a:pt x="1096" y="252"/>
                  </a:lnTo>
                  <a:lnTo>
                    <a:pt x="1097" y="250"/>
                  </a:lnTo>
                  <a:lnTo>
                    <a:pt x="1097" y="252"/>
                  </a:lnTo>
                  <a:lnTo>
                    <a:pt x="1096" y="253"/>
                  </a:lnTo>
                  <a:lnTo>
                    <a:pt x="1097" y="253"/>
                  </a:lnTo>
                  <a:lnTo>
                    <a:pt x="1097" y="255"/>
                  </a:lnTo>
                  <a:lnTo>
                    <a:pt x="1099" y="255"/>
                  </a:lnTo>
                  <a:lnTo>
                    <a:pt x="1100" y="256"/>
                  </a:lnTo>
                  <a:lnTo>
                    <a:pt x="1102" y="255"/>
                  </a:lnTo>
                  <a:lnTo>
                    <a:pt x="1102" y="256"/>
                  </a:lnTo>
                  <a:lnTo>
                    <a:pt x="1103" y="258"/>
                  </a:lnTo>
                  <a:lnTo>
                    <a:pt x="1105" y="258"/>
                  </a:lnTo>
                  <a:lnTo>
                    <a:pt x="1105" y="256"/>
                  </a:lnTo>
                  <a:lnTo>
                    <a:pt x="1106" y="256"/>
                  </a:lnTo>
                  <a:lnTo>
                    <a:pt x="1108" y="258"/>
                  </a:lnTo>
                  <a:lnTo>
                    <a:pt x="1109" y="259"/>
                  </a:lnTo>
                  <a:lnTo>
                    <a:pt x="1108" y="261"/>
                  </a:lnTo>
                  <a:lnTo>
                    <a:pt x="1106" y="261"/>
                  </a:lnTo>
                  <a:lnTo>
                    <a:pt x="1105" y="262"/>
                  </a:lnTo>
                  <a:lnTo>
                    <a:pt x="1106" y="262"/>
                  </a:lnTo>
                  <a:lnTo>
                    <a:pt x="1108" y="264"/>
                  </a:lnTo>
                  <a:lnTo>
                    <a:pt x="1108" y="265"/>
                  </a:lnTo>
                  <a:lnTo>
                    <a:pt x="1109" y="264"/>
                  </a:lnTo>
                  <a:lnTo>
                    <a:pt x="1111" y="264"/>
                  </a:lnTo>
                  <a:lnTo>
                    <a:pt x="1112" y="262"/>
                  </a:lnTo>
                  <a:lnTo>
                    <a:pt x="1114" y="261"/>
                  </a:lnTo>
                  <a:lnTo>
                    <a:pt x="1115" y="261"/>
                  </a:lnTo>
                  <a:lnTo>
                    <a:pt x="1115" y="259"/>
                  </a:lnTo>
                  <a:lnTo>
                    <a:pt x="1117" y="259"/>
                  </a:lnTo>
                  <a:lnTo>
                    <a:pt x="1118" y="261"/>
                  </a:lnTo>
                  <a:lnTo>
                    <a:pt x="1120" y="262"/>
                  </a:lnTo>
                  <a:lnTo>
                    <a:pt x="1120" y="264"/>
                  </a:lnTo>
                  <a:lnTo>
                    <a:pt x="1121" y="264"/>
                  </a:lnTo>
                  <a:lnTo>
                    <a:pt x="1121" y="265"/>
                  </a:lnTo>
                  <a:lnTo>
                    <a:pt x="1121" y="267"/>
                  </a:lnTo>
                  <a:lnTo>
                    <a:pt x="1123" y="267"/>
                  </a:lnTo>
                  <a:lnTo>
                    <a:pt x="1124" y="267"/>
                  </a:lnTo>
                  <a:lnTo>
                    <a:pt x="1126" y="265"/>
                  </a:lnTo>
                  <a:lnTo>
                    <a:pt x="1126" y="267"/>
                  </a:lnTo>
                  <a:lnTo>
                    <a:pt x="1127" y="268"/>
                  </a:lnTo>
                  <a:lnTo>
                    <a:pt x="1129" y="270"/>
                  </a:lnTo>
                  <a:lnTo>
                    <a:pt x="1129" y="271"/>
                  </a:lnTo>
                  <a:lnTo>
                    <a:pt x="1127" y="271"/>
                  </a:lnTo>
                  <a:lnTo>
                    <a:pt x="1127" y="273"/>
                  </a:lnTo>
                  <a:lnTo>
                    <a:pt x="1127" y="274"/>
                  </a:lnTo>
                  <a:lnTo>
                    <a:pt x="1127" y="276"/>
                  </a:lnTo>
                  <a:lnTo>
                    <a:pt x="1127" y="277"/>
                  </a:lnTo>
                  <a:lnTo>
                    <a:pt x="1126" y="277"/>
                  </a:lnTo>
                  <a:lnTo>
                    <a:pt x="1124" y="277"/>
                  </a:lnTo>
                  <a:lnTo>
                    <a:pt x="1123" y="279"/>
                  </a:lnTo>
                  <a:lnTo>
                    <a:pt x="1121" y="280"/>
                  </a:lnTo>
                  <a:lnTo>
                    <a:pt x="1121" y="282"/>
                  </a:lnTo>
                  <a:lnTo>
                    <a:pt x="1120" y="283"/>
                  </a:lnTo>
                  <a:lnTo>
                    <a:pt x="1121" y="285"/>
                  </a:lnTo>
                  <a:lnTo>
                    <a:pt x="1121" y="286"/>
                  </a:lnTo>
                  <a:lnTo>
                    <a:pt x="1123" y="288"/>
                  </a:lnTo>
                  <a:lnTo>
                    <a:pt x="1123" y="289"/>
                  </a:lnTo>
                  <a:lnTo>
                    <a:pt x="1124" y="288"/>
                  </a:lnTo>
                  <a:lnTo>
                    <a:pt x="1127" y="288"/>
                  </a:lnTo>
                  <a:lnTo>
                    <a:pt x="1129" y="288"/>
                  </a:lnTo>
                  <a:lnTo>
                    <a:pt x="1129" y="289"/>
                  </a:lnTo>
                  <a:lnTo>
                    <a:pt x="1131" y="289"/>
                  </a:lnTo>
                  <a:lnTo>
                    <a:pt x="1131" y="291"/>
                  </a:lnTo>
                  <a:lnTo>
                    <a:pt x="1132" y="291"/>
                  </a:lnTo>
                  <a:lnTo>
                    <a:pt x="1134" y="291"/>
                  </a:lnTo>
                  <a:lnTo>
                    <a:pt x="1135" y="293"/>
                  </a:lnTo>
                  <a:lnTo>
                    <a:pt x="1138" y="293"/>
                  </a:lnTo>
                  <a:lnTo>
                    <a:pt x="1140" y="293"/>
                  </a:lnTo>
                  <a:lnTo>
                    <a:pt x="1141" y="293"/>
                  </a:lnTo>
                  <a:lnTo>
                    <a:pt x="1143" y="293"/>
                  </a:lnTo>
                  <a:lnTo>
                    <a:pt x="1143" y="294"/>
                  </a:lnTo>
                  <a:lnTo>
                    <a:pt x="1144" y="294"/>
                  </a:lnTo>
                  <a:lnTo>
                    <a:pt x="1146" y="294"/>
                  </a:lnTo>
                  <a:lnTo>
                    <a:pt x="1146" y="296"/>
                  </a:lnTo>
                  <a:lnTo>
                    <a:pt x="1147" y="296"/>
                  </a:lnTo>
                  <a:lnTo>
                    <a:pt x="1147" y="297"/>
                  </a:lnTo>
                  <a:lnTo>
                    <a:pt x="1147" y="299"/>
                  </a:lnTo>
                  <a:lnTo>
                    <a:pt x="1147" y="300"/>
                  </a:lnTo>
                  <a:lnTo>
                    <a:pt x="1147" y="303"/>
                  </a:lnTo>
                  <a:lnTo>
                    <a:pt x="1147" y="305"/>
                  </a:lnTo>
                  <a:lnTo>
                    <a:pt x="1147" y="306"/>
                  </a:lnTo>
                  <a:lnTo>
                    <a:pt x="1146" y="308"/>
                  </a:lnTo>
                  <a:lnTo>
                    <a:pt x="1144" y="311"/>
                  </a:lnTo>
                  <a:lnTo>
                    <a:pt x="1143" y="311"/>
                  </a:lnTo>
                  <a:lnTo>
                    <a:pt x="1141" y="312"/>
                  </a:lnTo>
                  <a:lnTo>
                    <a:pt x="1140" y="314"/>
                  </a:lnTo>
                  <a:lnTo>
                    <a:pt x="1140" y="315"/>
                  </a:lnTo>
                  <a:lnTo>
                    <a:pt x="1138" y="315"/>
                  </a:lnTo>
                  <a:lnTo>
                    <a:pt x="1138" y="317"/>
                  </a:lnTo>
                  <a:lnTo>
                    <a:pt x="1138" y="320"/>
                  </a:lnTo>
                  <a:lnTo>
                    <a:pt x="1138" y="321"/>
                  </a:lnTo>
                  <a:lnTo>
                    <a:pt x="1137" y="324"/>
                  </a:lnTo>
                  <a:lnTo>
                    <a:pt x="1137" y="326"/>
                  </a:lnTo>
                  <a:lnTo>
                    <a:pt x="1137" y="327"/>
                  </a:lnTo>
                  <a:lnTo>
                    <a:pt x="1135" y="327"/>
                  </a:lnTo>
                  <a:lnTo>
                    <a:pt x="1134" y="327"/>
                  </a:lnTo>
                  <a:lnTo>
                    <a:pt x="1132" y="327"/>
                  </a:lnTo>
                  <a:lnTo>
                    <a:pt x="1132" y="329"/>
                  </a:lnTo>
                  <a:lnTo>
                    <a:pt x="1132" y="330"/>
                  </a:lnTo>
                  <a:lnTo>
                    <a:pt x="1132" y="332"/>
                  </a:lnTo>
                  <a:lnTo>
                    <a:pt x="1132" y="335"/>
                  </a:lnTo>
                  <a:lnTo>
                    <a:pt x="1132" y="338"/>
                  </a:lnTo>
                  <a:lnTo>
                    <a:pt x="1129" y="336"/>
                  </a:lnTo>
                  <a:lnTo>
                    <a:pt x="1129" y="335"/>
                  </a:lnTo>
                  <a:lnTo>
                    <a:pt x="1127" y="335"/>
                  </a:lnTo>
                  <a:lnTo>
                    <a:pt x="1126" y="336"/>
                  </a:lnTo>
                  <a:lnTo>
                    <a:pt x="1126" y="338"/>
                  </a:lnTo>
                  <a:lnTo>
                    <a:pt x="1124" y="338"/>
                  </a:lnTo>
                  <a:lnTo>
                    <a:pt x="1124" y="339"/>
                  </a:lnTo>
                  <a:lnTo>
                    <a:pt x="1124" y="341"/>
                  </a:lnTo>
                  <a:lnTo>
                    <a:pt x="1126" y="342"/>
                  </a:lnTo>
                  <a:lnTo>
                    <a:pt x="1126" y="344"/>
                  </a:lnTo>
                  <a:lnTo>
                    <a:pt x="1124" y="346"/>
                  </a:lnTo>
                  <a:lnTo>
                    <a:pt x="1126" y="347"/>
                  </a:lnTo>
                  <a:lnTo>
                    <a:pt x="1124" y="349"/>
                  </a:lnTo>
                  <a:lnTo>
                    <a:pt x="1123" y="350"/>
                  </a:lnTo>
                  <a:lnTo>
                    <a:pt x="1121" y="352"/>
                  </a:lnTo>
                  <a:lnTo>
                    <a:pt x="1123" y="353"/>
                  </a:lnTo>
                  <a:lnTo>
                    <a:pt x="1124" y="355"/>
                  </a:lnTo>
                  <a:lnTo>
                    <a:pt x="1124" y="356"/>
                  </a:lnTo>
                  <a:lnTo>
                    <a:pt x="1123" y="358"/>
                  </a:lnTo>
                  <a:lnTo>
                    <a:pt x="1123" y="359"/>
                  </a:lnTo>
                  <a:lnTo>
                    <a:pt x="1124" y="361"/>
                  </a:lnTo>
                  <a:lnTo>
                    <a:pt x="1126" y="361"/>
                  </a:lnTo>
                  <a:lnTo>
                    <a:pt x="1126" y="362"/>
                  </a:lnTo>
                  <a:lnTo>
                    <a:pt x="1126" y="364"/>
                  </a:lnTo>
                  <a:lnTo>
                    <a:pt x="1124" y="364"/>
                  </a:lnTo>
                  <a:lnTo>
                    <a:pt x="1124" y="362"/>
                  </a:lnTo>
                  <a:lnTo>
                    <a:pt x="1124" y="364"/>
                  </a:lnTo>
                  <a:lnTo>
                    <a:pt x="1123" y="364"/>
                  </a:lnTo>
                  <a:lnTo>
                    <a:pt x="1112" y="370"/>
                  </a:lnTo>
                  <a:lnTo>
                    <a:pt x="1109" y="373"/>
                  </a:lnTo>
                  <a:lnTo>
                    <a:pt x="1105" y="376"/>
                  </a:lnTo>
                  <a:lnTo>
                    <a:pt x="1103" y="376"/>
                  </a:lnTo>
                  <a:lnTo>
                    <a:pt x="1103" y="377"/>
                  </a:lnTo>
                  <a:lnTo>
                    <a:pt x="1103" y="379"/>
                  </a:lnTo>
                  <a:lnTo>
                    <a:pt x="1103" y="380"/>
                  </a:lnTo>
                  <a:lnTo>
                    <a:pt x="1105" y="383"/>
                  </a:lnTo>
                  <a:lnTo>
                    <a:pt x="1105" y="385"/>
                  </a:lnTo>
                  <a:lnTo>
                    <a:pt x="1105" y="386"/>
                  </a:lnTo>
                  <a:lnTo>
                    <a:pt x="1105" y="388"/>
                  </a:lnTo>
                  <a:lnTo>
                    <a:pt x="1106" y="388"/>
                  </a:lnTo>
                  <a:lnTo>
                    <a:pt x="1108" y="389"/>
                  </a:lnTo>
                  <a:lnTo>
                    <a:pt x="1108" y="391"/>
                  </a:lnTo>
                  <a:lnTo>
                    <a:pt x="1109" y="391"/>
                  </a:lnTo>
                  <a:lnTo>
                    <a:pt x="1111" y="391"/>
                  </a:lnTo>
                  <a:lnTo>
                    <a:pt x="1112" y="392"/>
                  </a:lnTo>
                  <a:lnTo>
                    <a:pt x="1112" y="394"/>
                  </a:lnTo>
                  <a:lnTo>
                    <a:pt x="1112" y="397"/>
                  </a:lnTo>
                  <a:lnTo>
                    <a:pt x="1114" y="397"/>
                  </a:lnTo>
                  <a:lnTo>
                    <a:pt x="1114" y="399"/>
                  </a:lnTo>
                  <a:lnTo>
                    <a:pt x="1115" y="400"/>
                  </a:lnTo>
                  <a:lnTo>
                    <a:pt x="1117" y="403"/>
                  </a:lnTo>
                  <a:lnTo>
                    <a:pt x="1117" y="405"/>
                  </a:lnTo>
                  <a:lnTo>
                    <a:pt x="1118" y="405"/>
                  </a:lnTo>
                  <a:lnTo>
                    <a:pt x="1120" y="406"/>
                  </a:lnTo>
                  <a:lnTo>
                    <a:pt x="1121" y="406"/>
                  </a:lnTo>
                  <a:lnTo>
                    <a:pt x="1123" y="405"/>
                  </a:lnTo>
                  <a:lnTo>
                    <a:pt x="1123" y="406"/>
                  </a:lnTo>
                  <a:lnTo>
                    <a:pt x="1124" y="406"/>
                  </a:lnTo>
                  <a:lnTo>
                    <a:pt x="1126" y="408"/>
                  </a:lnTo>
                  <a:lnTo>
                    <a:pt x="1131" y="408"/>
                  </a:lnTo>
                  <a:lnTo>
                    <a:pt x="1131" y="409"/>
                  </a:lnTo>
                  <a:lnTo>
                    <a:pt x="1132" y="411"/>
                  </a:lnTo>
                  <a:lnTo>
                    <a:pt x="1132" y="412"/>
                  </a:lnTo>
                  <a:lnTo>
                    <a:pt x="1134" y="412"/>
                  </a:lnTo>
                  <a:lnTo>
                    <a:pt x="1135" y="412"/>
                  </a:lnTo>
                  <a:lnTo>
                    <a:pt x="1137" y="412"/>
                  </a:lnTo>
                  <a:lnTo>
                    <a:pt x="1138" y="412"/>
                  </a:lnTo>
                  <a:lnTo>
                    <a:pt x="1140" y="412"/>
                  </a:lnTo>
                  <a:lnTo>
                    <a:pt x="1141" y="412"/>
                  </a:lnTo>
                  <a:lnTo>
                    <a:pt x="1143" y="412"/>
                  </a:lnTo>
                  <a:lnTo>
                    <a:pt x="1144" y="414"/>
                  </a:lnTo>
                  <a:lnTo>
                    <a:pt x="1144" y="415"/>
                  </a:lnTo>
                  <a:lnTo>
                    <a:pt x="1144" y="417"/>
                  </a:lnTo>
                  <a:lnTo>
                    <a:pt x="1144" y="418"/>
                  </a:lnTo>
                  <a:lnTo>
                    <a:pt x="1146" y="418"/>
                  </a:lnTo>
                  <a:lnTo>
                    <a:pt x="1146" y="420"/>
                  </a:lnTo>
                  <a:lnTo>
                    <a:pt x="1146" y="421"/>
                  </a:lnTo>
                  <a:lnTo>
                    <a:pt x="1147" y="421"/>
                  </a:lnTo>
                  <a:lnTo>
                    <a:pt x="1146" y="423"/>
                  </a:lnTo>
                  <a:lnTo>
                    <a:pt x="1144" y="424"/>
                  </a:lnTo>
                  <a:lnTo>
                    <a:pt x="1144" y="426"/>
                  </a:lnTo>
                  <a:lnTo>
                    <a:pt x="1144" y="427"/>
                  </a:lnTo>
                  <a:lnTo>
                    <a:pt x="1146" y="427"/>
                  </a:lnTo>
                  <a:lnTo>
                    <a:pt x="1146" y="429"/>
                  </a:lnTo>
                  <a:lnTo>
                    <a:pt x="1144" y="429"/>
                  </a:lnTo>
                  <a:lnTo>
                    <a:pt x="1144" y="430"/>
                  </a:lnTo>
                  <a:lnTo>
                    <a:pt x="1143" y="432"/>
                  </a:lnTo>
                  <a:lnTo>
                    <a:pt x="1143" y="433"/>
                  </a:lnTo>
                  <a:lnTo>
                    <a:pt x="1144" y="433"/>
                  </a:lnTo>
                  <a:lnTo>
                    <a:pt x="1146" y="433"/>
                  </a:lnTo>
                  <a:lnTo>
                    <a:pt x="1146" y="435"/>
                  </a:lnTo>
                  <a:lnTo>
                    <a:pt x="1147" y="435"/>
                  </a:lnTo>
                  <a:lnTo>
                    <a:pt x="1147" y="436"/>
                  </a:lnTo>
                  <a:lnTo>
                    <a:pt x="1146" y="436"/>
                  </a:lnTo>
                  <a:lnTo>
                    <a:pt x="1146" y="438"/>
                  </a:lnTo>
                  <a:lnTo>
                    <a:pt x="1146" y="439"/>
                  </a:lnTo>
                  <a:lnTo>
                    <a:pt x="1146" y="441"/>
                  </a:lnTo>
                  <a:lnTo>
                    <a:pt x="1147" y="441"/>
                  </a:lnTo>
                  <a:lnTo>
                    <a:pt x="1149" y="441"/>
                  </a:lnTo>
                  <a:lnTo>
                    <a:pt x="1149" y="442"/>
                  </a:lnTo>
                  <a:lnTo>
                    <a:pt x="1147" y="444"/>
                  </a:lnTo>
                  <a:lnTo>
                    <a:pt x="1147" y="445"/>
                  </a:lnTo>
                  <a:lnTo>
                    <a:pt x="1150" y="445"/>
                  </a:lnTo>
                  <a:lnTo>
                    <a:pt x="1153" y="444"/>
                  </a:lnTo>
                  <a:lnTo>
                    <a:pt x="1156" y="444"/>
                  </a:lnTo>
                  <a:lnTo>
                    <a:pt x="1158" y="444"/>
                  </a:lnTo>
                  <a:lnTo>
                    <a:pt x="1156" y="447"/>
                  </a:lnTo>
                  <a:lnTo>
                    <a:pt x="1156" y="448"/>
                  </a:lnTo>
                  <a:lnTo>
                    <a:pt x="1158" y="448"/>
                  </a:lnTo>
                  <a:lnTo>
                    <a:pt x="1158" y="450"/>
                  </a:lnTo>
                  <a:lnTo>
                    <a:pt x="1159" y="452"/>
                  </a:lnTo>
                  <a:lnTo>
                    <a:pt x="1159" y="453"/>
                  </a:lnTo>
                  <a:lnTo>
                    <a:pt x="1159" y="455"/>
                  </a:lnTo>
                  <a:lnTo>
                    <a:pt x="1159" y="456"/>
                  </a:lnTo>
                  <a:lnTo>
                    <a:pt x="1159" y="458"/>
                  </a:lnTo>
                  <a:lnTo>
                    <a:pt x="1161" y="459"/>
                  </a:lnTo>
                  <a:lnTo>
                    <a:pt x="1162" y="459"/>
                  </a:lnTo>
                  <a:lnTo>
                    <a:pt x="1164" y="461"/>
                  </a:lnTo>
                  <a:lnTo>
                    <a:pt x="1164" y="462"/>
                  </a:lnTo>
                  <a:lnTo>
                    <a:pt x="1162" y="464"/>
                  </a:lnTo>
                  <a:lnTo>
                    <a:pt x="1162" y="465"/>
                  </a:lnTo>
                  <a:lnTo>
                    <a:pt x="1162" y="467"/>
                  </a:lnTo>
                  <a:lnTo>
                    <a:pt x="1162" y="468"/>
                  </a:lnTo>
                  <a:lnTo>
                    <a:pt x="1162" y="470"/>
                  </a:lnTo>
                  <a:lnTo>
                    <a:pt x="1164" y="471"/>
                  </a:lnTo>
                  <a:lnTo>
                    <a:pt x="1164" y="473"/>
                  </a:lnTo>
                  <a:lnTo>
                    <a:pt x="1164" y="474"/>
                  </a:lnTo>
                  <a:lnTo>
                    <a:pt x="1164" y="476"/>
                  </a:lnTo>
                  <a:lnTo>
                    <a:pt x="1165" y="476"/>
                  </a:lnTo>
                  <a:lnTo>
                    <a:pt x="1165" y="477"/>
                  </a:lnTo>
                  <a:lnTo>
                    <a:pt x="1165" y="479"/>
                  </a:lnTo>
                  <a:lnTo>
                    <a:pt x="1167" y="479"/>
                  </a:lnTo>
                  <a:lnTo>
                    <a:pt x="1167" y="480"/>
                  </a:lnTo>
                  <a:lnTo>
                    <a:pt x="1168" y="480"/>
                  </a:lnTo>
                  <a:lnTo>
                    <a:pt x="1168" y="482"/>
                  </a:lnTo>
                  <a:lnTo>
                    <a:pt x="1170" y="483"/>
                  </a:lnTo>
                  <a:lnTo>
                    <a:pt x="1168" y="485"/>
                  </a:lnTo>
                  <a:lnTo>
                    <a:pt x="1171" y="486"/>
                  </a:lnTo>
                  <a:lnTo>
                    <a:pt x="1173" y="488"/>
                  </a:lnTo>
                  <a:lnTo>
                    <a:pt x="1174" y="488"/>
                  </a:lnTo>
                  <a:lnTo>
                    <a:pt x="1176" y="488"/>
                  </a:lnTo>
                  <a:lnTo>
                    <a:pt x="1177" y="489"/>
                  </a:lnTo>
                  <a:lnTo>
                    <a:pt x="1179" y="488"/>
                  </a:lnTo>
                  <a:lnTo>
                    <a:pt x="1179" y="489"/>
                  </a:lnTo>
                  <a:lnTo>
                    <a:pt x="1180" y="489"/>
                  </a:lnTo>
                  <a:lnTo>
                    <a:pt x="1182" y="489"/>
                  </a:lnTo>
                  <a:lnTo>
                    <a:pt x="1182" y="488"/>
                  </a:lnTo>
                  <a:lnTo>
                    <a:pt x="1182" y="486"/>
                  </a:lnTo>
                  <a:lnTo>
                    <a:pt x="1183" y="486"/>
                  </a:lnTo>
                  <a:lnTo>
                    <a:pt x="1185" y="488"/>
                  </a:lnTo>
                  <a:lnTo>
                    <a:pt x="1185" y="489"/>
                  </a:lnTo>
                  <a:lnTo>
                    <a:pt x="1186" y="491"/>
                  </a:lnTo>
                  <a:lnTo>
                    <a:pt x="1186" y="492"/>
                  </a:lnTo>
                  <a:lnTo>
                    <a:pt x="1186" y="494"/>
                  </a:lnTo>
                  <a:lnTo>
                    <a:pt x="1186" y="495"/>
                  </a:lnTo>
                  <a:lnTo>
                    <a:pt x="1186" y="497"/>
                  </a:lnTo>
                  <a:lnTo>
                    <a:pt x="1186" y="500"/>
                  </a:lnTo>
                  <a:lnTo>
                    <a:pt x="1186" y="501"/>
                  </a:lnTo>
                  <a:lnTo>
                    <a:pt x="1186" y="503"/>
                  </a:lnTo>
                  <a:lnTo>
                    <a:pt x="1188" y="506"/>
                  </a:lnTo>
                  <a:lnTo>
                    <a:pt x="1188" y="508"/>
                  </a:lnTo>
                  <a:lnTo>
                    <a:pt x="1188" y="509"/>
                  </a:lnTo>
                  <a:lnTo>
                    <a:pt x="1188" y="511"/>
                  </a:lnTo>
                  <a:lnTo>
                    <a:pt x="1186" y="511"/>
                  </a:lnTo>
                  <a:lnTo>
                    <a:pt x="1185" y="512"/>
                  </a:lnTo>
                  <a:lnTo>
                    <a:pt x="1185" y="514"/>
                  </a:lnTo>
                  <a:lnTo>
                    <a:pt x="1185" y="515"/>
                  </a:lnTo>
                  <a:lnTo>
                    <a:pt x="1186" y="515"/>
                  </a:lnTo>
                  <a:lnTo>
                    <a:pt x="1186" y="517"/>
                  </a:lnTo>
                  <a:lnTo>
                    <a:pt x="1188" y="518"/>
                  </a:lnTo>
                  <a:lnTo>
                    <a:pt x="1190" y="518"/>
                  </a:lnTo>
                  <a:lnTo>
                    <a:pt x="1190" y="520"/>
                  </a:lnTo>
                  <a:lnTo>
                    <a:pt x="1193" y="527"/>
                  </a:lnTo>
                  <a:lnTo>
                    <a:pt x="1193" y="529"/>
                  </a:lnTo>
                  <a:lnTo>
                    <a:pt x="1193" y="530"/>
                  </a:lnTo>
                  <a:lnTo>
                    <a:pt x="1193" y="532"/>
                  </a:lnTo>
                  <a:lnTo>
                    <a:pt x="1193" y="533"/>
                  </a:lnTo>
                  <a:lnTo>
                    <a:pt x="1193" y="535"/>
                  </a:lnTo>
                  <a:lnTo>
                    <a:pt x="1194" y="536"/>
                  </a:lnTo>
                  <a:lnTo>
                    <a:pt x="1197" y="536"/>
                  </a:lnTo>
                  <a:lnTo>
                    <a:pt x="1200" y="538"/>
                  </a:lnTo>
                  <a:lnTo>
                    <a:pt x="1200" y="539"/>
                  </a:lnTo>
                  <a:lnTo>
                    <a:pt x="1202" y="539"/>
                  </a:lnTo>
                  <a:lnTo>
                    <a:pt x="1205" y="539"/>
                  </a:lnTo>
                  <a:lnTo>
                    <a:pt x="1211" y="539"/>
                  </a:lnTo>
                  <a:lnTo>
                    <a:pt x="1212" y="541"/>
                  </a:lnTo>
                  <a:lnTo>
                    <a:pt x="1212" y="544"/>
                  </a:lnTo>
                  <a:lnTo>
                    <a:pt x="1218" y="545"/>
                  </a:lnTo>
                  <a:lnTo>
                    <a:pt x="1226" y="553"/>
                  </a:lnTo>
                  <a:lnTo>
                    <a:pt x="1227" y="553"/>
                  </a:lnTo>
                  <a:lnTo>
                    <a:pt x="1227" y="559"/>
                  </a:lnTo>
                  <a:lnTo>
                    <a:pt x="1227" y="564"/>
                  </a:lnTo>
                  <a:lnTo>
                    <a:pt x="1229" y="565"/>
                  </a:lnTo>
                  <a:lnTo>
                    <a:pt x="1230" y="568"/>
                  </a:lnTo>
                  <a:lnTo>
                    <a:pt x="1233" y="568"/>
                  </a:lnTo>
                  <a:lnTo>
                    <a:pt x="1235" y="570"/>
                  </a:lnTo>
                  <a:lnTo>
                    <a:pt x="1235" y="571"/>
                  </a:lnTo>
                  <a:lnTo>
                    <a:pt x="1235" y="573"/>
                  </a:lnTo>
                  <a:lnTo>
                    <a:pt x="1235" y="576"/>
                  </a:lnTo>
                  <a:lnTo>
                    <a:pt x="1236" y="577"/>
                  </a:lnTo>
                  <a:lnTo>
                    <a:pt x="1238" y="577"/>
                  </a:lnTo>
                  <a:lnTo>
                    <a:pt x="1239" y="579"/>
                  </a:lnTo>
                  <a:lnTo>
                    <a:pt x="1242" y="579"/>
                  </a:lnTo>
                  <a:lnTo>
                    <a:pt x="1244" y="579"/>
                  </a:lnTo>
                  <a:lnTo>
                    <a:pt x="1246" y="579"/>
                  </a:lnTo>
                  <a:lnTo>
                    <a:pt x="1247" y="579"/>
                  </a:lnTo>
                  <a:lnTo>
                    <a:pt x="1250" y="579"/>
                  </a:lnTo>
                  <a:lnTo>
                    <a:pt x="1252" y="579"/>
                  </a:lnTo>
                  <a:lnTo>
                    <a:pt x="1253" y="579"/>
                  </a:lnTo>
                  <a:lnTo>
                    <a:pt x="1255" y="579"/>
                  </a:lnTo>
                  <a:lnTo>
                    <a:pt x="1256" y="577"/>
                  </a:lnTo>
                  <a:lnTo>
                    <a:pt x="1258" y="577"/>
                  </a:lnTo>
                  <a:lnTo>
                    <a:pt x="1258" y="579"/>
                  </a:lnTo>
                  <a:lnTo>
                    <a:pt x="1259" y="580"/>
                  </a:lnTo>
                  <a:lnTo>
                    <a:pt x="1261" y="579"/>
                  </a:lnTo>
                  <a:lnTo>
                    <a:pt x="1264" y="580"/>
                  </a:lnTo>
                  <a:lnTo>
                    <a:pt x="1265" y="582"/>
                  </a:lnTo>
                  <a:lnTo>
                    <a:pt x="1267" y="582"/>
                  </a:lnTo>
                  <a:lnTo>
                    <a:pt x="1268" y="582"/>
                  </a:lnTo>
                  <a:lnTo>
                    <a:pt x="1270" y="582"/>
                  </a:lnTo>
                  <a:lnTo>
                    <a:pt x="1271" y="582"/>
                  </a:lnTo>
                  <a:lnTo>
                    <a:pt x="1270" y="580"/>
                  </a:lnTo>
                  <a:lnTo>
                    <a:pt x="1270" y="579"/>
                  </a:lnTo>
                  <a:lnTo>
                    <a:pt x="1268" y="577"/>
                  </a:lnTo>
                  <a:lnTo>
                    <a:pt x="1268" y="576"/>
                  </a:lnTo>
                  <a:lnTo>
                    <a:pt x="1268" y="574"/>
                  </a:lnTo>
                  <a:lnTo>
                    <a:pt x="1268" y="573"/>
                  </a:lnTo>
                  <a:lnTo>
                    <a:pt x="1270" y="573"/>
                  </a:lnTo>
                  <a:lnTo>
                    <a:pt x="1271" y="573"/>
                  </a:lnTo>
                  <a:lnTo>
                    <a:pt x="1273" y="574"/>
                  </a:lnTo>
                  <a:lnTo>
                    <a:pt x="1274" y="573"/>
                  </a:lnTo>
                  <a:lnTo>
                    <a:pt x="1276" y="574"/>
                  </a:lnTo>
                  <a:lnTo>
                    <a:pt x="1277" y="574"/>
                  </a:lnTo>
                  <a:lnTo>
                    <a:pt x="1279" y="576"/>
                  </a:lnTo>
                  <a:lnTo>
                    <a:pt x="1280" y="576"/>
                  </a:lnTo>
                  <a:lnTo>
                    <a:pt x="1282" y="576"/>
                  </a:lnTo>
                  <a:lnTo>
                    <a:pt x="1283" y="576"/>
                  </a:lnTo>
                  <a:lnTo>
                    <a:pt x="1285" y="576"/>
                  </a:lnTo>
                  <a:lnTo>
                    <a:pt x="1286" y="576"/>
                  </a:lnTo>
                  <a:lnTo>
                    <a:pt x="1288" y="576"/>
                  </a:lnTo>
                  <a:lnTo>
                    <a:pt x="1289" y="576"/>
                  </a:lnTo>
                  <a:lnTo>
                    <a:pt x="1291" y="576"/>
                  </a:lnTo>
                  <a:lnTo>
                    <a:pt x="1292" y="577"/>
                  </a:lnTo>
                  <a:lnTo>
                    <a:pt x="1294" y="579"/>
                  </a:lnTo>
                  <a:lnTo>
                    <a:pt x="1295" y="579"/>
                  </a:lnTo>
                  <a:lnTo>
                    <a:pt x="1297" y="580"/>
                  </a:lnTo>
                  <a:lnTo>
                    <a:pt x="1298" y="580"/>
                  </a:lnTo>
                  <a:lnTo>
                    <a:pt x="1300" y="582"/>
                  </a:lnTo>
                  <a:lnTo>
                    <a:pt x="1302" y="583"/>
                  </a:lnTo>
                  <a:lnTo>
                    <a:pt x="1303" y="585"/>
                  </a:lnTo>
                  <a:lnTo>
                    <a:pt x="1305" y="586"/>
                  </a:lnTo>
                  <a:lnTo>
                    <a:pt x="1305" y="588"/>
                  </a:lnTo>
                  <a:lnTo>
                    <a:pt x="1306" y="588"/>
                  </a:lnTo>
                  <a:lnTo>
                    <a:pt x="1308" y="589"/>
                  </a:lnTo>
                  <a:lnTo>
                    <a:pt x="1309" y="591"/>
                  </a:lnTo>
                  <a:lnTo>
                    <a:pt x="1309" y="592"/>
                  </a:lnTo>
                  <a:lnTo>
                    <a:pt x="1311" y="592"/>
                  </a:lnTo>
                  <a:lnTo>
                    <a:pt x="1311" y="594"/>
                  </a:lnTo>
                  <a:lnTo>
                    <a:pt x="1314" y="594"/>
                  </a:lnTo>
                  <a:lnTo>
                    <a:pt x="1315" y="594"/>
                  </a:lnTo>
                  <a:lnTo>
                    <a:pt x="1317" y="594"/>
                  </a:lnTo>
                  <a:lnTo>
                    <a:pt x="1318" y="595"/>
                  </a:lnTo>
                  <a:lnTo>
                    <a:pt x="1318" y="600"/>
                  </a:lnTo>
                  <a:lnTo>
                    <a:pt x="1318" y="601"/>
                  </a:lnTo>
                  <a:lnTo>
                    <a:pt x="1317" y="606"/>
                  </a:lnTo>
                  <a:lnTo>
                    <a:pt x="1318" y="611"/>
                  </a:lnTo>
                  <a:lnTo>
                    <a:pt x="1320" y="612"/>
                  </a:lnTo>
                  <a:lnTo>
                    <a:pt x="1320" y="614"/>
                  </a:lnTo>
                  <a:lnTo>
                    <a:pt x="1321" y="614"/>
                  </a:lnTo>
                  <a:lnTo>
                    <a:pt x="1323" y="614"/>
                  </a:lnTo>
                  <a:lnTo>
                    <a:pt x="1324" y="614"/>
                  </a:lnTo>
                  <a:lnTo>
                    <a:pt x="1326" y="614"/>
                  </a:lnTo>
                  <a:lnTo>
                    <a:pt x="1327" y="614"/>
                  </a:lnTo>
                  <a:lnTo>
                    <a:pt x="1327" y="615"/>
                  </a:lnTo>
                  <a:lnTo>
                    <a:pt x="1327" y="617"/>
                  </a:lnTo>
                  <a:lnTo>
                    <a:pt x="1327" y="618"/>
                  </a:lnTo>
                  <a:lnTo>
                    <a:pt x="1327" y="620"/>
                  </a:lnTo>
                  <a:lnTo>
                    <a:pt x="1329" y="620"/>
                  </a:lnTo>
                  <a:lnTo>
                    <a:pt x="1330" y="620"/>
                  </a:lnTo>
                  <a:lnTo>
                    <a:pt x="1332" y="620"/>
                  </a:lnTo>
                  <a:lnTo>
                    <a:pt x="1332" y="621"/>
                  </a:lnTo>
                  <a:lnTo>
                    <a:pt x="1333" y="621"/>
                  </a:lnTo>
                  <a:lnTo>
                    <a:pt x="1335" y="621"/>
                  </a:lnTo>
                  <a:lnTo>
                    <a:pt x="1336" y="623"/>
                  </a:lnTo>
                  <a:lnTo>
                    <a:pt x="1338" y="624"/>
                  </a:lnTo>
                  <a:lnTo>
                    <a:pt x="1338" y="626"/>
                  </a:lnTo>
                  <a:lnTo>
                    <a:pt x="1338" y="627"/>
                  </a:lnTo>
                  <a:lnTo>
                    <a:pt x="1338" y="629"/>
                  </a:lnTo>
                  <a:lnTo>
                    <a:pt x="1338" y="630"/>
                  </a:lnTo>
                  <a:lnTo>
                    <a:pt x="1341" y="632"/>
                  </a:lnTo>
                  <a:lnTo>
                    <a:pt x="1342" y="632"/>
                  </a:lnTo>
                  <a:lnTo>
                    <a:pt x="1344" y="633"/>
                  </a:lnTo>
                  <a:lnTo>
                    <a:pt x="1345" y="633"/>
                  </a:lnTo>
                  <a:lnTo>
                    <a:pt x="1345" y="635"/>
                  </a:lnTo>
                  <a:lnTo>
                    <a:pt x="1347" y="635"/>
                  </a:lnTo>
                  <a:lnTo>
                    <a:pt x="1347" y="636"/>
                  </a:lnTo>
                  <a:lnTo>
                    <a:pt x="1347" y="638"/>
                  </a:lnTo>
                  <a:lnTo>
                    <a:pt x="1347" y="639"/>
                  </a:lnTo>
                  <a:lnTo>
                    <a:pt x="1345" y="642"/>
                  </a:lnTo>
                  <a:lnTo>
                    <a:pt x="1348" y="644"/>
                  </a:lnTo>
                  <a:lnTo>
                    <a:pt x="1350" y="645"/>
                  </a:lnTo>
                  <a:lnTo>
                    <a:pt x="1351" y="645"/>
                  </a:lnTo>
                  <a:lnTo>
                    <a:pt x="1353" y="645"/>
                  </a:lnTo>
                  <a:lnTo>
                    <a:pt x="1353" y="647"/>
                  </a:lnTo>
                  <a:lnTo>
                    <a:pt x="1356" y="648"/>
                  </a:lnTo>
                  <a:lnTo>
                    <a:pt x="1358" y="650"/>
                  </a:lnTo>
                  <a:lnTo>
                    <a:pt x="1359" y="651"/>
                  </a:lnTo>
                  <a:lnTo>
                    <a:pt x="1359" y="653"/>
                  </a:lnTo>
                  <a:lnTo>
                    <a:pt x="1361" y="653"/>
                  </a:lnTo>
                  <a:lnTo>
                    <a:pt x="1362" y="654"/>
                  </a:lnTo>
                  <a:lnTo>
                    <a:pt x="1364" y="656"/>
                  </a:lnTo>
                  <a:lnTo>
                    <a:pt x="1365" y="656"/>
                  </a:lnTo>
                  <a:lnTo>
                    <a:pt x="1367" y="656"/>
                  </a:lnTo>
                  <a:lnTo>
                    <a:pt x="1368" y="657"/>
                  </a:lnTo>
                  <a:lnTo>
                    <a:pt x="1370" y="660"/>
                  </a:lnTo>
                  <a:lnTo>
                    <a:pt x="1370" y="662"/>
                  </a:lnTo>
                  <a:lnTo>
                    <a:pt x="1368" y="664"/>
                  </a:lnTo>
                  <a:lnTo>
                    <a:pt x="1368" y="668"/>
                  </a:lnTo>
                  <a:lnTo>
                    <a:pt x="1367" y="671"/>
                  </a:lnTo>
                  <a:lnTo>
                    <a:pt x="1368" y="671"/>
                  </a:lnTo>
                  <a:lnTo>
                    <a:pt x="1371" y="676"/>
                  </a:lnTo>
                  <a:lnTo>
                    <a:pt x="1374" y="677"/>
                  </a:lnTo>
                  <a:lnTo>
                    <a:pt x="1376" y="679"/>
                  </a:lnTo>
                  <a:lnTo>
                    <a:pt x="1379" y="682"/>
                  </a:lnTo>
                  <a:lnTo>
                    <a:pt x="1380" y="682"/>
                  </a:lnTo>
                  <a:lnTo>
                    <a:pt x="1385" y="683"/>
                  </a:lnTo>
                  <a:lnTo>
                    <a:pt x="1386" y="683"/>
                  </a:lnTo>
                  <a:lnTo>
                    <a:pt x="1389" y="685"/>
                  </a:lnTo>
                  <a:lnTo>
                    <a:pt x="1397" y="682"/>
                  </a:lnTo>
                  <a:lnTo>
                    <a:pt x="1398" y="682"/>
                  </a:lnTo>
                  <a:lnTo>
                    <a:pt x="1400" y="682"/>
                  </a:lnTo>
                  <a:lnTo>
                    <a:pt x="1403" y="680"/>
                  </a:lnTo>
                  <a:lnTo>
                    <a:pt x="1404" y="680"/>
                  </a:lnTo>
                  <a:lnTo>
                    <a:pt x="1407" y="682"/>
                  </a:lnTo>
                  <a:lnTo>
                    <a:pt x="1410" y="685"/>
                  </a:lnTo>
                  <a:lnTo>
                    <a:pt x="1415" y="688"/>
                  </a:lnTo>
                  <a:lnTo>
                    <a:pt x="1417" y="688"/>
                  </a:lnTo>
                  <a:lnTo>
                    <a:pt x="1417" y="689"/>
                  </a:lnTo>
                  <a:lnTo>
                    <a:pt x="1418" y="689"/>
                  </a:lnTo>
                  <a:lnTo>
                    <a:pt x="1420" y="689"/>
                  </a:lnTo>
                  <a:lnTo>
                    <a:pt x="1420" y="691"/>
                  </a:lnTo>
                  <a:lnTo>
                    <a:pt x="1420" y="692"/>
                  </a:lnTo>
                  <a:lnTo>
                    <a:pt x="1421" y="692"/>
                  </a:lnTo>
                  <a:lnTo>
                    <a:pt x="1423" y="692"/>
                  </a:lnTo>
                  <a:lnTo>
                    <a:pt x="1423" y="694"/>
                  </a:lnTo>
                  <a:lnTo>
                    <a:pt x="1424" y="694"/>
                  </a:lnTo>
                  <a:lnTo>
                    <a:pt x="1426" y="695"/>
                  </a:lnTo>
                  <a:lnTo>
                    <a:pt x="1426" y="697"/>
                  </a:lnTo>
                  <a:lnTo>
                    <a:pt x="1426" y="698"/>
                  </a:lnTo>
                  <a:lnTo>
                    <a:pt x="1427" y="698"/>
                  </a:lnTo>
                  <a:lnTo>
                    <a:pt x="1429" y="700"/>
                  </a:lnTo>
                  <a:lnTo>
                    <a:pt x="1430" y="700"/>
                  </a:lnTo>
                  <a:lnTo>
                    <a:pt x="1430" y="701"/>
                  </a:lnTo>
                  <a:lnTo>
                    <a:pt x="1430" y="703"/>
                  </a:lnTo>
                  <a:lnTo>
                    <a:pt x="1432" y="703"/>
                  </a:lnTo>
                  <a:lnTo>
                    <a:pt x="1433" y="704"/>
                  </a:lnTo>
                  <a:lnTo>
                    <a:pt x="1435" y="704"/>
                  </a:lnTo>
                  <a:lnTo>
                    <a:pt x="1435" y="706"/>
                  </a:lnTo>
                  <a:lnTo>
                    <a:pt x="1436" y="707"/>
                  </a:lnTo>
                  <a:lnTo>
                    <a:pt x="1436" y="709"/>
                  </a:lnTo>
                  <a:lnTo>
                    <a:pt x="1438" y="710"/>
                  </a:lnTo>
                  <a:lnTo>
                    <a:pt x="1439" y="710"/>
                  </a:lnTo>
                  <a:lnTo>
                    <a:pt x="1441" y="712"/>
                  </a:lnTo>
                  <a:lnTo>
                    <a:pt x="1442" y="712"/>
                  </a:lnTo>
                  <a:lnTo>
                    <a:pt x="1444" y="713"/>
                  </a:lnTo>
                  <a:lnTo>
                    <a:pt x="1444" y="715"/>
                  </a:lnTo>
                  <a:lnTo>
                    <a:pt x="1444" y="717"/>
                  </a:lnTo>
                  <a:lnTo>
                    <a:pt x="1442" y="717"/>
                  </a:lnTo>
                  <a:lnTo>
                    <a:pt x="1442" y="718"/>
                  </a:lnTo>
                  <a:lnTo>
                    <a:pt x="1444" y="718"/>
                  </a:lnTo>
                  <a:lnTo>
                    <a:pt x="1445" y="720"/>
                  </a:lnTo>
                  <a:lnTo>
                    <a:pt x="1445" y="721"/>
                  </a:lnTo>
                  <a:lnTo>
                    <a:pt x="1447" y="723"/>
                  </a:lnTo>
                  <a:lnTo>
                    <a:pt x="1447" y="726"/>
                  </a:lnTo>
                  <a:lnTo>
                    <a:pt x="1447" y="727"/>
                  </a:lnTo>
                  <a:lnTo>
                    <a:pt x="1445" y="730"/>
                  </a:lnTo>
                  <a:lnTo>
                    <a:pt x="1447" y="732"/>
                  </a:lnTo>
                  <a:lnTo>
                    <a:pt x="1447" y="733"/>
                  </a:lnTo>
                  <a:lnTo>
                    <a:pt x="1448" y="733"/>
                  </a:lnTo>
                  <a:lnTo>
                    <a:pt x="1448" y="735"/>
                  </a:lnTo>
                  <a:lnTo>
                    <a:pt x="1450" y="736"/>
                  </a:lnTo>
                  <a:lnTo>
                    <a:pt x="1447" y="741"/>
                  </a:lnTo>
                  <a:lnTo>
                    <a:pt x="1448" y="744"/>
                  </a:lnTo>
                  <a:lnTo>
                    <a:pt x="1453" y="748"/>
                  </a:lnTo>
                  <a:lnTo>
                    <a:pt x="1454" y="748"/>
                  </a:lnTo>
                  <a:lnTo>
                    <a:pt x="1456" y="750"/>
                  </a:lnTo>
                  <a:lnTo>
                    <a:pt x="1456" y="751"/>
                  </a:lnTo>
                  <a:lnTo>
                    <a:pt x="1457" y="751"/>
                  </a:lnTo>
                  <a:lnTo>
                    <a:pt x="1459" y="753"/>
                  </a:lnTo>
                  <a:lnTo>
                    <a:pt x="1460" y="754"/>
                  </a:lnTo>
                  <a:lnTo>
                    <a:pt x="1462" y="754"/>
                  </a:lnTo>
                  <a:lnTo>
                    <a:pt x="1463" y="754"/>
                  </a:lnTo>
                  <a:lnTo>
                    <a:pt x="1465" y="756"/>
                  </a:lnTo>
                  <a:lnTo>
                    <a:pt x="1466" y="756"/>
                  </a:lnTo>
                  <a:lnTo>
                    <a:pt x="1468" y="757"/>
                  </a:lnTo>
                  <a:lnTo>
                    <a:pt x="1470" y="759"/>
                  </a:lnTo>
                  <a:lnTo>
                    <a:pt x="1471" y="759"/>
                  </a:lnTo>
                  <a:lnTo>
                    <a:pt x="1471" y="760"/>
                  </a:lnTo>
                  <a:lnTo>
                    <a:pt x="1473" y="760"/>
                  </a:lnTo>
                  <a:lnTo>
                    <a:pt x="1474" y="760"/>
                  </a:lnTo>
                  <a:lnTo>
                    <a:pt x="1476" y="760"/>
                  </a:lnTo>
                  <a:lnTo>
                    <a:pt x="1476" y="762"/>
                  </a:lnTo>
                  <a:lnTo>
                    <a:pt x="1477" y="763"/>
                  </a:lnTo>
                  <a:lnTo>
                    <a:pt x="1479" y="765"/>
                  </a:lnTo>
                  <a:lnTo>
                    <a:pt x="1480" y="765"/>
                  </a:lnTo>
                  <a:lnTo>
                    <a:pt x="1482" y="765"/>
                  </a:lnTo>
                  <a:lnTo>
                    <a:pt x="1483" y="765"/>
                  </a:lnTo>
                  <a:lnTo>
                    <a:pt x="1483" y="763"/>
                  </a:lnTo>
                  <a:lnTo>
                    <a:pt x="1483" y="760"/>
                  </a:lnTo>
                  <a:lnTo>
                    <a:pt x="1483" y="759"/>
                  </a:lnTo>
                  <a:lnTo>
                    <a:pt x="1482" y="756"/>
                  </a:lnTo>
                  <a:lnTo>
                    <a:pt x="1482" y="754"/>
                  </a:lnTo>
                  <a:lnTo>
                    <a:pt x="1483" y="753"/>
                  </a:lnTo>
                  <a:lnTo>
                    <a:pt x="1482" y="751"/>
                  </a:lnTo>
                  <a:lnTo>
                    <a:pt x="1485" y="751"/>
                  </a:lnTo>
                  <a:lnTo>
                    <a:pt x="1488" y="750"/>
                  </a:lnTo>
                  <a:lnTo>
                    <a:pt x="1489" y="748"/>
                  </a:lnTo>
                  <a:lnTo>
                    <a:pt x="1491" y="748"/>
                  </a:lnTo>
                  <a:lnTo>
                    <a:pt x="1492" y="748"/>
                  </a:lnTo>
                  <a:lnTo>
                    <a:pt x="1492" y="750"/>
                  </a:lnTo>
                  <a:lnTo>
                    <a:pt x="1494" y="751"/>
                  </a:lnTo>
                  <a:lnTo>
                    <a:pt x="1495" y="751"/>
                  </a:lnTo>
                  <a:lnTo>
                    <a:pt x="1497" y="751"/>
                  </a:lnTo>
                  <a:lnTo>
                    <a:pt x="1498" y="751"/>
                  </a:lnTo>
                  <a:lnTo>
                    <a:pt x="1500" y="750"/>
                  </a:lnTo>
                  <a:lnTo>
                    <a:pt x="1501" y="750"/>
                  </a:lnTo>
                  <a:lnTo>
                    <a:pt x="1503" y="751"/>
                  </a:lnTo>
                  <a:lnTo>
                    <a:pt x="1504" y="751"/>
                  </a:lnTo>
                  <a:lnTo>
                    <a:pt x="1504" y="750"/>
                  </a:lnTo>
                  <a:lnTo>
                    <a:pt x="1506" y="750"/>
                  </a:lnTo>
                  <a:lnTo>
                    <a:pt x="1507" y="750"/>
                  </a:lnTo>
                  <a:lnTo>
                    <a:pt x="1509" y="751"/>
                  </a:lnTo>
                  <a:lnTo>
                    <a:pt x="1509" y="753"/>
                  </a:lnTo>
                  <a:lnTo>
                    <a:pt x="1510" y="753"/>
                  </a:lnTo>
                  <a:lnTo>
                    <a:pt x="1510" y="754"/>
                  </a:lnTo>
                  <a:lnTo>
                    <a:pt x="1509" y="756"/>
                  </a:lnTo>
                  <a:lnTo>
                    <a:pt x="1509" y="757"/>
                  </a:lnTo>
                  <a:lnTo>
                    <a:pt x="1510" y="757"/>
                  </a:lnTo>
                  <a:lnTo>
                    <a:pt x="1510" y="759"/>
                  </a:lnTo>
                  <a:lnTo>
                    <a:pt x="1512" y="759"/>
                  </a:lnTo>
                  <a:lnTo>
                    <a:pt x="1512" y="760"/>
                  </a:lnTo>
                  <a:lnTo>
                    <a:pt x="1513" y="762"/>
                  </a:lnTo>
                  <a:lnTo>
                    <a:pt x="1515" y="763"/>
                  </a:lnTo>
                  <a:lnTo>
                    <a:pt x="1516" y="763"/>
                  </a:lnTo>
                  <a:lnTo>
                    <a:pt x="1516" y="762"/>
                  </a:lnTo>
                  <a:lnTo>
                    <a:pt x="1518" y="762"/>
                  </a:lnTo>
                  <a:lnTo>
                    <a:pt x="1519" y="760"/>
                  </a:lnTo>
                  <a:lnTo>
                    <a:pt x="1519" y="759"/>
                  </a:lnTo>
                  <a:lnTo>
                    <a:pt x="1521" y="759"/>
                  </a:lnTo>
                  <a:lnTo>
                    <a:pt x="1522" y="759"/>
                  </a:lnTo>
                  <a:lnTo>
                    <a:pt x="1524" y="760"/>
                  </a:lnTo>
                  <a:lnTo>
                    <a:pt x="1521" y="762"/>
                  </a:lnTo>
                  <a:lnTo>
                    <a:pt x="1521" y="763"/>
                  </a:lnTo>
                  <a:lnTo>
                    <a:pt x="1524" y="768"/>
                  </a:lnTo>
                  <a:lnTo>
                    <a:pt x="1527" y="771"/>
                  </a:lnTo>
                  <a:lnTo>
                    <a:pt x="1526" y="771"/>
                  </a:lnTo>
                  <a:lnTo>
                    <a:pt x="1527" y="773"/>
                  </a:lnTo>
                  <a:lnTo>
                    <a:pt x="1527" y="774"/>
                  </a:lnTo>
                  <a:lnTo>
                    <a:pt x="1527" y="776"/>
                  </a:lnTo>
                  <a:lnTo>
                    <a:pt x="1527" y="774"/>
                  </a:lnTo>
                  <a:lnTo>
                    <a:pt x="1529" y="777"/>
                  </a:lnTo>
                  <a:lnTo>
                    <a:pt x="1530" y="780"/>
                  </a:lnTo>
                  <a:lnTo>
                    <a:pt x="1533" y="786"/>
                  </a:lnTo>
                  <a:lnTo>
                    <a:pt x="1535" y="786"/>
                  </a:lnTo>
                  <a:lnTo>
                    <a:pt x="1536" y="786"/>
                  </a:lnTo>
                  <a:lnTo>
                    <a:pt x="1538" y="788"/>
                  </a:lnTo>
                  <a:lnTo>
                    <a:pt x="1538" y="789"/>
                  </a:lnTo>
                  <a:lnTo>
                    <a:pt x="1538" y="791"/>
                  </a:lnTo>
                  <a:lnTo>
                    <a:pt x="1539" y="792"/>
                  </a:lnTo>
                  <a:lnTo>
                    <a:pt x="1541" y="792"/>
                  </a:lnTo>
                  <a:lnTo>
                    <a:pt x="1542" y="792"/>
                  </a:lnTo>
                  <a:lnTo>
                    <a:pt x="1544" y="792"/>
                  </a:lnTo>
                  <a:lnTo>
                    <a:pt x="1545" y="792"/>
                  </a:lnTo>
                  <a:lnTo>
                    <a:pt x="1547" y="792"/>
                  </a:lnTo>
                  <a:lnTo>
                    <a:pt x="1548" y="791"/>
                  </a:lnTo>
                  <a:lnTo>
                    <a:pt x="1550" y="791"/>
                  </a:lnTo>
                  <a:lnTo>
                    <a:pt x="1551" y="792"/>
                  </a:lnTo>
                  <a:lnTo>
                    <a:pt x="1553" y="792"/>
                  </a:lnTo>
                  <a:lnTo>
                    <a:pt x="1554" y="792"/>
                  </a:lnTo>
                  <a:lnTo>
                    <a:pt x="1556" y="791"/>
                  </a:lnTo>
                  <a:lnTo>
                    <a:pt x="1557" y="789"/>
                  </a:lnTo>
                  <a:lnTo>
                    <a:pt x="1557" y="788"/>
                  </a:lnTo>
                  <a:lnTo>
                    <a:pt x="1559" y="788"/>
                  </a:lnTo>
                  <a:lnTo>
                    <a:pt x="1560" y="788"/>
                  </a:lnTo>
                  <a:lnTo>
                    <a:pt x="1560" y="789"/>
                  </a:lnTo>
                  <a:lnTo>
                    <a:pt x="1560" y="791"/>
                  </a:lnTo>
                  <a:lnTo>
                    <a:pt x="1562" y="792"/>
                  </a:lnTo>
                  <a:lnTo>
                    <a:pt x="1562" y="794"/>
                  </a:lnTo>
                  <a:lnTo>
                    <a:pt x="1563" y="795"/>
                  </a:lnTo>
                  <a:lnTo>
                    <a:pt x="1563" y="797"/>
                  </a:lnTo>
                  <a:lnTo>
                    <a:pt x="1565" y="797"/>
                  </a:lnTo>
                  <a:lnTo>
                    <a:pt x="1565" y="798"/>
                  </a:lnTo>
                  <a:lnTo>
                    <a:pt x="1565" y="800"/>
                  </a:lnTo>
                  <a:lnTo>
                    <a:pt x="1565" y="801"/>
                  </a:lnTo>
                  <a:lnTo>
                    <a:pt x="1566" y="803"/>
                  </a:lnTo>
                  <a:lnTo>
                    <a:pt x="1568" y="807"/>
                  </a:lnTo>
                  <a:lnTo>
                    <a:pt x="1569" y="809"/>
                  </a:lnTo>
                  <a:lnTo>
                    <a:pt x="1569" y="810"/>
                  </a:lnTo>
                  <a:lnTo>
                    <a:pt x="1571" y="812"/>
                  </a:lnTo>
                  <a:lnTo>
                    <a:pt x="1571" y="813"/>
                  </a:lnTo>
                  <a:lnTo>
                    <a:pt x="1572" y="815"/>
                  </a:lnTo>
                  <a:lnTo>
                    <a:pt x="1574" y="815"/>
                  </a:lnTo>
                  <a:lnTo>
                    <a:pt x="1575" y="815"/>
                  </a:lnTo>
                  <a:lnTo>
                    <a:pt x="1575" y="813"/>
                  </a:lnTo>
                  <a:lnTo>
                    <a:pt x="1575" y="815"/>
                  </a:lnTo>
                  <a:lnTo>
                    <a:pt x="1577" y="813"/>
                  </a:lnTo>
                  <a:lnTo>
                    <a:pt x="1577" y="815"/>
                  </a:lnTo>
                  <a:lnTo>
                    <a:pt x="1578" y="815"/>
                  </a:lnTo>
                  <a:lnTo>
                    <a:pt x="1580" y="815"/>
                  </a:lnTo>
                  <a:lnTo>
                    <a:pt x="1580" y="816"/>
                  </a:lnTo>
                  <a:lnTo>
                    <a:pt x="1578" y="816"/>
                  </a:lnTo>
                  <a:lnTo>
                    <a:pt x="1578" y="818"/>
                  </a:lnTo>
                  <a:lnTo>
                    <a:pt x="1580" y="818"/>
                  </a:lnTo>
                  <a:lnTo>
                    <a:pt x="1580" y="819"/>
                  </a:lnTo>
                  <a:lnTo>
                    <a:pt x="1582" y="821"/>
                  </a:lnTo>
                  <a:lnTo>
                    <a:pt x="1582" y="823"/>
                  </a:lnTo>
                  <a:lnTo>
                    <a:pt x="1583" y="824"/>
                  </a:lnTo>
                  <a:lnTo>
                    <a:pt x="1589" y="830"/>
                  </a:lnTo>
                  <a:lnTo>
                    <a:pt x="1588" y="832"/>
                  </a:lnTo>
                  <a:lnTo>
                    <a:pt x="1588" y="833"/>
                  </a:lnTo>
                  <a:lnTo>
                    <a:pt x="1588" y="835"/>
                  </a:lnTo>
                  <a:lnTo>
                    <a:pt x="1588" y="836"/>
                  </a:lnTo>
                  <a:lnTo>
                    <a:pt x="1586" y="838"/>
                  </a:lnTo>
                  <a:lnTo>
                    <a:pt x="1585" y="839"/>
                  </a:lnTo>
                  <a:lnTo>
                    <a:pt x="1588" y="841"/>
                  </a:lnTo>
                  <a:lnTo>
                    <a:pt x="1589" y="842"/>
                  </a:lnTo>
                  <a:lnTo>
                    <a:pt x="1591" y="842"/>
                  </a:lnTo>
                  <a:lnTo>
                    <a:pt x="1592" y="842"/>
                  </a:lnTo>
                  <a:lnTo>
                    <a:pt x="1594" y="842"/>
                  </a:lnTo>
                  <a:lnTo>
                    <a:pt x="1595" y="844"/>
                  </a:lnTo>
                  <a:lnTo>
                    <a:pt x="1597" y="844"/>
                  </a:lnTo>
                  <a:lnTo>
                    <a:pt x="1597" y="845"/>
                  </a:lnTo>
                  <a:lnTo>
                    <a:pt x="1597" y="847"/>
                  </a:lnTo>
                  <a:lnTo>
                    <a:pt x="1595" y="848"/>
                  </a:lnTo>
                  <a:lnTo>
                    <a:pt x="1594" y="850"/>
                  </a:lnTo>
                  <a:lnTo>
                    <a:pt x="1592" y="850"/>
                  </a:lnTo>
                  <a:lnTo>
                    <a:pt x="1592" y="851"/>
                  </a:lnTo>
                  <a:lnTo>
                    <a:pt x="1592" y="853"/>
                  </a:lnTo>
                  <a:lnTo>
                    <a:pt x="1592" y="854"/>
                  </a:lnTo>
                  <a:lnTo>
                    <a:pt x="1592" y="856"/>
                  </a:lnTo>
                  <a:lnTo>
                    <a:pt x="1592" y="857"/>
                  </a:lnTo>
                  <a:lnTo>
                    <a:pt x="1592" y="859"/>
                  </a:lnTo>
                  <a:lnTo>
                    <a:pt x="1592" y="860"/>
                  </a:lnTo>
                  <a:lnTo>
                    <a:pt x="1591" y="860"/>
                  </a:lnTo>
                  <a:lnTo>
                    <a:pt x="1591" y="862"/>
                  </a:lnTo>
                  <a:lnTo>
                    <a:pt x="1592" y="862"/>
                  </a:lnTo>
                  <a:lnTo>
                    <a:pt x="1592" y="863"/>
                  </a:lnTo>
                  <a:lnTo>
                    <a:pt x="1591" y="863"/>
                  </a:lnTo>
                  <a:lnTo>
                    <a:pt x="1591" y="865"/>
                  </a:lnTo>
                  <a:lnTo>
                    <a:pt x="1589" y="865"/>
                  </a:lnTo>
                  <a:lnTo>
                    <a:pt x="1588" y="866"/>
                  </a:lnTo>
                  <a:lnTo>
                    <a:pt x="1589" y="866"/>
                  </a:lnTo>
                  <a:lnTo>
                    <a:pt x="1588" y="866"/>
                  </a:lnTo>
                  <a:lnTo>
                    <a:pt x="1588" y="868"/>
                  </a:lnTo>
                  <a:lnTo>
                    <a:pt x="1586" y="869"/>
                  </a:lnTo>
                  <a:lnTo>
                    <a:pt x="1586" y="871"/>
                  </a:lnTo>
                  <a:lnTo>
                    <a:pt x="1585" y="871"/>
                  </a:lnTo>
                  <a:lnTo>
                    <a:pt x="1585" y="872"/>
                  </a:lnTo>
                  <a:lnTo>
                    <a:pt x="1586" y="874"/>
                  </a:lnTo>
                  <a:lnTo>
                    <a:pt x="1588" y="876"/>
                  </a:lnTo>
                  <a:lnTo>
                    <a:pt x="1588" y="874"/>
                  </a:lnTo>
                  <a:lnTo>
                    <a:pt x="1589" y="874"/>
                  </a:lnTo>
                  <a:lnTo>
                    <a:pt x="1591" y="876"/>
                  </a:lnTo>
                  <a:lnTo>
                    <a:pt x="1591" y="877"/>
                  </a:lnTo>
                  <a:lnTo>
                    <a:pt x="1591" y="879"/>
                  </a:lnTo>
                  <a:lnTo>
                    <a:pt x="1592" y="879"/>
                  </a:lnTo>
                  <a:lnTo>
                    <a:pt x="1594" y="879"/>
                  </a:lnTo>
                  <a:lnTo>
                    <a:pt x="1595" y="879"/>
                  </a:lnTo>
                  <a:lnTo>
                    <a:pt x="1597" y="879"/>
                  </a:lnTo>
                  <a:lnTo>
                    <a:pt x="1598" y="879"/>
                  </a:lnTo>
                  <a:lnTo>
                    <a:pt x="1598" y="880"/>
                  </a:lnTo>
                  <a:lnTo>
                    <a:pt x="1598" y="882"/>
                  </a:lnTo>
                  <a:lnTo>
                    <a:pt x="1598" y="883"/>
                  </a:lnTo>
                  <a:lnTo>
                    <a:pt x="1597" y="883"/>
                  </a:lnTo>
                  <a:lnTo>
                    <a:pt x="1595" y="883"/>
                  </a:lnTo>
                  <a:lnTo>
                    <a:pt x="1594" y="882"/>
                  </a:lnTo>
                  <a:lnTo>
                    <a:pt x="1592" y="882"/>
                  </a:lnTo>
                  <a:lnTo>
                    <a:pt x="1591" y="883"/>
                  </a:lnTo>
                  <a:lnTo>
                    <a:pt x="1592" y="885"/>
                  </a:lnTo>
                  <a:lnTo>
                    <a:pt x="1592" y="886"/>
                  </a:lnTo>
                  <a:lnTo>
                    <a:pt x="1591" y="888"/>
                  </a:lnTo>
                  <a:lnTo>
                    <a:pt x="1592" y="888"/>
                  </a:lnTo>
                  <a:lnTo>
                    <a:pt x="1592" y="889"/>
                  </a:lnTo>
                  <a:lnTo>
                    <a:pt x="1594" y="891"/>
                  </a:lnTo>
                  <a:lnTo>
                    <a:pt x="1594" y="892"/>
                  </a:lnTo>
                  <a:lnTo>
                    <a:pt x="1594" y="894"/>
                  </a:lnTo>
                  <a:lnTo>
                    <a:pt x="1594" y="895"/>
                  </a:lnTo>
                  <a:lnTo>
                    <a:pt x="1594" y="897"/>
                  </a:lnTo>
                  <a:lnTo>
                    <a:pt x="1594" y="898"/>
                  </a:lnTo>
                  <a:lnTo>
                    <a:pt x="1594" y="900"/>
                  </a:lnTo>
                  <a:lnTo>
                    <a:pt x="1594" y="901"/>
                  </a:lnTo>
                  <a:lnTo>
                    <a:pt x="1592" y="903"/>
                  </a:lnTo>
                  <a:lnTo>
                    <a:pt x="1592" y="904"/>
                  </a:lnTo>
                  <a:lnTo>
                    <a:pt x="1594" y="906"/>
                  </a:lnTo>
                  <a:lnTo>
                    <a:pt x="1595" y="907"/>
                  </a:lnTo>
                  <a:lnTo>
                    <a:pt x="1597" y="907"/>
                  </a:lnTo>
                  <a:lnTo>
                    <a:pt x="1595" y="909"/>
                  </a:lnTo>
                  <a:lnTo>
                    <a:pt x="1597" y="910"/>
                  </a:lnTo>
                  <a:lnTo>
                    <a:pt x="1597" y="912"/>
                  </a:lnTo>
                  <a:lnTo>
                    <a:pt x="1597" y="913"/>
                  </a:lnTo>
                  <a:lnTo>
                    <a:pt x="1598" y="915"/>
                  </a:lnTo>
                  <a:lnTo>
                    <a:pt x="1597" y="916"/>
                  </a:lnTo>
                  <a:lnTo>
                    <a:pt x="1597" y="918"/>
                  </a:lnTo>
                  <a:lnTo>
                    <a:pt x="1598" y="919"/>
                  </a:lnTo>
                  <a:lnTo>
                    <a:pt x="1597" y="919"/>
                  </a:lnTo>
                  <a:lnTo>
                    <a:pt x="1597" y="921"/>
                  </a:lnTo>
                  <a:lnTo>
                    <a:pt x="1595" y="922"/>
                  </a:lnTo>
                  <a:lnTo>
                    <a:pt x="1595" y="921"/>
                  </a:lnTo>
                  <a:lnTo>
                    <a:pt x="1594" y="921"/>
                  </a:lnTo>
                  <a:lnTo>
                    <a:pt x="1594" y="922"/>
                  </a:lnTo>
                  <a:lnTo>
                    <a:pt x="1594" y="924"/>
                  </a:lnTo>
                  <a:lnTo>
                    <a:pt x="1592" y="924"/>
                  </a:lnTo>
                  <a:lnTo>
                    <a:pt x="1594" y="925"/>
                  </a:lnTo>
                  <a:lnTo>
                    <a:pt x="1592" y="925"/>
                  </a:lnTo>
                  <a:lnTo>
                    <a:pt x="1592" y="927"/>
                  </a:lnTo>
                  <a:lnTo>
                    <a:pt x="1592" y="929"/>
                  </a:lnTo>
                  <a:lnTo>
                    <a:pt x="1591" y="930"/>
                  </a:lnTo>
                  <a:lnTo>
                    <a:pt x="1591" y="932"/>
                  </a:lnTo>
                  <a:lnTo>
                    <a:pt x="1591" y="933"/>
                  </a:lnTo>
                  <a:lnTo>
                    <a:pt x="1592" y="933"/>
                  </a:lnTo>
                  <a:lnTo>
                    <a:pt x="1592" y="935"/>
                  </a:lnTo>
                  <a:lnTo>
                    <a:pt x="1592" y="936"/>
                  </a:lnTo>
                  <a:lnTo>
                    <a:pt x="1592" y="938"/>
                  </a:lnTo>
                  <a:lnTo>
                    <a:pt x="1592" y="939"/>
                  </a:lnTo>
                  <a:lnTo>
                    <a:pt x="1591" y="941"/>
                  </a:lnTo>
                  <a:lnTo>
                    <a:pt x="1591" y="942"/>
                  </a:lnTo>
                  <a:lnTo>
                    <a:pt x="1589" y="942"/>
                  </a:lnTo>
                  <a:lnTo>
                    <a:pt x="1589" y="944"/>
                  </a:lnTo>
                  <a:lnTo>
                    <a:pt x="1588" y="942"/>
                  </a:lnTo>
                  <a:lnTo>
                    <a:pt x="1588" y="944"/>
                  </a:lnTo>
                  <a:lnTo>
                    <a:pt x="1586" y="945"/>
                  </a:lnTo>
                  <a:lnTo>
                    <a:pt x="1585" y="947"/>
                  </a:lnTo>
                  <a:lnTo>
                    <a:pt x="1585" y="948"/>
                  </a:lnTo>
                  <a:lnTo>
                    <a:pt x="1583" y="948"/>
                  </a:lnTo>
                  <a:lnTo>
                    <a:pt x="1583" y="950"/>
                  </a:lnTo>
                  <a:lnTo>
                    <a:pt x="1582" y="950"/>
                  </a:lnTo>
                  <a:lnTo>
                    <a:pt x="1582" y="951"/>
                  </a:lnTo>
                  <a:lnTo>
                    <a:pt x="1582" y="953"/>
                  </a:lnTo>
                  <a:lnTo>
                    <a:pt x="1580" y="953"/>
                  </a:lnTo>
                  <a:lnTo>
                    <a:pt x="1580" y="950"/>
                  </a:lnTo>
                  <a:lnTo>
                    <a:pt x="1578" y="950"/>
                  </a:lnTo>
                  <a:lnTo>
                    <a:pt x="1578" y="948"/>
                  </a:lnTo>
                  <a:lnTo>
                    <a:pt x="1577" y="947"/>
                  </a:lnTo>
                  <a:lnTo>
                    <a:pt x="1575" y="948"/>
                  </a:lnTo>
                  <a:lnTo>
                    <a:pt x="1575" y="950"/>
                  </a:lnTo>
                  <a:lnTo>
                    <a:pt x="1574" y="951"/>
                  </a:lnTo>
                  <a:lnTo>
                    <a:pt x="1574" y="953"/>
                  </a:lnTo>
                  <a:lnTo>
                    <a:pt x="1574" y="954"/>
                  </a:lnTo>
                  <a:lnTo>
                    <a:pt x="1574" y="953"/>
                  </a:lnTo>
                  <a:lnTo>
                    <a:pt x="1575" y="954"/>
                  </a:lnTo>
                  <a:lnTo>
                    <a:pt x="1575" y="956"/>
                  </a:lnTo>
                  <a:lnTo>
                    <a:pt x="1574" y="957"/>
                  </a:lnTo>
                  <a:lnTo>
                    <a:pt x="1572" y="957"/>
                  </a:lnTo>
                  <a:lnTo>
                    <a:pt x="1572" y="959"/>
                  </a:lnTo>
                  <a:lnTo>
                    <a:pt x="1574" y="960"/>
                  </a:lnTo>
                  <a:lnTo>
                    <a:pt x="1575" y="963"/>
                  </a:lnTo>
                  <a:lnTo>
                    <a:pt x="1574" y="965"/>
                  </a:lnTo>
                  <a:lnTo>
                    <a:pt x="1574" y="966"/>
                  </a:lnTo>
                  <a:lnTo>
                    <a:pt x="1572" y="966"/>
                  </a:lnTo>
                  <a:lnTo>
                    <a:pt x="1571" y="966"/>
                  </a:lnTo>
                  <a:lnTo>
                    <a:pt x="1569" y="968"/>
                  </a:lnTo>
                  <a:lnTo>
                    <a:pt x="1569" y="969"/>
                  </a:lnTo>
                  <a:lnTo>
                    <a:pt x="1569" y="971"/>
                  </a:lnTo>
                  <a:lnTo>
                    <a:pt x="1569" y="972"/>
                  </a:lnTo>
                  <a:lnTo>
                    <a:pt x="1568" y="974"/>
                  </a:lnTo>
                  <a:lnTo>
                    <a:pt x="1563" y="972"/>
                  </a:lnTo>
                  <a:lnTo>
                    <a:pt x="1562" y="972"/>
                  </a:lnTo>
                  <a:lnTo>
                    <a:pt x="1560" y="971"/>
                  </a:lnTo>
                  <a:lnTo>
                    <a:pt x="1559" y="969"/>
                  </a:lnTo>
                  <a:lnTo>
                    <a:pt x="1557" y="969"/>
                  </a:lnTo>
                  <a:lnTo>
                    <a:pt x="1556" y="968"/>
                  </a:lnTo>
                  <a:lnTo>
                    <a:pt x="1554" y="966"/>
                  </a:lnTo>
                  <a:lnTo>
                    <a:pt x="1553" y="966"/>
                  </a:lnTo>
                  <a:lnTo>
                    <a:pt x="1550" y="965"/>
                  </a:lnTo>
                  <a:lnTo>
                    <a:pt x="1548" y="965"/>
                  </a:lnTo>
                  <a:lnTo>
                    <a:pt x="1547" y="963"/>
                  </a:lnTo>
                  <a:lnTo>
                    <a:pt x="1545" y="963"/>
                  </a:lnTo>
                  <a:lnTo>
                    <a:pt x="1544" y="959"/>
                  </a:lnTo>
                  <a:lnTo>
                    <a:pt x="1544" y="957"/>
                  </a:lnTo>
                  <a:lnTo>
                    <a:pt x="1542" y="957"/>
                  </a:lnTo>
                  <a:lnTo>
                    <a:pt x="1538" y="956"/>
                  </a:lnTo>
                  <a:lnTo>
                    <a:pt x="1536" y="956"/>
                  </a:lnTo>
                  <a:lnTo>
                    <a:pt x="1535" y="956"/>
                  </a:lnTo>
                  <a:lnTo>
                    <a:pt x="1533" y="956"/>
                  </a:lnTo>
                  <a:lnTo>
                    <a:pt x="1532" y="954"/>
                  </a:lnTo>
                  <a:lnTo>
                    <a:pt x="1530" y="953"/>
                  </a:lnTo>
                  <a:lnTo>
                    <a:pt x="1529" y="951"/>
                  </a:lnTo>
                  <a:lnTo>
                    <a:pt x="1527" y="950"/>
                  </a:lnTo>
                  <a:lnTo>
                    <a:pt x="1526" y="950"/>
                  </a:lnTo>
                  <a:lnTo>
                    <a:pt x="1524" y="948"/>
                  </a:lnTo>
                  <a:lnTo>
                    <a:pt x="1522" y="948"/>
                  </a:lnTo>
                  <a:lnTo>
                    <a:pt x="1521" y="950"/>
                  </a:lnTo>
                  <a:lnTo>
                    <a:pt x="1519" y="953"/>
                  </a:lnTo>
                  <a:lnTo>
                    <a:pt x="1518" y="953"/>
                  </a:lnTo>
                  <a:lnTo>
                    <a:pt x="1518" y="954"/>
                  </a:lnTo>
                  <a:lnTo>
                    <a:pt x="1515" y="953"/>
                  </a:lnTo>
                  <a:lnTo>
                    <a:pt x="1513" y="953"/>
                  </a:lnTo>
                  <a:lnTo>
                    <a:pt x="1512" y="951"/>
                  </a:lnTo>
                  <a:lnTo>
                    <a:pt x="1510" y="950"/>
                  </a:lnTo>
                  <a:lnTo>
                    <a:pt x="1507" y="947"/>
                  </a:lnTo>
                  <a:lnTo>
                    <a:pt x="1506" y="947"/>
                  </a:lnTo>
                  <a:lnTo>
                    <a:pt x="1501" y="942"/>
                  </a:lnTo>
                  <a:lnTo>
                    <a:pt x="1500" y="941"/>
                  </a:lnTo>
                  <a:lnTo>
                    <a:pt x="1498" y="939"/>
                  </a:lnTo>
                  <a:lnTo>
                    <a:pt x="1497" y="939"/>
                  </a:lnTo>
                  <a:lnTo>
                    <a:pt x="1495" y="939"/>
                  </a:lnTo>
                  <a:lnTo>
                    <a:pt x="1494" y="939"/>
                  </a:lnTo>
                  <a:lnTo>
                    <a:pt x="1494" y="941"/>
                  </a:lnTo>
                  <a:lnTo>
                    <a:pt x="1492" y="941"/>
                  </a:lnTo>
                  <a:lnTo>
                    <a:pt x="1492" y="942"/>
                  </a:lnTo>
                  <a:lnTo>
                    <a:pt x="1492" y="945"/>
                  </a:lnTo>
                  <a:lnTo>
                    <a:pt x="1494" y="945"/>
                  </a:lnTo>
                  <a:lnTo>
                    <a:pt x="1494" y="947"/>
                  </a:lnTo>
                  <a:lnTo>
                    <a:pt x="1494" y="945"/>
                  </a:lnTo>
                  <a:lnTo>
                    <a:pt x="1494" y="947"/>
                  </a:lnTo>
                  <a:lnTo>
                    <a:pt x="1494" y="948"/>
                  </a:lnTo>
                  <a:lnTo>
                    <a:pt x="1492" y="948"/>
                  </a:lnTo>
                  <a:lnTo>
                    <a:pt x="1492" y="950"/>
                  </a:lnTo>
                  <a:lnTo>
                    <a:pt x="1491" y="950"/>
                  </a:lnTo>
                  <a:lnTo>
                    <a:pt x="1489" y="950"/>
                  </a:lnTo>
                  <a:lnTo>
                    <a:pt x="1489" y="951"/>
                  </a:lnTo>
                  <a:lnTo>
                    <a:pt x="1489" y="953"/>
                  </a:lnTo>
                  <a:lnTo>
                    <a:pt x="1488" y="954"/>
                  </a:lnTo>
                  <a:lnTo>
                    <a:pt x="1486" y="954"/>
                  </a:lnTo>
                  <a:lnTo>
                    <a:pt x="1486" y="953"/>
                  </a:lnTo>
                  <a:lnTo>
                    <a:pt x="1485" y="953"/>
                  </a:lnTo>
                  <a:lnTo>
                    <a:pt x="1483" y="954"/>
                  </a:lnTo>
                  <a:lnTo>
                    <a:pt x="1485" y="956"/>
                  </a:lnTo>
                  <a:lnTo>
                    <a:pt x="1483" y="956"/>
                  </a:lnTo>
                  <a:lnTo>
                    <a:pt x="1485" y="957"/>
                  </a:lnTo>
                  <a:lnTo>
                    <a:pt x="1483" y="957"/>
                  </a:lnTo>
                  <a:lnTo>
                    <a:pt x="1482" y="959"/>
                  </a:lnTo>
                  <a:lnTo>
                    <a:pt x="1480" y="959"/>
                  </a:lnTo>
                  <a:lnTo>
                    <a:pt x="1480" y="957"/>
                  </a:lnTo>
                  <a:lnTo>
                    <a:pt x="1479" y="957"/>
                  </a:lnTo>
                  <a:lnTo>
                    <a:pt x="1477" y="957"/>
                  </a:lnTo>
                  <a:lnTo>
                    <a:pt x="1477" y="956"/>
                  </a:lnTo>
                  <a:lnTo>
                    <a:pt x="1477" y="954"/>
                  </a:lnTo>
                  <a:lnTo>
                    <a:pt x="1476" y="954"/>
                  </a:lnTo>
                  <a:lnTo>
                    <a:pt x="1474" y="954"/>
                  </a:lnTo>
                  <a:lnTo>
                    <a:pt x="1474" y="956"/>
                  </a:lnTo>
                  <a:lnTo>
                    <a:pt x="1473" y="956"/>
                  </a:lnTo>
                  <a:lnTo>
                    <a:pt x="1471" y="957"/>
                  </a:lnTo>
                  <a:lnTo>
                    <a:pt x="1471" y="959"/>
                  </a:lnTo>
                  <a:lnTo>
                    <a:pt x="1471" y="962"/>
                  </a:lnTo>
                  <a:lnTo>
                    <a:pt x="1473" y="962"/>
                  </a:lnTo>
                  <a:lnTo>
                    <a:pt x="1474" y="963"/>
                  </a:lnTo>
                  <a:lnTo>
                    <a:pt x="1474" y="965"/>
                  </a:lnTo>
                  <a:lnTo>
                    <a:pt x="1476" y="966"/>
                  </a:lnTo>
                  <a:lnTo>
                    <a:pt x="1476" y="968"/>
                  </a:lnTo>
                  <a:lnTo>
                    <a:pt x="1476" y="969"/>
                  </a:lnTo>
                  <a:lnTo>
                    <a:pt x="1476" y="971"/>
                  </a:lnTo>
                  <a:lnTo>
                    <a:pt x="1474" y="971"/>
                  </a:lnTo>
                  <a:lnTo>
                    <a:pt x="1474" y="972"/>
                  </a:lnTo>
                  <a:lnTo>
                    <a:pt x="1476" y="974"/>
                  </a:lnTo>
                  <a:lnTo>
                    <a:pt x="1477" y="975"/>
                  </a:lnTo>
                  <a:lnTo>
                    <a:pt x="1479" y="978"/>
                  </a:lnTo>
                  <a:lnTo>
                    <a:pt x="1480" y="980"/>
                  </a:lnTo>
                  <a:lnTo>
                    <a:pt x="1479" y="983"/>
                  </a:lnTo>
                  <a:lnTo>
                    <a:pt x="1477" y="986"/>
                  </a:lnTo>
                  <a:lnTo>
                    <a:pt x="1477" y="988"/>
                  </a:lnTo>
                  <a:lnTo>
                    <a:pt x="1477" y="989"/>
                  </a:lnTo>
                  <a:lnTo>
                    <a:pt x="1476" y="992"/>
                  </a:lnTo>
                  <a:lnTo>
                    <a:pt x="1476" y="994"/>
                  </a:lnTo>
                  <a:lnTo>
                    <a:pt x="1474" y="997"/>
                  </a:lnTo>
                  <a:lnTo>
                    <a:pt x="1474" y="998"/>
                  </a:lnTo>
                  <a:lnTo>
                    <a:pt x="1473" y="1000"/>
                  </a:lnTo>
                  <a:lnTo>
                    <a:pt x="1473" y="1001"/>
                  </a:lnTo>
                  <a:lnTo>
                    <a:pt x="1473" y="1003"/>
                  </a:lnTo>
                  <a:lnTo>
                    <a:pt x="1471" y="1007"/>
                  </a:lnTo>
                  <a:lnTo>
                    <a:pt x="1471" y="1009"/>
                  </a:lnTo>
                  <a:lnTo>
                    <a:pt x="1471" y="1010"/>
                  </a:lnTo>
                  <a:lnTo>
                    <a:pt x="1474" y="1013"/>
                  </a:lnTo>
                  <a:lnTo>
                    <a:pt x="1476" y="1015"/>
                  </a:lnTo>
                  <a:lnTo>
                    <a:pt x="1476" y="1016"/>
                  </a:lnTo>
                  <a:lnTo>
                    <a:pt x="1476" y="1018"/>
                  </a:lnTo>
                  <a:lnTo>
                    <a:pt x="1476" y="1019"/>
                  </a:lnTo>
                  <a:lnTo>
                    <a:pt x="1476" y="1021"/>
                  </a:lnTo>
                  <a:lnTo>
                    <a:pt x="1474" y="1022"/>
                  </a:lnTo>
                  <a:lnTo>
                    <a:pt x="1473" y="1030"/>
                  </a:lnTo>
                  <a:lnTo>
                    <a:pt x="1471" y="1030"/>
                  </a:lnTo>
                  <a:lnTo>
                    <a:pt x="1471" y="1033"/>
                  </a:lnTo>
                  <a:lnTo>
                    <a:pt x="1471" y="1035"/>
                  </a:lnTo>
                  <a:lnTo>
                    <a:pt x="1470" y="1036"/>
                  </a:lnTo>
                  <a:lnTo>
                    <a:pt x="1470" y="1041"/>
                  </a:lnTo>
                  <a:lnTo>
                    <a:pt x="1470" y="1042"/>
                  </a:lnTo>
                  <a:lnTo>
                    <a:pt x="1470" y="1044"/>
                  </a:lnTo>
                  <a:lnTo>
                    <a:pt x="1470" y="1047"/>
                  </a:lnTo>
                  <a:lnTo>
                    <a:pt x="1468" y="1048"/>
                  </a:lnTo>
                  <a:lnTo>
                    <a:pt x="1468" y="1050"/>
                  </a:lnTo>
                  <a:lnTo>
                    <a:pt x="1466" y="1051"/>
                  </a:lnTo>
                  <a:lnTo>
                    <a:pt x="1465" y="1051"/>
                  </a:lnTo>
                  <a:lnTo>
                    <a:pt x="1456" y="1059"/>
                  </a:lnTo>
                  <a:lnTo>
                    <a:pt x="1454" y="1060"/>
                  </a:lnTo>
                  <a:lnTo>
                    <a:pt x="1453" y="1062"/>
                  </a:lnTo>
                  <a:lnTo>
                    <a:pt x="1450" y="1066"/>
                  </a:lnTo>
                  <a:lnTo>
                    <a:pt x="1448" y="1068"/>
                  </a:lnTo>
                  <a:lnTo>
                    <a:pt x="1445" y="1071"/>
                  </a:lnTo>
                  <a:lnTo>
                    <a:pt x="1444" y="1074"/>
                  </a:lnTo>
                  <a:lnTo>
                    <a:pt x="1442" y="1075"/>
                  </a:lnTo>
                  <a:lnTo>
                    <a:pt x="1441" y="1077"/>
                  </a:lnTo>
                  <a:lnTo>
                    <a:pt x="1439" y="1078"/>
                  </a:lnTo>
                  <a:lnTo>
                    <a:pt x="1421" y="1091"/>
                  </a:lnTo>
                  <a:lnTo>
                    <a:pt x="1418" y="1092"/>
                  </a:lnTo>
                  <a:lnTo>
                    <a:pt x="1417" y="1092"/>
                  </a:lnTo>
                  <a:lnTo>
                    <a:pt x="1415" y="1092"/>
                  </a:lnTo>
                  <a:lnTo>
                    <a:pt x="1404" y="1092"/>
                  </a:lnTo>
                  <a:lnTo>
                    <a:pt x="1397" y="1092"/>
                  </a:lnTo>
                  <a:lnTo>
                    <a:pt x="1394" y="1092"/>
                  </a:lnTo>
                  <a:lnTo>
                    <a:pt x="1392" y="1094"/>
                  </a:lnTo>
                  <a:lnTo>
                    <a:pt x="1391" y="1094"/>
                  </a:lnTo>
                  <a:lnTo>
                    <a:pt x="1389" y="1094"/>
                  </a:lnTo>
                  <a:lnTo>
                    <a:pt x="1388" y="1095"/>
                  </a:lnTo>
                  <a:lnTo>
                    <a:pt x="1380" y="1100"/>
                  </a:lnTo>
                  <a:lnTo>
                    <a:pt x="1379" y="1101"/>
                  </a:lnTo>
                  <a:lnTo>
                    <a:pt x="1376" y="1101"/>
                  </a:lnTo>
                  <a:lnTo>
                    <a:pt x="1374" y="1103"/>
                  </a:lnTo>
                  <a:lnTo>
                    <a:pt x="1373" y="1103"/>
                  </a:lnTo>
                  <a:lnTo>
                    <a:pt x="1370" y="1103"/>
                  </a:lnTo>
                  <a:lnTo>
                    <a:pt x="1367" y="1103"/>
                  </a:lnTo>
                  <a:lnTo>
                    <a:pt x="1365" y="1103"/>
                  </a:lnTo>
                  <a:lnTo>
                    <a:pt x="1364" y="1103"/>
                  </a:lnTo>
                  <a:lnTo>
                    <a:pt x="1362" y="1103"/>
                  </a:lnTo>
                  <a:lnTo>
                    <a:pt x="1361" y="1104"/>
                  </a:lnTo>
                  <a:lnTo>
                    <a:pt x="1359" y="1104"/>
                  </a:lnTo>
                  <a:lnTo>
                    <a:pt x="1356" y="1107"/>
                  </a:lnTo>
                  <a:lnTo>
                    <a:pt x="1354" y="1109"/>
                  </a:lnTo>
                  <a:lnTo>
                    <a:pt x="1353" y="1109"/>
                  </a:lnTo>
                  <a:lnTo>
                    <a:pt x="1351" y="1110"/>
                  </a:lnTo>
                  <a:lnTo>
                    <a:pt x="1348" y="1112"/>
                  </a:lnTo>
                  <a:lnTo>
                    <a:pt x="1347" y="1112"/>
                  </a:lnTo>
                  <a:lnTo>
                    <a:pt x="1345" y="1112"/>
                  </a:lnTo>
                  <a:lnTo>
                    <a:pt x="1344" y="1113"/>
                  </a:lnTo>
                  <a:lnTo>
                    <a:pt x="1342" y="1113"/>
                  </a:lnTo>
                  <a:lnTo>
                    <a:pt x="1341" y="1115"/>
                  </a:lnTo>
                  <a:lnTo>
                    <a:pt x="1339" y="1116"/>
                  </a:lnTo>
                  <a:lnTo>
                    <a:pt x="1338" y="1118"/>
                  </a:lnTo>
                  <a:lnTo>
                    <a:pt x="1336" y="1122"/>
                  </a:lnTo>
                  <a:lnTo>
                    <a:pt x="1335" y="1124"/>
                  </a:lnTo>
                  <a:lnTo>
                    <a:pt x="1335" y="1125"/>
                  </a:lnTo>
                  <a:lnTo>
                    <a:pt x="1330" y="1130"/>
                  </a:lnTo>
                  <a:lnTo>
                    <a:pt x="1329" y="1131"/>
                  </a:lnTo>
                  <a:lnTo>
                    <a:pt x="1327" y="1133"/>
                  </a:lnTo>
                  <a:lnTo>
                    <a:pt x="1326" y="1134"/>
                  </a:lnTo>
                  <a:lnTo>
                    <a:pt x="1324" y="1136"/>
                  </a:lnTo>
                  <a:lnTo>
                    <a:pt x="1324" y="1137"/>
                  </a:lnTo>
                  <a:lnTo>
                    <a:pt x="1321" y="1139"/>
                  </a:lnTo>
                  <a:lnTo>
                    <a:pt x="1320" y="1141"/>
                  </a:lnTo>
                  <a:lnTo>
                    <a:pt x="1318" y="1141"/>
                  </a:lnTo>
                  <a:lnTo>
                    <a:pt x="1315" y="1141"/>
                  </a:lnTo>
                  <a:lnTo>
                    <a:pt x="1312" y="1141"/>
                  </a:lnTo>
                  <a:lnTo>
                    <a:pt x="1311" y="1141"/>
                  </a:lnTo>
                  <a:lnTo>
                    <a:pt x="1309" y="1141"/>
                  </a:lnTo>
                  <a:lnTo>
                    <a:pt x="1308" y="1142"/>
                  </a:lnTo>
                  <a:lnTo>
                    <a:pt x="1305" y="1142"/>
                  </a:lnTo>
                  <a:lnTo>
                    <a:pt x="1298" y="1144"/>
                  </a:lnTo>
                  <a:lnTo>
                    <a:pt x="1295" y="1144"/>
                  </a:lnTo>
                  <a:lnTo>
                    <a:pt x="1294" y="1144"/>
                  </a:lnTo>
                  <a:lnTo>
                    <a:pt x="1292" y="1145"/>
                  </a:lnTo>
                  <a:lnTo>
                    <a:pt x="1292" y="1147"/>
                  </a:lnTo>
                  <a:lnTo>
                    <a:pt x="1291" y="1147"/>
                  </a:lnTo>
                  <a:lnTo>
                    <a:pt x="1291" y="1150"/>
                  </a:lnTo>
                  <a:lnTo>
                    <a:pt x="1291" y="1151"/>
                  </a:lnTo>
                  <a:lnTo>
                    <a:pt x="1291" y="1153"/>
                  </a:lnTo>
                  <a:lnTo>
                    <a:pt x="1289" y="1154"/>
                  </a:lnTo>
                  <a:lnTo>
                    <a:pt x="1288" y="1156"/>
                  </a:lnTo>
                  <a:lnTo>
                    <a:pt x="1288" y="1157"/>
                  </a:lnTo>
                  <a:lnTo>
                    <a:pt x="1288" y="1159"/>
                  </a:lnTo>
                  <a:lnTo>
                    <a:pt x="1286" y="1159"/>
                  </a:lnTo>
                  <a:lnTo>
                    <a:pt x="1286" y="1160"/>
                  </a:lnTo>
                  <a:lnTo>
                    <a:pt x="1286" y="1162"/>
                  </a:lnTo>
                  <a:lnTo>
                    <a:pt x="1285" y="1163"/>
                  </a:lnTo>
                  <a:lnTo>
                    <a:pt x="1283" y="1162"/>
                  </a:lnTo>
                  <a:lnTo>
                    <a:pt x="1283" y="1163"/>
                  </a:lnTo>
                  <a:lnTo>
                    <a:pt x="1282" y="1163"/>
                  </a:lnTo>
                  <a:lnTo>
                    <a:pt x="1283" y="1166"/>
                  </a:lnTo>
                  <a:lnTo>
                    <a:pt x="1282" y="1168"/>
                  </a:lnTo>
                  <a:lnTo>
                    <a:pt x="1280" y="1169"/>
                  </a:lnTo>
                  <a:lnTo>
                    <a:pt x="1279" y="1169"/>
                  </a:lnTo>
                  <a:lnTo>
                    <a:pt x="1277" y="1169"/>
                  </a:lnTo>
                  <a:lnTo>
                    <a:pt x="1276" y="1169"/>
                  </a:lnTo>
                  <a:lnTo>
                    <a:pt x="1274" y="1171"/>
                  </a:lnTo>
                  <a:lnTo>
                    <a:pt x="1273" y="1172"/>
                  </a:lnTo>
                  <a:lnTo>
                    <a:pt x="1271" y="1172"/>
                  </a:lnTo>
                  <a:lnTo>
                    <a:pt x="1271" y="1174"/>
                  </a:lnTo>
                  <a:lnTo>
                    <a:pt x="1271" y="1175"/>
                  </a:lnTo>
                  <a:lnTo>
                    <a:pt x="1271" y="1177"/>
                  </a:lnTo>
                  <a:lnTo>
                    <a:pt x="1270" y="1181"/>
                  </a:lnTo>
                  <a:lnTo>
                    <a:pt x="1268" y="1183"/>
                  </a:lnTo>
                  <a:lnTo>
                    <a:pt x="1268" y="1184"/>
                  </a:lnTo>
                  <a:lnTo>
                    <a:pt x="1267" y="1184"/>
                  </a:lnTo>
                  <a:lnTo>
                    <a:pt x="1265" y="1184"/>
                  </a:lnTo>
                  <a:lnTo>
                    <a:pt x="1264" y="1183"/>
                  </a:lnTo>
                  <a:lnTo>
                    <a:pt x="1261" y="1183"/>
                  </a:lnTo>
                  <a:lnTo>
                    <a:pt x="1261" y="1181"/>
                  </a:lnTo>
                  <a:lnTo>
                    <a:pt x="1259" y="1183"/>
                  </a:lnTo>
                  <a:lnTo>
                    <a:pt x="1258" y="1183"/>
                  </a:lnTo>
                  <a:lnTo>
                    <a:pt x="1258" y="1184"/>
                  </a:lnTo>
                  <a:lnTo>
                    <a:pt x="1259" y="1186"/>
                  </a:lnTo>
                  <a:lnTo>
                    <a:pt x="1259" y="1187"/>
                  </a:lnTo>
                  <a:lnTo>
                    <a:pt x="1258" y="1187"/>
                  </a:lnTo>
                  <a:lnTo>
                    <a:pt x="1256" y="1190"/>
                  </a:lnTo>
                  <a:lnTo>
                    <a:pt x="1256" y="1192"/>
                  </a:lnTo>
                  <a:lnTo>
                    <a:pt x="1256" y="1194"/>
                  </a:lnTo>
                  <a:lnTo>
                    <a:pt x="1256" y="1195"/>
                  </a:lnTo>
                  <a:lnTo>
                    <a:pt x="1258" y="1203"/>
                  </a:lnTo>
                  <a:lnTo>
                    <a:pt x="1258" y="1204"/>
                  </a:lnTo>
                  <a:lnTo>
                    <a:pt x="1258" y="1206"/>
                  </a:lnTo>
                  <a:lnTo>
                    <a:pt x="1259" y="1207"/>
                  </a:lnTo>
                  <a:lnTo>
                    <a:pt x="1259" y="1209"/>
                  </a:lnTo>
                  <a:lnTo>
                    <a:pt x="1261" y="1210"/>
                  </a:lnTo>
                  <a:lnTo>
                    <a:pt x="1262" y="1213"/>
                  </a:lnTo>
                  <a:lnTo>
                    <a:pt x="1265" y="1215"/>
                  </a:lnTo>
                  <a:lnTo>
                    <a:pt x="1276" y="1224"/>
                  </a:lnTo>
                  <a:lnTo>
                    <a:pt x="1285" y="1231"/>
                  </a:lnTo>
                  <a:lnTo>
                    <a:pt x="1288" y="1233"/>
                  </a:lnTo>
                  <a:lnTo>
                    <a:pt x="1288" y="1234"/>
                  </a:lnTo>
                  <a:lnTo>
                    <a:pt x="1291" y="1236"/>
                  </a:lnTo>
                  <a:lnTo>
                    <a:pt x="1292" y="1239"/>
                  </a:lnTo>
                  <a:lnTo>
                    <a:pt x="1294" y="1240"/>
                  </a:lnTo>
                  <a:lnTo>
                    <a:pt x="1294" y="1243"/>
                  </a:lnTo>
                  <a:lnTo>
                    <a:pt x="1295" y="1245"/>
                  </a:lnTo>
                  <a:lnTo>
                    <a:pt x="1295" y="1248"/>
                  </a:lnTo>
                  <a:lnTo>
                    <a:pt x="1295" y="1250"/>
                  </a:lnTo>
                  <a:lnTo>
                    <a:pt x="1297" y="1251"/>
                  </a:lnTo>
                  <a:lnTo>
                    <a:pt x="1298" y="1257"/>
                  </a:lnTo>
                  <a:lnTo>
                    <a:pt x="1298" y="1260"/>
                  </a:lnTo>
                  <a:lnTo>
                    <a:pt x="1300" y="1262"/>
                  </a:lnTo>
                  <a:lnTo>
                    <a:pt x="1302" y="1263"/>
                  </a:lnTo>
                  <a:lnTo>
                    <a:pt x="1303" y="1265"/>
                  </a:lnTo>
                  <a:lnTo>
                    <a:pt x="1305" y="1265"/>
                  </a:lnTo>
                  <a:lnTo>
                    <a:pt x="1306" y="1265"/>
                  </a:lnTo>
                  <a:lnTo>
                    <a:pt x="1308" y="1265"/>
                  </a:lnTo>
                  <a:lnTo>
                    <a:pt x="1311" y="1265"/>
                  </a:lnTo>
                  <a:lnTo>
                    <a:pt x="1312" y="1265"/>
                  </a:lnTo>
                  <a:lnTo>
                    <a:pt x="1314" y="1265"/>
                  </a:lnTo>
                  <a:lnTo>
                    <a:pt x="1315" y="1266"/>
                  </a:lnTo>
                  <a:lnTo>
                    <a:pt x="1317" y="1266"/>
                  </a:lnTo>
                  <a:lnTo>
                    <a:pt x="1317" y="1268"/>
                  </a:lnTo>
                  <a:lnTo>
                    <a:pt x="1317" y="1269"/>
                  </a:lnTo>
                  <a:lnTo>
                    <a:pt x="1317" y="1271"/>
                  </a:lnTo>
                  <a:lnTo>
                    <a:pt x="1317" y="1272"/>
                  </a:lnTo>
                  <a:lnTo>
                    <a:pt x="1317" y="1274"/>
                  </a:lnTo>
                  <a:lnTo>
                    <a:pt x="1318" y="1274"/>
                  </a:lnTo>
                  <a:lnTo>
                    <a:pt x="1320" y="1274"/>
                  </a:lnTo>
                  <a:lnTo>
                    <a:pt x="1321" y="1274"/>
                  </a:lnTo>
                  <a:lnTo>
                    <a:pt x="1321" y="1272"/>
                  </a:lnTo>
                  <a:lnTo>
                    <a:pt x="1321" y="1271"/>
                  </a:lnTo>
                  <a:lnTo>
                    <a:pt x="1323" y="1271"/>
                  </a:lnTo>
                  <a:lnTo>
                    <a:pt x="1323" y="1272"/>
                  </a:lnTo>
                  <a:lnTo>
                    <a:pt x="1323" y="1274"/>
                  </a:lnTo>
                  <a:lnTo>
                    <a:pt x="1323" y="1275"/>
                  </a:lnTo>
                  <a:lnTo>
                    <a:pt x="1324" y="1278"/>
                  </a:lnTo>
                  <a:lnTo>
                    <a:pt x="1326" y="1281"/>
                  </a:lnTo>
                  <a:lnTo>
                    <a:pt x="1327" y="1286"/>
                  </a:lnTo>
                  <a:lnTo>
                    <a:pt x="1330" y="1287"/>
                  </a:lnTo>
                  <a:lnTo>
                    <a:pt x="1332" y="1290"/>
                  </a:lnTo>
                  <a:lnTo>
                    <a:pt x="1333" y="1292"/>
                  </a:lnTo>
                  <a:lnTo>
                    <a:pt x="1336" y="1298"/>
                  </a:lnTo>
                  <a:lnTo>
                    <a:pt x="1338" y="1303"/>
                  </a:lnTo>
                  <a:lnTo>
                    <a:pt x="1339" y="1306"/>
                  </a:lnTo>
                  <a:lnTo>
                    <a:pt x="1341" y="1307"/>
                  </a:lnTo>
                  <a:lnTo>
                    <a:pt x="1345" y="1315"/>
                  </a:lnTo>
                  <a:lnTo>
                    <a:pt x="1347" y="1316"/>
                  </a:lnTo>
                  <a:lnTo>
                    <a:pt x="1347" y="1319"/>
                  </a:lnTo>
                  <a:lnTo>
                    <a:pt x="1347" y="1321"/>
                  </a:lnTo>
                  <a:lnTo>
                    <a:pt x="1345" y="1322"/>
                  </a:lnTo>
                  <a:lnTo>
                    <a:pt x="1344" y="1324"/>
                  </a:lnTo>
                  <a:lnTo>
                    <a:pt x="1342" y="1327"/>
                  </a:lnTo>
                  <a:lnTo>
                    <a:pt x="1341" y="1328"/>
                  </a:lnTo>
                  <a:lnTo>
                    <a:pt x="1339" y="1330"/>
                  </a:lnTo>
                  <a:lnTo>
                    <a:pt x="1339" y="1334"/>
                  </a:lnTo>
                  <a:lnTo>
                    <a:pt x="1336" y="1339"/>
                  </a:lnTo>
                  <a:lnTo>
                    <a:pt x="1335" y="1342"/>
                  </a:lnTo>
                  <a:lnTo>
                    <a:pt x="1335" y="1343"/>
                  </a:lnTo>
                  <a:lnTo>
                    <a:pt x="1333" y="1345"/>
                  </a:lnTo>
                  <a:lnTo>
                    <a:pt x="1332" y="1346"/>
                  </a:lnTo>
                  <a:lnTo>
                    <a:pt x="1330" y="1346"/>
                  </a:lnTo>
                  <a:lnTo>
                    <a:pt x="1329" y="1349"/>
                  </a:lnTo>
                  <a:lnTo>
                    <a:pt x="1327" y="1349"/>
                  </a:lnTo>
                  <a:lnTo>
                    <a:pt x="1327" y="1351"/>
                  </a:lnTo>
                  <a:lnTo>
                    <a:pt x="1327" y="1353"/>
                  </a:lnTo>
                  <a:lnTo>
                    <a:pt x="1327" y="1354"/>
                  </a:lnTo>
                  <a:lnTo>
                    <a:pt x="1324" y="1356"/>
                  </a:lnTo>
                  <a:lnTo>
                    <a:pt x="1323" y="1357"/>
                  </a:lnTo>
                  <a:lnTo>
                    <a:pt x="1324" y="1359"/>
                  </a:lnTo>
                  <a:lnTo>
                    <a:pt x="1324" y="1357"/>
                  </a:lnTo>
                  <a:lnTo>
                    <a:pt x="1326" y="1357"/>
                  </a:lnTo>
                  <a:lnTo>
                    <a:pt x="1329" y="1357"/>
                  </a:lnTo>
                  <a:lnTo>
                    <a:pt x="1329" y="1360"/>
                  </a:lnTo>
                  <a:lnTo>
                    <a:pt x="1327" y="1363"/>
                  </a:lnTo>
                  <a:lnTo>
                    <a:pt x="1326" y="1363"/>
                  </a:lnTo>
                  <a:lnTo>
                    <a:pt x="1326" y="1365"/>
                  </a:lnTo>
                  <a:lnTo>
                    <a:pt x="1327" y="1365"/>
                  </a:lnTo>
                  <a:lnTo>
                    <a:pt x="1326" y="1366"/>
                  </a:lnTo>
                  <a:lnTo>
                    <a:pt x="1327" y="1368"/>
                  </a:lnTo>
                  <a:lnTo>
                    <a:pt x="1326" y="1369"/>
                  </a:lnTo>
                  <a:lnTo>
                    <a:pt x="1326" y="1371"/>
                  </a:lnTo>
                  <a:lnTo>
                    <a:pt x="1324" y="1371"/>
                  </a:lnTo>
                  <a:lnTo>
                    <a:pt x="1321" y="1371"/>
                  </a:lnTo>
                  <a:lnTo>
                    <a:pt x="1321" y="1372"/>
                  </a:lnTo>
                  <a:lnTo>
                    <a:pt x="1320" y="1374"/>
                  </a:lnTo>
                  <a:lnTo>
                    <a:pt x="1318" y="1375"/>
                  </a:lnTo>
                  <a:lnTo>
                    <a:pt x="1318" y="1377"/>
                  </a:lnTo>
                  <a:lnTo>
                    <a:pt x="1318" y="1378"/>
                  </a:lnTo>
                  <a:lnTo>
                    <a:pt x="1317" y="1378"/>
                  </a:lnTo>
                  <a:lnTo>
                    <a:pt x="1317" y="1380"/>
                  </a:lnTo>
                  <a:lnTo>
                    <a:pt x="1317" y="1381"/>
                  </a:lnTo>
                  <a:lnTo>
                    <a:pt x="1318" y="1381"/>
                  </a:lnTo>
                  <a:lnTo>
                    <a:pt x="1320" y="1383"/>
                  </a:lnTo>
                  <a:lnTo>
                    <a:pt x="1320" y="1384"/>
                  </a:lnTo>
                  <a:lnTo>
                    <a:pt x="1321" y="1384"/>
                  </a:lnTo>
                  <a:lnTo>
                    <a:pt x="1321" y="1386"/>
                  </a:lnTo>
                  <a:lnTo>
                    <a:pt x="1323" y="1386"/>
                  </a:lnTo>
                  <a:lnTo>
                    <a:pt x="1324" y="1387"/>
                  </a:lnTo>
                  <a:lnTo>
                    <a:pt x="1327" y="1387"/>
                  </a:lnTo>
                  <a:lnTo>
                    <a:pt x="1329" y="1387"/>
                  </a:lnTo>
                  <a:lnTo>
                    <a:pt x="1329" y="1386"/>
                  </a:lnTo>
                  <a:lnTo>
                    <a:pt x="1330" y="1386"/>
                  </a:lnTo>
                  <a:lnTo>
                    <a:pt x="1332" y="1386"/>
                  </a:lnTo>
                  <a:lnTo>
                    <a:pt x="1332" y="1387"/>
                  </a:lnTo>
                  <a:lnTo>
                    <a:pt x="1333" y="1387"/>
                  </a:lnTo>
                  <a:lnTo>
                    <a:pt x="1335" y="1389"/>
                  </a:lnTo>
                  <a:lnTo>
                    <a:pt x="1335" y="1387"/>
                  </a:lnTo>
                  <a:lnTo>
                    <a:pt x="1336" y="1387"/>
                  </a:lnTo>
                  <a:lnTo>
                    <a:pt x="1338" y="1387"/>
                  </a:lnTo>
                  <a:lnTo>
                    <a:pt x="1339" y="1387"/>
                  </a:lnTo>
                  <a:lnTo>
                    <a:pt x="1341" y="1389"/>
                  </a:lnTo>
                  <a:lnTo>
                    <a:pt x="1341" y="1387"/>
                  </a:lnTo>
                  <a:lnTo>
                    <a:pt x="1342" y="1387"/>
                  </a:lnTo>
                  <a:lnTo>
                    <a:pt x="1345" y="1387"/>
                  </a:lnTo>
                  <a:lnTo>
                    <a:pt x="1347" y="1387"/>
                  </a:lnTo>
                  <a:lnTo>
                    <a:pt x="1345" y="1387"/>
                  </a:lnTo>
                  <a:lnTo>
                    <a:pt x="1347" y="1386"/>
                  </a:lnTo>
                  <a:lnTo>
                    <a:pt x="1347" y="1384"/>
                  </a:lnTo>
                  <a:lnTo>
                    <a:pt x="1350" y="1384"/>
                  </a:lnTo>
                  <a:lnTo>
                    <a:pt x="1351" y="1383"/>
                  </a:lnTo>
                  <a:lnTo>
                    <a:pt x="1350" y="1383"/>
                  </a:lnTo>
                  <a:lnTo>
                    <a:pt x="1351" y="1381"/>
                  </a:lnTo>
                  <a:lnTo>
                    <a:pt x="1351" y="1380"/>
                  </a:lnTo>
                  <a:lnTo>
                    <a:pt x="1353" y="1380"/>
                  </a:lnTo>
                  <a:lnTo>
                    <a:pt x="1354" y="1380"/>
                  </a:lnTo>
                  <a:lnTo>
                    <a:pt x="1356" y="1380"/>
                  </a:lnTo>
                  <a:lnTo>
                    <a:pt x="1358" y="1383"/>
                  </a:lnTo>
                  <a:lnTo>
                    <a:pt x="1359" y="1383"/>
                  </a:lnTo>
                  <a:lnTo>
                    <a:pt x="1362" y="1383"/>
                  </a:lnTo>
                  <a:lnTo>
                    <a:pt x="1364" y="1384"/>
                  </a:lnTo>
                  <a:lnTo>
                    <a:pt x="1365" y="1386"/>
                  </a:lnTo>
                  <a:lnTo>
                    <a:pt x="1367" y="1387"/>
                  </a:lnTo>
                  <a:lnTo>
                    <a:pt x="1368" y="1389"/>
                  </a:lnTo>
                  <a:lnTo>
                    <a:pt x="1368" y="1390"/>
                  </a:lnTo>
                  <a:lnTo>
                    <a:pt x="1370" y="1390"/>
                  </a:lnTo>
                  <a:lnTo>
                    <a:pt x="1370" y="1392"/>
                  </a:lnTo>
                  <a:lnTo>
                    <a:pt x="1371" y="1392"/>
                  </a:lnTo>
                  <a:lnTo>
                    <a:pt x="1371" y="1393"/>
                  </a:lnTo>
                  <a:lnTo>
                    <a:pt x="1373" y="1393"/>
                  </a:lnTo>
                  <a:lnTo>
                    <a:pt x="1373" y="1395"/>
                  </a:lnTo>
                  <a:lnTo>
                    <a:pt x="1374" y="1393"/>
                  </a:lnTo>
                  <a:lnTo>
                    <a:pt x="1374" y="1395"/>
                  </a:lnTo>
                  <a:lnTo>
                    <a:pt x="1376" y="1396"/>
                  </a:lnTo>
                  <a:lnTo>
                    <a:pt x="1377" y="1396"/>
                  </a:lnTo>
                  <a:lnTo>
                    <a:pt x="1376" y="1398"/>
                  </a:lnTo>
                  <a:lnTo>
                    <a:pt x="1377" y="1399"/>
                  </a:lnTo>
                  <a:lnTo>
                    <a:pt x="1376" y="1399"/>
                  </a:lnTo>
                  <a:lnTo>
                    <a:pt x="1376" y="1401"/>
                  </a:lnTo>
                  <a:lnTo>
                    <a:pt x="1376" y="1402"/>
                  </a:lnTo>
                  <a:lnTo>
                    <a:pt x="1376" y="1404"/>
                  </a:lnTo>
                  <a:lnTo>
                    <a:pt x="1376" y="1406"/>
                  </a:lnTo>
                  <a:lnTo>
                    <a:pt x="1376" y="1407"/>
                  </a:lnTo>
                  <a:lnTo>
                    <a:pt x="1377" y="1407"/>
                  </a:lnTo>
                  <a:lnTo>
                    <a:pt x="1377" y="1409"/>
                  </a:lnTo>
                  <a:lnTo>
                    <a:pt x="1379" y="1410"/>
                  </a:lnTo>
                  <a:lnTo>
                    <a:pt x="1380" y="1412"/>
                  </a:lnTo>
                  <a:lnTo>
                    <a:pt x="1380" y="1413"/>
                  </a:lnTo>
                  <a:lnTo>
                    <a:pt x="1380" y="1415"/>
                  </a:lnTo>
                  <a:lnTo>
                    <a:pt x="1380" y="1416"/>
                  </a:lnTo>
                  <a:lnTo>
                    <a:pt x="1382" y="1416"/>
                  </a:lnTo>
                  <a:lnTo>
                    <a:pt x="1382" y="1418"/>
                  </a:lnTo>
                  <a:lnTo>
                    <a:pt x="1383" y="1419"/>
                  </a:lnTo>
                  <a:lnTo>
                    <a:pt x="1385" y="1422"/>
                  </a:lnTo>
                  <a:lnTo>
                    <a:pt x="1383" y="1424"/>
                  </a:lnTo>
                  <a:lnTo>
                    <a:pt x="1383" y="1425"/>
                  </a:lnTo>
                  <a:lnTo>
                    <a:pt x="1383" y="1427"/>
                  </a:lnTo>
                  <a:lnTo>
                    <a:pt x="1382" y="1427"/>
                  </a:lnTo>
                  <a:lnTo>
                    <a:pt x="1380" y="1428"/>
                  </a:lnTo>
                  <a:lnTo>
                    <a:pt x="1380" y="1430"/>
                  </a:lnTo>
                  <a:lnTo>
                    <a:pt x="1379" y="1430"/>
                  </a:lnTo>
                  <a:lnTo>
                    <a:pt x="1377" y="1431"/>
                  </a:lnTo>
                  <a:lnTo>
                    <a:pt x="1377" y="1433"/>
                  </a:lnTo>
                  <a:lnTo>
                    <a:pt x="1376" y="1434"/>
                  </a:lnTo>
                  <a:lnTo>
                    <a:pt x="1376" y="1436"/>
                  </a:lnTo>
                  <a:lnTo>
                    <a:pt x="1376" y="1437"/>
                  </a:lnTo>
                  <a:lnTo>
                    <a:pt x="1374" y="1437"/>
                  </a:lnTo>
                  <a:lnTo>
                    <a:pt x="1373" y="1439"/>
                  </a:lnTo>
                  <a:lnTo>
                    <a:pt x="1373" y="1440"/>
                  </a:lnTo>
                  <a:lnTo>
                    <a:pt x="1374" y="1442"/>
                  </a:lnTo>
                  <a:lnTo>
                    <a:pt x="1374" y="1443"/>
                  </a:lnTo>
                  <a:lnTo>
                    <a:pt x="1376" y="1443"/>
                  </a:lnTo>
                  <a:lnTo>
                    <a:pt x="1376" y="1445"/>
                  </a:lnTo>
                  <a:lnTo>
                    <a:pt x="1376" y="1446"/>
                  </a:lnTo>
                  <a:lnTo>
                    <a:pt x="1374" y="1446"/>
                  </a:lnTo>
                  <a:lnTo>
                    <a:pt x="1373" y="1446"/>
                  </a:lnTo>
                  <a:lnTo>
                    <a:pt x="1371" y="1446"/>
                  </a:lnTo>
                  <a:lnTo>
                    <a:pt x="1371" y="1448"/>
                  </a:lnTo>
                  <a:lnTo>
                    <a:pt x="1370" y="1448"/>
                  </a:lnTo>
                  <a:lnTo>
                    <a:pt x="1367" y="1448"/>
                  </a:lnTo>
                  <a:lnTo>
                    <a:pt x="1367" y="1449"/>
                  </a:lnTo>
                  <a:lnTo>
                    <a:pt x="1368" y="1449"/>
                  </a:lnTo>
                  <a:lnTo>
                    <a:pt x="1368" y="1451"/>
                  </a:lnTo>
                  <a:lnTo>
                    <a:pt x="1367" y="1451"/>
                  </a:lnTo>
                  <a:lnTo>
                    <a:pt x="1367" y="1452"/>
                  </a:lnTo>
                  <a:lnTo>
                    <a:pt x="1367" y="1454"/>
                  </a:lnTo>
                  <a:lnTo>
                    <a:pt x="1368" y="1454"/>
                  </a:lnTo>
                  <a:lnTo>
                    <a:pt x="1368" y="1455"/>
                  </a:lnTo>
                  <a:lnTo>
                    <a:pt x="1370" y="1457"/>
                  </a:lnTo>
                  <a:lnTo>
                    <a:pt x="1370" y="1459"/>
                  </a:lnTo>
                  <a:lnTo>
                    <a:pt x="1371" y="1459"/>
                  </a:lnTo>
                  <a:lnTo>
                    <a:pt x="1373" y="1460"/>
                  </a:lnTo>
                  <a:lnTo>
                    <a:pt x="1371" y="1460"/>
                  </a:lnTo>
                  <a:lnTo>
                    <a:pt x="1371" y="1462"/>
                  </a:lnTo>
                  <a:lnTo>
                    <a:pt x="1371" y="1463"/>
                  </a:lnTo>
                  <a:lnTo>
                    <a:pt x="1370" y="1465"/>
                  </a:lnTo>
                  <a:lnTo>
                    <a:pt x="1368" y="1465"/>
                  </a:lnTo>
                  <a:lnTo>
                    <a:pt x="1368" y="1466"/>
                  </a:lnTo>
                  <a:lnTo>
                    <a:pt x="1368" y="1468"/>
                  </a:lnTo>
                  <a:lnTo>
                    <a:pt x="1367" y="1468"/>
                  </a:lnTo>
                  <a:lnTo>
                    <a:pt x="1367" y="1469"/>
                  </a:lnTo>
                  <a:lnTo>
                    <a:pt x="1365" y="1469"/>
                  </a:lnTo>
                  <a:lnTo>
                    <a:pt x="1367" y="1469"/>
                  </a:lnTo>
                  <a:lnTo>
                    <a:pt x="1365" y="1471"/>
                  </a:lnTo>
                  <a:lnTo>
                    <a:pt x="1365" y="1472"/>
                  </a:lnTo>
                  <a:lnTo>
                    <a:pt x="1364" y="1472"/>
                  </a:lnTo>
                  <a:lnTo>
                    <a:pt x="1364" y="1474"/>
                  </a:lnTo>
                  <a:lnTo>
                    <a:pt x="1365" y="1475"/>
                  </a:lnTo>
                  <a:lnTo>
                    <a:pt x="1367" y="1477"/>
                  </a:lnTo>
                  <a:lnTo>
                    <a:pt x="1368" y="1477"/>
                  </a:lnTo>
                  <a:lnTo>
                    <a:pt x="1368" y="1478"/>
                  </a:lnTo>
                  <a:lnTo>
                    <a:pt x="1370" y="1478"/>
                  </a:lnTo>
                  <a:lnTo>
                    <a:pt x="1370" y="1480"/>
                  </a:lnTo>
                  <a:lnTo>
                    <a:pt x="1368" y="1480"/>
                  </a:lnTo>
                  <a:lnTo>
                    <a:pt x="1368" y="1481"/>
                  </a:lnTo>
                  <a:lnTo>
                    <a:pt x="1370" y="1483"/>
                  </a:lnTo>
                  <a:lnTo>
                    <a:pt x="1370" y="1484"/>
                  </a:lnTo>
                  <a:lnTo>
                    <a:pt x="1370" y="1486"/>
                  </a:lnTo>
                  <a:lnTo>
                    <a:pt x="1370" y="1487"/>
                  </a:lnTo>
                  <a:lnTo>
                    <a:pt x="1370" y="1489"/>
                  </a:lnTo>
                  <a:lnTo>
                    <a:pt x="1371" y="1490"/>
                  </a:lnTo>
                  <a:lnTo>
                    <a:pt x="1371" y="1492"/>
                  </a:lnTo>
                  <a:lnTo>
                    <a:pt x="1370" y="1492"/>
                  </a:lnTo>
                  <a:lnTo>
                    <a:pt x="1371" y="1493"/>
                  </a:lnTo>
                  <a:lnTo>
                    <a:pt x="1370" y="1495"/>
                  </a:lnTo>
                  <a:lnTo>
                    <a:pt x="1368" y="1495"/>
                  </a:lnTo>
                  <a:lnTo>
                    <a:pt x="1368" y="1496"/>
                  </a:lnTo>
                  <a:lnTo>
                    <a:pt x="1367" y="1495"/>
                  </a:lnTo>
                  <a:lnTo>
                    <a:pt x="1367" y="1496"/>
                  </a:lnTo>
                  <a:lnTo>
                    <a:pt x="1365" y="1496"/>
                  </a:lnTo>
                  <a:lnTo>
                    <a:pt x="1364" y="1496"/>
                  </a:lnTo>
                  <a:lnTo>
                    <a:pt x="1364" y="1498"/>
                  </a:lnTo>
                  <a:lnTo>
                    <a:pt x="1364" y="1499"/>
                  </a:lnTo>
                  <a:lnTo>
                    <a:pt x="1362" y="1501"/>
                  </a:lnTo>
                  <a:lnTo>
                    <a:pt x="1361" y="1502"/>
                  </a:lnTo>
                  <a:lnTo>
                    <a:pt x="1361" y="1504"/>
                  </a:lnTo>
                  <a:lnTo>
                    <a:pt x="1361" y="1505"/>
                  </a:lnTo>
                  <a:lnTo>
                    <a:pt x="1359" y="1507"/>
                  </a:lnTo>
                  <a:lnTo>
                    <a:pt x="1358" y="1507"/>
                  </a:lnTo>
                  <a:lnTo>
                    <a:pt x="1358" y="1508"/>
                  </a:lnTo>
                  <a:lnTo>
                    <a:pt x="1356" y="1508"/>
                  </a:lnTo>
                  <a:lnTo>
                    <a:pt x="1354" y="1505"/>
                  </a:lnTo>
                  <a:lnTo>
                    <a:pt x="1353" y="1505"/>
                  </a:lnTo>
                  <a:lnTo>
                    <a:pt x="1353" y="1504"/>
                  </a:lnTo>
                  <a:lnTo>
                    <a:pt x="1353" y="1501"/>
                  </a:lnTo>
                  <a:lnTo>
                    <a:pt x="1351" y="1502"/>
                  </a:lnTo>
                  <a:lnTo>
                    <a:pt x="1350" y="1501"/>
                  </a:lnTo>
                  <a:lnTo>
                    <a:pt x="1350" y="1499"/>
                  </a:lnTo>
                  <a:lnTo>
                    <a:pt x="1348" y="1499"/>
                  </a:lnTo>
                  <a:lnTo>
                    <a:pt x="1347" y="1499"/>
                  </a:lnTo>
                  <a:lnTo>
                    <a:pt x="1347" y="1498"/>
                  </a:lnTo>
                  <a:lnTo>
                    <a:pt x="1345" y="1499"/>
                  </a:lnTo>
                  <a:lnTo>
                    <a:pt x="1347" y="1501"/>
                  </a:lnTo>
                  <a:lnTo>
                    <a:pt x="1345" y="1501"/>
                  </a:lnTo>
                  <a:lnTo>
                    <a:pt x="1345" y="1502"/>
                  </a:lnTo>
                  <a:lnTo>
                    <a:pt x="1345" y="1504"/>
                  </a:lnTo>
                  <a:lnTo>
                    <a:pt x="1342" y="1504"/>
                  </a:lnTo>
                  <a:lnTo>
                    <a:pt x="1342" y="1502"/>
                  </a:lnTo>
                  <a:lnTo>
                    <a:pt x="1339" y="1502"/>
                  </a:lnTo>
                  <a:lnTo>
                    <a:pt x="1336" y="1501"/>
                  </a:lnTo>
                  <a:lnTo>
                    <a:pt x="1332" y="1498"/>
                  </a:lnTo>
                  <a:lnTo>
                    <a:pt x="1330" y="1496"/>
                  </a:lnTo>
                  <a:lnTo>
                    <a:pt x="1329" y="1496"/>
                  </a:lnTo>
                  <a:lnTo>
                    <a:pt x="1324" y="1495"/>
                  </a:lnTo>
                  <a:lnTo>
                    <a:pt x="1324" y="1493"/>
                  </a:lnTo>
                  <a:lnTo>
                    <a:pt x="1318" y="1489"/>
                  </a:lnTo>
                  <a:lnTo>
                    <a:pt x="1315" y="1486"/>
                  </a:lnTo>
                  <a:lnTo>
                    <a:pt x="1315" y="1484"/>
                  </a:lnTo>
                  <a:lnTo>
                    <a:pt x="1315" y="1483"/>
                  </a:lnTo>
                  <a:lnTo>
                    <a:pt x="1314" y="1481"/>
                  </a:lnTo>
                  <a:lnTo>
                    <a:pt x="1312" y="1481"/>
                  </a:lnTo>
                  <a:lnTo>
                    <a:pt x="1311" y="1481"/>
                  </a:lnTo>
                  <a:lnTo>
                    <a:pt x="1309" y="1481"/>
                  </a:lnTo>
                  <a:lnTo>
                    <a:pt x="1308" y="1480"/>
                  </a:lnTo>
                  <a:lnTo>
                    <a:pt x="1306" y="1480"/>
                  </a:lnTo>
                  <a:lnTo>
                    <a:pt x="1305" y="1478"/>
                  </a:lnTo>
                  <a:lnTo>
                    <a:pt x="1303" y="1477"/>
                  </a:lnTo>
                  <a:lnTo>
                    <a:pt x="1303" y="1475"/>
                  </a:lnTo>
                  <a:lnTo>
                    <a:pt x="1303" y="1474"/>
                  </a:lnTo>
                  <a:lnTo>
                    <a:pt x="1303" y="1472"/>
                  </a:lnTo>
                  <a:lnTo>
                    <a:pt x="1302" y="1472"/>
                  </a:lnTo>
                  <a:lnTo>
                    <a:pt x="1302" y="1471"/>
                  </a:lnTo>
                  <a:lnTo>
                    <a:pt x="1300" y="1471"/>
                  </a:lnTo>
                  <a:lnTo>
                    <a:pt x="1298" y="1471"/>
                  </a:lnTo>
                  <a:lnTo>
                    <a:pt x="1297" y="1471"/>
                  </a:lnTo>
                  <a:lnTo>
                    <a:pt x="1295" y="1472"/>
                  </a:lnTo>
                  <a:lnTo>
                    <a:pt x="1294" y="1471"/>
                  </a:lnTo>
                  <a:lnTo>
                    <a:pt x="1292" y="1471"/>
                  </a:lnTo>
                  <a:lnTo>
                    <a:pt x="1292" y="1472"/>
                  </a:lnTo>
                  <a:lnTo>
                    <a:pt x="1291" y="1471"/>
                  </a:lnTo>
                  <a:lnTo>
                    <a:pt x="1289" y="1471"/>
                  </a:lnTo>
                  <a:lnTo>
                    <a:pt x="1288" y="1471"/>
                  </a:lnTo>
                  <a:lnTo>
                    <a:pt x="1288" y="1469"/>
                  </a:lnTo>
                  <a:lnTo>
                    <a:pt x="1286" y="1468"/>
                  </a:lnTo>
                  <a:lnTo>
                    <a:pt x="1285" y="1468"/>
                  </a:lnTo>
                  <a:lnTo>
                    <a:pt x="1285" y="1466"/>
                  </a:lnTo>
                  <a:lnTo>
                    <a:pt x="1283" y="1466"/>
                  </a:lnTo>
                  <a:lnTo>
                    <a:pt x="1283" y="1465"/>
                  </a:lnTo>
                  <a:lnTo>
                    <a:pt x="1283" y="1463"/>
                  </a:lnTo>
                  <a:lnTo>
                    <a:pt x="1283" y="1462"/>
                  </a:lnTo>
                  <a:lnTo>
                    <a:pt x="1282" y="1462"/>
                  </a:lnTo>
                  <a:lnTo>
                    <a:pt x="1280" y="1460"/>
                  </a:lnTo>
                  <a:lnTo>
                    <a:pt x="1280" y="1459"/>
                  </a:lnTo>
                  <a:lnTo>
                    <a:pt x="1279" y="1457"/>
                  </a:lnTo>
                  <a:lnTo>
                    <a:pt x="1279" y="1455"/>
                  </a:lnTo>
                  <a:lnTo>
                    <a:pt x="1279" y="1454"/>
                  </a:lnTo>
                  <a:lnTo>
                    <a:pt x="1279" y="1452"/>
                  </a:lnTo>
                  <a:lnTo>
                    <a:pt x="1280" y="1452"/>
                  </a:lnTo>
                  <a:lnTo>
                    <a:pt x="1280" y="1451"/>
                  </a:lnTo>
                  <a:lnTo>
                    <a:pt x="1280" y="1449"/>
                  </a:lnTo>
                  <a:lnTo>
                    <a:pt x="1282" y="1449"/>
                  </a:lnTo>
                  <a:lnTo>
                    <a:pt x="1283" y="1449"/>
                  </a:lnTo>
                  <a:lnTo>
                    <a:pt x="1283" y="1448"/>
                  </a:lnTo>
                  <a:lnTo>
                    <a:pt x="1282" y="1446"/>
                  </a:lnTo>
                  <a:lnTo>
                    <a:pt x="1282" y="1445"/>
                  </a:lnTo>
                  <a:lnTo>
                    <a:pt x="1283" y="1443"/>
                  </a:lnTo>
                  <a:lnTo>
                    <a:pt x="1285" y="1442"/>
                  </a:lnTo>
                  <a:lnTo>
                    <a:pt x="1286" y="1440"/>
                  </a:lnTo>
                  <a:lnTo>
                    <a:pt x="1286" y="1439"/>
                  </a:lnTo>
                  <a:lnTo>
                    <a:pt x="1288" y="1439"/>
                  </a:lnTo>
                  <a:lnTo>
                    <a:pt x="1289" y="1439"/>
                  </a:lnTo>
                  <a:lnTo>
                    <a:pt x="1291" y="1439"/>
                  </a:lnTo>
                  <a:lnTo>
                    <a:pt x="1292" y="1439"/>
                  </a:lnTo>
                  <a:lnTo>
                    <a:pt x="1292" y="1437"/>
                  </a:lnTo>
                  <a:lnTo>
                    <a:pt x="1291" y="1436"/>
                  </a:lnTo>
                  <a:lnTo>
                    <a:pt x="1288" y="1434"/>
                  </a:lnTo>
                  <a:lnTo>
                    <a:pt x="1286" y="1433"/>
                  </a:lnTo>
                  <a:lnTo>
                    <a:pt x="1283" y="1431"/>
                  </a:lnTo>
                  <a:lnTo>
                    <a:pt x="1280" y="1428"/>
                  </a:lnTo>
                  <a:lnTo>
                    <a:pt x="1279" y="1428"/>
                  </a:lnTo>
                  <a:lnTo>
                    <a:pt x="1277" y="1428"/>
                  </a:lnTo>
                  <a:lnTo>
                    <a:pt x="1274" y="1425"/>
                  </a:lnTo>
                  <a:lnTo>
                    <a:pt x="1274" y="1424"/>
                  </a:lnTo>
                  <a:lnTo>
                    <a:pt x="1273" y="1424"/>
                  </a:lnTo>
                  <a:lnTo>
                    <a:pt x="1271" y="1422"/>
                  </a:lnTo>
                  <a:lnTo>
                    <a:pt x="1270" y="1419"/>
                  </a:lnTo>
                  <a:lnTo>
                    <a:pt x="1270" y="1418"/>
                  </a:lnTo>
                  <a:lnTo>
                    <a:pt x="1271" y="1418"/>
                  </a:lnTo>
                  <a:lnTo>
                    <a:pt x="1273" y="1418"/>
                  </a:lnTo>
                  <a:lnTo>
                    <a:pt x="1273" y="1416"/>
                  </a:lnTo>
                  <a:lnTo>
                    <a:pt x="1274" y="1416"/>
                  </a:lnTo>
                  <a:lnTo>
                    <a:pt x="1276" y="1415"/>
                  </a:lnTo>
                  <a:lnTo>
                    <a:pt x="1276" y="1413"/>
                  </a:lnTo>
                  <a:lnTo>
                    <a:pt x="1277" y="1412"/>
                  </a:lnTo>
                  <a:lnTo>
                    <a:pt x="1277" y="1410"/>
                  </a:lnTo>
                  <a:lnTo>
                    <a:pt x="1277" y="1409"/>
                  </a:lnTo>
                  <a:lnTo>
                    <a:pt x="1276" y="1409"/>
                  </a:lnTo>
                  <a:lnTo>
                    <a:pt x="1274" y="1412"/>
                  </a:lnTo>
                  <a:lnTo>
                    <a:pt x="1273" y="1412"/>
                  </a:lnTo>
                  <a:lnTo>
                    <a:pt x="1271" y="1412"/>
                  </a:lnTo>
                  <a:lnTo>
                    <a:pt x="1270" y="1412"/>
                  </a:lnTo>
                  <a:lnTo>
                    <a:pt x="1270" y="1413"/>
                  </a:lnTo>
                  <a:lnTo>
                    <a:pt x="1268" y="1413"/>
                  </a:lnTo>
                  <a:lnTo>
                    <a:pt x="1268" y="1412"/>
                  </a:lnTo>
                  <a:lnTo>
                    <a:pt x="1267" y="1410"/>
                  </a:lnTo>
                  <a:lnTo>
                    <a:pt x="1265" y="1409"/>
                  </a:lnTo>
                  <a:lnTo>
                    <a:pt x="1264" y="1407"/>
                  </a:lnTo>
                  <a:lnTo>
                    <a:pt x="1262" y="1407"/>
                  </a:lnTo>
                  <a:lnTo>
                    <a:pt x="1261" y="1407"/>
                  </a:lnTo>
                  <a:lnTo>
                    <a:pt x="1261" y="1406"/>
                  </a:lnTo>
                  <a:lnTo>
                    <a:pt x="1259" y="1406"/>
                  </a:lnTo>
                  <a:lnTo>
                    <a:pt x="1258" y="1407"/>
                  </a:lnTo>
                  <a:lnTo>
                    <a:pt x="1256" y="1407"/>
                  </a:lnTo>
                  <a:lnTo>
                    <a:pt x="1255" y="1407"/>
                  </a:lnTo>
                  <a:lnTo>
                    <a:pt x="1255" y="1409"/>
                  </a:lnTo>
                  <a:lnTo>
                    <a:pt x="1253" y="1407"/>
                  </a:lnTo>
                  <a:lnTo>
                    <a:pt x="1252" y="1407"/>
                  </a:lnTo>
                  <a:lnTo>
                    <a:pt x="1252" y="1406"/>
                  </a:lnTo>
                  <a:lnTo>
                    <a:pt x="1250" y="1407"/>
                  </a:lnTo>
                  <a:lnTo>
                    <a:pt x="1249" y="1406"/>
                  </a:lnTo>
                  <a:lnTo>
                    <a:pt x="1247" y="1406"/>
                  </a:lnTo>
                  <a:lnTo>
                    <a:pt x="1246" y="1406"/>
                  </a:lnTo>
                  <a:lnTo>
                    <a:pt x="1244" y="1406"/>
                  </a:lnTo>
                  <a:lnTo>
                    <a:pt x="1242" y="1406"/>
                  </a:lnTo>
                  <a:lnTo>
                    <a:pt x="1239" y="1407"/>
                  </a:lnTo>
                  <a:lnTo>
                    <a:pt x="1238" y="1407"/>
                  </a:lnTo>
                  <a:lnTo>
                    <a:pt x="1236" y="1409"/>
                  </a:lnTo>
                  <a:lnTo>
                    <a:pt x="1235" y="1409"/>
                  </a:lnTo>
                  <a:lnTo>
                    <a:pt x="1235" y="1410"/>
                  </a:lnTo>
                  <a:lnTo>
                    <a:pt x="1235" y="1412"/>
                  </a:lnTo>
                  <a:lnTo>
                    <a:pt x="1233" y="1412"/>
                  </a:lnTo>
                  <a:lnTo>
                    <a:pt x="1232" y="1412"/>
                  </a:lnTo>
                  <a:lnTo>
                    <a:pt x="1232" y="1410"/>
                  </a:lnTo>
                  <a:lnTo>
                    <a:pt x="1230" y="1410"/>
                  </a:lnTo>
                  <a:lnTo>
                    <a:pt x="1229" y="1412"/>
                  </a:lnTo>
                  <a:lnTo>
                    <a:pt x="1227" y="1410"/>
                  </a:lnTo>
                  <a:lnTo>
                    <a:pt x="1226" y="1410"/>
                  </a:lnTo>
                  <a:lnTo>
                    <a:pt x="1224" y="1410"/>
                  </a:lnTo>
                  <a:lnTo>
                    <a:pt x="1223" y="1410"/>
                  </a:lnTo>
                  <a:lnTo>
                    <a:pt x="1221" y="1412"/>
                  </a:lnTo>
                  <a:lnTo>
                    <a:pt x="1220" y="1412"/>
                  </a:lnTo>
                  <a:lnTo>
                    <a:pt x="1218" y="1410"/>
                  </a:lnTo>
                  <a:lnTo>
                    <a:pt x="1217" y="1412"/>
                  </a:lnTo>
                  <a:lnTo>
                    <a:pt x="1217" y="1413"/>
                  </a:lnTo>
                  <a:lnTo>
                    <a:pt x="1215" y="1415"/>
                  </a:lnTo>
                  <a:lnTo>
                    <a:pt x="1214" y="1418"/>
                  </a:lnTo>
                  <a:lnTo>
                    <a:pt x="1212" y="1422"/>
                  </a:lnTo>
                  <a:lnTo>
                    <a:pt x="1211" y="1424"/>
                  </a:lnTo>
                  <a:lnTo>
                    <a:pt x="1211" y="1428"/>
                  </a:lnTo>
                  <a:lnTo>
                    <a:pt x="1209" y="1430"/>
                  </a:lnTo>
                  <a:lnTo>
                    <a:pt x="1209" y="1431"/>
                  </a:lnTo>
                  <a:lnTo>
                    <a:pt x="1208" y="1431"/>
                  </a:lnTo>
                  <a:lnTo>
                    <a:pt x="1196" y="1430"/>
                  </a:lnTo>
                  <a:lnTo>
                    <a:pt x="1193" y="1433"/>
                  </a:lnTo>
                  <a:lnTo>
                    <a:pt x="1191" y="1433"/>
                  </a:lnTo>
                  <a:lnTo>
                    <a:pt x="1190" y="1434"/>
                  </a:lnTo>
                  <a:lnTo>
                    <a:pt x="1188" y="1436"/>
                  </a:lnTo>
                  <a:lnTo>
                    <a:pt x="1183" y="1437"/>
                  </a:lnTo>
                  <a:lnTo>
                    <a:pt x="1180" y="1431"/>
                  </a:lnTo>
                  <a:lnTo>
                    <a:pt x="1176" y="1428"/>
                  </a:lnTo>
                  <a:lnTo>
                    <a:pt x="1173" y="1427"/>
                  </a:lnTo>
                  <a:lnTo>
                    <a:pt x="1171" y="1425"/>
                  </a:lnTo>
                  <a:lnTo>
                    <a:pt x="1168" y="1419"/>
                  </a:lnTo>
                  <a:lnTo>
                    <a:pt x="1167" y="1418"/>
                  </a:lnTo>
                  <a:lnTo>
                    <a:pt x="1167" y="1416"/>
                  </a:lnTo>
                  <a:lnTo>
                    <a:pt x="1165" y="1416"/>
                  </a:lnTo>
                  <a:lnTo>
                    <a:pt x="1165" y="1415"/>
                  </a:lnTo>
                  <a:lnTo>
                    <a:pt x="1164" y="1415"/>
                  </a:lnTo>
                  <a:lnTo>
                    <a:pt x="1164" y="1413"/>
                  </a:lnTo>
                  <a:lnTo>
                    <a:pt x="1162" y="1413"/>
                  </a:lnTo>
                  <a:lnTo>
                    <a:pt x="1162" y="1412"/>
                  </a:lnTo>
                  <a:lnTo>
                    <a:pt x="1162" y="1410"/>
                  </a:lnTo>
                  <a:lnTo>
                    <a:pt x="1162" y="1409"/>
                  </a:lnTo>
                  <a:lnTo>
                    <a:pt x="1162" y="1407"/>
                  </a:lnTo>
                  <a:lnTo>
                    <a:pt x="1162" y="1406"/>
                  </a:lnTo>
                  <a:lnTo>
                    <a:pt x="1162" y="1404"/>
                  </a:lnTo>
                  <a:lnTo>
                    <a:pt x="1162" y="1402"/>
                  </a:lnTo>
                  <a:lnTo>
                    <a:pt x="1159" y="1404"/>
                  </a:lnTo>
                  <a:lnTo>
                    <a:pt x="1158" y="1402"/>
                  </a:lnTo>
                  <a:lnTo>
                    <a:pt x="1155" y="1404"/>
                  </a:lnTo>
                  <a:lnTo>
                    <a:pt x="1149" y="1406"/>
                  </a:lnTo>
                  <a:lnTo>
                    <a:pt x="1147" y="1406"/>
                  </a:lnTo>
                  <a:lnTo>
                    <a:pt x="1146" y="1407"/>
                  </a:lnTo>
                  <a:lnTo>
                    <a:pt x="1144" y="1407"/>
                  </a:lnTo>
                  <a:lnTo>
                    <a:pt x="1143" y="1407"/>
                  </a:lnTo>
                  <a:lnTo>
                    <a:pt x="1143" y="1409"/>
                  </a:lnTo>
                  <a:lnTo>
                    <a:pt x="1141" y="1409"/>
                  </a:lnTo>
                  <a:lnTo>
                    <a:pt x="1140" y="1409"/>
                  </a:lnTo>
                  <a:lnTo>
                    <a:pt x="1138" y="1409"/>
                  </a:lnTo>
                  <a:lnTo>
                    <a:pt x="1137" y="1410"/>
                  </a:lnTo>
                  <a:lnTo>
                    <a:pt x="1134" y="1407"/>
                  </a:lnTo>
                  <a:lnTo>
                    <a:pt x="1132" y="1407"/>
                  </a:lnTo>
                  <a:lnTo>
                    <a:pt x="1132" y="1406"/>
                  </a:lnTo>
                  <a:lnTo>
                    <a:pt x="1131" y="1406"/>
                  </a:lnTo>
                  <a:lnTo>
                    <a:pt x="1129" y="1407"/>
                  </a:lnTo>
                  <a:lnTo>
                    <a:pt x="1127" y="1407"/>
                  </a:lnTo>
                  <a:lnTo>
                    <a:pt x="1126" y="1406"/>
                  </a:lnTo>
                  <a:lnTo>
                    <a:pt x="1127" y="1404"/>
                  </a:lnTo>
                  <a:lnTo>
                    <a:pt x="1123" y="1406"/>
                  </a:lnTo>
                  <a:lnTo>
                    <a:pt x="1121" y="1406"/>
                  </a:lnTo>
                  <a:lnTo>
                    <a:pt x="1118" y="1406"/>
                  </a:lnTo>
                  <a:lnTo>
                    <a:pt x="1112" y="1407"/>
                  </a:lnTo>
                  <a:lnTo>
                    <a:pt x="1109" y="1407"/>
                  </a:lnTo>
                  <a:lnTo>
                    <a:pt x="1108" y="1409"/>
                  </a:lnTo>
                  <a:lnTo>
                    <a:pt x="1106" y="1410"/>
                  </a:lnTo>
                  <a:lnTo>
                    <a:pt x="1105" y="1410"/>
                  </a:lnTo>
                  <a:lnTo>
                    <a:pt x="1105" y="1413"/>
                  </a:lnTo>
                  <a:lnTo>
                    <a:pt x="1103" y="1413"/>
                  </a:lnTo>
                  <a:lnTo>
                    <a:pt x="1100" y="1413"/>
                  </a:lnTo>
                  <a:lnTo>
                    <a:pt x="1099" y="1412"/>
                  </a:lnTo>
                  <a:lnTo>
                    <a:pt x="1099" y="1410"/>
                  </a:lnTo>
                  <a:lnTo>
                    <a:pt x="1097" y="1410"/>
                  </a:lnTo>
                  <a:lnTo>
                    <a:pt x="1096" y="1406"/>
                  </a:lnTo>
                  <a:lnTo>
                    <a:pt x="1096" y="1404"/>
                  </a:lnTo>
                  <a:lnTo>
                    <a:pt x="1097" y="1398"/>
                  </a:lnTo>
                  <a:lnTo>
                    <a:pt x="1097" y="1396"/>
                  </a:lnTo>
                  <a:lnTo>
                    <a:pt x="1099" y="1395"/>
                  </a:lnTo>
                  <a:lnTo>
                    <a:pt x="1099" y="1393"/>
                  </a:lnTo>
                  <a:lnTo>
                    <a:pt x="1100" y="1392"/>
                  </a:lnTo>
                  <a:lnTo>
                    <a:pt x="1102" y="1389"/>
                  </a:lnTo>
                  <a:lnTo>
                    <a:pt x="1102" y="1387"/>
                  </a:lnTo>
                  <a:lnTo>
                    <a:pt x="1102" y="1384"/>
                  </a:lnTo>
                  <a:lnTo>
                    <a:pt x="1099" y="1381"/>
                  </a:lnTo>
                  <a:lnTo>
                    <a:pt x="1097" y="1383"/>
                  </a:lnTo>
                  <a:lnTo>
                    <a:pt x="1094" y="1387"/>
                  </a:lnTo>
                  <a:lnTo>
                    <a:pt x="1091" y="1392"/>
                  </a:lnTo>
                  <a:lnTo>
                    <a:pt x="1090" y="1395"/>
                  </a:lnTo>
                  <a:lnTo>
                    <a:pt x="1085" y="1398"/>
                  </a:lnTo>
                  <a:lnTo>
                    <a:pt x="1084" y="1399"/>
                  </a:lnTo>
                  <a:lnTo>
                    <a:pt x="1084" y="1398"/>
                  </a:lnTo>
                  <a:lnTo>
                    <a:pt x="1082" y="1399"/>
                  </a:lnTo>
                  <a:lnTo>
                    <a:pt x="1081" y="1399"/>
                  </a:lnTo>
                  <a:lnTo>
                    <a:pt x="1079" y="1399"/>
                  </a:lnTo>
                  <a:lnTo>
                    <a:pt x="1079" y="1401"/>
                  </a:lnTo>
                  <a:lnTo>
                    <a:pt x="1076" y="1402"/>
                  </a:lnTo>
                  <a:lnTo>
                    <a:pt x="1076" y="1404"/>
                  </a:lnTo>
                  <a:lnTo>
                    <a:pt x="1068" y="1404"/>
                  </a:lnTo>
                  <a:lnTo>
                    <a:pt x="1070" y="1409"/>
                  </a:lnTo>
                  <a:lnTo>
                    <a:pt x="1070" y="1413"/>
                  </a:lnTo>
                  <a:lnTo>
                    <a:pt x="1071" y="1415"/>
                  </a:lnTo>
                  <a:lnTo>
                    <a:pt x="1071" y="1416"/>
                  </a:lnTo>
                  <a:lnTo>
                    <a:pt x="1073" y="1418"/>
                  </a:lnTo>
                  <a:lnTo>
                    <a:pt x="1075" y="1419"/>
                  </a:lnTo>
                  <a:lnTo>
                    <a:pt x="1076" y="1419"/>
                  </a:lnTo>
                  <a:lnTo>
                    <a:pt x="1076" y="1421"/>
                  </a:lnTo>
                  <a:lnTo>
                    <a:pt x="1076" y="1422"/>
                  </a:lnTo>
                  <a:lnTo>
                    <a:pt x="1078" y="1424"/>
                  </a:lnTo>
                  <a:lnTo>
                    <a:pt x="1081" y="1430"/>
                  </a:lnTo>
                  <a:lnTo>
                    <a:pt x="1081" y="1431"/>
                  </a:lnTo>
                  <a:lnTo>
                    <a:pt x="1082" y="1433"/>
                  </a:lnTo>
                  <a:lnTo>
                    <a:pt x="1082" y="1436"/>
                  </a:lnTo>
                  <a:lnTo>
                    <a:pt x="1084" y="1439"/>
                  </a:lnTo>
                  <a:lnTo>
                    <a:pt x="1084" y="1442"/>
                  </a:lnTo>
                  <a:lnTo>
                    <a:pt x="1085" y="1446"/>
                  </a:lnTo>
                  <a:lnTo>
                    <a:pt x="1085" y="1448"/>
                  </a:lnTo>
                  <a:lnTo>
                    <a:pt x="1085" y="1449"/>
                  </a:lnTo>
                  <a:lnTo>
                    <a:pt x="1084" y="1451"/>
                  </a:lnTo>
                  <a:lnTo>
                    <a:pt x="1081" y="1451"/>
                  </a:lnTo>
                  <a:lnTo>
                    <a:pt x="1079" y="1451"/>
                  </a:lnTo>
                  <a:lnTo>
                    <a:pt x="1078" y="1451"/>
                  </a:lnTo>
                  <a:lnTo>
                    <a:pt x="1076" y="1452"/>
                  </a:lnTo>
                  <a:lnTo>
                    <a:pt x="1076" y="1454"/>
                  </a:lnTo>
                  <a:lnTo>
                    <a:pt x="1076" y="1452"/>
                  </a:lnTo>
                  <a:lnTo>
                    <a:pt x="1076" y="1451"/>
                  </a:lnTo>
                  <a:lnTo>
                    <a:pt x="1076" y="1449"/>
                  </a:lnTo>
                  <a:lnTo>
                    <a:pt x="1076" y="1448"/>
                  </a:lnTo>
                  <a:lnTo>
                    <a:pt x="1076" y="1446"/>
                  </a:lnTo>
                  <a:lnTo>
                    <a:pt x="1075" y="1446"/>
                  </a:lnTo>
                  <a:lnTo>
                    <a:pt x="1073" y="1446"/>
                  </a:lnTo>
                  <a:lnTo>
                    <a:pt x="1070" y="1448"/>
                  </a:lnTo>
                  <a:lnTo>
                    <a:pt x="1068" y="1449"/>
                  </a:lnTo>
                  <a:lnTo>
                    <a:pt x="1067" y="1449"/>
                  </a:lnTo>
                  <a:lnTo>
                    <a:pt x="1065" y="1449"/>
                  </a:lnTo>
                  <a:lnTo>
                    <a:pt x="1065" y="1451"/>
                  </a:lnTo>
                  <a:lnTo>
                    <a:pt x="1062" y="1452"/>
                  </a:lnTo>
                  <a:lnTo>
                    <a:pt x="1062" y="1451"/>
                  </a:lnTo>
                  <a:lnTo>
                    <a:pt x="1061" y="1451"/>
                  </a:lnTo>
                  <a:lnTo>
                    <a:pt x="1059" y="1451"/>
                  </a:lnTo>
                  <a:lnTo>
                    <a:pt x="1058" y="1451"/>
                  </a:lnTo>
                  <a:lnTo>
                    <a:pt x="1056" y="1451"/>
                  </a:lnTo>
                  <a:lnTo>
                    <a:pt x="1056" y="1449"/>
                  </a:lnTo>
                  <a:lnTo>
                    <a:pt x="1055" y="1449"/>
                  </a:lnTo>
                  <a:lnTo>
                    <a:pt x="1053" y="1449"/>
                  </a:lnTo>
                  <a:lnTo>
                    <a:pt x="1052" y="1449"/>
                  </a:lnTo>
                  <a:lnTo>
                    <a:pt x="1049" y="1449"/>
                  </a:lnTo>
                  <a:lnTo>
                    <a:pt x="1047" y="1449"/>
                  </a:lnTo>
                  <a:lnTo>
                    <a:pt x="1046" y="1449"/>
                  </a:lnTo>
                  <a:lnTo>
                    <a:pt x="1046" y="1451"/>
                  </a:lnTo>
                  <a:lnTo>
                    <a:pt x="1043" y="1451"/>
                  </a:lnTo>
                  <a:lnTo>
                    <a:pt x="1043" y="1449"/>
                  </a:lnTo>
                  <a:lnTo>
                    <a:pt x="1043" y="1448"/>
                  </a:lnTo>
                  <a:lnTo>
                    <a:pt x="1040" y="1448"/>
                  </a:lnTo>
                  <a:lnTo>
                    <a:pt x="1038" y="1448"/>
                  </a:lnTo>
                  <a:lnTo>
                    <a:pt x="1038" y="1446"/>
                  </a:lnTo>
                  <a:lnTo>
                    <a:pt x="1037" y="1446"/>
                  </a:lnTo>
                  <a:lnTo>
                    <a:pt x="1035" y="1446"/>
                  </a:lnTo>
                  <a:lnTo>
                    <a:pt x="1034" y="1448"/>
                  </a:lnTo>
                  <a:lnTo>
                    <a:pt x="1032" y="1448"/>
                  </a:lnTo>
                  <a:lnTo>
                    <a:pt x="1031" y="1448"/>
                  </a:lnTo>
                  <a:lnTo>
                    <a:pt x="1029" y="1448"/>
                  </a:lnTo>
                  <a:lnTo>
                    <a:pt x="1029" y="1446"/>
                  </a:lnTo>
                  <a:lnTo>
                    <a:pt x="1028" y="1446"/>
                  </a:lnTo>
                  <a:lnTo>
                    <a:pt x="1028" y="1448"/>
                  </a:lnTo>
                  <a:lnTo>
                    <a:pt x="1026" y="1448"/>
                  </a:lnTo>
                  <a:lnTo>
                    <a:pt x="1026" y="1449"/>
                  </a:lnTo>
                  <a:lnTo>
                    <a:pt x="1025" y="1451"/>
                  </a:lnTo>
                  <a:lnTo>
                    <a:pt x="1025" y="1449"/>
                  </a:lnTo>
                  <a:lnTo>
                    <a:pt x="1023" y="1451"/>
                  </a:lnTo>
                  <a:lnTo>
                    <a:pt x="1022" y="1449"/>
                  </a:lnTo>
                  <a:lnTo>
                    <a:pt x="1022" y="1448"/>
                  </a:lnTo>
                  <a:lnTo>
                    <a:pt x="1022" y="1446"/>
                  </a:lnTo>
                  <a:lnTo>
                    <a:pt x="1020" y="1446"/>
                  </a:lnTo>
                  <a:lnTo>
                    <a:pt x="1020" y="1445"/>
                  </a:lnTo>
                  <a:lnTo>
                    <a:pt x="1019" y="1443"/>
                  </a:lnTo>
                  <a:lnTo>
                    <a:pt x="1017" y="1445"/>
                  </a:lnTo>
                  <a:lnTo>
                    <a:pt x="1015" y="1445"/>
                  </a:lnTo>
                  <a:lnTo>
                    <a:pt x="1014" y="1445"/>
                  </a:lnTo>
                  <a:lnTo>
                    <a:pt x="1012" y="1446"/>
                  </a:lnTo>
                  <a:lnTo>
                    <a:pt x="1011" y="1446"/>
                  </a:lnTo>
                  <a:lnTo>
                    <a:pt x="1009" y="1446"/>
                  </a:lnTo>
                  <a:lnTo>
                    <a:pt x="1008" y="1449"/>
                  </a:lnTo>
                  <a:lnTo>
                    <a:pt x="1006" y="1449"/>
                  </a:lnTo>
                  <a:lnTo>
                    <a:pt x="1006" y="1448"/>
                  </a:lnTo>
                  <a:lnTo>
                    <a:pt x="1005" y="1448"/>
                  </a:lnTo>
                  <a:lnTo>
                    <a:pt x="1000" y="1449"/>
                  </a:lnTo>
                  <a:lnTo>
                    <a:pt x="993" y="1451"/>
                  </a:lnTo>
                  <a:lnTo>
                    <a:pt x="990" y="1451"/>
                  </a:lnTo>
                  <a:lnTo>
                    <a:pt x="987" y="1451"/>
                  </a:lnTo>
                  <a:lnTo>
                    <a:pt x="985" y="1451"/>
                  </a:lnTo>
                  <a:lnTo>
                    <a:pt x="985" y="1452"/>
                  </a:lnTo>
                  <a:lnTo>
                    <a:pt x="984" y="1452"/>
                  </a:lnTo>
                  <a:lnTo>
                    <a:pt x="984" y="1454"/>
                  </a:lnTo>
                  <a:lnTo>
                    <a:pt x="982" y="1454"/>
                  </a:lnTo>
                  <a:lnTo>
                    <a:pt x="982" y="1452"/>
                  </a:lnTo>
                  <a:lnTo>
                    <a:pt x="981" y="1452"/>
                  </a:lnTo>
                  <a:lnTo>
                    <a:pt x="979" y="1454"/>
                  </a:lnTo>
                  <a:lnTo>
                    <a:pt x="973" y="1457"/>
                  </a:lnTo>
                  <a:lnTo>
                    <a:pt x="970" y="1457"/>
                  </a:lnTo>
                  <a:lnTo>
                    <a:pt x="969" y="1457"/>
                  </a:lnTo>
                  <a:lnTo>
                    <a:pt x="967" y="1457"/>
                  </a:lnTo>
                  <a:lnTo>
                    <a:pt x="966" y="1462"/>
                  </a:lnTo>
                  <a:lnTo>
                    <a:pt x="966" y="1468"/>
                  </a:lnTo>
                  <a:lnTo>
                    <a:pt x="964" y="1468"/>
                  </a:lnTo>
                  <a:lnTo>
                    <a:pt x="963" y="1468"/>
                  </a:lnTo>
                  <a:lnTo>
                    <a:pt x="961" y="1468"/>
                  </a:lnTo>
                  <a:lnTo>
                    <a:pt x="959" y="1468"/>
                  </a:lnTo>
                  <a:lnTo>
                    <a:pt x="958" y="1466"/>
                  </a:lnTo>
                  <a:lnTo>
                    <a:pt x="956" y="1466"/>
                  </a:lnTo>
                  <a:lnTo>
                    <a:pt x="955" y="1466"/>
                  </a:lnTo>
                  <a:lnTo>
                    <a:pt x="953" y="1466"/>
                  </a:lnTo>
                  <a:lnTo>
                    <a:pt x="946" y="1465"/>
                  </a:lnTo>
                  <a:lnTo>
                    <a:pt x="944" y="1465"/>
                  </a:lnTo>
                  <a:lnTo>
                    <a:pt x="943" y="1463"/>
                  </a:lnTo>
                  <a:lnTo>
                    <a:pt x="941" y="1463"/>
                  </a:lnTo>
                  <a:lnTo>
                    <a:pt x="940" y="1465"/>
                  </a:lnTo>
                  <a:lnTo>
                    <a:pt x="938" y="1465"/>
                  </a:lnTo>
                  <a:lnTo>
                    <a:pt x="937" y="1465"/>
                  </a:lnTo>
                  <a:lnTo>
                    <a:pt x="935" y="1465"/>
                  </a:lnTo>
                  <a:lnTo>
                    <a:pt x="934" y="1465"/>
                  </a:lnTo>
                  <a:lnTo>
                    <a:pt x="932" y="1465"/>
                  </a:lnTo>
                  <a:lnTo>
                    <a:pt x="931" y="1466"/>
                  </a:lnTo>
                  <a:lnTo>
                    <a:pt x="926" y="1465"/>
                  </a:lnTo>
                  <a:lnTo>
                    <a:pt x="923" y="1465"/>
                  </a:lnTo>
                  <a:lnTo>
                    <a:pt x="917" y="1465"/>
                  </a:lnTo>
                  <a:lnTo>
                    <a:pt x="916" y="1466"/>
                  </a:lnTo>
                  <a:lnTo>
                    <a:pt x="914" y="1466"/>
                  </a:lnTo>
                  <a:lnTo>
                    <a:pt x="913" y="1466"/>
                  </a:lnTo>
                  <a:lnTo>
                    <a:pt x="913" y="1468"/>
                  </a:lnTo>
                  <a:lnTo>
                    <a:pt x="911" y="1468"/>
                  </a:lnTo>
                  <a:lnTo>
                    <a:pt x="910" y="1468"/>
                  </a:lnTo>
                  <a:lnTo>
                    <a:pt x="908" y="1468"/>
                  </a:lnTo>
                  <a:lnTo>
                    <a:pt x="907" y="1468"/>
                  </a:lnTo>
                  <a:lnTo>
                    <a:pt x="905" y="1468"/>
                  </a:lnTo>
                  <a:lnTo>
                    <a:pt x="903" y="1469"/>
                  </a:lnTo>
                  <a:lnTo>
                    <a:pt x="902" y="1468"/>
                  </a:lnTo>
                  <a:lnTo>
                    <a:pt x="902" y="1469"/>
                  </a:lnTo>
                  <a:lnTo>
                    <a:pt x="902" y="1468"/>
                  </a:lnTo>
                  <a:lnTo>
                    <a:pt x="900" y="1468"/>
                  </a:lnTo>
                  <a:lnTo>
                    <a:pt x="899" y="1466"/>
                  </a:lnTo>
                  <a:lnTo>
                    <a:pt x="899" y="1465"/>
                  </a:lnTo>
                  <a:lnTo>
                    <a:pt x="897" y="1466"/>
                  </a:lnTo>
                  <a:lnTo>
                    <a:pt x="896" y="1466"/>
                  </a:lnTo>
                  <a:lnTo>
                    <a:pt x="896" y="1465"/>
                  </a:lnTo>
                  <a:lnTo>
                    <a:pt x="896" y="1463"/>
                  </a:lnTo>
                  <a:lnTo>
                    <a:pt x="894" y="1463"/>
                  </a:lnTo>
                  <a:lnTo>
                    <a:pt x="893" y="1465"/>
                  </a:lnTo>
                  <a:lnTo>
                    <a:pt x="893" y="1466"/>
                  </a:lnTo>
                  <a:lnTo>
                    <a:pt x="893" y="1468"/>
                  </a:lnTo>
                  <a:lnTo>
                    <a:pt x="893" y="1469"/>
                  </a:lnTo>
                  <a:lnTo>
                    <a:pt x="893" y="1471"/>
                  </a:lnTo>
                  <a:lnTo>
                    <a:pt x="891" y="1471"/>
                  </a:lnTo>
                  <a:lnTo>
                    <a:pt x="890" y="1469"/>
                  </a:lnTo>
                  <a:lnTo>
                    <a:pt x="888" y="1469"/>
                  </a:lnTo>
                  <a:lnTo>
                    <a:pt x="887" y="1471"/>
                  </a:lnTo>
                  <a:lnTo>
                    <a:pt x="885" y="1471"/>
                  </a:lnTo>
                  <a:lnTo>
                    <a:pt x="884" y="1471"/>
                  </a:lnTo>
                  <a:lnTo>
                    <a:pt x="884" y="1472"/>
                  </a:lnTo>
                  <a:lnTo>
                    <a:pt x="882" y="1475"/>
                  </a:lnTo>
                  <a:lnTo>
                    <a:pt x="882" y="1477"/>
                  </a:lnTo>
                  <a:lnTo>
                    <a:pt x="882" y="1478"/>
                  </a:lnTo>
                  <a:lnTo>
                    <a:pt x="881" y="1480"/>
                  </a:lnTo>
                  <a:lnTo>
                    <a:pt x="879" y="1481"/>
                  </a:lnTo>
                  <a:lnTo>
                    <a:pt x="879" y="1483"/>
                  </a:lnTo>
                  <a:lnTo>
                    <a:pt x="878" y="1484"/>
                  </a:lnTo>
                  <a:lnTo>
                    <a:pt x="879" y="1484"/>
                  </a:lnTo>
                  <a:lnTo>
                    <a:pt x="879" y="1486"/>
                  </a:lnTo>
                  <a:lnTo>
                    <a:pt x="878" y="1487"/>
                  </a:lnTo>
                  <a:lnTo>
                    <a:pt x="878" y="1489"/>
                  </a:lnTo>
                  <a:lnTo>
                    <a:pt x="878" y="1490"/>
                  </a:lnTo>
                  <a:lnTo>
                    <a:pt x="878" y="1492"/>
                  </a:lnTo>
                  <a:lnTo>
                    <a:pt x="879" y="1492"/>
                  </a:lnTo>
                  <a:lnTo>
                    <a:pt x="879" y="1498"/>
                  </a:lnTo>
                  <a:lnTo>
                    <a:pt x="878" y="1499"/>
                  </a:lnTo>
                  <a:lnTo>
                    <a:pt x="876" y="1501"/>
                  </a:lnTo>
                  <a:lnTo>
                    <a:pt x="875" y="1501"/>
                  </a:lnTo>
                  <a:lnTo>
                    <a:pt x="875" y="1502"/>
                  </a:lnTo>
                  <a:lnTo>
                    <a:pt x="873" y="1504"/>
                  </a:lnTo>
                  <a:lnTo>
                    <a:pt x="870" y="1504"/>
                  </a:lnTo>
                  <a:lnTo>
                    <a:pt x="867" y="1505"/>
                  </a:lnTo>
                  <a:lnTo>
                    <a:pt x="867" y="1504"/>
                  </a:lnTo>
                  <a:lnTo>
                    <a:pt x="866" y="1505"/>
                  </a:lnTo>
                  <a:lnTo>
                    <a:pt x="864" y="1505"/>
                  </a:lnTo>
                  <a:lnTo>
                    <a:pt x="864" y="1507"/>
                  </a:lnTo>
                  <a:lnTo>
                    <a:pt x="863" y="1507"/>
                  </a:lnTo>
                  <a:lnTo>
                    <a:pt x="861" y="1507"/>
                  </a:lnTo>
                  <a:lnTo>
                    <a:pt x="860" y="1507"/>
                  </a:lnTo>
                  <a:lnTo>
                    <a:pt x="858" y="1507"/>
                  </a:lnTo>
                  <a:lnTo>
                    <a:pt x="857" y="1507"/>
                  </a:lnTo>
                  <a:lnTo>
                    <a:pt x="855" y="1505"/>
                  </a:lnTo>
                  <a:lnTo>
                    <a:pt x="854" y="1508"/>
                  </a:lnTo>
                  <a:lnTo>
                    <a:pt x="852" y="1508"/>
                  </a:lnTo>
                  <a:lnTo>
                    <a:pt x="852" y="1510"/>
                  </a:lnTo>
                  <a:lnTo>
                    <a:pt x="851" y="1508"/>
                  </a:lnTo>
                  <a:lnTo>
                    <a:pt x="849" y="1508"/>
                  </a:lnTo>
                  <a:lnTo>
                    <a:pt x="847" y="1508"/>
                  </a:lnTo>
                  <a:lnTo>
                    <a:pt x="846" y="1508"/>
                  </a:lnTo>
                  <a:lnTo>
                    <a:pt x="846" y="1507"/>
                  </a:lnTo>
                  <a:lnTo>
                    <a:pt x="844" y="1507"/>
                  </a:lnTo>
                  <a:lnTo>
                    <a:pt x="843" y="1507"/>
                  </a:lnTo>
                  <a:lnTo>
                    <a:pt x="841" y="1508"/>
                  </a:lnTo>
                  <a:lnTo>
                    <a:pt x="838" y="1508"/>
                  </a:lnTo>
                  <a:lnTo>
                    <a:pt x="837" y="1508"/>
                  </a:lnTo>
                  <a:lnTo>
                    <a:pt x="835" y="1508"/>
                  </a:lnTo>
                  <a:lnTo>
                    <a:pt x="834" y="1508"/>
                  </a:lnTo>
                  <a:lnTo>
                    <a:pt x="832" y="1508"/>
                  </a:lnTo>
                  <a:lnTo>
                    <a:pt x="832" y="1507"/>
                  </a:lnTo>
                  <a:lnTo>
                    <a:pt x="831" y="1507"/>
                  </a:lnTo>
                  <a:lnTo>
                    <a:pt x="831" y="1505"/>
                  </a:lnTo>
                  <a:lnTo>
                    <a:pt x="829" y="1504"/>
                  </a:lnTo>
                  <a:lnTo>
                    <a:pt x="828" y="1505"/>
                  </a:lnTo>
                  <a:lnTo>
                    <a:pt x="826" y="1505"/>
                  </a:lnTo>
                  <a:lnTo>
                    <a:pt x="826" y="1507"/>
                  </a:lnTo>
                  <a:lnTo>
                    <a:pt x="825" y="1508"/>
                  </a:lnTo>
                  <a:lnTo>
                    <a:pt x="823" y="1508"/>
                  </a:lnTo>
                  <a:lnTo>
                    <a:pt x="823" y="1510"/>
                  </a:lnTo>
                  <a:lnTo>
                    <a:pt x="823" y="1512"/>
                  </a:lnTo>
                  <a:lnTo>
                    <a:pt x="822" y="1512"/>
                  </a:lnTo>
                  <a:lnTo>
                    <a:pt x="822" y="1513"/>
                  </a:lnTo>
                  <a:lnTo>
                    <a:pt x="820" y="1513"/>
                  </a:lnTo>
                  <a:lnTo>
                    <a:pt x="820" y="1515"/>
                  </a:lnTo>
                  <a:lnTo>
                    <a:pt x="819" y="1516"/>
                  </a:lnTo>
                  <a:lnTo>
                    <a:pt x="819" y="1518"/>
                  </a:lnTo>
                  <a:lnTo>
                    <a:pt x="817" y="1519"/>
                  </a:lnTo>
                  <a:lnTo>
                    <a:pt x="816" y="1519"/>
                  </a:lnTo>
                  <a:lnTo>
                    <a:pt x="816" y="1521"/>
                  </a:lnTo>
                  <a:lnTo>
                    <a:pt x="814" y="1521"/>
                  </a:lnTo>
                  <a:lnTo>
                    <a:pt x="814" y="1522"/>
                  </a:lnTo>
                  <a:lnTo>
                    <a:pt x="813" y="1522"/>
                  </a:lnTo>
                  <a:lnTo>
                    <a:pt x="813" y="1524"/>
                  </a:lnTo>
                  <a:lnTo>
                    <a:pt x="811" y="1525"/>
                  </a:lnTo>
                  <a:lnTo>
                    <a:pt x="811" y="1527"/>
                  </a:lnTo>
                  <a:lnTo>
                    <a:pt x="811" y="1528"/>
                  </a:lnTo>
                  <a:lnTo>
                    <a:pt x="813" y="1528"/>
                  </a:lnTo>
                  <a:lnTo>
                    <a:pt x="813" y="1530"/>
                  </a:lnTo>
                  <a:lnTo>
                    <a:pt x="814" y="1530"/>
                  </a:lnTo>
                  <a:lnTo>
                    <a:pt x="816" y="1530"/>
                  </a:lnTo>
                  <a:lnTo>
                    <a:pt x="817" y="1530"/>
                  </a:lnTo>
                  <a:lnTo>
                    <a:pt x="819" y="1530"/>
                  </a:lnTo>
                  <a:lnTo>
                    <a:pt x="820" y="1530"/>
                  </a:lnTo>
                  <a:lnTo>
                    <a:pt x="819" y="1530"/>
                  </a:lnTo>
                  <a:lnTo>
                    <a:pt x="819" y="1531"/>
                  </a:lnTo>
                  <a:lnTo>
                    <a:pt x="820" y="1531"/>
                  </a:lnTo>
                  <a:lnTo>
                    <a:pt x="820" y="1533"/>
                  </a:lnTo>
                  <a:lnTo>
                    <a:pt x="820" y="1534"/>
                  </a:lnTo>
                  <a:lnTo>
                    <a:pt x="822" y="1536"/>
                  </a:lnTo>
                  <a:lnTo>
                    <a:pt x="825" y="1540"/>
                  </a:lnTo>
                  <a:lnTo>
                    <a:pt x="823" y="1540"/>
                  </a:lnTo>
                  <a:lnTo>
                    <a:pt x="822" y="1539"/>
                  </a:lnTo>
                  <a:lnTo>
                    <a:pt x="820" y="1539"/>
                  </a:lnTo>
                  <a:lnTo>
                    <a:pt x="819" y="1540"/>
                  </a:lnTo>
                  <a:lnTo>
                    <a:pt x="817" y="1539"/>
                  </a:lnTo>
                  <a:lnTo>
                    <a:pt x="816" y="1539"/>
                  </a:lnTo>
                  <a:lnTo>
                    <a:pt x="814" y="1539"/>
                  </a:lnTo>
                  <a:lnTo>
                    <a:pt x="813" y="1540"/>
                  </a:lnTo>
                  <a:lnTo>
                    <a:pt x="813" y="1539"/>
                  </a:lnTo>
                  <a:lnTo>
                    <a:pt x="811" y="1539"/>
                  </a:lnTo>
                  <a:lnTo>
                    <a:pt x="808" y="1539"/>
                  </a:lnTo>
                  <a:lnTo>
                    <a:pt x="807" y="1540"/>
                  </a:lnTo>
                  <a:lnTo>
                    <a:pt x="805" y="1540"/>
                  </a:lnTo>
                  <a:lnTo>
                    <a:pt x="804" y="1540"/>
                  </a:lnTo>
                  <a:lnTo>
                    <a:pt x="802" y="1539"/>
                  </a:lnTo>
                  <a:lnTo>
                    <a:pt x="801" y="1539"/>
                  </a:lnTo>
                  <a:lnTo>
                    <a:pt x="799" y="1539"/>
                  </a:lnTo>
                  <a:lnTo>
                    <a:pt x="798" y="1539"/>
                  </a:lnTo>
                  <a:lnTo>
                    <a:pt x="796" y="1539"/>
                  </a:lnTo>
                  <a:lnTo>
                    <a:pt x="795" y="1540"/>
                  </a:lnTo>
                  <a:lnTo>
                    <a:pt x="793" y="1542"/>
                  </a:lnTo>
                  <a:lnTo>
                    <a:pt x="793" y="1543"/>
                  </a:lnTo>
                  <a:lnTo>
                    <a:pt x="793" y="1545"/>
                  </a:lnTo>
                  <a:lnTo>
                    <a:pt x="791" y="1545"/>
                  </a:lnTo>
                  <a:lnTo>
                    <a:pt x="790" y="1545"/>
                  </a:lnTo>
                  <a:lnTo>
                    <a:pt x="790" y="1546"/>
                  </a:lnTo>
                  <a:lnTo>
                    <a:pt x="788" y="1548"/>
                  </a:lnTo>
                  <a:lnTo>
                    <a:pt x="787" y="1548"/>
                  </a:lnTo>
                  <a:lnTo>
                    <a:pt x="785" y="1548"/>
                  </a:lnTo>
                  <a:lnTo>
                    <a:pt x="784" y="1548"/>
                  </a:lnTo>
                  <a:lnTo>
                    <a:pt x="782" y="1548"/>
                  </a:lnTo>
                  <a:lnTo>
                    <a:pt x="782" y="1549"/>
                  </a:lnTo>
                  <a:lnTo>
                    <a:pt x="781" y="1549"/>
                  </a:lnTo>
                  <a:lnTo>
                    <a:pt x="781" y="1551"/>
                  </a:lnTo>
                  <a:lnTo>
                    <a:pt x="781" y="1552"/>
                  </a:lnTo>
                  <a:lnTo>
                    <a:pt x="781" y="1554"/>
                  </a:lnTo>
                  <a:lnTo>
                    <a:pt x="781" y="1555"/>
                  </a:lnTo>
                  <a:lnTo>
                    <a:pt x="781" y="1557"/>
                  </a:lnTo>
                  <a:lnTo>
                    <a:pt x="781" y="1558"/>
                  </a:lnTo>
                  <a:lnTo>
                    <a:pt x="781" y="1560"/>
                  </a:lnTo>
                  <a:lnTo>
                    <a:pt x="779" y="1560"/>
                  </a:lnTo>
                  <a:lnTo>
                    <a:pt x="779" y="1563"/>
                  </a:lnTo>
                  <a:lnTo>
                    <a:pt x="778" y="1563"/>
                  </a:lnTo>
                  <a:lnTo>
                    <a:pt x="776" y="1563"/>
                  </a:lnTo>
                  <a:lnTo>
                    <a:pt x="776" y="1565"/>
                  </a:lnTo>
                  <a:lnTo>
                    <a:pt x="775" y="1565"/>
                  </a:lnTo>
                  <a:lnTo>
                    <a:pt x="773" y="1565"/>
                  </a:lnTo>
                  <a:lnTo>
                    <a:pt x="772" y="1565"/>
                  </a:lnTo>
                  <a:lnTo>
                    <a:pt x="770" y="1565"/>
                  </a:lnTo>
                  <a:lnTo>
                    <a:pt x="769" y="1565"/>
                  </a:lnTo>
                  <a:lnTo>
                    <a:pt x="764" y="1565"/>
                  </a:lnTo>
                  <a:lnTo>
                    <a:pt x="763" y="1565"/>
                  </a:lnTo>
                  <a:lnTo>
                    <a:pt x="761" y="1566"/>
                  </a:lnTo>
                  <a:lnTo>
                    <a:pt x="760" y="1566"/>
                  </a:lnTo>
                  <a:lnTo>
                    <a:pt x="758" y="1566"/>
                  </a:lnTo>
                  <a:lnTo>
                    <a:pt x="758" y="1565"/>
                  </a:lnTo>
                  <a:lnTo>
                    <a:pt x="758" y="1563"/>
                  </a:lnTo>
                  <a:lnTo>
                    <a:pt x="760" y="1563"/>
                  </a:lnTo>
                  <a:lnTo>
                    <a:pt x="760" y="1561"/>
                  </a:lnTo>
                  <a:lnTo>
                    <a:pt x="760" y="1560"/>
                  </a:lnTo>
                  <a:lnTo>
                    <a:pt x="761" y="1560"/>
                  </a:lnTo>
                  <a:lnTo>
                    <a:pt x="761" y="1558"/>
                  </a:lnTo>
                  <a:lnTo>
                    <a:pt x="761" y="1557"/>
                  </a:lnTo>
                  <a:lnTo>
                    <a:pt x="763" y="1557"/>
                  </a:lnTo>
                  <a:lnTo>
                    <a:pt x="763" y="1554"/>
                  </a:lnTo>
                  <a:lnTo>
                    <a:pt x="764" y="1554"/>
                  </a:lnTo>
                  <a:lnTo>
                    <a:pt x="764" y="1552"/>
                  </a:lnTo>
                  <a:lnTo>
                    <a:pt x="766" y="1552"/>
                  </a:lnTo>
                  <a:lnTo>
                    <a:pt x="767" y="1551"/>
                  </a:lnTo>
                  <a:lnTo>
                    <a:pt x="767" y="1549"/>
                  </a:lnTo>
                  <a:lnTo>
                    <a:pt x="767" y="1548"/>
                  </a:lnTo>
                  <a:lnTo>
                    <a:pt x="766" y="1548"/>
                  </a:lnTo>
                  <a:lnTo>
                    <a:pt x="764" y="1548"/>
                  </a:lnTo>
                  <a:lnTo>
                    <a:pt x="763" y="1548"/>
                  </a:lnTo>
                  <a:lnTo>
                    <a:pt x="761" y="1548"/>
                  </a:lnTo>
                  <a:lnTo>
                    <a:pt x="758" y="1549"/>
                  </a:lnTo>
                  <a:lnTo>
                    <a:pt x="757" y="1549"/>
                  </a:lnTo>
                  <a:lnTo>
                    <a:pt x="755" y="1549"/>
                  </a:lnTo>
                  <a:lnTo>
                    <a:pt x="754" y="1548"/>
                  </a:lnTo>
                  <a:lnTo>
                    <a:pt x="751" y="1548"/>
                  </a:lnTo>
                  <a:lnTo>
                    <a:pt x="749" y="1551"/>
                  </a:lnTo>
                  <a:lnTo>
                    <a:pt x="748" y="1551"/>
                  </a:lnTo>
                  <a:lnTo>
                    <a:pt x="746" y="1551"/>
                  </a:lnTo>
                  <a:lnTo>
                    <a:pt x="745" y="1551"/>
                  </a:lnTo>
                  <a:lnTo>
                    <a:pt x="743" y="1552"/>
                  </a:lnTo>
                  <a:lnTo>
                    <a:pt x="742" y="1552"/>
                  </a:lnTo>
                  <a:lnTo>
                    <a:pt x="740" y="1554"/>
                  </a:lnTo>
                  <a:lnTo>
                    <a:pt x="737" y="1554"/>
                  </a:lnTo>
                  <a:lnTo>
                    <a:pt x="735" y="1554"/>
                  </a:lnTo>
                  <a:lnTo>
                    <a:pt x="734" y="1555"/>
                  </a:lnTo>
                  <a:lnTo>
                    <a:pt x="732" y="1555"/>
                  </a:lnTo>
                  <a:lnTo>
                    <a:pt x="731" y="1557"/>
                  </a:lnTo>
                  <a:lnTo>
                    <a:pt x="729" y="1558"/>
                  </a:lnTo>
                  <a:lnTo>
                    <a:pt x="726" y="1558"/>
                  </a:lnTo>
                  <a:lnTo>
                    <a:pt x="725" y="1560"/>
                  </a:lnTo>
                  <a:lnTo>
                    <a:pt x="725" y="1561"/>
                  </a:lnTo>
                  <a:lnTo>
                    <a:pt x="723" y="1561"/>
                  </a:lnTo>
                  <a:lnTo>
                    <a:pt x="723" y="1563"/>
                  </a:lnTo>
                  <a:lnTo>
                    <a:pt x="725" y="1565"/>
                  </a:lnTo>
                  <a:lnTo>
                    <a:pt x="723" y="1566"/>
                  </a:lnTo>
                  <a:lnTo>
                    <a:pt x="722" y="1568"/>
                  </a:lnTo>
                  <a:lnTo>
                    <a:pt x="720" y="1568"/>
                  </a:lnTo>
                  <a:lnTo>
                    <a:pt x="719" y="1568"/>
                  </a:lnTo>
                  <a:lnTo>
                    <a:pt x="717" y="1568"/>
                  </a:lnTo>
                  <a:lnTo>
                    <a:pt x="716" y="1569"/>
                  </a:lnTo>
                  <a:lnTo>
                    <a:pt x="714" y="1568"/>
                  </a:lnTo>
                  <a:lnTo>
                    <a:pt x="713" y="1568"/>
                  </a:lnTo>
                  <a:lnTo>
                    <a:pt x="710" y="1568"/>
                  </a:lnTo>
                  <a:lnTo>
                    <a:pt x="708" y="1568"/>
                  </a:lnTo>
                  <a:lnTo>
                    <a:pt x="707" y="1568"/>
                  </a:lnTo>
                  <a:lnTo>
                    <a:pt x="705" y="1568"/>
                  </a:lnTo>
                  <a:lnTo>
                    <a:pt x="704" y="1568"/>
                  </a:lnTo>
                  <a:lnTo>
                    <a:pt x="702" y="1568"/>
                  </a:lnTo>
                  <a:lnTo>
                    <a:pt x="701" y="1568"/>
                  </a:lnTo>
                  <a:lnTo>
                    <a:pt x="701" y="1569"/>
                  </a:lnTo>
                  <a:lnTo>
                    <a:pt x="699" y="1569"/>
                  </a:lnTo>
                  <a:lnTo>
                    <a:pt x="698" y="1569"/>
                  </a:lnTo>
                  <a:lnTo>
                    <a:pt x="696" y="1568"/>
                  </a:lnTo>
                  <a:lnTo>
                    <a:pt x="695" y="1568"/>
                  </a:lnTo>
                  <a:lnTo>
                    <a:pt x="695" y="1569"/>
                  </a:lnTo>
                  <a:lnTo>
                    <a:pt x="693" y="1569"/>
                  </a:lnTo>
                  <a:lnTo>
                    <a:pt x="692" y="1569"/>
                  </a:lnTo>
                  <a:lnTo>
                    <a:pt x="692" y="1568"/>
                  </a:lnTo>
                  <a:lnTo>
                    <a:pt x="690" y="1568"/>
                  </a:lnTo>
                  <a:lnTo>
                    <a:pt x="689" y="1568"/>
                  </a:lnTo>
                  <a:lnTo>
                    <a:pt x="687" y="1569"/>
                  </a:lnTo>
                  <a:lnTo>
                    <a:pt x="684" y="1569"/>
                  </a:lnTo>
                  <a:lnTo>
                    <a:pt x="683" y="1569"/>
                  </a:lnTo>
                  <a:lnTo>
                    <a:pt x="681" y="1569"/>
                  </a:lnTo>
                  <a:lnTo>
                    <a:pt x="680" y="1568"/>
                  </a:lnTo>
                  <a:lnTo>
                    <a:pt x="680" y="1569"/>
                  </a:lnTo>
                  <a:lnTo>
                    <a:pt x="676" y="1568"/>
                  </a:lnTo>
                  <a:lnTo>
                    <a:pt x="675" y="1568"/>
                  </a:lnTo>
                  <a:lnTo>
                    <a:pt x="672" y="1566"/>
                  </a:lnTo>
                  <a:lnTo>
                    <a:pt x="673" y="1566"/>
                  </a:lnTo>
                  <a:lnTo>
                    <a:pt x="672" y="1565"/>
                  </a:lnTo>
                  <a:lnTo>
                    <a:pt x="672" y="1563"/>
                  </a:lnTo>
                  <a:lnTo>
                    <a:pt x="673" y="1563"/>
                  </a:lnTo>
                  <a:lnTo>
                    <a:pt x="672" y="1561"/>
                  </a:lnTo>
                  <a:lnTo>
                    <a:pt x="672" y="1560"/>
                  </a:lnTo>
                  <a:lnTo>
                    <a:pt x="672" y="1558"/>
                  </a:lnTo>
                  <a:lnTo>
                    <a:pt x="673" y="1558"/>
                  </a:lnTo>
                  <a:lnTo>
                    <a:pt x="675" y="1557"/>
                  </a:lnTo>
                  <a:lnTo>
                    <a:pt x="676" y="1557"/>
                  </a:lnTo>
                  <a:lnTo>
                    <a:pt x="678" y="1555"/>
                  </a:lnTo>
                  <a:lnTo>
                    <a:pt x="676" y="1552"/>
                  </a:lnTo>
                  <a:lnTo>
                    <a:pt x="673" y="1548"/>
                  </a:lnTo>
                  <a:lnTo>
                    <a:pt x="670" y="1545"/>
                  </a:lnTo>
                  <a:lnTo>
                    <a:pt x="669" y="1542"/>
                  </a:lnTo>
                  <a:lnTo>
                    <a:pt x="667" y="1542"/>
                  </a:lnTo>
                  <a:lnTo>
                    <a:pt x="666" y="1539"/>
                  </a:lnTo>
                  <a:lnTo>
                    <a:pt x="661" y="1536"/>
                  </a:lnTo>
                  <a:lnTo>
                    <a:pt x="660" y="1534"/>
                  </a:lnTo>
                  <a:lnTo>
                    <a:pt x="658" y="1533"/>
                  </a:lnTo>
                  <a:lnTo>
                    <a:pt x="657" y="1531"/>
                  </a:lnTo>
                  <a:lnTo>
                    <a:pt x="658" y="1531"/>
                  </a:lnTo>
                  <a:lnTo>
                    <a:pt x="661" y="1527"/>
                  </a:lnTo>
                  <a:lnTo>
                    <a:pt x="660" y="1527"/>
                  </a:lnTo>
                  <a:lnTo>
                    <a:pt x="660" y="1525"/>
                  </a:lnTo>
                  <a:lnTo>
                    <a:pt x="658" y="1525"/>
                  </a:lnTo>
                  <a:lnTo>
                    <a:pt x="658" y="1527"/>
                  </a:lnTo>
                  <a:lnTo>
                    <a:pt x="657" y="1527"/>
                  </a:lnTo>
                  <a:lnTo>
                    <a:pt x="655" y="1525"/>
                  </a:lnTo>
                  <a:lnTo>
                    <a:pt x="654" y="1525"/>
                  </a:lnTo>
                  <a:lnTo>
                    <a:pt x="652" y="1525"/>
                  </a:lnTo>
                  <a:lnTo>
                    <a:pt x="651" y="1525"/>
                  </a:lnTo>
                  <a:lnTo>
                    <a:pt x="649" y="1525"/>
                  </a:lnTo>
                  <a:lnTo>
                    <a:pt x="648" y="1525"/>
                  </a:lnTo>
                  <a:lnTo>
                    <a:pt x="646" y="1527"/>
                  </a:lnTo>
                  <a:lnTo>
                    <a:pt x="645" y="1527"/>
                  </a:lnTo>
                  <a:lnTo>
                    <a:pt x="643" y="1527"/>
                  </a:lnTo>
                  <a:lnTo>
                    <a:pt x="643" y="1528"/>
                  </a:lnTo>
                  <a:lnTo>
                    <a:pt x="642" y="1528"/>
                  </a:lnTo>
                  <a:lnTo>
                    <a:pt x="640" y="1528"/>
                  </a:lnTo>
                  <a:lnTo>
                    <a:pt x="639" y="1528"/>
                  </a:lnTo>
                  <a:lnTo>
                    <a:pt x="639" y="1527"/>
                  </a:lnTo>
                  <a:lnTo>
                    <a:pt x="637" y="1525"/>
                  </a:lnTo>
                  <a:lnTo>
                    <a:pt x="637" y="1524"/>
                  </a:lnTo>
                  <a:lnTo>
                    <a:pt x="639" y="1522"/>
                  </a:lnTo>
                  <a:lnTo>
                    <a:pt x="639" y="1521"/>
                  </a:lnTo>
                  <a:lnTo>
                    <a:pt x="639" y="1519"/>
                  </a:lnTo>
                  <a:lnTo>
                    <a:pt x="637" y="1519"/>
                  </a:lnTo>
                  <a:lnTo>
                    <a:pt x="637" y="1518"/>
                  </a:lnTo>
                  <a:lnTo>
                    <a:pt x="639" y="1518"/>
                  </a:lnTo>
                  <a:lnTo>
                    <a:pt x="640" y="1516"/>
                  </a:lnTo>
                  <a:lnTo>
                    <a:pt x="642" y="1516"/>
                  </a:lnTo>
                  <a:lnTo>
                    <a:pt x="643" y="1515"/>
                  </a:lnTo>
                  <a:lnTo>
                    <a:pt x="645" y="1515"/>
                  </a:lnTo>
                  <a:lnTo>
                    <a:pt x="646" y="1513"/>
                  </a:lnTo>
                  <a:lnTo>
                    <a:pt x="648" y="1513"/>
                  </a:lnTo>
                  <a:lnTo>
                    <a:pt x="649" y="1513"/>
                  </a:lnTo>
                  <a:lnTo>
                    <a:pt x="649" y="1512"/>
                  </a:lnTo>
                  <a:lnTo>
                    <a:pt x="651" y="1512"/>
                  </a:lnTo>
                  <a:lnTo>
                    <a:pt x="652" y="1512"/>
                  </a:lnTo>
                  <a:lnTo>
                    <a:pt x="654" y="1510"/>
                  </a:lnTo>
                  <a:lnTo>
                    <a:pt x="654" y="1508"/>
                  </a:lnTo>
                  <a:lnTo>
                    <a:pt x="652" y="1508"/>
                  </a:lnTo>
                  <a:lnTo>
                    <a:pt x="651" y="1508"/>
                  </a:lnTo>
                  <a:lnTo>
                    <a:pt x="649" y="1508"/>
                  </a:lnTo>
                  <a:lnTo>
                    <a:pt x="649" y="1507"/>
                  </a:lnTo>
                  <a:lnTo>
                    <a:pt x="648" y="1507"/>
                  </a:lnTo>
                  <a:lnTo>
                    <a:pt x="648" y="1505"/>
                  </a:lnTo>
                  <a:lnTo>
                    <a:pt x="646" y="1504"/>
                  </a:lnTo>
                  <a:lnTo>
                    <a:pt x="645" y="1502"/>
                  </a:lnTo>
                  <a:lnTo>
                    <a:pt x="645" y="1501"/>
                  </a:lnTo>
                  <a:lnTo>
                    <a:pt x="645" y="1499"/>
                  </a:lnTo>
                  <a:lnTo>
                    <a:pt x="643" y="1499"/>
                  </a:lnTo>
                  <a:lnTo>
                    <a:pt x="636" y="1499"/>
                  </a:lnTo>
                  <a:lnTo>
                    <a:pt x="636" y="1501"/>
                  </a:lnTo>
                  <a:lnTo>
                    <a:pt x="634" y="1501"/>
                  </a:lnTo>
                  <a:lnTo>
                    <a:pt x="633" y="1501"/>
                  </a:lnTo>
                  <a:lnTo>
                    <a:pt x="631" y="1501"/>
                  </a:lnTo>
                  <a:lnTo>
                    <a:pt x="630" y="1502"/>
                  </a:lnTo>
                  <a:lnTo>
                    <a:pt x="628" y="1504"/>
                  </a:lnTo>
                  <a:lnTo>
                    <a:pt x="627" y="1504"/>
                  </a:lnTo>
                  <a:lnTo>
                    <a:pt x="627" y="1505"/>
                  </a:lnTo>
                  <a:lnTo>
                    <a:pt x="625" y="1504"/>
                  </a:lnTo>
                  <a:lnTo>
                    <a:pt x="624" y="1504"/>
                  </a:lnTo>
                  <a:lnTo>
                    <a:pt x="622" y="1504"/>
                  </a:lnTo>
                  <a:lnTo>
                    <a:pt x="620" y="1504"/>
                  </a:lnTo>
                  <a:lnTo>
                    <a:pt x="620" y="1505"/>
                  </a:lnTo>
                  <a:lnTo>
                    <a:pt x="619" y="1505"/>
                  </a:lnTo>
                  <a:lnTo>
                    <a:pt x="617" y="1505"/>
                  </a:lnTo>
                  <a:lnTo>
                    <a:pt x="617" y="1507"/>
                  </a:lnTo>
                  <a:lnTo>
                    <a:pt x="617" y="1508"/>
                  </a:lnTo>
                  <a:lnTo>
                    <a:pt x="616" y="1508"/>
                  </a:lnTo>
                  <a:lnTo>
                    <a:pt x="614" y="1508"/>
                  </a:lnTo>
                  <a:lnTo>
                    <a:pt x="613" y="1508"/>
                  </a:lnTo>
                  <a:lnTo>
                    <a:pt x="610" y="1510"/>
                  </a:lnTo>
                  <a:lnTo>
                    <a:pt x="608" y="1510"/>
                  </a:lnTo>
                  <a:lnTo>
                    <a:pt x="607" y="1512"/>
                  </a:lnTo>
                  <a:lnTo>
                    <a:pt x="605" y="1510"/>
                  </a:lnTo>
                  <a:lnTo>
                    <a:pt x="605" y="1512"/>
                  </a:lnTo>
                  <a:lnTo>
                    <a:pt x="602" y="1510"/>
                  </a:lnTo>
                  <a:lnTo>
                    <a:pt x="602" y="1508"/>
                  </a:lnTo>
                  <a:lnTo>
                    <a:pt x="601" y="1508"/>
                  </a:lnTo>
                  <a:lnTo>
                    <a:pt x="601" y="1507"/>
                  </a:lnTo>
                  <a:lnTo>
                    <a:pt x="602" y="1507"/>
                  </a:lnTo>
                  <a:lnTo>
                    <a:pt x="601" y="1505"/>
                  </a:lnTo>
                  <a:lnTo>
                    <a:pt x="602" y="1504"/>
                  </a:lnTo>
                  <a:lnTo>
                    <a:pt x="601" y="1504"/>
                  </a:lnTo>
                  <a:lnTo>
                    <a:pt x="601" y="1502"/>
                  </a:lnTo>
                  <a:lnTo>
                    <a:pt x="599" y="1501"/>
                  </a:lnTo>
                  <a:lnTo>
                    <a:pt x="596" y="1501"/>
                  </a:lnTo>
                  <a:lnTo>
                    <a:pt x="595" y="1499"/>
                  </a:lnTo>
                  <a:lnTo>
                    <a:pt x="593" y="1499"/>
                  </a:lnTo>
                  <a:lnTo>
                    <a:pt x="592" y="1499"/>
                  </a:lnTo>
                  <a:lnTo>
                    <a:pt x="590" y="1499"/>
                  </a:lnTo>
                  <a:lnTo>
                    <a:pt x="589" y="1501"/>
                  </a:lnTo>
                  <a:lnTo>
                    <a:pt x="587" y="1499"/>
                  </a:lnTo>
                  <a:lnTo>
                    <a:pt x="586" y="1499"/>
                  </a:lnTo>
                  <a:lnTo>
                    <a:pt x="584" y="1498"/>
                  </a:lnTo>
                  <a:lnTo>
                    <a:pt x="583" y="1498"/>
                  </a:lnTo>
                  <a:lnTo>
                    <a:pt x="581" y="1498"/>
                  </a:lnTo>
                  <a:lnTo>
                    <a:pt x="580" y="1498"/>
                  </a:lnTo>
                  <a:lnTo>
                    <a:pt x="578" y="1496"/>
                  </a:lnTo>
                  <a:lnTo>
                    <a:pt x="578" y="1495"/>
                  </a:lnTo>
                  <a:lnTo>
                    <a:pt x="577" y="1493"/>
                  </a:lnTo>
                  <a:lnTo>
                    <a:pt x="577" y="1492"/>
                  </a:lnTo>
                  <a:lnTo>
                    <a:pt x="577" y="1490"/>
                  </a:lnTo>
                  <a:lnTo>
                    <a:pt x="575" y="1490"/>
                  </a:lnTo>
                  <a:lnTo>
                    <a:pt x="574" y="1492"/>
                  </a:lnTo>
                  <a:lnTo>
                    <a:pt x="572" y="1490"/>
                  </a:lnTo>
                  <a:lnTo>
                    <a:pt x="571" y="1490"/>
                  </a:lnTo>
                  <a:lnTo>
                    <a:pt x="568" y="1490"/>
                  </a:lnTo>
                  <a:lnTo>
                    <a:pt x="566" y="1490"/>
                  </a:lnTo>
                  <a:lnTo>
                    <a:pt x="564" y="1490"/>
                  </a:lnTo>
                  <a:lnTo>
                    <a:pt x="563" y="1490"/>
                  </a:lnTo>
                  <a:lnTo>
                    <a:pt x="561" y="1490"/>
                  </a:lnTo>
                  <a:lnTo>
                    <a:pt x="560" y="1490"/>
                  </a:lnTo>
                  <a:lnTo>
                    <a:pt x="558" y="1490"/>
                  </a:lnTo>
                  <a:lnTo>
                    <a:pt x="555" y="1489"/>
                  </a:lnTo>
                  <a:lnTo>
                    <a:pt x="554" y="1487"/>
                  </a:lnTo>
                  <a:lnTo>
                    <a:pt x="552" y="1486"/>
                  </a:lnTo>
                  <a:lnTo>
                    <a:pt x="551" y="1487"/>
                  </a:lnTo>
                  <a:lnTo>
                    <a:pt x="549" y="1487"/>
                  </a:lnTo>
                  <a:lnTo>
                    <a:pt x="548" y="1486"/>
                  </a:lnTo>
                  <a:lnTo>
                    <a:pt x="546" y="1486"/>
                  </a:lnTo>
                  <a:lnTo>
                    <a:pt x="545" y="1486"/>
                  </a:lnTo>
                  <a:lnTo>
                    <a:pt x="545" y="1487"/>
                  </a:lnTo>
                  <a:lnTo>
                    <a:pt x="543" y="1489"/>
                  </a:lnTo>
                  <a:lnTo>
                    <a:pt x="543" y="1490"/>
                  </a:lnTo>
                  <a:lnTo>
                    <a:pt x="542" y="1490"/>
                  </a:lnTo>
                  <a:lnTo>
                    <a:pt x="540" y="1492"/>
                  </a:lnTo>
                  <a:lnTo>
                    <a:pt x="539" y="1493"/>
                  </a:lnTo>
                  <a:lnTo>
                    <a:pt x="540" y="1495"/>
                  </a:lnTo>
                  <a:lnTo>
                    <a:pt x="540" y="1496"/>
                  </a:lnTo>
                  <a:lnTo>
                    <a:pt x="539" y="1498"/>
                  </a:lnTo>
                  <a:lnTo>
                    <a:pt x="539" y="1499"/>
                  </a:lnTo>
                  <a:lnTo>
                    <a:pt x="539" y="1501"/>
                  </a:lnTo>
                  <a:lnTo>
                    <a:pt x="537" y="1502"/>
                  </a:lnTo>
                  <a:lnTo>
                    <a:pt x="536" y="1504"/>
                  </a:lnTo>
                  <a:lnTo>
                    <a:pt x="534" y="1504"/>
                  </a:lnTo>
                  <a:lnTo>
                    <a:pt x="534" y="1502"/>
                  </a:lnTo>
                  <a:lnTo>
                    <a:pt x="533" y="1502"/>
                  </a:lnTo>
                  <a:lnTo>
                    <a:pt x="533" y="1501"/>
                  </a:lnTo>
                  <a:lnTo>
                    <a:pt x="525" y="1502"/>
                  </a:lnTo>
                  <a:lnTo>
                    <a:pt x="524" y="1502"/>
                  </a:lnTo>
                  <a:lnTo>
                    <a:pt x="521" y="1502"/>
                  </a:lnTo>
                  <a:lnTo>
                    <a:pt x="508" y="1501"/>
                  </a:lnTo>
                  <a:lnTo>
                    <a:pt x="504" y="1495"/>
                  </a:lnTo>
                  <a:lnTo>
                    <a:pt x="499" y="1495"/>
                  </a:lnTo>
                  <a:lnTo>
                    <a:pt x="498" y="1493"/>
                  </a:lnTo>
                  <a:close/>
                  <a:moveTo>
                    <a:pt x="498" y="1493"/>
                  </a:moveTo>
                  <a:lnTo>
                    <a:pt x="498" y="1492"/>
                  </a:lnTo>
                  <a:lnTo>
                    <a:pt x="499" y="1490"/>
                  </a:lnTo>
                  <a:lnTo>
                    <a:pt x="501" y="1489"/>
                  </a:lnTo>
                  <a:lnTo>
                    <a:pt x="501" y="1487"/>
                  </a:lnTo>
                  <a:lnTo>
                    <a:pt x="502" y="1487"/>
                  </a:lnTo>
                  <a:lnTo>
                    <a:pt x="502" y="1486"/>
                  </a:lnTo>
                  <a:lnTo>
                    <a:pt x="504" y="1486"/>
                  </a:lnTo>
                  <a:lnTo>
                    <a:pt x="502" y="1484"/>
                  </a:lnTo>
                  <a:lnTo>
                    <a:pt x="502" y="1483"/>
                  </a:lnTo>
                  <a:lnTo>
                    <a:pt x="502" y="1481"/>
                  </a:lnTo>
                  <a:lnTo>
                    <a:pt x="504" y="1481"/>
                  </a:lnTo>
                  <a:lnTo>
                    <a:pt x="505" y="1481"/>
                  </a:lnTo>
                  <a:lnTo>
                    <a:pt x="505" y="1478"/>
                  </a:lnTo>
                  <a:lnTo>
                    <a:pt x="504" y="1478"/>
                  </a:lnTo>
                  <a:lnTo>
                    <a:pt x="502" y="1478"/>
                  </a:lnTo>
                  <a:lnTo>
                    <a:pt x="501" y="1478"/>
                  </a:lnTo>
                  <a:lnTo>
                    <a:pt x="499" y="1478"/>
                  </a:lnTo>
                  <a:lnTo>
                    <a:pt x="498" y="1480"/>
                  </a:lnTo>
                  <a:lnTo>
                    <a:pt x="496" y="1480"/>
                  </a:lnTo>
                  <a:lnTo>
                    <a:pt x="495" y="1480"/>
                  </a:lnTo>
                  <a:lnTo>
                    <a:pt x="493" y="1480"/>
                  </a:lnTo>
                  <a:lnTo>
                    <a:pt x="492" y="1480"/>
                  </a:lnTo>
                  <a:lnTo>
                    <a:pt x="490" y="1480"/>
                  </a:lnTo>
                  <a:lnTo>
                    <a:pt x="490" y="1481"/>
                  </a:lnTo>
                  <a:lnTo>
                    <a:pt x="489" y="1483"/>
                  </a:lnTo>
                  <a:lnTo>
                    <a:pt x="490" y="1484"/>
                  </a:lnTo>
                  <a:lnTo>
                    <a:pt x="490" y="1486"/>
                  </a:lnTo>
                  <a:lnTo>
                    <a:pt x="490" y="1487"/>
                  </a:lnTo>
                  <a:lnTo>
                    <a:pt x="492" y="1487"/>
                  </a:lnTo>
                  <a:lnTo>
                    <a:pt x="493" y="1487"/>
                  </a:lnTo>
                  <a:lnTo>
                    <a:pt x="495" y="1489"/>
                  </a:lnTo>
                  <a:lnTo>
                    <a:pt x="495" y="1492"/>
                  </a:lnTo>
                  <a:lnTo>
                    <a:pt x="496" y="1493"/>
                  </a:lnTo>
                  <a:lnTo>
                    <a:pt x="498" y="1493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5">
              <a:extLst>
                <a:ext uri="{FF2B5EF4-FFF2-40B4-BE49-F238E27FC236}">
                  <a16:creationId xmlns:a16="http://schemas.microsoft.com/office/drawing/2014/main" id="{623C45C5-4B61-3D21-4D15-90FC4900DF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33813" y="1851025"/>
              <a:ext cx="893763" cy="444500"/>
            </a:xfrm>
            <a:custGeom>
              <a:avLst/>
              <a:gdLst>
                <a:gd name="T0" fmla="*/ 389 w 563"/>
                <a:gd name="T1" fmla="*/ 188 h 280"/>
                <a:gd name="T2" fmla="*/ 395 w 563"/>
                <a:gd name="T3" fmla="*/ 171 h 280"/>
                <a:gd name="T4" fmla="*/ 406 w 563"/>
                <a:gd name="T5" fmla="*/ 176 h 280"/>
                <a:gd name="T6" fmla="*/ 409 w 563"/>
                <a:gd name="T7" fmla="*/ 185 h 280"/>
                <a:gd name="T8" fmla="*/ 419 w 563"/>
                <a:gd name="T9" fmla="*/ 185 h 280"/>
                <a:gd name="T10" fmla="*/ 428 w 563"/>
                <a:gd name="T11" fmla="*/ 173 h 280"/>
                <a:gd name="T12" fmla="*/ 436 w 563"/>
                <a:gd name="T13" fmla="*/ 162 h 280"/>
                <a:gd name="T14" fmla="*/ 443 w 563"/>
                <a:gd name="T15" fmla="*/ 155 h 280"/>
                <a:gd name="T16" fmla="*/ 457 w 563"/>
                <a:gd name="T17" fmla="*/ 155 h 280"/>
                <a:gd name="T18" fmla="*/ 463 w 563"/>
                <a:gd name="T19" fmla="*/ 146 h 280"/>
                <a:gd name="T20" fmla="*/ 481 w 563"/>
                <a:gd name="T21" fmla="*/ 141 h 280"/>
                <a:gd name="T22" fmla="*/ 489 w 563"/>
                <a:gd name="T23" fmla="*/ 131 h 280"/>
                <a:gd name="T24" fmla="*/ 489 w 563"/>
                <a:gd name="T25" fmla="*/ 120 h 280"/>
                <a:gd name="T26" fmla="*/ 502 w 563"/>
                <a:gd name="T27" fmla="*/ 121 h 280"/>
                <a:gd name="T28" fmla="*/ 513 w 563"/>
                <a:gd name="T29" fmla="*/ 111 h 280"/>
                <a:gd name="T30" fmla="*/ 521 w 563"/>
                <a:gd name="T31" fmla="*/ 120 h 280"/>
                <a:gd name="T32" fmla="*/ 512 w 563"/>
                <a:gd name="T33" fmla="*/ 129 h 280"/>
                <a:gd name="T34" fmla="*/ 509 w 563"/>
                <a:gd name="T35" fmla="*/ 140 h 280"/>
                <a:gd name="T36" fmla="*/ 512 w 563"/>
                <a:gd name="T37" fmla="*/ 144 h 280"/>
                <a:gd name="T38" fmla="*/ 518 w 563"/>
                <a:gd name="T39" fmla="*/ 149 h 280"/>
                <a:gd name="T40" fmla="*/ 524 w 563"/>
                <a:gd name="T41" fmla="*/ 158 h 280"/>
                <a:gd name="T42" fmla="*/ 530 w 563"/>
                <a:gd name="T43" fmla="*/ 164 h 280"/>
                <a:gd name="T44" fmla="*/ 522 w 563"/>
                <a:gd name="T45" fmla="*/ 174 h 280"/>
                <a:gd name="T46" fmla="*/ 525 w 563"/>
                <a:gd name="T47" fmla="*/ 185 h 280"/>
                <a:gd name="T48" fmla="*/ 512 w 563"/>
                <a:gd name="T49" fmla="*/ 193 h 280"/>
                <a:gd name="T50" fmla="*/ 512 w 563"/>
                <a:gd name="T51" fmla="*/ 203 h 280"/>
                <a:gd name="T52" fmla="*/ 515 w 563"/>
                <a:gd name="T53" fmla="*/ 215 h 280"/>
                <a:gd name="T54" fmla="*/ 528 w 563"/>
                <a:gd name="T55" fmla="*/ 218 h 280"/>
                <a:gd name="T56" fmla="*/ 533 w 563"/>
                <a:gd name="T57" fmla="*/ 230 h 280"/>
                <a:gd name="T58" fmla="*/ 539 w 563"/>
                <a:gd name="T59" fmla="*/ 238 h 280"/>
                <a:gd name="T60" fmla="*/ 548 w 563"/>
                <a:gd name="T61" fmla="*/ 246 h 280"/>
                <a:gd name="T62" fmla="*/ 557 w 563"/>
                <a:gd name="T63" fmla="*/ 256 h 280"/>
                <a:gd name="T64" fmla="*/ 562 w 563"/>
                <a:gd name="T65" fmla="*/ 259 h 280"/>
                <a:gd name="T66" fmla="*/ 548 w 563"/>
                <a:gd name="T67" fmla="*/ 268 h 280"/>
                <a:gd name="T68" fmla="*/ 537 w 563"/>
                <a:gd name="T69" fmla="*/ 280 h 280"/>
                <a:gd name="T70" fmla="*/ 522 w 563"/>
                <a:gd name="T71" fmla="*/ 280 h 280"/>
                <a:gd name="T72" fmla="*/ 510 w 563"/>
                <a:gd name="T73" fmla="*/ 271 h 280"/>
                <a:gd name="T74" fmla="*/ 498 w 563"/>
                <a:gd name="T75" fmla="*/ 265 h 280"/>
                <a:gd name="T76" fmla="*/ 486 w 563"/>
                <a:gd name="T77" fmla="*/ 252 h 280"/>
                <a:gd name="T78" fmla="*/ 478 w 563"/>
                <a:gd name="T79" fmla="*/ 256 h 280"/>
                <a:gd name="T80" fmla="*/ 474 w 563"/>
                <a:gd name="T81" fmla="*/ 264 h 280"/>
                <a:gd name="T82" fmla="*/ 463 w 563"/>
                <a:gd name="T83" fmla="*/ 271 h 280"/>
                <a:gd name="T84" fmla="*/ 454 w 563"/>
                <a:gd name="T85" fmla="*/ 265 h 280"/>
                <a:gd name="T86" fmla="*/ 440 w 563"/>
                <a:gd name="T87" fmla="*/ 270 h 280"/>
                <a:gd name="T88" fmla="*/ 442 w 563"/>
                <a:gd name="T89" fmla="*/ 256 h 280"/>
                <a:gd name="T90" fmla="*/ 436 w 563"/>
                <a:gd name="T91" fmla="*/ 252 h 280"/>
                <a:gd name="T92" fmla="*/ 427 w 563"/>
                <a:gd name="T93" fmla="*/ 261 h 280"/>
                <a:gd name="T94" fmla="*/ 419 w 563"/>
                <a:gd name="T95" fmla="*/ 255 h 280"/>
                <a:gd name="T96" fmla="*/ 407 w 563"/>
                <a:gd name="T97" fmla="*/ 240 h 280"/>
                <a:gd name="T98" fmla="*/ 403 w 563"/>
                <a:gd name="T99" fmla="*/ 232 h 280"/>
                <a:gd name="T100" fmla="*/ 397 w 563"/>
                <a:gd name="T101" fmla="*/ 223 h 280"/>
                <a:gd name="T102" fmla="*/ 397 w 563"/>
                <a:gd name="T103" fmla="*/ 211 h 280"/>
                <a:gd name="T104" fmla="*/ 407 w 563"/>
                <a:gd name="T105" fmla="*/ 214 h 280"/>
                <a:gd name="T106" fmla="*/ 413 w 563"/>
                <a:gd name="T107" fmla="*/ 208 h 280"/>
                <a:gd name="T108" fmla="*/ 398 w 563"/>
                <a:gd name="T109" fmla="*/ 200 h 280"/>
                <a:gd name="T110" fmla="*/ 26 w 563"/>
                <a:gd name="T111" fmla="*/ 18 h 280"/>
                <a:gd name="T112" fmla="*/ 20 w 563"/>
                <a:gd name="T113" fmla="*/ 25 h 280"/>
                <a:gd name="T114" fmla="*/ 9 w 563"/>
                <a:gd name="T115" fmla="*/ 5 h 280"/>
                <a:gd name="T116" fmla="*/ 0 w 563"/>
                <a:gd name="T117" fmla="*/ 9 h 280"/>
                <a:gd name="T118" fmla="*/ 6 w 563"/>
                <a:gd name="T119" fmla="*/ 0 h 280"/>
                <a:gd name="T120" fmla="*/ 398 w 563"/>
                <a:gd name="T121" fmla="*/ 203 h 280"/>
                <a:gd name="T122" fmla="*/ 401 w 563"/>
                <a:gd name="T123" fmla="*/ 2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63" h="280">
                  <a:moveTo>
                    <a:pt x="387" y="199"/>
                  </a:moveTo>
                  <a:lnTo>
                    <a:pt x="389" y="194"/>
                  </a:lnTo>
                  <a:lnTo>
                    <a:pt x="387" y="193"/>
                  </a:lnTo>
                  <a:lnTo>
                    <a:pt x="389" y="193"/>
                  </a:lnTo>
                  <a:lnTo>
                    <a:pt x="390" y="193"/>
                  </a:lnTo>
                  <a:lnTo>
                    <a:pt x="389" y="191"/>
                  </a:lnTo>
                  <a:lnTo>
                    <a:pt x="387" y="190"/>
                  </a:lnTo>
                  <a:lnTo>
                    <a:pt x="389" y="190"/>
                  </a:lnTo>
                  <a:lnTo>
                    <a:pt x="389" y="188"/>
                  </a:lnTo>
                  <a:lnTo>
                    <a:pt x="390" y="187"/>
                  </a:lnTo>
                  <a:lnTo>
                    <a:pt x="392" y="185"/>
                  </a:lnTo>
                  <a:lnTo>
                    <a:pt x="390" y="184"/>
                  </a:lnTo>
                  <a:lnTo>
                    <a:pt x="390" y="182"/>
                  </a:lnTo>
                  <a:lnTo>
                    <a:pt x="392" y="179"/>
                  </a:lnTo>
                  <a:lnTo>
                    <a:pt x="394" y="180"/>
                  </a:lnTo>
                  <a:lnTo>
                    <a:pt x="395" y="176"/>
                  </a:lnTo>
                  <a:lnTo>
                    <a:pt x="394" y="174"/>
                  </a:lnTo>
                  <a:lnTo>
                    <a:pt x="395" y="171"/>
                  </a:lnTo>
                  <a:lnTo>
                    <a:pt x="395" y="168"/>
                  </a:lnTo>
                  <a:lnTo>
                    <a:pt x="397" y="168"/>
                  </a:lnTo>
                  <a:lnTo>
                    <a:pt x="397" y="167"/>
                  </a:lnTo>
                  <a:lnTo>
                    <a:pt x="398" y="167"/>
                  </a:lnTo>
                  <a:lnTo>
                    <a:pt x="398" y="170"/>
                  </a:lnTo>
                  <a:lnTo>
                    <a:pt x="398" y="173"/>
                  </a:lnTo>
                  <a:lnTo>
                    <a:pt x="403" y="176"/>
                  </a:lnTo>
                  <a:lnTo>
                    <a:pt x="404" y="176"/>
                  </a:lnTo>
                  <a:lnTo>
                    <a:pt x="406" y="176"/>
                  </a:lnTo>
                  <a:lnTo>
                    <a:pt x="406" y="177"/>
                  </a:lnTo>
                  <a:lnTo>
                    <a:pt x="406" y="179"/>
                  </a:lnTo>
                  <a:lnTo>
                    <a:pt x="404" y="179"/>
                  </a:lnTo>
                  <a:lnTo>
                    <a:pt x="404" y="180"/>
                  </a:lnTo>
                  <a:lnTo>
                    <a:pt x="406" y="182"/>
                  </a:lnTo>
                  <a:lnTo>
                    <a:pt x="407" y="184"/>
                  </a:lnTo>
                  <a:lnTo>
                    <a:pt x="409" y="185"/>
                  </a:lnTo>
                  <a:lnTo>
                    <a:pt x="409" y="184"/>
                  </a:lnTo>
                  <a:lnTo>
                    <a:pt x="409" y="185"/>
                  </a:lnTo>
                  <a:lnTo>
                    <a:pt x="412" y="187"/>
                  </a:lnTo>
                  <a:lnTo>
                    <a:pt x="412" y="188"/>
                  </a:lnTo>
                  <a:lnTo>
                    <a:pt x="413" y="188"/>
                  </a:lnTo>
                  <a:lnTo>
                    <a:pt x="415" y="188"/>
                  </a:lnTo>
                  <a:lnTo>
                    <a:pt x="416" y="187"/>
                  </a:lnTo>
                  <a:lnTo>
                    <a:pt x="418" y="188"/>
                  </a:lnTo>
                  <a:lnTo>
                    <a:pt x="418" y="187"/>
                  </a:lnTo>
                  <a:lnTo>
                    <a:pt x="418" y="185"/>
                  </a:lnTo>
                  <a:lnTo>
                    <a:pt x="419" y="185"/>
                  </a:lnTo>
                  <a:lnTo>
                    <a:pt x="419" y="184"/>
                  </a:lnTo>
                  <a:lnTo>
                    <a:pt x="421" y="182"/>
                  </a:lnTo>
                  <a:lnTo>
                    <a:pt x="422" y="182"/>
                  </a:lnTo>
                  <a:lnTo>
                    <a:pt x="424" y="180"/>
                  </a:lnTo>
                  <a:lnTo>
                    <a:pt x="425" y="179"/>
                  </a:lnTo>
                  <a:lnTo>
                    <a:pt x="425" y="177"/>
                  </a:lnTo>
                  <a:lnTo>
                    <a:pt x="427" y="176"/>
                  </a:lnTo>
                  <a:lnTo>
                    <a:pt x="427" y="174"/>
                  </a:lnTo>
                  <a:lnTo>
                    <a:pt x="428" y="173"/>
                  </a:lnTo>
                  <a:lnTo>
                    <a:pt x="430" y="171"/>
                  </a:lnTo>
                  <a:lnTo>
                    <a:pt x="431" y="170"/>
                  </a:lnTo>
                  <a:lnTo>
                    <a:pt x="433" y="170"/>
                  </a:lnTo>
                  <a:lnTo>
                    <a:pt x="431" y="168"/>
                  </a:lnTo>
                  <a:lnTo>
                    <a:pt x="433" y="167"/>
                  </a:lnTo>
                  <a:lnTo>
                    <a:pt x="434" y="167"/>
                  </a:lnTo>
                  <a:lnTo>
                    <a:pt x="434" y="165"/>
                  </a:lnTo>
                  <a:lnTo>
                    <a:pt x="436" y="164"/>
                  </a:lnTo>
                  <a:lnTo>
                    <a:pt x="436" y="162"/>
                  </a:lnTo>
                  <a:lnTo>
                    <a:pt x="436" y="161"/>
                  </a:lnTo>
                  <a:lnTo>
                    <a:pt x="437" y="161"/>
                  </a:lnTo>
                  <a:lnTo>
                    <a:pt x="437" y="159"/>
                  </a:lnTo>
                  <a:lnTo>
                    <a:pt x="437" y="158"/>
                  </a:lnTo>
                  <a:lnTo>
                    <a:pt x="437" y="155"/>
                  </a:lnTo>
                  <a:lnTo>
                    <a:pt x="439" y="155"/>
                  </a:lnTo>
                  <a:lnTo>
                    <a:pt x="440" y="153"/>
                  </a:lnTo>
                  <a:lnTo>
                    <a:pt x="442" y="153"/>
                  </a:lnTo>
                  <a:lnTo>
                    <a:pt x="443" y="155"/>
                  </a:lnTo>
                  <a:lnTo>
                    <a:pt x="445" y="155"/>
                  </a:lnTo>
                  <a:lnTo>
                    <a:pt x="446" y="155"/>
                  </a:lnTo>
                  <a:lnTo>
                    <a:pt x="450" y="155"/>
                  </a:lnTo>
                  <a:lnTo>
                    <a:pt x="451" y="155"/>
                  </a:lnTo>
                  <a:lnTo>
                    <a:pt x="453" y="155"/>
                  </a:lnTo>
                  <a:lnTo>
                    <a:pt x="454" y="156"/>
                  </a:lnTo>
                  <a:lnTo>
                    <a:pt x="454" y="155"/>
                  </a:lnTo>
                  <a:lnTo>
                    <a:pt x="456" y="156"/>
                  </a:lnTo>
                  <a:lnTo>
                    <a:pt x="457" y="155"/>
                  </a:lnTo>
                  <a:lnTo>
                    <a:pt x="459" y="156"/>
                  </a:lnTo>
                  <a:lnTo>
                    <a:pt x="460" y="156"/>
                  </a:lnTo>
                  <a:lnTo>
                    <a:pt x="462" y="156"/>
                  </a:lnTo>
                  <a:lnTo>
                    <a:pt x="463" y="155"/>
                  </a:lnTo>
                  <a:lnTo>
                    <a:pt x="462" y="153"/>
                  </a:lnTo>
                  <a:lnTo>
                    <a:pt x="463" y="152"/>
                  </a:lnTo>
                  <a:lnTo>
                    <a:pt x="463" y="150"/>
                  </a:lnTo>
                  <a:lnTo>
                    <a:pt x="463" y="147"/>
                  </a:lnTo>
                  <a:lnTo>
                    <a:pt x="463" y="146"/>
                  </a:lnTo>
                  <a:lnTo>
                    <a:pt x="463" y="144"/>
                  </a:lnTo>
                  <a:lnTo>
                    <a:pt x="463" y="143"/>
                  </a:lnTo>
                  <a:lnTo>
                    <a:pt x="463" y="141"/>
                  </a:lnTo>
                  <a:lnTo>
                    <a:pt x="465" y="140"/>
                  </a:lnTo>
                  <a:lnTo>
                    <a:pt x="468" y="140"/>
                  </a:lnTo>
                  <a:lnTo>
                    <a:pt x="475" y="140"/>
                  </a:lnTo>
                  <a:lnTo>
                    <a:pt x="477" y="140"/>
                  </a:lnTo>
                  <a:lnTo>
                    <a:pt x="480" y="141"/>
                  </a:lnTo>
                  <a:lnTo>
                    <a:pt x="481" y="141"/>
                  </a:lnTo>
                  <a:lnTo>
                    <a:pt x="486" y="141"/>
                  </a:lnTo>
                  <a:lnTo>
                    <a:pt x="484" y="138"/>
                  </a:lnTo>
                  <a:lnTo>
                    <a:pt x="484" y="137"/>
                  </a:lnTo>
                  <a:lnTo>
                    <a:pt x="483" y="137"/>
                  </a:lnTo>
                  <a:lnTo>
                    <a:pt x="484" y="135"/>
                  </a:lnTo>
                  <a:lnTo>
                    <a:pt x="486" y="134"/>
                  </a:lnTo>
                  <a:lnTo>
                    <a:pt x="486" y="132"/>
                  </a:lnTo>
                  <a:lnTo>
                    <a:pt x="487" y="131"/>
                  </a:lnTo>
                  <a:lnTo>
                    <a:pt x="489" y="131"/>
                  </a:lnTo>
                  <a:lnTo>
                    <a:pt x="487" y="129"/>
                  </a:lnTo>
                  <a:lnTo>
                    <a:pt x="489" y="127"/>
                  </a:lnTo>
                  <a:lnTo>
                    <a:pt x="486" y="127"/>
                  </a:lnTo>
                  <a:lnTo>
                    <a:pt x="487" y="126"/>
                  </a:lnTo>
                  <a:lnTo>
                    <a:pt x="486" y="124"/>
                  </a:lnTo>
                  <a:lnTo>
                    <a:pt x="487" y="124"/>
                  </a:lnTo>
                  <a:lnTo>
                    <a:pt x="489" y="123"/>
                  </a:lnTo>
                  <a:lnTo>
                    <a:pt x="487" y="123"/>
                  </a:lnTo>
                  <a:lnTo>
                    <a:pt x="489" y="120"/>
                  </a:lnTo>
                  <a:lnTo>
                    <a:pt x="493" y="120"/>
                  </a:lnTo>
                  <a:lnTo>
                    <a:pt x="493" y="121"/>
                  </a:lnTo>
                  <a:lnTo>
                    <a:pt x="495" y="121"/>
                  </a:lnTo>
                  <a:lnTo>
                    <a:pt x="496" y="123"/>
                  </a:lnTo>
                  <a:lnTo>
                    <a:pt x="498" y="123"/>
                  </a:lnTo>
                  <a:lnTo>
                    <a:pt x="499" y="121"/>
                  </a:lnTo>
                  <a:lnTo>
                    <a:pt x="499" y="123"/>
                  </a:lnTo>
                  <a:lnTo>
                    <a:pt x="501" y="123"/>
                  </a:lnTo>
                  <a:lnTo>
                    <a:pt x="502" y="121"/>
                  </a:lnTo>
                  <a:lnTo>
                    <a:pt x="502" y="120"/>
                  </a:lnTo>
                  <a:lnTo>
                    <a:pt x="504" y="118"/>
                  </a:lnTo>
                  <a:lnTo>
                    <a:pt x="506" y="118"/>
                  </a:lnTo>
                  <a:lnTo>
                    <a:pt x="507" y="117"/>
                  </a:lnTo>
                  <a:lnTo>
                    <a:pt x="509" y="117"/>
                  </a:lnTo>
                  <a:lnTo>
                    <a:pt x="510" y="115"/>
                  </a:lnTo>
                  <a:lnTo>
                    <a:pt x="513" y="114"/>
                  </a:lnTo>
                  <a:lnTo>
                    <a:pt x="513" y="112"/>
                  </a:lnTo>
                  <a:lnTo>
                    <a:pt x="513" y="111"/>
                  </a:lnTo>
                  <a:lnTo>
                    <a:pt x="515" y="111"/>
                  </a:lnTo>
                  <a:lnTo>
                    <a:pt x="516" y="111"/>
                  </a:lnTo>
                  <a:lnTo>
                    <a:pt x="518" y="112"/>
                  </a:lnTo>
                  <a:lnTo>
                    <a:pt x="519" y="114"/>
                  </a:lnTo>
                  <a:lnTo>
                    <a:pt x="521" y="114"/>
                  </a:lnTo>
                  <a:lnTo>
                    <a:pt x="522" y="114"/>
                  </a:lnTo>
                  <a:lnTo>
                    <a:pt x="522" y="117"/>
                  </a:lnTo>
                  <a:lnTo>
                    <a:pt x="522" y="118"/>
                  </a:lnTo>
                  <a:lnTo>
                    <a:pt x="521" y="120"/>
                  </a:lnTo>
                  <a:lnTo>
                    <a:pt x="519" y="124"/>
                  </a:lnTo>
                  <a:lnTo>
                    <a:pt x="518" y="124"/>
                  </a:lnTo>
                  <a:lnTo>
                    <a:pt x="516" y="124"/>
                  </a:lnTo>
                  <a:lnTo>
                    <a:pt x="516" y="123"/>
                  </a:lnTo>
                  <a:lnTo>
                    <a:pt x="516" y="124"/>
                  </a:lnTo>
                  <a:lnTo>
                    <a:pt x="515" y="124"/>
                  </a:lnTo>
                  <a:lnTo>
                    <a:pt x="515" y="126"/>
                  </a:lnTo>
                  <a:lnTo>
                    <a:pt x="512" y="127"/>
                  </a:lnTo>
                  <a:lnTo>
                    <a:pt x="512" y="129"/>
                  </a:lnTo>
                  <a:lnTo>
                    <a:pt x="513" y="129"/>
                  </a:lnTo>
                  <a:lnTo>
                    <a:pt x="513" y="131"/>
                  </a:lnTo>
                  <a:lnTo>
                    <a:pt x="513" y="132"/>
                  </a:lnTo>
                  <a:lnTo>
                    <a:pt x="513" y="135"/>
                  </a:lnTo>
                  <a:lnTo>
                    <a:pt x="512" y="135"/>
                  </a:lnTo>
                  <a:lnTo>
                    <a:pt x="512" y="137"/>
                  </a:lnTo>
                  <a:lnTo>
                    <a:pt x="510" y="137"/>
                  </a:lnTo>
                  <a:lnTo>
                    <a:pt x="510" y="138"/>
                  </a:lnTo>
                  <a:lnTo>
                    <a:pt x="509" y="140"/>
                  </a:lnTo>
                  <a:lnTo>
                    <a:pt x="507" y="140"/>
                  </a:lnTo>
                  <a:lnTo>
                    <a:pt x="507" y="141"/>
                  </a:lnTo>
                  <a:lnTo>
                    <a:pt x="507" y="143"/>
                  </a:lnTo>
                  <a:lnTo>
                    <a:pt x="509" y="141"/>
                  </a:lnTo>
                  <a:lnTo>
                    <a:pt x="510" y="143"/>
                  </a:lnTo>
                  <a:lnTo>
                    <a:pt x="512" y="143"/>
                  </a:lnTo>
                  <a:lnTo>
                    <a:pt x="512" y="144"/>
                  </a:lnTo>
                  <a:lnTo>
                    <a:pt x="513" y="144"/>
                  </a:lnTo>
                  <a:lnTo>
                    <a:pt x="512" y="144"/>
                  </a:lnTo>
                  <a:lnTo>
                    <a:pt x="512" y="146"/>
                  </a:lnTo>
                  <a:lnTo>
                    <a:pt x="513" y="146"/>
                  </a:lnTo>
                  <a:lnTo>
                    <a:pt x="513" y="144"/>
                  </a:lnTo>
                  <a:lnTo>
                    <a:pt x="515" y="144"/>
                  </a:lnTo>
                  <a:lnTo>
                    <a:pt x="515" y="146"/>
                  </a:lnTo>
                  <a:lnTo>
                    <a:pt x="516" y="146"/>
                  </a:lnTo>
                  <a:lnTo>
                    <a:pt x="518" y="146"/>
                  </a:lnTo>
                  <a:lnTo>
                    <a:pt x="516" y="147"/>
                  </a:lnTo>
                  <a:lnTo>
                    <a:pt x="518" y="149"/>
                  </a:lnTo>
                  <a:lnTo>
                    <a:pt x="519" y="147"/>
                  </a:lnTo>
                  <a:lnTo>
                    <a:pt x="521" y="150"/>
                  </a:lnTo>
                  <a:lnTo>
                    <a:pt x="521" y="152"/>
                  </a:lnTo>
                  <a:lnTo>
                    <a:pt x="522" y="152"/>
                  </a:lnTo>
                  <a:lnTo>
                    <a:pt x="524" y="152"/>
                  </a:lnTo>
                  <a:lnTo>
                    <a:pt x="524" y="153"/>
                  </a:lnTo>
                  <a:lnTo>
                    <a:pt x="524" y="155"/>
                  </a:lnTo>
                  <a:lnTo>
                    <a:pt x="524" y="156"/>
                  </a:lnTo>
                  <a:lnTo>
                    <a:pt x="524" y="158"/>
                  </a:lnTo>
                  <a:lnTo>
                    <a:pt x="522" y="159"/>
                  </a:lnTo>
                  <a:lnTo>
                    <a:pt x="522" y="161"/>
                  </a:lnTo>
                  <a:lnTo>
                    <a:pt x="524" y="161"/>
                  </a:lnTo>
                  <a:lnTo>
                    <a:pt x="525" y="162"/>
                  </a:lnTo>
                  <a:lnTo>
                    <a:pt x="525" y="161"/>
                  </a:lnTo>
                  <a:lnTo>
                    <a:pt x="527" y="161"/>
                  </a:lnTo>
                  <a:lnTo>
                    <a:pt x="528" y="161"/>
                  </a:lnTo>
                  <a:lnTo>
                    <a:pt x="531" y="162"/>
                  </a:lnTo>
                  <a:lnTo>
                    <a:pt x="530" y="164"/>
                  </a:lnTo>
                  <a:lnTo>
                    <a:pt x="530" y="165"/>
                  </a:lnTo>
                  <a:lnTo>
                    <a:pt x="530" y="167"/>
                  </a:lnTo>
                  <a:lnTo>
                    <a:pt x="528" y="168"/>
                  </a:lnTo>
                  <a:lnTo>
                    <a:pt x="527" y="167"/>
                  </a:lnTo>
                  <a:lnTo>
                    <a:pt x="527" y="168"/>
                  </a:lnTo>
                  <a:lnTo>
                    <a:pt x="525" y="170"/>
                  </a:lnTo>
                  <a:lnTo>
                    <a:pt x="524" y="171"/>
                  </a:lnTo>
                  <a:lnTo>
                    <a:pt x="522" y="173"/>
                  </a:lnTo>
                  <a:lnTo>
                    <a:pt x="522" y="174"/>
                  </a:lnTo>
                  <a:lnTo>
                    <a:pt x="524" y="174"/>
                  </a:lnTo>
                  <a:lnTo>
                    <a:pt x="524" y="176"/>
                  </a:lnTo>
                  <a:lnTo>
                    <a:pt x="524" y="177"/>
                  </a:lnTo>
                  <a:lnTo>
                    <a:pt x="524" y="179"/>
                  </a:lnTo>
                  <a:lnTo>
                    <a:pt x="524" y="180"/>
                  </a:lnTo>
                  <a:lnTo>
                    <a:pt x="524" y="182"/>
                  </a:lnTo>
                  <a:lnTo>
                    <a:pt x="522" y="182"/>
                  </a:lnTo>
                  <a:lnTo>
                    <a:pt x="524" y="185"/>
                  </a:lnTo>
                  <a:lnTo>
                    <a:pt x="525" y="185"/>
                  </a:lnTo>
                  <a:lnTo>
                    <a:pt x="525" y="187"/>
                  </a:lnTo>
                  <a:lnTo>
                    <a:pt x="525" y="188"/>
                  </a:lnTo>
                  <a:lnTo>
                    <a:pt x="524" y="187"/>
                  </a:lnTo>
                  <a:lnTo>
                    <a:pt x="519" y="188"/>
                  </a:lnTo>
                  <a:lnTo>
                    <a:pt x="515" y="188"/>
                  </a:lnTo>
                  <a:lnTo>
                    <a:pt x="515" y="187"/>
                  </a:lnTo>
                  <a:lnTo>
                    <a:pt x="513" y="190"/>
                  </a:lnTo>
                  <a:lnTo>
                    <a:pt x="512" y="191"/>
                  </a:lnTo>
                  <a:lnTo>
                    <a:pt x="512" y="193"/>
                  </a:lnTo>
                  <a:lnTo>
                    <a:pt x="512" y="194"/>
                  </a:lnTo>
                  <a:lnTo>
                    <a:pt x="510" y="196"/>
                  </a:lnTo>
                  <a:lnTo>
                    <a:pt x="510" y="197"/>
                  </a:lnTo>
                  <a:lnTo>
                    <a:pt x="510" y="199"/>
                  </a:lnTo>
                  <a:lnTo>
                    <a:pt x="512" y="199"/>
                  </a:lnTo>
                  <a:lnTo>
                    <a:pt x="513" y="199"/>
                  </a:lnTo>
                  <a:lnTo>
                    <a:pt x="513" y="200"/>
                  </a:lnTo>
                  <a:lnTo>
                    <a:pt x="513" y="202"/>
                  </a:lnTo>
                  <a:lnTo>
                    <a:pt x="512" y="203"/>
                  </a:lnTo>
                  <a:lnTo>
                    <a:pt x="512" y="205"/>
                  </a:lnTo>
                  <a:lnTo>
                    <a:pt x="512" y="206"/>
                  </a:lnTo>
                  <a:lnTo>
                    <a:pt x="512" y="208"/>
                  </a:lnTo>
                  <a:lnTo>
                    <a:pt x="512" y="209"/>
                  </a:lnTo>
                  <a:lnTo>
                    <a:pt x="513" y="211"/>
                  </a:lnTo>
                  <a:lnTo>
                    <a:pt x="516" y="211"/>
                  </a:lnTo>
                  <a:lnTo>
                    <a:pt x="516" y="212"/>
                  </a:lnTo>
                  <a:lnTo>
                    <a:pt x="515" y="214"/>
                  </a:lnTo>
                  <a:lnTo>
                    <a:pt x="515" y="215"/>
                  </a:lnTo>
                  <a:lnTo>
                    <a:pt x="515" y="217"/>
                  </a:lnTo>
                  <a:lnTo>
                    <a:pt x="515" y="218"/>
                  </a:lnTo>
                  <a:lnTo>
                    <a:pt x="515" y="220"/>
                  </a:lnTo>
                  <a:lnTo>
                    <a:pt x="518" y="220"/>
                  </a:lnTo>
                  <a:lnTo>
                    <a:pt x="519" y="221"/>
                  </a:lnTo>
                  <a:lnTo>
                    <a:pt x="522" y="223"/>
                  </a:lnTo>
                  <a:lnTo>
                    <a:pt x="525" y="221"/>
                  </a:lnTo>
                  <a:lnTo>
                    <a:pt x="527" y="221"/>
                  </a:lnTo>
                  <a:lnTo>
                    <a:pt x="528" y="218"/>
                  </a:lnTo>
                  <a:lnTo>
                    <a:pt x="530" y="221"/>
                  </a:lnTo>
                  <a:lnTo>
                    <a:pt x="530" y="223"/>
                  </a:lnTo>
                  <a:lnTo>
                    <a:pt x="531" y="223"/>
                  </a:lnTo>
                  <a:lnTo>
                    <a:pt x="531" y="224"/>
                  </a:lnTo>
                  <a:lnTo>
                    <a:pt x="533" y="226"/>
                  </a:lnTo>
                  <a:lnTo>
                    <a:pt x="533" y="227"/>
                  </a:lnTo>
                  <a:lnTo>
                    <a:pt x="531" y="227"/>
                  </a:lnTo>
                  <a:lnTo>
                    <a:pt x="531" y="229"/>
                  </a:lnTo>
                  <a:lnTo>
                    <a:pt x="533" y="230"/>
                  </a:lnTo>
                  <a:lnTo>
                    <a:pt x="534" y="232"/>
                  </a:lnTo>
                  <a:lnTo>
                    <a:pt x="536" y="230"/>
                  </a:lnTo>
                  <a:lnTo>
                    <a:pt x="537" y="230"/>
                  </a:lnTo>
                  <a:lnTo>
                    <a:pt x="537" y="232"/>
                  </a:lnTo>
                  <a:lnTo>
                    <a:pt x="536" y="232"/>
                  </a:lnTo>
                  <a:lnTo>
                    <a:pt x="536" y="233"/>
                  </a:lnTo>
                  <a:lnTo>
                    <a:pt x="537" y="233"/>
                  </a:lnTo>
                  <a:lnTo>
                    <a:pt x="537" y="237"/>
                  </a:lnTo>
                  <a:lnTo>
                    <a:pt x="539" y="238"/>
                  </a:lnTo>
                  <a:lnTo>
                    <a:pt x="540" y="238"/>
                  </a:lnTo>
                  <a:lnTo>
                    <a:pt x="542" y="240"/>
                  </a:lnTo>
                  <a:lnTo>
                    <a:pt x="543" y="240"/>
                  </a:lnTo>
                  <a:lnTo>
                    <a:pt x="543" y="241"/>
                  </a:lnTo>
                  <a:lnTo>
                    <a:pt x="545" y="241"/>
                  </a:lnTo>
                  <a:lnTo>
                    <a:pt x="546" y="243"/>
                  </a:lnTo>
                  <a:lnTo>
                    <a:pt x="545" y="244"/>
                  </a:lnTo>
                  <a:lnTo>
                    <a:pt x="548" y="244"/>
                  </a:lnTo>
                  <a:lnTo>
                    <a:pt x="548" y="246"/>
                  </a:lnTo>
                  <a:lnTo>
                    <a:pt x="546" y="247"/>
                  </a:lnTo>
                  <a:lnTo>
                    <a:pt x="549" y="247"/>
                  </a:lnTo>
                  <a:lnTo>
                    <a:pt x="551" y="249"/>
                  </a:lnTo>
                  <a:lnTo>
                    <a:pt x="552" y="250"/>
                  </a:lnTo>
                  <a:lnTo>
                    <a:pt x="554" y="252"/>
                  </a:lnTo>
                  <a:lnTo>
                    <a:pt x="555" y="253"/>
                  </a:lnTo>
                  <a:lnTo>
                    <a:pt x="555" y="255"/>
                  </a:lnTo>
                  <a:lnTo>
                    <a:pt x="555" y="256"/>
                  </a:lnTo>
                  <a:lnTo>
                    <a:pt x="557" y="256"/>
                  </a:lnTo>
                  <a:lnTo>
                    <a:pt x="557" y="258"/>
                  </a:lnTo>
                  <a:lnTo>
                    <a:pt x="558" y="256"/>
                  </a:lnTo>
                  <a:lnTo>
                    <a:pt x="560" y="253"/>
                  </a:lnTo>
                  <a:lnTo>
                    <a:pt x="560" y="252"/>
                  </a:lnTo>
                  <a:lnTo>
                    <a:pt x="562" y="252"/>
                  </a:lnTo>
                  <a:lnTo>
                    <a:pt x="563" y="253"/>
                  </a:lnTo>
                  <a:lnTo>
                    <a:pt x="560" y="258"/>
                  </a:lnTo>
                  <a:lnTo>
                    <a:pt x="560" y="259"/>
                  </a:lnTo>
                  <a:lnTo>
                    <a:pt x="562" y="259"/>
                  </a:lnTo>
                  <a:lnTo>
                    <a:pt x="562" y="261"/>
                  </a:lnTo>
                  <a:lnTo>
                    <a:pt x="560" y="261"/>
                  </a:lnTo>
                  <a:lnTo>
                    <a:pt x="558" y="261"/>
                  </a:lnTo>
                  <a:lnTo>
                    <a:pt x="558" y="262"/>
                  </a:lnTo>
                  <a:lnTo>
                    <a:pt x="557" y="262"/>
                  </a:lnTo>
                  <a:lnTo>
                    <a:pt x="555" y="264"/>
                  </a:lnTo>
                  <a:lnTo>
                    <a:pt x="552" y="265"/>
                  </a:lnTo>
                  <a:lnTo>
                    <a:pt x="551" y="267"/>
                  </a:lnTo>
                  <a:lnTo>
                    <a:pt x="548" y="268"/>
                  </a:lnTo>
                  <a:lnTo>
                    <a:pt x="546" y="268"/>
                  </a:lnTo>
                  <a:lnTo>
                    <a:pt x="545" y="270"/>
                  </a:lnTo>
                  <a:lnTo>
                    <a:pt x="543" y="270"/>
                  </a:lnTo>
                  <a:lnTo>
                    <a:pt x="543" y="271"/>
                  </a:lnTo>
                  <a:lnTo>
                    <a:pt x="542" y="271"/>
                  </a:lnTo>
                  <a:lnTo>
                    <a:pt x="542" y="273"/>
                  </a:lnTo>
                  <a:lnTo>
                    <a:pt x="540" y="279"/>
                  </a:lnTo>
                  <a:lnTo>
                    <a:pt x="539" y="280"/>
                  </a:lnTo>
                  <a:lnTo>
                    <a:pt x="537" y="280"/>
                  </a:lnTo>
                  <a:lnTo>
                    <a:pt x="536" y="280"/>
                  </a:lnTo>
                  <a:lnTo>
                    <a:pt x="534" y="280"/>
                  </a:lnTo>
                  <a:lnTo>
                    <a:pt x="533" y="280"/>
                  </a:lnTo>
                  <a:lnTo>
                    <a:pt x="531" y="280"/>
                  </a:lnTo>
                  <a:lnTo>
                    <a:pt x="528" y="280"/>
                  </a:lnTo>
                  <a:lnTo>
                    <a:pt x="527" y="279"/>
                  </a:lnTo>
                  <a:lnTo>
                    <a:pt x="525" y="279"/>
                  </a:lnTo>
                  <a:lnTo>
                    <a:pt x="524" y="280"/>
                  </a:lnTo>
                  <a:lnTo>
                    <a:pt x="522" y="280"/>
                  </a:lnTo>
                  <a:lnTo>
                    <a:pt x="521" y="280"/>
                  </a:lnTo>
                  <a:lnTo>
                    <a:pt x="519" y="280"/>
                  </a:lnTo>
                  <a:lnTo>
                    <a:pt x="518" y="280"/>
                  </a:lnTo>
                  <a:lnTo>
                    <a:pt x="516" y="279"/>
                  </a:lnTo>
                  <a:lnTo>
                    <a:pt x="515" y="277"/>
                  </a:lnTo>
                  <a:lnTo>
                    <a:pt x="513" y="276"/>
                  </a:lnTo>
                  <a:lnTo>
                    <a:pt x="512" y="274"/>
                  </a:lnTo>
                  <a:lnTo>
                    <a:pt x="512" y="273"/>
                  </a:lnTo>
                  <a:lnTo>
                    <a:pt x="510" y="271"/>
                  </a:lnTo>
                  <a:lnTo>
                    <a:pt x="509" y="268"/>
                  </a:lnTo>
                  <a:lnTo>
                    <a:pt x="507" y="268"/>
                  </a:lnTo>
                  <a:lnTo>
                    <a:pt x="507" y="267"/>
                  </a:lnTo>
                  <a:lnTo>
                    <a:pt x="506" y="267"/>
                  </a:lnTo>
                  <a:lnTo>
                    <a:pt x="504" y="267"/>
                  </a:lnTo>
                  <a:lnTo>
                    <a:pt x="502" y="267"/>
                  </a:lnTo>
                  <a:lnTo>
                    <a:pt x="501" y="267"/>
                  </a:lnTo>
                  <a:lnTo>
                    <a:pt x="499" y="265"/>
                  </a:lnTo>
                  <a:lnTo>
                    <a:pt x="498" y="265"/>
                  </a:lnTo>
                  <a:lnTo>
                    <a:pt x="498" y="264"/>
                  </a:lnTo>
                  <a:lnTo>
                    <a:pt x="496" y="259"/>
                  </a:lnTo>
                  <a:lnTo>
                    <a:pt x="495" y="259"/>
                  </a:lnTo>
                  <a:lnTo>
                    <a:pt x="495" y="258"/>
                  </a:lnTo>
                  <a:lnTo>
                    <a:pt x="493" y="256"/>
                  </a:lnTo>
                  <a:lnTo>
                    <a:pt x="492" y="255"/>
                  </a:lnTo>
                  <a:lnTo>
                    <a:pt x="490" y="253"/>
                  </a:lnTo>
                  <a:lnTo>
                    <a:pt x="487" y="252"/>
                  </a:lnTo>
                  <a:lnTo>
                    <a:pt x="486" y="252"/>
                  </a:lnTo>
                  <a:lnTo>
                    <a:pt x="483" y="249"/>
                  </a:lnTo>
                  <a:lnTo>
                    <a:pt x="483" y="247"/>
                  </a:lnTo>
                  <a:lnTo>
                    <a:pt x="481" y="249"/>
                  </a:lnTo>
                  <a:lnTo>
                    <a:pt x="480" y="250"/>
                  </a:lnTo>
                  <a:lnTo>
                    <a:pt x="480" y="252"/>
                  </a:lnTo>
                  <a:lnTo>
                    <a:pt x="480" y="255"/>
                  </a:lnTo>
                  <a:lnTo>
                    <a:pt x="481" y="255"/>
                  </a:lnTo>
                  <a:lnTo>
                    <a:pt x="481" y="256"/>
                  </a:lnTo>
                  <a:lnTo>
                    <a:pt x="478" y="256"/>
                  </a:lnTo>
                  <a:lnTo>
                    <a:pt x="477" y="256"/>
                  </a:lnTo>
                  <a:lnTo>
                    <a:pt x="477" y="258"/>
                  </a:lnTo>
                  <a:lnTo>
                    <a:pt x="475" y="258"/>
                  </a:lnTo>
                  <a:lnTo>
                    <a:pt x="474" y="256"/>
                  </a:lnTo>
                  <a:lnTo>
                    <a:pt x="471" y="259"/>
                  </a:lnTo>
                  <a:lnTo>
                    <a:pt x="472" y="259"/>
                  </a:lnTo>
                  <a:lnTo>
                    <a:pt x="475" y="261"/>
                  </a:lnTo>
                  <a:lnTo>
                    <a:pt x="475" y="262"/>
                  </a:lnTo>
                  <a:lnTo>
                    <a:pt x="474" y="264"/>
                  </a:lnTo>
                  <a:lnTo>
                    <a:pt x="472" y="265"/>
                  </a:lnTo>
                  <a:lnTo>
                    <a:pt x="471" y="265"/>
                  </a:lnTo>
                  <a:lnTo>
                    <a:pt x="469" y="265"/>
                  </a:lnTo>
                  <a:lnTo>
                    <a:pt x="468" y="267"/>
                  </a:lnTo>
                  <a:lnTo>
                    <a:pt x="466" y="267"/>
                  </a:lnTo>
                  <a:lnTo>
                    <a:pt x="466" y="268"/>
                  </a:lnTo>
                  <a:lnTo>
                    <a:pt x="465" y="270"/>
                  </a:lnTo>
                  <a:lnTo>
                    <a:pt x="463" y="270"/>
                  </a:lnTo>
                  <a:lnTo>
                    <a:pt x="463" y="271"/>
                  </a:lnTo>
                  <a:lnTo>
                    <a:pt x="463" y="273"/>
                  </a:lnTo>
                  <a:lnTo>
                    <a:pt x="462" y="273"/>
                  </a:lnTo>
                  <a:lnTo>
                    <a:pt x="460" y="273"/>
                  </a:lnTo>
                  <a:lnTo>
                    <a:pt x="460" y="270"/>
                  </a:lnTo>
                  <a:lnTo>
                    <a:pt x="459" y="268"/>
                  </a:lnTo>
                  <a:lnTo>
                    <a:pt x="457" y="268"/>
                  </a:lnTo>
                  <a:lnTo>
                    <a:pt x="456" y="268"/>
                  </a:lnTo>
                  <a:lnTo>
                    <a:pt x="456" y="267"/>
                  </a:lnTo>
                  <a:lnTo>
                    <a:pt x="454" y="265"/>
                  </a:lnTo>
                  <a:lnTo>
                    <a:pt x="453" y="265"/>
                  </a:lnTo>
                  <a:lnTo>
                    <a:pt x="451" y="267"/>
                  </a:lnTo>
                  <a:lnTo>
                    <a:pt x="450" y="270"/>
                  </a:lnTo>
                  <a:lnTo>
                    <a:pt x="446" y="270"/>
                  </a:lnTo>
                  <a:lnTo>
                    <a:pt x="445" y="270"/>
                  </a:lnTo>
                  <a:lnTo>
                    <a:pt x="442" y="273"/>
                  </a:lnTo>
                  <a:lnTo>
                    <a:pt x="439" y="273"/>
                  </a:lnTo>
                  <a:lnTo>
                    <a:pt x="440" y="271"/>
                  </a:lnTo>
                  <a:lnTo>
                    <a:pt x="440" y="270"/>
                  </a:lnTo>
                  <a:lnTo>
                    <a:pt x="442" y="268"/>
                  </a:lnTo>
                  <a:lnTo>
                    <a:pt x="442" y="267"/>
                  </a:lnTo>
                  <a:lnTo>
                    <a:pt x="442" y="265"/>
                  </a:lnTo>
                  <a:lnTo>
                    <a:pt x="443" y="264"/>
                  </a:lnTo>
                  <a:lnTo>
                    <a:pt x="443" y="262"/>
                  </a:lnTo>
                  <a:lnTo>
                    <a:pt x="443" y="261"/>
                  </a:lnTo>
                  <a:lnTo>
                    <a:pt x="442" y="259"/>
                  </a:lnTo>
                  <a:lnTo>
                    <a:pt x="442" y="258"/>
                  </a:lnTo>
                  <a:lnTo>
                    <a:pt x="442" y="256"/>
                  </a:lnTo>
                  <a:lnTo>
                    <a:pt x="440" y="256"/>
                  </a:lnTo>
                  <a:lnTo>
                    <a:pt x="440" y="255"/>
                  </a:lnTo>
                  <a:lnTo>
                    <a:pt x="440" y="253"/>
                  </a:lnTo>
                  <a:lnTo>
                    <a:pt x="439" y="253"/>
                  </a:lnTo>
                  <a:lnTo>
                    <a:pt x="439" y="252"/>
                  </a:lnTo>
                  <a:lnTo>
                    <a:pt x="437" y="252"/>
                  </a:lnTo>
                  <a:lnTo>
                    <a:pt x="437" y="253"/>
                  </a:lnTo>
                  <a:lnTo>
                    <a:pt x="436" y="253"/>
                  </a:lnTo>
                  <a:lnTo>
                    <a:pt x="436" y="252"/>
                  </a:lnTo>
                  <a:lnTo>
                    <a:pt x="436" y="253"/>
                  </a:lnTo>
                  <a:lnTo>
                    <a:pt x="434" y="253"/>
                  </a:lnTo>
                  <a:lnTo>
                    <a:pt x="434" y="255"/>
                  </a:lnTo>
                  <a:lnTo>
                    <a:pt x="433" y="255"/>
                  </a:lnTo>
                  <a:lnTo>
                    <a:pt x="430" y="259"/>
                  </a:lnTo>
                  <a:lnTo>
                    <a:pt x="428" y="259"/>
                  </a:lnTo>
                  <a:lnTo>
                    <a:pt x="428" y="258"/>
                  </a:lnTo>
                  <a:lnTo>
                    <a:pt x="428" y="259"/>
                  </a:lnTo>
                  <a:lnTo>
                    <a:pt x="427" y="261"/>
                  </a:lnTo>
                  <a:lnTo>
                    <a:pt x="425" y="261"/>
                  </a:lnTo>
                  <a:lnTo>
                    <a:pt x="425" y="262"/>
                  </a:lnTo>
                  <a:lnTo>
                    <a:pt x="427" y="264"/>
                  </a:lnTo>
                  <a:lnTo>
                    <a:pt x="427" y="265"/>
                  </a:lnTo>
                  <a:lnTo>
                    <a:pt x="425" y="265"/>
                  </a:lnTo>
                  <a:lnTo>
                    <a:pt x="425" y="264"/>
                  </a:lnTo>
                  <a:lnTo>
                    <a:pt x="424" y="262"/>
                  </a:lnTo>
                  <a:lnTo>
                    <a:pt x="421" y="258"/>
                  </a:lnTo>
                  <a:lnTo>
                    <a:pt x="419" y="255"/>
                  </a:lnTo>
                  <a:lnTo>
                    <a:pt x="415" y="252"/>
                  </a:lnTo>
                  <a:lnTo>
                    <a:pt x="412" y="250"/>
                  </a:lnTo>
                  <a:lnTo>
                    <a:pt x="410" y="249"/>
                  </a:lnTo>
                  <a:lnTo>
                    <a:pt x="409" y="247"/>
                  </a:lnTo>
                  <a:lnTo>
                    <a:pt x="409" y="246"/>
                  </a:lnTo>
                  <a:lnTo>
                    <a:pt x="407" y="246"/>
                  </a:lnTo>
                  <a:lnTo>
                    <a:pt x="407" y="243"/>
                  </a:lnTo>
                  <a:lnTo>
                    <a:pt x="407" y="241"/>
                  </a:lnTo>
                  <a:lnTo>
                    <a:pt x="407" y="240"/>
                  </a:lnTo>
                  <a:lnTo>
                    <a:pt x="407" y="238"/>
                  </a:lnTo>
                  <a:lnTo>
                    <a:pt x="407" y="237"/>
                  </a:lnTo>
                  <a:lnTo>
                    <a:pt x="409" y="237"/>
                  </a:lnTo>
                  <a:lnTo>
                    <a:pt x="409" y="233"/>
                  </a:lnTo>
                  <a:lnTo>
                    <a:pt x="407" y="235"/>
                  </a:lnTo>
                  <a:lnTo>
                    <a:pt x="406" y="233"/>
                  </a:lnTo>
                  <a:lnTo>
                    <a:pt x="403" y="235"/>
                  </a:lnTo>
                  <a:lnTo>
                    <a:pt x="403" y="233"/>
                  </a:lnTo>
                  <a:lnTo>
                    <a:pt x="403" y="232"/>
                  </a:lnTo>
                  <a:lnTo>
                    <a:pt x="403" y="230"/>
                  </a:lnTo>
                  <a:lnTo>
                    <a:pt x="401" y="230"/>
                  </a:lnTo>
                  <a:lnTo>
                    <a:pt x="401" y="229"/>
                  </a:lnTo>
                  <a:lnTo>
                    <a:pt x="398" y="229"/>
                  </a:lnTo>
                  <a:lnTo>
                    <a:pt x="398" y="227"/>
                  </a:lnTo>
                  <a:lnTo>
                    <a:pt x="397" y="227"/>
                  </a:lnTo>
                  <a:lnTo>
                    <a:pt x="397" y="226"/>
                  </a:lnTo>
                  <a:lnTo>
                    <a:pt x="397" y="224"/>
                  </a:lnTo>
                  <a:lnTo>
                    <a:pt x="397" y="223"/>
                  </a:lnTo>
                  <a:lnTo>
                    <a:pt x="398" y="221"/>
                  </a:lnTo>
                  <a:lnTo>
                    <a:pt x="400" y="220"/>
                  </a:lnTo>
                  <a:lnTo>
                    <a:pt x="400" y="221"/>
                  </a:lnTo>
                  <a:lnTo>
                    <a:pt x="401" y="221"/>
                  </a:lnTo>
                  <a:lnTo>
                    <a:pt x="400" y="218"/>
                  </a:lnTo>
                  <a:lnTo>
                    <a:pt x="400" y="217"/>
                  </a:lnTo>
                  <a:lnTo>
                    <a:pt x="398" y="217"/>
                  </a:lnTo>
                  <a:lnTo>
                    <a:pt x="398" y="215"/>
                  </a:lnTo>
                  <a:lnTo>
                    <a:pt x="397" y="211"/>
                  </a:lnTo>
                  <a:lnTo>
                    <a:pt x="398" y="209"/>
                  </a:lnTo>
                  <a:lnTo>
                    <a:pt x="400" y="209"/>
                  </a:lnTo>
                  <a:lnTo>
                    <a:pt x="400" y="211"/>
                  </a:lnTo>
                  <a:lnTo>
                    <a:pt x="401" y="211"/>
                  </a:lnTo>
                  <a:lnTo>
                    <a:pt x="403" y="211"/>
                  </a:lnTo>
                  <a:lnTo>
                    <a:pt x="404" y="212"/>
                  </a:lnTo>
                  <a:lnTo>
                    <a:pt x="404" y="214"/>
                  </a:lnTo>
                  <a:lnTo>
                    <a:pt x="406" y="214"/>
                  </a:lnTo>
                  <a:lnTo>
                    <a:pt x="407" y="214"/>
                  </a:lnTo>
                  <a:lnTo>
                    <a:pt x="407" y="215"/>
                  </a:lnTo>
                  <a:lnTo>
                    <a:pt x="409" y="215"/>
                  </a:lnTo>
                  <a:lnTo>
                    <a:pt x="412" y="215"/>
                  </a:lnTo>
                  <a:lnTo>
                    <a:pt x="412" y="217"/>
                  </a:lnTo>
                  <a:lnTo>
                    <a:pt x="415" y="214"/>
                  </a:lnTo>
                  <a:lnTo>
                    <a:pt x="410" y="211"/>
                  </a:lnTo>
                  <a:lnTo>
                    <a:pt x="410" y="209"/>
                  </a:lnTo>
                  <a:lnTo>
                    <a:pt x="412" y="209"/>
                  </a:lnTo>
                  <a:lnTo>
                    <a:pt x="413" y="208"/>
                  </a:lnTo>
                  <a:lnTo>
                    <a:pt x="415" y="206"/>
                  </a:lnTo>
                  <a:lnTo>
                    <a:pt x="415" y="205"/>
                  </a:lnTo>
                  <a:lnTo>
                    <a:pt x="413" y="205"/>
                  </a:lnTo>
                  <a:lnTo>
                    <a:pt x="407" y="202"/>
                  </a:lnTo>
                  <a:lnTo>
                    <a:pt x="406" y="202"/>
                  </a:lnTo>
                  <a:lnTo>
                    <a:pt x="403" y="202"/>
                  </a:lnTo>
                  <a:lnTo>
                    <a:pt x="401" y="200"/>
                  </a:lnTo>
                  <a:lnTo>
                    <a:pt x="400" y="200"/>
                  </a:lnTo>
                  <a:lnTo>
                    <a:pt x="398" y="200"/>
                  </a:lnTo>
                  <a:lnTo>
                    <a:pt x="397" y="200"/>
                  </a:lnTo>
                  <a:lnTo>
                    <a:pt x="395" y="199"/>
                  </a:lnTo>
                  <a:lnTo>
                    <a:pt x="394" y="199"/>
                  </a:lnTo>
                  <a:lnTo>
                    <a:pt x="392" y="199"/>
                  </a:lnTo>
                  <a:lnTo>
                    <a:pt x="390" y="199"/>
                  </a:lnTo>
                  <a:lnTo>
                    <a:pt x="389" y="199"/>
                  </a:lnTo>
                  <a:lnTo>
                    <a:pt x="387" y="199"/>
                  </a:lnTo>
                  <a:close/>
                  <a:moveTo>
                    <a:pt x="24" y="18"/>
                  </a:moveTo>
                  <a:lnTo>
                    <a:pt x="26" y="18"/>
                  </a:lnTo>
                  <a:lnTo>
                    <a:pt x="27" y="20"/>
                  </a:lnTo>
                  <a:lnTo>
                    <a:pt x="29" y="21"/>
                  </a:lnTo>
                  <a:lnTo>
                    <a:pt x="29" y="23"/>
                  </a:lnTo>
                  <a:lnTo>
                    <a:pt x="27" y="25"/>
                  </a:lnTo>
                  <a:lnTo>
                    <a:pt x="26" y="26"/>
                  </a:lnTo>
                  <a:lnTo>
                    <a:pt x="24" y="26"/>
                  </a:lnTo>
                  <a:lnTo>
                    <a:pt x="23" y="26"/>
                  </a:lnTo>
                  <a:lnTo>
                    <a:pt x="20" y="26"/>
                  </a:lnTo>
                  <a:lnTo>
                    <a:pt x="20" y="25"/>
                  </a:lnTo>
                  <a:lnTo>
                    <a:pt x="20" y="23"/>
                  </a:lnTo>
                  <a:lnTo>
                    <a:pt x="20" y="21"/>
                  </a:lnTo>
                  <a:lnTo>
                    <a:pt x="20" y="20"/>
                  </a:lnTo>
                  <a:lnTo>
                    <a:pt x="21" y="18"/>
                  </a:lnTo>
                  <a:lnTo>
                    <a:pt x="21" y="17"/>
                  </a:lnTo>
                  <a:lnTo>
                    <a:pt x="23" y="17"/>
                  </a:lnTo>
                  <a:lnTo>
                    <a:pt x="24" y="18"/>
                  </a:lnTo>
                  <a:close/>
                  <a:moveTo>
                    <a:pt x="11" y="5"/>
                  </a:moveTo>
                  <a:lnTo>
                    <a:pt x="9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6" y="8"/>
                  </a:lnTo>
                  <a:lnTo>
                    <a:pt x="5" y="8"/>
                  </a:lnTo>
                  <a:lnTo>
                    <a:pt x="5" y="9"/>
                  </a:lnTo>
                  <a:lnTo>
                    <a:pt x="3" y="11"/>
                  </a:lnTo>
                  <a:lnTo>
                    <a:pt x="2" y="11"/>
                  </a:lnTo>
                  <a:lnTo>
                    <a:pt x="2" y="9"/>
                  </a:lnTo>
                  <a:lnTo>
                    <a:pt x="0" y="9"/>
                  </a:lnTo>
                  <a:lnTo>
                    <a:pt x="0" y="8"/>
                  </a:lnTo>
                  <a:lnTo>
                    <a:pt x="2" y="6"/>
                  </a:lnTo>
                  <a:lnTo>
                    <a:pt x="3" y="6"/>
                  </a:lnTo>
                  <a:lnTo>
                    <a:pt x="5" y="6"/>
                  </a:lnTo>
                  <a:lnTo>
                    <a:pt x="6" y="5"/>
                  </a:lnTo>
                  <a:lnTo>
                    <a:pt x="5" y="3"/>
                  </a:lnTo>
                  <a:lnTo>
                    <a:pt x="5" y="2"/>
                  </a:lnTo>
                  <a:lnTo>
                    <a:pt x="5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9" y="2"/>
                  </a:lnTo>
                  <a:lnTo>
                    <a:pt x="12" y="3"/>
                  </a:lnTo>
                  <a:lnTo>
                    <a:pt x="11" y="5"/>
                  </a:lnTo>
                  <a:close/>
                  <a:moveTo>
                    <a:pt x="400" y="206"/>
                  </a:moveTo>
                  <a:lnTo>
                    <a:pt x="401" y="205"/>
                  </a:lnTo>
                  <a:lnTo>
                    <a:pt x="400" y="205"/>
                  </a:lnTo>
                  <a:lnTo>
                    <a:pt x="400" y="203"/>
                  </a:lnTo>
                  <a:lnTo>
                    <a:pt x="398" y="203"/>
                  </a:lnTo>
                  <a:lnTo>
                    <a:pt x="397" y="203"/>
                  </a:lnTo>
                  <a:lnTo>
                    <a:pt x="389" y="203"/>
                  </a:lnTo>
                  <a:lnTo>
                    <a:pt x="390" y="202"/>
                  </a:lnTo>
                  <a:lnTo>
                    <a:pt x="395" y="203"/>
                  </a:lnTo>
                  <a:lnTo>
                    <a:pt x="397" y="203"/>
                  </a:lnTo>
                  <a:lnTo>
                    <a:pt x="398" y="203"/>
                  </a:lnTo>
                  <a:lnTo>
                    <a:pt x="401" y="203"/>
                  </a:lnTo>
                  <a:lnTo>
                    <a:pt x="403" y="205"/>
                  </a:lnTo>
                  <a:lnTo>
                    <a:pt x="401" y="206"/>
                  </a:lnTo>
                  <a:lnTo>
                    <a:pt x="400" y="206"/>
                  </a:lnTo>
                  <a:close/>
                  <a:moveTo>
                    <a:pt x="386" y="202"/>
                  </a:moveTo>
                  <a:lnTo>
                    <a:pt x="387" y="202"/>
                  </a:lnTo>
                  <a:lnTo>
                    <a:pt x="386" y="202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0B1782D9-2FF1-A4C0-0AB9-65BE5A82A9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4100" y="2557463"/>
              <a:ext cx="1290638" cy="1649413"/>
            </a:xfrm>
            <a:custGeom>
              <a:avLst/>
              <a:gdLst>
                <a:gd name="T0" fmla="*/ 20 w 813"/>
                <a:gd name="T1" fmla="*/ 647 h 1039"/>
                <a:gd name="T2" fmla="*/ 17 w 813"/>
                <a:gd name="T3" fmla="*/ 594 h 1039"/>
                <a:gd name="T4" fmla="*/ 17 w 813"/>
                <a:gd name="T5" fmla="*/ 544 h 1039"/>
                <a:gd name="T6" fmla="*/ 29 w 813"/>
                <a:gd name="T7" fmla="*/ 506 h 1039"/>
                <a:gd name="T8" fmla="*/ 112 w 813"/>
                <a:gd name="T9" fmla="*/ 496 h 1039"/>
                <a:gd name="T10" fmla="*/ 144 w 813"/>
                <a:gd name="T11" fmla="*/ 458 h 1039"/>
                <a:gd name="T12" fmla="*/ 158 w 813"/>
                <a:gd name="T13" fmla="*/ 409 h 1039"/>
                <a:gd name="T14" fmla="*/ 127 w 813"/>
                <a:gd name="T15" fmla="*/ 358 h 1039"/>
                <a:gd name="T16" fmla="*/ 138 w 813"/>
                <a:gd name="T17" fmla="*/ 331 h 1039"/>
                <a:gd name="T18" fmla="*/ 123 w 813"/>
                <a:gd name="T19" fmla="*/ 278 h 1039"/>
                <a:gd name="T20" fmla="*/ 109 w 813"/>
                <a:gd name="T21" fmla="*/ 220 h 1039"/>
                <a:gd name="T22" fmla="*/ 74 w 813"/>
                <a:gd name="T23" fmla="*/ 173 h 1039"/>
                <a:gd name="T24" fmla="*/ 70 w 813"/>
                <a:gd name="T25" fmla="*/ 105 h 1039"/>
                <a:gd name="T26" fmla="*/ 118 w 813"/>
                <a:gd name="T27" fmla="*/ 87 h 1039"/>
                <a:gd name="T28" fmla="*/ 188 w 813"/>
                <a:gd name="T29" fmla="*/ 76 h 1039"/>
                <a:gd name="T30" fmla="*/ 250 w 813"/>
                <a:gd name="T31" fmla="*/ 64 h 1039"/>
                <a:gd name="T32" fmla="*/ 304 w 813"/>
                <a:gd name="T33" fmla="*/ 2 h 1039"/>
                <a:gd name="T34" fmla="*/ 351 w 813"/>
                <a:gd name="T35" fmla="*/ 31 h 1039"/>
                <a:gd name="T36" fmla="*/ 401 w 813"/>
                <a:gd name="T37" fmla="*/ 72 h 1039"/>
                <a:gd name="T38" fmla="*/ 459 w 813"/>
                <a:gd name="T39" fmla="*/ 72 h 1039"/>
                <a:gd name="T40" fmla="*/ 498 w 813"/>
                <a:gd name="T41" fmla="*/ 102 h 1039"/>
                <a:gd name="T42" fmla="*/ 488 w 813"/>
                <a:gd name="T43" fmla="*/ 152 h 1039"/>
                <a:gd name="T44" fmla="*/ 498 w 813"/>
                <a:gd name="T45" fmla="*/ 197 h 1039"/>
                <a:gd name="T46" fmla="*/ 474 w 813"/>
                <a:gd name="T47" fmla="*/ 249 h 1039"/>
                <a:gd name="T48" fmla="*/ 501 w 813"/>
                <a:gd name="T49" fmla="*/ 250 h 1039"/>
                <a:gd name="T50" fmla="*/ 528 w 813"/>
                <a:gd name="T51" fmla="*/ 275 h 1039"/>
                <a:gd name="T52" fmla="*/ 525 w 813"/>
                <a:gd name="T53" fmla="*/ 312 h 1039"/>
                <a:gd name="T54" fmla="*/ 512 w 813"/>
                <a:gd name="T55" fmla="*/ 385 h 1039"/>
                <a:gd name="T56" fmla="*/ 507 w 813"/>
                <a:gd name="T57" fmla="*/ 418 h 1039"/>
                <a:gd name="T58" fmla="*/ 542 w 813"/>
                <a:gd name="T59" fmla="*/ 477 h 1039"/>
                <a:gd name="T60" fmla="*/ 606 w 813"/>
                <a:gd name="T61" fmla="*/ 505 h 1039"/>
                <a:gd name="T62" fmla="*/ 674 w 813"/>
                <a:gd name="T63" fmla="*/ 511 h 1039"/>
                <a:gd name="T64" fmla="*/ 742 w 813"/>
                <a:gd name="T65" fmla="*/ 540 h 1039"/>
                <a:gd name="T66" fmla="*/ 792 w 813"/>
                <a:gd name="T67" fmla="*/ 558 h 1039"/>
                <a:gd name="T68" fmla="*/ 804 w 813"/>
                <a:gd name="T69" fmla="*/ 618 h 1039"/>
                <a:gd name="T70" fmla="*/ 796 w 813"/>
                <a:gd name="T71" fmla="*/ 658 h 1039"/>
                <a:gd name="T72" fmla="*/ 727 w 813"/>
                <a:gd name="T73" fmla="*/ 677 h 1039"/>
                <a:gd name="T74" fmla="*/ 695 w 813"/>
                <a:gd name="T75" fmla="*/ 668 h 1039"/>
                <a:gd name="T76" fmla="*/ 647 w 813"/>
                <a:gd name="T77" fmla="*/ 696 h 1039"/>
                <a:gd name="T78" fmla="*/ 603 w 813"/>
                <a:gd name="T79" fmla="*/ 703 h 1039"/>
                <a:gd name="T80" fmla="*/ 563 w 813"/>
                <a:gd name="T81" fmla="*/ 714 h 1039"/>
                <a:gd name="T82" fmla="*/ 522 w 813"/>
                <a:gd name="T83" fmla="*/ 736 h 1039"/>
                <a:gd name="T84" fmla="*/ 501 w 813"/>
                <a:gd name="T85" fmla="*/ 785 h 1039"/>
                <a:gd name="T86" fmla="*/ 512 w 813"/>
                <a:gd name="T87" fmla="*/ 829 h 1039"/>
                <a:gd name="T88" fmla="*/ 516 w 813"/>
                <a:gd name="T89" fmla="*/ 888 h 1039"/>
                <a:gd name="T90" fmla="*/ 530 w 813"/>
                <a:gd name="T91" fmla="*/ 941 h 1039"/>
                <a:gd name="T92" fmla="*/ 545 w 813"/>
                <a:gd name="T93" fmla="*/ 971 h 1039"/>
                <a:gd name="T94" fmla="*/ 545 w 813"/>
                <a:gd name="T95" fmla="*/ 1011 h 1039"/>
                <a:gd name="T96" fmla="*/ 515 w 813"/>
                <a:gd name="T97" fmla="*/ 1029 h 1039"/>
                <a:gd name="T98" fmla="*/ 462 w 813"/>
                <a:gd name="T99" fmla="*/ 1017 h 1039"/>
                <a:gd name="T100" fmla="*/ 433 w 813"/>
                <a:gd name="T101" fmla="*/ 991 h 1039"/>
                <a:gd name="T102" fmla="*/ 383 w 813"/>
                <a:gd name="T103" fmla="*/ 989 h 1039"/>
                <a:gd name="T104" fmla="*/ 342 w 813"/>
                <a:gd name="T105" fmla="*/ 965 h 1039"/>
                <a:gd name="T106" fmla="*/ 289 w 813"/>
                <a:gd name="T107" fmla="*/ 950 h 1039"/>
                <a:gd name="T108" fmla="*/ 268 w 813"/>
                <a:gd name="T109" fmla="*/ 914 h 1039"/>
                <a:gd name="T110" fmla="*/ 286 w 813"/>
                <a:gd name="T111" fmla="*/ 874 h 1039"/>
                <a:gd name="T112" fmla="*/ 265 w 813"/>
                <a:gd name="T113" fmla="*/ 836 h 1039"/>
                <a:gd name="T114" fmla="*/ 215 w 813"/>
                <a:gd name="T115" fmla="*/ 817 h 1039"/>
                <a:gd name="T116" fmla="*/ 167 w 813"/>
                <a:gd name="T117" fmla="*/ 809 h 1039"/>
                <a:gd name="T118" fmla="*/ 133 w 813"/>
                <a:gd name="T119" fmla="*/ 797 h 1039"/>
                <a:gd name="T120" fmla="*/ 120 w 813"/>
                <a:gd name="T121" fmla="*/ 752 h 1039"/>
                <a:gd name="T122" fmla="*/ 120 w 813"/>
                <a:gd name="T123" fmla="*/ 721 h 1039"/>
                <a:gd name="T124" fmla="*/ 71 w 813"/>
                <a:gd name="T125" fmla="*/ 703 h 10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13" h="1039">
                  <a:moveTo>
                    <a:pt x="47" y="705"/>
                  </a:moveTo>
                  <a:lnTo>
                    <a:pt x="46" y="705"/>
                  </a:lnTo>
                  <a:lnTo>
                    <a:pt x="44" y="703"/>
                  </a:lnTo>
                  <a:lnTo>
                    <a:pt x="44" y="700"/>
                  </a:lnTo>
                  <a:lnTo>
                    <a:pt x="43" y="700"/>
                  </a:lnTo>
                  <a:lnTo>
                    <a:pt x="43" y="699"/>
                  </a:lnTo>
                  <a:lnTo>
                    <a:pt x="41" y="696"/>
                  </a:lnTo>
                  <a:lnTo>
                    <a:pt x="38" y="694"/>
                  </a:lnTo>
                  <a:lnTo>
                    <a:pt x="38" y="693"/>
                  </a:lnTo>
                  <a:lnTo>
                    <a:pt x="37" y="693"/>
                  </a:lnTo>
                  <a:lnTo>
                    <a:pt x="37" y="691"/>
                  </a:lnTo>
                  <a:lnTo>
                    <a:pt x="37" y="689"/>
                  </a:lnTo>
                  <a:lnTo>
                    <a:pt x="37" y="688"/>
                  </a:lnTo>
                  <a:lnTo>
                    <a:pt x="37" y="686"/>
                  </a:lnTo>
                  <a:lnTo>
                    <a:pt x="37" y="685"/>
                  </a:lnTo>
                  <a:lnTo>
                    <a:pt x="37" y="683"/>
                  </a:lnTo>
                  <a:lnTo>
                    <a:pt x="35" y="682"/>
                  </a:lnTo>
                  <a:lnTo>
                    <a:pt x="35" y="680"/>
                  </a:lnTo>
                  <a:lnTo>
                    <a:pt x="37" y="679"/>
                  </a:lnTo>
                  <a:lnTo>
                    <a:pt x="37" y="677"/>
                  </a:lnTo>
                  <a:lnTo>
                    <a:pt x="38" y="677"/>
                  </a:lnTo>
                  <a:lnTo>
                    <a:pt x="38" y="676"/>
                  </a:lnTo>
                  <a:lnTo>
                    <a:pt x="37" y="676"/>
                  </a:lnTo>
                  <a:lnTo>
                    <a:pt x="37" y="673"/>
                  </a:lnTo>
                  <a:lnTo>
                    <a:pt x="37" y="671"/>
                  </a:lnTo>
                  <a:lnTo>
                    <a:pt x="35" y="670"/>
                  </a:lnTo>
                  <a:lnTo>
                    <a:pt x="34" y="668"/>
                  </a:lnTo>
                  <a:lnTo>
                    <a:pt x="32" y="668"/>
                  </a:lnTo>
                  <a:lnTo>
                    <a:pt x="31" y="668"/>
                  </a:lnTo>
                  <a:lnTo>
                    <a:pt x="31" y="667"/>
                  </a:lnTo>
                  <a:lnTo>
                    <a:pt x="29" y="665"/>
                  </a:lnTo>
                  <a:lnTo>
                    <a:pt x="28" y="664"/>
                  </a:lnTo>
                  <a:lnTo>
                    <a:pt x="29" y="662"/>
                  </a:lnTo>
                  <a:lnTo>
                    <a:pt x="28" y="662"/>
                  </a:lnTo>
                  <a:lnTo>
                    <a:pt x="28" y="661"/>
                  </a:lnTo>
                  <a:lnTo>
                    <a:pt x="26" y="659"/>
                  </a:lnTo>
                  <a:lnTo>
                    <a:pt x="25" y="658"/>
                  </a:lnTo>
                  <a:lnTo>
                    <a:pt x="25" y="656"/>
                  </a:lnTo>
                  <a:lnTo>
                    <a:pt x="25" y="655"/>
                  </a:lnTo>
                  <a:lnTo>
                    <a:pt x="25" y="652"/>
                  </a:lnTo>
                  <a:lnTo>
                    <a:pt x="25" y="650"/>
                  </a:lnTo>
                  <a:lnTo>
                    <a:pt x="23" y="649"/>
                  </a:lnTo>
                  <a:lnTo>
                    <a:pt x="23" y="647"/>
                  </a:lnTo>
                  <a:lnTo>
                    <a:pt x="21" y="647"/>
                  </a:lnTo>
                  <a:lnTo>
                    <a:pt x="20" y="647"/>
                  </a:lnTo>
                  <a:lnTo>
                    <a:pt x="18" y="646"/>
                  </a:lnTo>
                  <a:lnTo>
                    <a:pt x="17" y="646"/>
                  </a:lnTo>
                  <a:lnTo>
                    <a:pt x="15" y="646"/>
                  </a:lnTo>
                  <a:lnTo>
                    <a:pt x="15" y="644"/>
                  </a:lnTo>
                  <a:lnTo>
                    <a:pt x="12" y="644"/>
                  </a:lnTo>
                  <a:lnTo>
                    <a:pt x="12" y="643"/>
                  </a:lnTo>
                  <a:lnTo>
                    <a:pt x="11" y="641"/>
                  </a:lnTo>
                  <a:lnTo>
                    <a:pt x="11" y="640"/>
                  </a:lnTo>
                  <a:lnTo>
                    <a:pt x="9" y="638"/>
                  </a:lnTo>
                  <a:lnTo>
                    <a:pt x="8" y="636"/>
                  </a:lnTo>
                  <a:lnTo>
                    <a:pt x="9" y="635"/>
                  </a:lnTo>
                  <a:lnTo>
                    <a:pt x="9" y="633"/>
                  </a:lnTo>
                  <a:lnTo>
                    <a:pt x="9" y="630"/>
                  </a:lnTo>
                  <a:lnTo>
                    <a:pt x="9" y="629"/>
                  </a:lnTo>
                  <a:lnTo>
                    <a:pt x="9" y="627"/>
                  </a:lnTo>
                  <a:lnTo>
                    <a:pt x="8" y="626"/>
                  </a:lnTo>
                  <a:lnTo>
                    <a:pt x="8" y="624"/>
                  </a:lnTo>
                  <a:lnTo>
                    <a:pt x="8" y="623"/>
                  </a:lnTo>
                  <a:lnTo>
                    <a:pt x="6" y="623"/>
                  </a:lnTo>
                  <a:lnTo>
                    <a:pt x="6" y="621"/>
                  </a:lnTo>
                  <a:lnTo>
                    <a:pt x="8" y="620"/>
                  </a:lnTo>
                  <a:lnTo>
                    <a:pt x="6" y="618"/>
                  </a:lnTo>
                  <a:lnTo>
                    <a:pt x="6" y="617"/>
                  </a:lnTo>
                  <a:lnTo>
                    <a:pt x="8" y="617"/>
                  </a:lnTo>
                  <a:lnTo>
                    <a:pt x="8" y="615"/>
                  </a:lnTo>
                  <a:lnTo>
                    <a:pt x="8" y="614"/>
                  </a:lnTo>
                  <a:lnTo>
                    <a:pt x="8" y="612"/>
                  </a:lnTo>
                  <a:lnTo>
                    <a:pt x="9" y="611"/>
                  </a:lnTo>
                  <a:lnTo>
                    <a:pt x="11" y="609"/>
                  </a:lnTo>
                  <a:lnTo>
                    <a:pt x="9" y="608"/>
                  </a:lnTo>
                  <a:lnTo>
                    <a:pt x="8" y="608"/>
                  </a:lnTo>
                  <a:lnTo>
                    <a:pt x="6" y="606"/>
                  </a:lnTo>
                  <a:lnTo>
                    <a:pt x="8" y="605"/>
                  </a:lnTo>
                  <a:lnTo>
                    <a:pt x="8" y="603"/>
                  </a:lnTo>
                  <a:lnTo>
                    <a:pt x="8" y="602"/>
                  </a:lnTo>
                  <a:lnTo>
                    <a:pt x="9" y="602"/>
                  </a:lnTo>
                  <a:lnTo>
                    <a:pt x="9" y="600"/>
                  </a:lnTo>
                  <a:lnTo>
                    <a:pt x="11" y="602"/>
                  </a:lnTo>
                  <a:lnTo>
                    <a:pt x="12" y="600"/>
                  </a:lnTo>
                  <a:lnTo>
                    <a:pt x="14" y="600"/>
                  </a:lnTo>
                  <a:lnTo>
                    <a:pt x="15" y="600"/>
                  </a:lnTo>
                  <a:lnTo>
                    <a:pt x="15" y="599"/>
                  </a:lnTo>
                  <a:lnTo>
                    <a:pt x="15" y="597"/>
                  </a:lnTo>
                  <a:lnTo>
                    <a:pt x="17" y="596"/>
                  </a:lnTo>
                  <a:lnTo>
                    <a:pt x="17" y="594"/>
                  </a:lnTo>
                  <a:lnTo>
                    <a:pt x="18" y="594"/>
                  </a:lnTo>
                  <a:lnTo>
                    <a:pt x="18" y="593"/>
                  </a:lnTo>
                  <a:lnTo>
                    <a:pt x="21" y="591"/>
                  </a:lnTo>
                  <a:lnTo>
                    <a:pt x="23" y="591"/>
                  </a:lnTo>
                  <a:lnTo>
                    <a:pt x="25" y="591"/>
                  </a:lnTo>
                  <a:lnTo>
                    <a:pt x="25" y="590"/>
                  </a:lnTo>
                  <a:lnTo>
                    <a:pt x="25" y="588"/>
                  </a:lnTo>
                  <a:lnTo>
                    <a:pt x="26" y="588"/>
                  </a:lnTo>
                  <a:lnTo>
                    <a:pt x="26" y="587"/>
                  </a:lnTo>
                  <a:lnTo>
                    <a:pt x="26" y="585"/>
                  </a:lnTo>
                  <a:lnTo>
                    <a:pt x="28" y="585"/>
                  </a:lnTo>
                  <a:lnTo>
                    <a:pt x="29" y="582"/>
                  </a:lnTo>
                  <a:lnTo>
                    <a:pt x="29" y="580"/>
                  </a:lnTo>
                  <a:lnTo>
                    <a:pt x="29" y="577"/>
                  </a:lnTo>
                  <a:lnTo>
                    <a:pt x="29" y="576"/>
                  </a:lnTo>
                  <a:lnTo>
                    <a:pt x="28" y="573"/>
                  </a:lnTo>
                  <a:lnTo>
                    <a:pt x="26" y="571"/>
                  </a:lnTo>
                  <a:lnTo>
                    <a:pt x="26" y="570"/>
                  </a:lnTo>
                  <a:lnTo>
                    <a:pt x="25" y="570"/>
                  </a:lnTo>
                  <a:lnTo>
                    <a:pt x="17" y="567"/>
                  </a:lnTo>
                  <a:lnTo>
                    <a:pt x="18" y="564"/>
                  </a:lnTo>
                  <a:lnTo>
                    <a:pt x="18" y="562"/>
                  </a:lnTo>
                  <a:lnTo>
                    <a:pt x="18" y="561"/>
                  </a:lnTo>
                  <a:lnTo>
                    <a:pt x="17" y="559"/>
                  </a:lnTo>
                  <a:lnTo>
                    <a:pt x="17" y="558"/>
                  </a:lnTo>
                  <a:lnTo>
                    <a:pt x="18" y="558"/>
                  </a:lnTo>
                  <a:lnTo>
                    <a:pt x="18" y="556"/>
                  </a:lnTo>
                  <a:lnTo>
                    <a:pt x="20" y="553"/>
                  </a:lnTo>
                  <a:lnTo>
                    <a:pt x="23" y="553"/>
                  </a:lnTo>
                  <a:lnTo>
                    <a:pt x="23" y="552"/>
                  </a:lnTo>
                  <a:lnTo>
                    <a:pt x="26" y="550"/>
                  </a:lnTo>
                  <a:lnTo>
                    <a:pt x="28" y="550"/>
                  </a:lnTo>
                  <a:lnTo>
                    <a:pt x="28" y="549"/>
                  </a:lnTo>
                  <a:lnTo>
                    <a:pt x="29" y="549"/>
                  </a:lnTo>
                  <a:lnTo>
                    <a:pt x="28" y="549"/>
                  </a:lnTo>
                  <a:lnTo>
                    <a:pt x="28" y="547"/>
                  </a:lnTo>
                  <a:lnTo>
                    <a:pt x="26" y="546"/>
                  </a:lnTo>
                  <a:lnTo>
                    <a:pt x="23" y="549"/>
                  </a:lnTo>
                  <a:lnTo>
                    <a:pt x="23" y="547"/>
                  </a:lnTo>
                  <a:lnTo>
                    <a:pt x="21" y="549"/>
                  </a:lnTo>
                  <a:lnTo>
                    <a:pt x="20" y="549"/>
                  </a:lnTo>
                  <a:lnTo>
                    <a:pt x="18" y="549"/>
                  </a:lnTo>
                  <a:lnTo>
                    <a:pt x="18" y="546"/>
                  </a:lnTo>
                  <a:lnTo>
                    <a:pt x="18" y="544"/>
                  </a:lnTo>
                  <a:lnTo>
                    <a:pt x="17" y="544"/>
                  </a:lnTo>
                  <a:lnTo>
                    <a:pt x="17" y="543"/>
                  </a:lnTo>
                  <a:lnTo>
                    <a:pt x="15" y="544"/>
                  </a:lnTo>
                  <a:lnTo>
                    <a:pt x="14" y="543"/>
                  </a:lnTo>
                  <a:lnTo>
                    <a:pt x="14" y="540"/>
                  </a:lnTo>
                  <a:lnTo>
                    <a:pt x="12" y="540"/>
                  </a:lnTo>
                  <a:lnTo>
                    <a:pt x="11" y="540"/>
                  </a:lnTo>
                  <a:lnTo>
                    <a:pt x="9" y="540"/>
                  </a:lnTo>
                  <a:lnTo>
                    <a:pt x="8" y="540"/>
                  </a:lnTo>
                  <a:lnTo>
                    <a:pt x="8" y="538"/>
                  </a:lnTo>
                  <a:lnTo>
                    <a:pt x="8" y="537"/>
                  </a:lnTo>
                  <a:lnTo>
                    <a:pt x="6" y="534"/>
                  </a:lnTo>
                  <a:lnTo>
                    <a:pt x="3" y="530"/>
                  </a:lnTo>
                  <a:lnTo>
                    <a:pt x="2" y="529"/>
                  </a:lnTo>
                  <a:lnTo>
                    <a:pt x="0" y="526"/>
                  </a:lnTo>
                  <a:lnTo>
                    <a:pt x="3" y="524"/>
                  </a:lnTo>
                  <a:lnTo>
                    <a:pt x="5" y="524"/>
                  </a:lnTo>
                  <a:lnTo>
                    <a:pt x="3" y="523"/>
                  </a:lnTo>
                  <a:lnTo>
                    <a:pt x="5" y="523"/>
                  </a:lnTo>
                  <a:lnTo>
                    <a:pt x="6" y="523"/>
                  </a:lnTo>
                  <a:lnTo>
                    <a:pt x="9" y="523"/>
                  </a:lnTo>
                  <a:lnTo>
                    <a:pt x="9" y="521"/>
                  </a:lnTo>
                  <a:lnTo>
                    <a:pt x="11" y="521"/>
                  </a:lnTo>
                  <a:lnTo>
                    <a:pt x="11" y="523"/>
                  </a:lnTo>
                  <a:lnTo>
                    <a:pt x="12" y="523"/>
                  </a:lnTo>
                  <a:lnTo>
                    <a:pt x="12" y="524"/>
                  </a:lnTo>
                  <a:lnTo>
                    <a:pt x="14" y="524"/>
                  </a:lnTo>
                  <a:lnTo>
                    <a:pt x="15" y="523"/>
                  </a:lnTo>
                  <a:lnTo>
                    <a:pt x="18" y="523"/>
                  </a:lnTo>
                  <a:lnTo>
                    <a:pt x="20" y="523"/>
                  </a:lnTo>
                  <a:lnTo>
                    <a:pt x="18" y="523"/>
                  </a:lnTo>
                  <a:lnTo>
                    <a:pt x="20" y="521"/>
                  </a:lnTo>
                  <a:lnTo>
                    <a:pt x="21" y="521"/>
                  </a:lnTo>
                  <a:lnTo>
                    <a:pt x="23" y="520"/>
                  </a:lnTo>
                  <a:lnTo>
                    <a:pt x="25" y="520"/>
                  </a:lnTo>
                  <a:lnTo>
                    <a:pt x="23" y="518"/>
                  </a:lnTo>
                  <a:lnTo>
                    <a:pt x="25" y="517"/>
                  </a:lnTo>
                  <a:lnTo>
                    <a:pt x="26" y="517"/>
                  </a:lnTo>
                  <a:lnTo>
                    <a:pt x="28" y="515"/>
                  </a:lnTo>
                  <a:lnTo>
                    <a:pt x="29" y="515"/>
                  </a:lnTo>
                  <a:lnTo>
                    <a:pt x="29" y="514"/>
                  </a:lnTo>
                  <a:lnTo>
                    <a:pt x="29" y="512"/>
                  </a:lnTo>
                  <a:lnTo>
                    <a:pt x="29" y="511"/>
                  </a:lnTo>
                  <a:lnTo>
                    <a:pt x="28" y="511"/>
                  </a:lnTo>
                  <a:lnTo>
                    <a:pt x="26" y="506"/>
                  </a:lnTo>
                  <a:lnTo>
                    <a:pt x="29" y="506"/>
                  </a:lnTo>
                  <a:lnTo>
                    <a:pt x="31" y="505"/>
                  </a:lnTo>
                  <a:lnTo>
                    <a:pt x="32" y="506"/>
                  </a:lnTo>
                  <a:lnTo>
                    <a:pt x="35" y="505"/>
                  </a:lnTo>
                  <a:lnTo>
                    <a:pt x="38" y="503"/>
                  </a:lnTo>
                  <a:lnTo>
                    <a:pt x="41" y="503"/>
                  </a:lnTo>
                  <a:lnTo>
                    <a:pt x="43" y="502"/>
                  </a:lnTo>
                  <a:lnTo>
                    <a:pt x="47" y="502"/>
                  </a:lnTo>
                  <a:lnTo>
                    <a:pt x="49" y="502"/>
                  </a:lnTo>
                  <a:lnTo>
                    <a:pt x="50" y="502"/>
                  </a:lnTo>
                  <a:lnTo>
                    <a:pt x="52" y="503"/>
                  </a:lnTo>
                  <a:lnTo>
                    <a:pt x="55" y="503"/>
                  </a:lnTo>
                  <a:lnTo>
                    <a:pt x="56" y="503"/>
                  </a:lnTo>
                  <a:lnTo>
                    <a:pt x="58" y="503"/>
                  </a:lnTo>
                  <a:lnTo>
                    <a:pt x="59" y="503"/>
                  </a:lnTo>
                  <a:lnTo>
                    <a:pt x="61" y="503"/>
                  </a:lnTo>
                  <a:lnTo>
                    <a:pt x="61" y="505"/>
                  </a:lnTo>
                  <a:lnTo>
                    <a:pt x="62" y="505"/>
                  </a:lnTo>
                  <a:lnTo>
                    <a:pt x="62" y="503"/>
                  </a:lnTo>
                  <a:lnTo>
                    <a:pt x="65" y="502"/>
                  </a:lnTo>
                  <a:lnTo>
                    <a:pt x="67" y="502"/>
                  </a:lnTo>
                  <a:lnTo>
                    <a:pt x="68" y="502"/>
                  </a:lnTo>
                  <a:lnTo>
                    <a:pt x="70" y="502"/>
                  </a:lnTo>
                  <a:lnTo>
                    <a:pt x="73" y="502"/>
                  </a:lnTo>
                  <a:lnTo>
                    <a:pt x="74" y="503"/>
                  </a:lnTo>
                  <a:lnTo>
                    <a:pt x="76" y="502"/>
                  </a:lnTo>
                  <a:lnTo>
                    <a:pt x="77" y="502"/>
                  </a:lnTo>
                  <a:lnTo>
                    <a:pt x="79" y="502"/>
                  </a:lnTo>
                  <a:lnTo>
                    <a:pt x="81" y="502"/>
                  </a:lnTo>
                  <a:lnTo>
                    <a:pt x="82" y="502"/>
                  </a:lnTo>
                  <a:lnTo>
                    <a:pt x="84" y="502"/>
                  </a:lnTo>
                  <a:lnTo>
                    <a:pt x="85" y="502"/>
                  </a:lnTo>
                  <a:lnTo>
                    <a:pt x="87" y="502"/>
                  </a:lnTo>
                  <a:lnTo>
                    <a:pt x="88" y="502"/>
                  </a:lnTo>
                  <a:lnTo>
                    <a:pt x="90" y="500"/>
                  </a:lnTo>
                  <a:lnTo>
                    <a:pt x="91" y="500"/>
                  </a:lnTo>
                  <a:lnTo>
                    <a:pt x="93" y="499"/>
                  </a:lnTo>
                  <a:lnTo>
                    <a:pt x="94" y="497"/>
                  </a:lnTo>
                  <a:lnTo>
                    <a:pt x="96" y="497"/>
                  </a:lnTo>
                  <a:lnTo>
                    <a:pt x="97" y="496"/>
                  </a:lnTo>
                  <a:lnTo>
                    <a:pt x="100" y="496"/>
                  </a:lnTo>
                  <a:lnTo>
                    <a:pt x="103" y="497"/>
                  </a:lnTo>
                  <a:lnTo>
                    <a:pt x="105" y="497"/>
                  </a:lnTo>
                  <a:lnTo>
                    <a:pt x="106" y="496"/>
                  </a:lnTo>
                  <a:lnTo>
                    <a:pt x="109" y="496"/>
                  </a:lnTo>
                  <a:lnTo>
                    <a:pt x="112" y="496"/>
                  </a:lnTo>
                  <a:lnTo>
                    <a:pt x="114" y="496"/>
                  </a:lnTo>
                  <a:lnTo>
                    <a:pt x="115" y="496"/>
                  </a:lnTo>
                  <a:lnTo>
                    <a:pt x="117" y="496"/>
                  </a:lnTo>
                  <a:lnTo>
                    <a:pt x="123" y="497"/>
                  </a:lnTo>
                  <a:lnTo>
                    <a:pt x="123" y="496"/>
                  </a:lnTo>
                  <a:lnTo>
                    <a:pt x="124" y="493"/>
                  </a:lnTo>
                  <a:lnTo>
                    <a:pt x="124" y="491"/>
                  </a:lnTo>
                  <a:lnTo>
                    <a:pt x="126" y="490"/>
                  </a:lnTo>
                  <a:lnTo>
                    <a:pt x="126" y="488"/>
                  </a:lnTo>
                  <a:lnTo>
                    <a:pt x="126" y="487"/>
                  </a:lnTo>
                  <a:lnTo>
                    <a:pt x="124" y="487"/>
                  </a:lnTo>
                  <a:lnTo>
                    <a:pt x="124" y="485"/>
                  </a:lnTo>
                  <a:lnTo>
                    <a:pt x="124" y="482"/>
                  </a:lnTo>
                  <a:lnTo>
                    <a:pt x="123" y="481"/>
                  </a:lnTo>
                  <a:lnTo>
                    <a:pt x="121" y="482"/>
                  </a:lnTo>
                  <a:lnTo>
                    <a:pt x="120" y="481"/>
                  </a:lnTo>
                  <a:lnTo>
                    <a:pt x="118" y="481"/>
                  </a:lnTo>
                  <a:lnTo>
                    <a:pt x="117" y="479"/>
                  </a:lnTo>
                  <a:lnTo>
                    <a:pt x="115" y="479"/>
                  </a:lnTo>
                  <a:lnTo>
                    <a:pt x="115" y="477"/>
                  </a:lnTo>
                  <a:lnTo>
                    <a:pt x="117" y="476"/>
                  </a:lnTo>
                  <a:lnTo>
                    <a:pt x="115" y="474"/>
                  </a:lnTo>
                  <a:lnTo>
                    <a:pt x="117" y="473"/>
                  </a:lnTo>
                  <a:lnTo>
                    <a:pt x="118" y="473"/>
                  </a:lnTo>
                  <a:lnTo>
                    <a:pt x="120" y="473"/>
                  </a:lnTo>
                  <a:lnTo>
                    <a:pt x="121" y="471"/>
                  </a:lnTo>
                  <a:lnTo>
                    <a:pt x="123" y="471"/>
                  </a:lnTo>
                  <a:lnTo>
                    <a:pt x="124" y="471"/>
                  </a:lnTo>
                  <a:lnTo>
                    <a:pt x="126" y="473"/>
                  </a:lnTo>
                  <a:lnTo>
                    <a:pt x="127" y="471"/>
                  </a:lnTo>
                  <a:lnTo>
                    <a:pt x="129" y="470"/>
                  </a:lnTo>
                  <a:lnTo>
                    <a:pt x="130" y="468"/>
                  </a:lnTo>
                  <a:lnTo>
                    <a:pt x="132" y="467"/>
                  </a:lnTo>
                  <a:lnTo>
                    <a:pt x="133" y="467"/>
                  </a:lnTo>
                  <a:lnTo>
                    <a:pt x="135" y="467"/>
                  </a:lnTo>
                  <a:lnTo>
                    <a:pt x="135" y="465"/>
                  </a:lnTo>
                  <a:lnTo>
                    <a:pt x="137" y="465"/>
                  </a:lnTo>
                  <a:lnTo>
                    <a:pt x="137" y="464"/>
                  </a:lnTo>
                  <a:lnTo>
                    <a:pt x="137" y="462"/>
                  </a:lnTo>
                  <a:lnTo>
                    <a:pt x="138" y="462"/>
                  </a:lnTo>
                  <a:lnTo>
                    <a:pt x="138" y="461"/>
                  </a:lnTo>
                  <a:lnTo>
                    <a:pt x="140" y="461"/>
                  </a:lnTo>
                  <a:lnTo>
                    <a:pt x="141" y="461"/>
                  </a:lnTo>
                  <a:lnTo>
                    <a:pt x="141" y="459"/>
                  </a:lnTo>
                  <a:lnTo>
                    <a:pt x="144" y="458"/>
                  </a:lnTo>
                  <a:lnTo>
                    <a:pt x="147" y="458"/>
                  </a:lnTo>
                  <a:lnTo>
                    <a:pt x="147" y="456"/>
                  </a:lnTo>
                  <a:lnTo>
                    <a:pt x="147" y="455"/>
                  </a:lnTo>
                  <a:lnTo>
                    <a:pt x="147" y="453"/>
                  </a:lnTo>
                  <a:lnTo>
                    <a:pt x="147" y="452"/>
                  </a:lnTo>
                  <a:lnTo>
                    <a:pt x="149" y="450"/>
                  </a:lnTo>
                  <a:lnTo>
                    <a:pt x="150" y="449"/>
                  </a:lnTo>
                  <a:lnTo>
                    <a:pt x="152" y="449"/>
                  </a:lnTo>
                  <a:lnTo>
                    <a:pt x="152" y="447"/>
                  </a:lnTo>
                  <a:lnTo>
                    <a:pt x="150" y="447"/>
                  </a:lnTo>
                  <a:lnTo>
                    <a:pt x="150" y="446"/>
                  </a:lnTo>
                  <a:lnTo>
                    <a:pt x="149" y="444"/>
                  </a:lnTo>
                  <a:lnTo>
                    <a:pt x="150" y="444"/>
                  </a:lnTo>
                  <a:lnTo>
                    <a:pt x="152" y="443"/>
                  </a:lnTo>
                  <a:lnTo>
                    <a:pt x="152" y="441"/>
                  </a:lnTo>
                  <a:lnTo>
                    <a:pt x="150" y="440"/>
                  </a:lnTo>
                  <a:lnTo>
                    <a:pt x="150" y="438"/>
                  </a:lnTo>
                  <a:lnTo>
                    <a:pt x="149" y="438"/>
                  </a:lnTo>
                  <a:lnTo>
                    <a:pt x="146" y="440"/>
                  </a:lnTo>
                  <a:lnTo>
                    <a:pt x="144" y="440"/>
                  </a:lnTo>
                  <a:lnTo>
                    <a:pt x="140" y="437"/>
                  </a:lnTo>
                  <a:lnTo>
                    <a:pt x="138" y="435"/>
                  </a:lnTo>
                  <a:lnTo>
                    <a:pt x="137" y="434"/>
                  </a:lnTo>
                  <a:lnTo>
                    <a:pt x="137" y="431"/>
                  </a:lnTo>
                  <a:lnTo>
                    <a:pt x="137" y="428"/>
                  </a:lnTo>
                  <a:lnTo>
                    <a:pt x="137" y="426"/>
                  </a:lnTo>
                  <a:lnTo>
                    <a:pt x="138" y="426"/>
                  </a:lnTo>
                  <a:lnTo>
                    <a:pt x="140" y="424"/>
                  </a:lnTo>
                  <a:lnTo>
                    <a:pt x="138" y="424"/>
                  </a:lnTo>
                  <a:lnTo>
                    <a:pt x="138" y="423"/>
                  </a:lnTo>
                  <a:lnTo>
                    <a:pt x="140" y="423"/>
                  </a:lnTo>
                  <a:lnTo>
                    <a:pt x="140" y="421"/>
                  </a:lnTo>
                  <a:lnTo>
                    <a:pt x="140" y="420"/>
                  </a:lnTo>
                  <a:lnTo>
                    <a:pt x="141" y="420"/>
                  </a:lnTo>
                  <a:lnTo>
                    <a:pt x="143" y="420"/>
                  </a:lnTo>
                  <a:lnTo>
                    <a:pt x="144" y="420"/>
                  </a:lnTo>
                  <a:lnTo>
                    <a:pt x="146" y="418"/>
                  </a:lnTo>
                  <a:lnTo>
                    <a:pt x="146" y="417"/>
                  </a:lnTo>
                  <a:lnTo>
                    <a:pt x="149" y="417"/>
                  </a:lnTo>
                  <a:lnTo>
                    <a:pt x="150" y="417"/>
                  </a:lnTo>
                  <a:lnTo>
                    <a:pt x="152" y="415"/>
                  </a:lnTo>
                  <a:lnTo>
                    <a:pt x="155" y="415"/>
                  </a:lnTo>
                  <a:lnTo>
                    <a:pt x="156" y="412"/>
                  </a:lnTo>
                  <a:lnTo>
                    <a:pt x="158" y="411"/>
                  </a:lnTo>
                  <a:lnTo>
                    <a:pt x="158" y="409"/>
                  </a:lnTo>
                  <a:lnTo>
                    <a:pt x="156" y="408"/>
                  </a:lnTo>
                  <a:lnTo>
                    <a:pt x="156" y="406"/>
                  </a:lnTo>
                  <a:lnTo>
                    <a:pt x="156" y="405"/>
                  </a:lnTo>
                  <a:lnTo>
                    <a:pt x="153" y="403"/>
                  </a:lnTo>
                  <a:lnTo>
                    <a:pt x="150" y="405"/>
                  </a:lnTo>
                  <a:lnTo>
                    <a:pt x="150" y="403"/>
                  </a:lnTo>
                  <a:lnTo>
                    <a:pt x="149" y="402"/>
                  </a:lnTo>
                  <a:lnTo>
                    <a:pt x="147" y="399"/>
                  </a:lnTo>
                  <a:lnTo>
                    <a:pt x="149" y="396"/>
                  </a:lnTo>
                  <a:lnTo>
                    <a:pt x="147" y="394"/>
                  </a:lnTo>
                  <a:lnTo>
                    <a:pt x="147" y="393"/>
                  </a:lnTo>
                  <a:lnTo>
                    <a:pt x="147" y="391"/>
                  </a:lnTo>
                  <a:lnTo>
                    <a:pt x="144" y="390"/>
                  </a:lnTo>
                  <a:lnTo>
                    <a:pt x="143" y="390"/>
                  </a:lnTo>
                  <a:lnTo>
                    <a:pt x="140" y="390"/>
                  </a:lnTo>
                  <a:lnTo>
                    <a:pt x="140" y="388"/>
                  </a:lnTo>
                  <a:lnTo>
                    <a:pt x="138" y="387"/>
                  </a:lnTo>
                  <a:lnTo>
                    <a:pt x="137" y="384"/>
                  </a:lnTo>
                  <a:lnTo>
                    <a:pt x="135" y="382"/>
                  </a:lnTo>
                  <a:lnTo>
                    <a:pt x="135" y="381"/>
                  </a:lnTo>
                  <a:lnTo>
                    <a:pt x="135" y="379"/>
                  </a:lnTo>
                  <a:lnTo>
                    <a:pt x="138" y="378"/>
                  </a:lnTo>
                  <a:lnTo>
                    <a:pt x="140" y="376"/>
                  </a:lnTo>
                  <a:lnTo>
                    <a:pt x="141" y="376"/>
                  </a:lnTo>
                  <a:lnTo>
                    <a:pt x="143" y="375"/>
                  </a:lnTo>
                  <a:lnTo>
                    <a:pt x="141" y="373"/>
                  </a:lnTo>
                  <a:lnTo>
                    <a:pt x="143" y="371"/>
                  </a:lnTo>
                  <a:lnTo>
                    <a:pt x="141" y="370"/>
                  </a:lnTo>
                  <a:lnTo>
                    <a:pt x="140" y="370"/>
                  </a:lnTo>
                  <a:lnTo>
                    <a:pt x="141" y="370"/>
                  </a:lnTo>
                  <a:lnTo>
                    <a:pt x="140" y="368"/>
                  </a:lnTo>
                  <a:lnTo>
                    <a:pt x="138" y="367"/>
                  </a:lnTo>
                  <a:lnTo>
                    <a:pt x="137" y="365"/>
                  </a:lnTo>
                  <a:lnTo>
                    <a:pt x="135" y="362"/>
                  </a:lnTo>
                  <a:lnTo>
                    <a:pt x="133" y="362"/>
                  </a:lnTo>
                  <a:lnTo>
                    <a:pt x="133" y="361"/>
                  </a:lnTo>
                  <a:lnTo>
                    <a:pt x="133" y="362"/>
                  </a:lnTo>
                  <a:lnTo>
                    <a:pt x="132" y="362"/>
                  </a:lnTo>
                  <a:lnTo>
                    <a:pt x="132" y="361"/>
                  </a:lnTo>
                  <a:lnTo>
                    <a:pt x="130" y="362"/>
                  </a:lnTo>
                  <a:lnTo>
                    <a:pt x="130" y="361"/>
                  </a:lnTo>
                  <a:lnTo>
                    <a:pt x="132" y="361"/>
                  </a:lnTo>
                  <a:lnTo>
                    <a:pt x="130" y="358"/>
                  </a:lnTo>
                  <a:lnTo>
                    <a:pt x="129" y="358"/>
                  </a:lnTo>
                  <a:lnTo>
                    <a:pt x="127" y="358"/>
                  </a:lnTo>
                  <a:lnTo>
                    <a:pt x="126" y="358"/>
                  </a:lnTo>
                  <a:lnTo>
                    <a:pt x="126" y="356"/>
                  </a:lnTo>
                  <a:lnTo>
                    <a:pt x="124" y="355"/>
                  </a:lnTo>
                  <a:lnTo>
                    <a:pt x="126" y="355"/>
                  </a:lnTo>
                  <a:lnTo>
                    <a:pt x="127" y="353"/>
                  </a:lnTo>
                  <a:lnTo>
                    <a:pt x="129" y="355"/>
                  </a:lnTo>
                  <a:lnTo>
                    <a:pt x="130" y="355"/>
                  </a:lnTo>
                  <a:lnTo>
                    <a:pt x="132" y="353"/>
                  </a:lnTo>
                  <a:lnTo>
                    <a:pt x="133" y="353"/>
                  </a:lnTo>
                  <a:lnTo>
                    <a:pt x="135" y="352"/>
                  </a:lnTo>
                  <a:lnTo>
                    <a:pt x="137" y="352"/>
                  </a:lnTo>
                  <a:lnTo>
                    <a:pt x="137" y="353"/>
                  </a:lnTo>
                  <a:lnTo>
                    <a:pt x="138" y="353"/>
                  </a:lnTo>
                  <a:lnTo>
                    <a:pt x="140" y="352"/>
                  </a:lnTo>
                  <a:lnTo>
                    <a:pt x="140" y="353"/>
                  </a:lnTo>
                  <a:lnTo>
                    <a:pt x="141" y="353"/>
                  </a:lnTo>
                  <a:lnTo>
                    <a:pt x="143" y="352"/>
                  </a:lnTo>
                  <a:lnTo>
                    <a:pt x="144" y="352"/>
                  </a:lnTo>
                  <a:lnTo>
                    <a:pt x="144" y="350"/>
                  </a:lnTo>
                  <a:lnTo>
                    <a:pt x="146" y="350"/>
                  </a:lnTo>
                  <a:lnTo>
                    <a:pt x="147" y="350"/>
                  </a:lnTo>
                  <a:lnTo>
                    <a:pt x="147" y="349"/>
                  </a:lnTo>
                  <a:lnTo>
                    <a:pt x="149" y="346"/>
                  </a:lnTo>
                  <a:lnTo>
                    <a:pt x="149" y="349"/>
                  </a:lnTo>
                  <a:lnTo>
                    <a:pt x="150" y="347"/>
                  </a:lnTo>
                  <a:lnTo>
                    <a:pt x="152" y="346"/>
                  </a:lnTo>
                  <a:lnTo>
                    <a:pt x="150" y="344"/>
                  </a:lnTo>
                  <a:lnTo>
                    <a:pt x="150" y="340"/>
                  </a:lnTo>
                  <a:lnTo>
                    <a:pt x="152" y="340"/>
                  </a:lnTo>
                  <a:lnTo>
                    <a:pt x="153" y="338"/>
                  </a:lnTo>
                  <a:lnTo>
                    <a:pt x="152" y="338"/>
                  </a:lnTo>
                  <a:lnTo>
                    <a:pt x="150" y="337"/>
                  </a:lnTo>
                  <a:lnTo>
                    <a:pt x="150" y="338"/>
                  </a:lnTo>
                  <a:lnTo>
                    <a:pt x="149" y="338"/>
                  </a:lnTo>
                  <a:lnTo>
                    <a:pt x="150" y="337"/>
                  </a:lnTo>
                  <a:lnTo>
                    <a:pt x="147" y="335"/>
                  </a:lnTo>
                  <a:lnTo>
                    <a:pt x="146" y="335"/>
                  </a:lnTo>
                  <a:lnTo>
                    <a:pt x="146" y="332"/>
                  </a:lnTo>
                  <a:lnTo>
                    <a:pt x="144" y="334"/>
                  </a:lnTo>
                  <a:lnTo>
                    <a:pt x="144" y="332"/>
                  </a:lnTo>
                  <a:lnTo>
                    <a:pt x="141" y="331"/>
                  </a:lnTo>
                  <a:lnTo>
                    <a:pt x="143" y="332"/>
                  </a:lnTo>
                  <a:lnTo>
                    <a:pt x="141" y="334"/>
                  </a:lnTo>
                  <a:lnTo>
                    <a:pt x="140" y="331"/>
                  </a:lnTo>
                  <a:lnTo>
                    <a:pt x="138" y="331"/>
                  </a:lnTo>
                  <a:lnTo>
                    <a:pt x="137" y="329"/>
                  </a:lnTo>
                  <a:lnTo>
                    <a:pt x="135" y="331"/>
                  </a:lnTo>
                  <a:lnTo>
                    <a:pt x="135" y="332"/>
                  </a:lnTo>
                  <a:lnTo>
                    <a:pt x="133" y="332"/>
                  </a:lnTo>
                  <a:lnTo>
                    <a:pt x="133" y="331"/>
                  </a:lnTo>
                  <a:lnTo>
                    <a:pt x="135" y="329"/>
                  </a:lnTo>
                  <a:lnTo>
                    <a:pt x="135" y="328"/>
                  </a:lnTo>
                  <a:lnTo>
                    <a:pt x="135" y="326"/>
                  </a:lnTo>
                  <a:lnTo>
                    <a:pt x="133" y="325"/>
                  </a:lnTo>
                  <a:lnTo>
                    <a:pt x="132" y="323"/>
                  </a:lnTo>
                  <a:lnTo>
                    <a:pt x="130" y="322"/>
                  </a:lnTo>
                  <a:lnTo>
                    <a:pt x="129" y="320"/>
                  </a:lnTo>
                  <a:lnTo>
                    <a:pt x="127" y="320"/>
                  </a:lnTo>
                  <a:lnTo>
                    <a:pt x="126" y="318"/>
                  </a:lnTo>
                  <a:lnTo>
                    <a:pt x="127" y="318"/>
                  </a:lnTo>
                  <a:lnTo>
                    <a:pt x="126" y="317"/>
                  </a:lnTo>
                  <a:lnTo>
                    <a:pt x="126" y="315"/>
                  </a:lnTo>
                  <a:lnTo>
                    <a:pt x="124" y="315"/>
                  </a:lnTo>
                  <a:lnTo>
                    <a:pt x="123" y="314"/>
                  </a:lnTo>
                  <a:lnTo>
                    <a:pt x="121" y="311"/>
                  </a:lnTo>
                  <a:lnTo>
                    <a:pt x="120" y="311"/>
                  </a:lnTo>
                  <a:lnTo>
                    <a:pt x="118" y="309"/>
                  </a:lnTo>
                  <a:lnTo>
                    <a:pt x="117" y="309"/>
                  </a:lnTo>
                  <a:lnTo>
                    <a:pt x="117" y="308"/>
                  </a:lnTo>
                  <a:lnTo>
                    <a:pt x="115" y="305"/>
                  </a:lnTo>
                  <a:lnTo>
                    <a:pt x="115" y="303"/>
                  </a:lnTo>
                  <a:lnTo>
                    <a:pt x="114" y="303"/>
                  </a:lnTo>
                  <a:lnTo>
                    <a:pt x="114" y="302"/>
                  </a:lnTo>
                  <a:lnTo>
                    <a:pt x="112" y="299"/>
                  </a:lnTo>
                  <a:lnTo>
                    <a:pt x="108" y="296"/>
                  </a:lnTo>
                  <a:lnTo>
                    <a:pt x="109" y="294"/>
                  </a:lnTo>
                  <a:lnTo>
                    <a:pt x="108" y="288"/>
                  </a:lnTo>
                  <a:lnTo>
                    <a:pt x="109" y="288"/>
                  </a:lnTo>
                  <a:lnTo>
                    <a:pt x="111" y="288"/>
                  </a:lnTo>
                  <a:lnTo>
                    <a:pt x="111" y="287"/>
                  </a:lnTo>
                  <a:lnTo>
                    <a:pt x="111" y="285"/>
                  </a:lnTo>
                  <a:lnTo>
                    <a:pt x="111" y="284"/>
                  </a:lnTo>
                  <a:lnTo>
                    <a:pt x="111" y="281"/>
                  </a:lnTo>
                  <a:lnTo>
                    <a:pt x="112" y="279"/>
                  </a:lnTo>
                  <a:lnTo>
                    <a:pt x="114" y="279"/>
                  </a:lnTo>
                  <a:lnTo>
                    <a:pt x="115" y="278"/>
                  </a:lnTo>
                  <a:lnTo>
                    <a:pt x="118" y="276"/>
                  </a:lnTo>
                  <a:lnTo>
                    <a:pt x="120" y="276"/>
                  </a:lnTo>
                  <a:lnTo>
                    <a:pt x="121" y="278"/>
                  </a:lnTo>
                  <a:lnTo>
                    <a:pt x="123" y="278"/>
                  </a:lnTo>
                  <a:lnTo>
                    <a:pt x="126" y="278"/>
                  </a:lnTo>
                  <a:lnTo>
                    <a:pt x="127" y="278"/>
                  </a:lnTo>
                  <a:lnTo>
                    <a:pt x="129" y="278"/>
                  </a:lnTo>
                  <a:lnTo>
                    <a:pt x="130" y="278"/>
                  </a:lnTo>
                  <a:lnTo>
                    <a:pt x="129" y="276"/>
                  </a:lnTo>
                  <a:lnTo>
                    <a:pt x="127" y="273"/>
                  </a:lnTo>
                  <a:lnTo>
                    <a:pt x="124" y="272"/>
                  </a:lnTo>
                  <a:lnTo>
                    <a:pt x="123" y="269"/>
                  </a:lnTo>
                  <a:lnTo>
                    <a:pt x="121" y="267"/>
                  </a:lnTo>
                  <a:lnTo>
                    <a:pt x="120" y="264"/>
                  </a:lnTo>
                  <a:lnTo>
                    <a:pt x="117" y="261"/>
                  </a:lnTo>
                  <a:lnTo>
                    <a:pt x="115" y="259"/>
                  </a:lnTo>
                  <a:lnTo>
                    <a:pt x="114" y="256"/>
                  </a:lnTo>
                  <a:lnTo>
                    <a:pt x="114" y="255"/>
                  </a:lnTo>
                  <a:lnTo>
                    <a:pt x="112" y="253"/>
                  </a:lnTo>
                  <a:lnTo>
                    <a:pt x="109" y="249"/>
                  </a:lnTo>
                  <a:lnTo>
                    <a:pt x="109" y="246"/>
                  </a:lnTo>
                  <a:lnTo>
                    <a:pt x="109" y="244"/>
                  </a:lnTo>
                  <a:lnTo>
                    <a:pt x="108" y="244"/>
                  </a:lnTo>
                  <a:lnTo>
                    <a:pt x="108" y="243"/>
                  </a:lnTo>
                  <a:lnTo>
                    <a:pt x="109" y="241"/>
                  </a:lnTo>
                  <a:lnTo>
                    <a:pt x="109" y="240"/>
                  </a:lnTo>
                  <a:lnTo>
                    <a:pt x="109" y="238"/>
                  </a:lnTo>
                  <a:lnTo>
                    <a:pt x="109" y="237"/>
                  </a:lnTo>
                  <a:lnTo>
                    <a:pt x="109" y="235"/>
                  </a:lnTo>
                  <a:lnTo>
                    <a:pt x="111" y="235"/>
                  </a:lnTo>
                  <a:lnTo>
                    <a:pt x="109" y="234"/>
                  </a:lnTo>
                  <a:lnTo>
                    <a:pt x="108" y="232"/>
                  </a:lnTo>
                  <a:lnTo>
                    <a:pt x="111" y="231"/>
                  </a:lnTo>
                  <a:lnTo>
                    <a:pt x="112" y="231"/>
                  </a:lnTo>
                  <a:lnTo>
                    <a:pt x="114" y="229"/>
                  </a:lnTo>
                  <a:lnTo>
                    <a:pt x="114" y="226"/>
                  </a:lnTo>
                  <a:lnTo>
                    <a:pt x="115" y="226"/>
                  </a:lnTo>
                  <a:lnTo>
                    <a:pt x="118" y="225"/>
                  </a:lnTo>
                  <a:lnTo>
                    <a:pt x="118" y="223"/>
                  </a:lnTo>
                  <a:lnTo>
                    <a:pt x="118" y="222"/>
                  </a:lnTo>
                  <a:lnTo>
                    <a:pt x="120" y="220"/>
                  </a:lnTo>
                  <a:lnTo>
                    <a:pt x="120" y="219"/>
                  </a:lnTo>
                  <a:lnTo>
                    <a:pt x="120" y="214"/>
                  </a:lnTo>
                  <a:lnTo>
                    <a:pt x="118" y="214"/>
                  </a:lnTo>
                  <a:lnTo>
                    <a:pt x="117" y="214"/>
                  </a:lnTo>
                  <a:lnTo>
                    <a:pt x="115" y="214"/>
                  </a:lnTo>
                  <a:lnTo>
                    <a:pt x="114" y="214"/>
                  </a:lnTo>
                  <a:lnTo>
                    <a:pt x="109" y="217"/>
                  </a:lnTo>
                  <a:lnTo>
                    <a:pt x="109" y="220"/>
                  </a:lnTo>
                  <a:lnTo>
                    <a:pt x="108" y="220"/>
                  </a:lnTo>
                  <a:lnTo>
                    <a:pt x="105" y="222"/>
                  </a:lnTo>
                  <a:lnTo>
                    <a:pt x="105" y="223"/>
                  </a:lnTo>
                  <a:lnTo>
                    <a:pt x="103" y="222"/>
                  </a:lnTo>
                  <a:lnTo>
                    <a:pt x="103" y="220"/>
                  </a:lnTo>
                  <a:lnTo>
                    <a:pt x="102" y="219"/>
                  </a:lnTo>
                  <a:lnTo>
                    <a:pt x="100" y="219"/>
                  </a:lnTo>
                  <a:lnTo>
                    <a:pt x="100" y="217"/>
                  </a:lnTo>
                  <a:lnTo>
                    <a:pt x="100" y="216"/>
                  </a:lnTo>
                  <a:lnTo>
                    <a:pt x="99" y="214"/>
                  </a:lnTo>
                  <a:lnTo>
                    <a:pt x="97" y="214"/>
                  </a:lnTo>
                  <a:lnTo>
                    <a:pt x="97" y="212"/>
                  </a:lnTo>
                  <a:lnTo>
                    <a:pt x="97" y="209"/>
                  </a:lnTo>
                  <a:lnTo>
                    <a:pt x="96" y="208"/>
                  </a:lnTo>
                  <a:lnTo>
                    <a:pt x="96" y="206"/>
                  </a:lnTo>
                  <a:lnTo>
                    <a:pt x="94" y="206"/>
                  </a:lnTo>
                  <a:lnTo>
                    <a:pt x="94" y="205"/>
                  </a:lnTo>
                  <a:lnTo>
                    <a:pt x="93" y="203"/>
                  </a:lnTo>
                  <a:lnTo>
                    <a:pt x="91" y="202"/>
                  </a:lnTo>
                  <a:lnTo>
                    <a:pt x="90" y="200"/>
                  </a:lnTo>
                  <a:lnTo>
                    <a:pt x="90" y="199"/>
                  </a:lnTo>
                  <a:lnTo>
                    <a:pt x="90" y="197"/>
                  </a:lnTo>
                  <a:lnTo>
                    <a:pt x="88" y="197"/>
                  </a:lnTo>
                  <a:lnTo>
                    <a:pt x="88" y="196"/>
                  </a:lnTo>
                  <a:lnTo>
                    <a:pt x="88" y="194"/>
                  </a:lnTo>
                  <a:lnTo>
                    <a:pt x="87" y="194"/>
                  </a:lnTo>
                  <a:lnTo>
                    <a:pt x="87" y="193"/>
                  </a:lnTo>
                  <a:lnTo>
                    <a:pt x="85" y="193"/>
                  </a:lnTo>
                  <a:lnTo>
                    <a:pt x="85" y="191"/>
                  </a:lnTo>
                  <a:lnTo>
                    <a:pt x="84" y="190"/>
                  </a:lnTo>
                  <a:lnTo>
                    <a:pt x="82" y="188"/>
                  </a:lnTo>
                  <a:lnTo>
                    <a:pt x="81" y="187"/>
                  </a:lnTo>
                  <a:lnTo>
                    <a:pt x="81" y="185"/>
                  </a:lnTo>
                  <a:lnTo>
                    <a:pt x="79" y="184"/>
                  </a:lnTo>
                  <a:lnTo>
                    <a:pt x="79" y="182"/>
                  </a:lnTo>
                  <a:lnTo>
                    <a:pt x="77" y="182"/>
                  </a:lnTo>
                  <a:lnTo>
                    <a:pt x="77" y="181"/>
                  </a:lnTo>
                  <a:lnTo>
                    <a:pt x="76" y="181"/>
                  </a:lnTo>
                  <a:lnTo>
                    <a:pt x="76" y="179"/>
                  </a:lnTo>
                  <a:lnTo>
                    <a:pt x="76" y="178"/>
                  </a:lnTo>
                  <a:lnTo>
                    <a:pt x="74" y="178"/>
                  </a:lnTo>
                  <a:lnTo>
                    <a:pt x="74" y="176"/>
                  </a:lnTo>
                  <a:lnTo>
                    <a:pt x="76" y="175"/>
                  </a:lnTo>
                  <a:lnTo>
                    <a:pt x="76" y="173"/>
                  </a:lnTo>
                  <a:lnTo>
                    <a:pt x="74" y="173"/>
                  </a:lnTo>
                  <a:lnTo>
                    <a:pt x="74" y="172"/>
                  </a:lnTo>
                  <a:lnTo>
                    <a:pt x="73" y="170"/>
                  </a:lnTo>
                  <a:lnTo>
                    <a:pt x="71" y="169"/>
                  </a:lnTo>
                  <a:lnTo>
                    <a:pt x="70" y="170"/>
                  </a:lnTo>
                  <a:lnTo>
                    <a:pt x="68" y="170"/>
                  </a:lnTo>
                  <a:lnTo>
                    <a:pt x="67" y="170"/>
                  </a:lnTo>
                  <a:lnTo>
                    <a:pt x="65" y="172"/>
                  </a:lnTo>
                  <a:lnTo>
                    <a:pt x="64" y="172"/>
                  </a:lnTo>
                  <a:lnTo>
                    <a:pt x="62" y="166"/>
                  </a:lnTo>
                  <a:lnTo>
                    <a:pt x="62" y="164"/>
                  </a:lnTo>
                  <a:lnTo>
                    <a:pt x="61" y="163"/>
                  </a:lnTo>
                  <a:lnTo>
                    <a:pt x="61" y="161"/>
                  </a:lnTo>
                  <a:lnTo>
                    <a:pt x="61" y="159"/>
                  </a:lnTo>
                  <a:lnTo>
                    <a:pt x="61" y="158"/>
                  </a:lnTo>
                  <a:lnTo>
                    <a:pt x="61" y="156"/>
                  </a:lnTo>
                  <a:lnTo>
                    <a:pt x="62" y="155"/>
                  </a:lnTo>
                  <a:lnTo>
                    <a:pt x="61" y="152"/>
                  </a:lnTo>
                  <a:lnTo>
                    <a:pt x="58" y="152"/>
                  </a:lnTo>
                  <a:lnTo>
                    <a:pt x="56" y="152"/>
                  </a:lnTo>
                  <a:lnTo>
                    <a:pt x="56" y="150"/>
                  </a:lnTo>
                  <a:lnTo>
                    <a:pt x="56" y="149"/>
                  </a:lnTo>
                  <a:lnTo>
                    <a:pt x="56" y="147"/>
                  </a:lnTo>
                  <a:lnTo>
                    <a:pt x="55" y="144"/>
                  </a:lnTo>
                  <a:lnTo>
                    <a:pt x="53" y="141"/>
                  </a:lnTo>
                  <a:lnTo>
                    <a:pt x="52" y="140"/>
                  </a:lnTo>
                  <a:lnTo>
                    <a:pt x="52" y="138"/>
                  </a:lnTo>
                  <a:lnTo>
                    <a:pt x="50" y="137"/>
                  </a:lnTo>
                  <a:lnTo>
                    <a:pt x="50" y="135"/>
                  </a:lnTo>
                  <a:lnTo>
                    <a:pt x="52" y="131"/>
                  </a:lnTo>
                  <a:lnTo>
                    <a:pt x="52" y="128"/>
                  </a:lnTo>
                  <a:lnTo>
                    <a:pt x="50" y="120"/>
                  </a:lnTo>
                  <a:lnTo>
                    <a:pt x="50" y="119"/>
                  </a:lnTo>
                  <a:lnTo>
                    <a:pt x="53" y="117"/>
                  </a:lnTo>
                  <a:lnTo>
                    <a:pt x="53" y="116"/>
                  </a:lnTo>
                  <a:lnTo>
                    <a:pt x="53" y="114"/>
                  </a:lnTo>
                  <a:lnTo>
                    <a:pt x="52" y="114"/>
                  </a:lnTo>
                  <a:lnTo>
                    <a:pt x="53" y="113"/>
                  </a:lnTo>
                  <a:lnTo>
                    <a:pt x="55" y="113"/>
                  </a:lnTo>
                  <a:lnTo>
                    <a:pt x="52" y="108"/>
                  </a:lnTo>
                  <a:lnTo>
                    <a:pt x="53" y="108"/>
                  </a:lnTo>
                  <a:lnTo>
                    <a:pt x="55" y="108"/>
                  </a:lnTo>
                  <a:lnTo>
                    <a:pt x="62" y="106"/>
                  </a:lnTo>
                  <a:lnTo>
                    <a:pt x="62" y="103"/>
                  </a:lnTo>
                  <a:lnTo>
                    <a:pt x="65" y="105"/>
                  </a:lnTo>
                  <a:lnTo>
                    <a:pt x="70" y="105"/>
                  </a:lnTo>
                  <a:lnTo>
                    <a:pt x="71" y="105"/>
                  </a:lnTo>
                  <a:lnTo>
                    <a:pt x="73" y="105"/>
                  </a:lnTo>
                  <a:lnTo>
                    <a:pt x="74" y="103"/>
                  </a:lnTo>
                  <a:lnTo>
                    <a:pt x="76" y="102"/>
                  </a:lnTo>
                  <a:lnTo>
                    <a:pt x="77" y="102"/>
                  </a:lnTo>
                  <a:lnTo>
                    <a:pt x="79" y="102"/>
                  </a:lnTo>
                  <a:lnTo>
                    <a:pt x="81" y="102"/>
                  </a:lnTo>
                  <a:lnTo>
                    <a:pt x="82" y="100"/>
                  </a:lnTo>
                  <a:lnTo>
                    <a:pt x="84" y="100"/>
                  </a:lnTo>
                  <a:lnTo>
                    <a:pt x="85" y="102"/>
                  </a:lnTo>
                  <a:lnTo>
                    <a:pt x="85" y="103"/>
                  </a:lnTo>
                  <a:lnTo>
                    <a:pt x="87" y="103"/>
                  </a:lnTo>
                  <a:lnTo>
                    <a:pt x="87" y="105"/>
                  </a:lnTo>
                  <a:lnTo>
                    <a:pt x="88" y="105"/>
                  </a:lnTo>
                  <a:lnTo>
                    <a:pt x="90" y="105"/>
                  </a:lnTo>
                  <a:lnTo>
                    <a:pt x="91" y="103"/>
                  </a:lnTo>
                  <a:lnTo>
                    <a:pt x="91" y="102"/>
                  </a:lnTo>
                  <a:lnTo>
                    <a:pt x="91" y="100"/>
                  </a:lnTo>
                  <a:lnTo>
                    <a:pt x="93" y="100"/>
                  </a:lnTo>
                  <a:lnTo>
                    <a:pt x="94" y="100"/>
                  </a:lnTo>
                  <a:lnTo>
                    <a:pt x="96" y="100"/>
                  </a:lnTo>
                  <a:lnTo>
                    <a:pt x="97" y="100"/>
                  </a:lnTo>
                  <a:lnTo>
                    <a:pt x="99" y="100"/>
                  </a:lnTo>
                  <a:lnTo>
                    <a:pt x="100" y="100"/>
                  </a:lnTo>
                  <a:lnTo>
                    <a:pt x="102" y="100"/>
                  </a:lnTo>
                  <a:lnTo>
                    <a:pt x="103" y="100"/>
                  </a:lnTo>
                  <a:lnTo>
                    <a:pt x="105" y="100"/>
                  </a:lnTo>
                  <a:lnTo>
                    <a:pt x="106" y="100"/>
                  </a:lnTo>
                  <a:lnTo>
                    <a:pt x="106" y="99"/>
                  </a:lnTo>
                  <a:lnTo>
                    <a:pt x="106" y="97"/>
                  </a:lnTo>
                  <a:lnTo>
                    <a:pt x="108" y="97"/>
                  </a:lnTo>
                  <a:lnTo>
                    <a:pt x="108" y="96"/>
                  </a:lnTo>
                  <a:lnTo>
                    <a:pt x="109" y="96"/>
                  </a:lnTo>
                  <a:lnTo>
                    <a:pt x="109" y="94"/>
                  </a:lnTo>
                  <a:lnTo>
                    <a:pt x="111" y="93"/>
                  </a:lnTo>
                  <a:lnTo>
                    <a:pt x="111" y="91"/>
                  </a:lnTo>
                  <a:lnTo>
                    <a:pt x="112" y="91"/>
                  </a:lnTo>
                  <a:lnTo>
                    <a:pt x="112" y="90"/>
                  </a:lnTo>
                  <a:lnTo>
                    <a:pt x="114" y="88"/>
                  </a:lnTo>
                  <a:lnTo>
                    <a:pt x="112" y="88"/>
                  </a:lnTo>
                  <a:lnTo>
                    <a:pt x="114" y="88"/>
                  </a:lnTo>
                  <a:lnTo>
                    <a:pt x="115" y="88"/>
                  </a:lnTo>
                  <a:lnTo>
                    <a:pt x="117" y="88"/>
                  </a:lnTo>
                  <a:lnTo>
                    <a:pt x="117" y="87"/>
                  </a:lnTo>
                  <a:lnTo>
                    <a:pt x="118" y="87"/>
                  </a:lnTo>
                  <a:lnTo>
                    <a:pt x="120" y="84"/>
                  </a:lnTo>
                  <a:lnTo>
                    <a:pt x="120" y="82"/>
                  </a:lnTo>
                  <a:lnTo>
                    <a:pt x="120" y="81"/>
                  </a:lnTo>
                  <a:lnTo>
                    <a:pt x="120" y="79"/>
                  </a:lnTo>
                  <a:lnTo>
                    <a:pt x="120" y="78"/>
                  </a:lnTo>
                  <a:lnTo>
                    <a:pt x="120" y="76"/>
                  </a:lnTo>
                  <a:lnTo>
                    <a:pt x="120" y="75"/>
                  </a:lnTo>
                  <a:lnTo>
                    <a:pt x="121" y="73"/>
                  </a:lnTo>
                  <a:lnTo>
                    <a:pt x="121" y="72"/>
                  </a:lnTo>
                  <a:lnTo>
                    <a:pt x="123" y="72"/>
                  </a:lnTo>
                  <a:lnTo>
                    <a:pt x="124" y="72"/>
                  </a:lnTo>
                  <a:lnTo>
                    <a:pt x="126" y="72"/>
                  </a:lnTo>
                  <a:lnTo>
                    <a:pt x="127" y="72"/>
                  </a:lnTo>
                  <a:lnTo>
                    <a:pt x="130" y="72"/>
                  </a:lnTo>
                  <a:lnTo>
                    <a:pt x="132" y="72"/>
                  </a:lnTo>
                  <a:lnTo>
                    <a:pt x="133" y="72"/>
                  </a:lnTo>
                  <a:lnTo>
                    <a:pt x="133" y="70"/>
                  </a:lnTo>
                  <a:lnTo>
                    <a:pt x="137" y="70"/>
                  </a:lnTo>
                  <a:lnTo>
                    <a:pt x="138" y="70"/>
                  </a:lnTo>
                  <a:lnTo>
                    <a:pt x="140" y="72"/>
                  </a:lnTo>
                  <a:lnTo>
                    <a:pt x="141" y="72"/>
                  </a:lnTo>
                  <a:lnTo>
                    <a:pt x="143" y="72"/>
                  </a:lnTo>
                  <a:lnTo>
                    <a:pt x="144" y="72"/>
                  </a:lnTo>
                  <a:lnTo>
                    <a:pt x="146" y="70"/>
                  </a:lnTo>
                  <a:lnTo>
                    <a:pt x="147" y="70"/>
                  </a:lnTo>
                  <a:lnTo>
                    <a:pt x="149" y="70"/>
                  </a:lnTo>
                  <a:lnTo>
                    <a:pt x="150" y="70"/>
                  </a:lnTo>
                  <a:lnTo>
                    <a:pt x="152" y="70"/>
                  </a:lnTo>
                  <a:lnTo>
                    <a:pt x="152" y="72"/>
                  </a:lnTo>
                  <a:lnTo>
                    <a:pt x="150" y="76"/>
                  </a:lnTo>
                  <a:lnTo>
                    <a:pt x="152" y="78"/>
                  </a:lnTo>
                  <a:lnTo>
                    <a:pt x="155" y="78"/>
                  </a:lnTo>
                  <a:lnTo>
                    <a:pt x="156" y="78"/>
                  </a:lnTo>
                  <a:lnTo>
                    <a:pt x="158" y="78"/>
                  </a:lnTo>
                  <a:lnTo>
                    <a:pt x="164" y="78"/>
                  </a:lnTo>
                  <a:lnTo>
                    <a:pt x="164" y="76"/>
                  </a:lnTo>
                  <a:lnTo>
                    <a:pt x="168" y="75"/>
                  </a:lnTo>
                  <a:lnTo>
                    <a:pt x="170" y="73"/>
                  </a:lnTo>
                  <a:lnTo>
                    <a:pt x="176" y="75"/>
                  </a:lnTo>
                  <a:lnTo>
                    <a:pt x="177" y="75"/>
                  </a:lnTo>
                  <a:lnTo>
                    <a:pt x="179" y="75"/>
                  </a:lnTo>
                  <a:lnTo>
                    <a:pt x="180" y="75"/>
                  </a:lnTo>
                  <a:lnTo>
                    <a:pt x="182" y="75"/>
                  </a:lnTo>
                  <a:lnTo>
                    <a:pt x="189" y="76"/>
                  </a:lnTo>
                  <a:lnTo>
                    <a:pt x="188" y="76"/>
                  </a:lnTo>
                  <a:lnTo>
                    <a:pt x="188" y="79"/>
                  </a:lnTo>
                  <a:lnTo>
                    <a:pt x="189" y="79"/>
                  </a:lnTo>
                  <a:lnTo>
                    <a:pt x="193" y="79"/>
                  </a:lnTo>
                  <a:lnTo>
                    <a:pt x="194" y="81"/>
                  </a:lnTo>
                  <a:lnTo>
                    <a:pt x="194" y="82"/>
                  </a:lnTo>
                  <a:lnTo>
                    <a:pt x="194" y="85"/>
                  </a:lnTo>
                  <a:lnTo>
                    <a:pt x="196" y="85"/>
                  </a:lnTo>
                  <a:lnTo>
                    <a:pt x="197" y="85"/>
                  </a:lnTo>
                  <a:lnTo>
                    <a:pt x="200" y="85"/>
                  </a:lnTo>
                  <a:lnTo>
                    <a:pt x="202" y="85"/>
                  </a:lnTo>
                  <a:lnTo>
                    <a:pt x="203" y="85"/>
                  </a:lnTo>
                  <a:lnTo>
                    <a:pt x="203" y="84"/>
                  </a:lnTo>
                  <a:lnTo>
                    <a:pt x="205" y="84"/>
                  </a:lnTo>
                  <a:lnTo>
                    <a:pt x="206" y="81"/>
                  </a:lnTo>
                  <a:lnTo>
                    <a:pt x="208" y="81"/>
                  </a:lnTo>
                  <a:lnTo>
                    <a:pt x="209" y="81"/>
                  </a:lnTo>
                  <a:lnTo>
                    <a:pt x="211" y="81"/>
                  </a:lnTo>
                  <a:lnTo>
                    <a:pt x="211" y="82"/>
                  </a:lnTo>
                  <a:lnTo>
                    <a:pt x="211" y="84"/>
                  </a:lnTo>
                  <a:lnTo>
                    <a:pt x="211" y="85"/>
                  </a:lnTo>
                  <a:lnTo>
                    <a:pt x="212" y="87"/>
                  </a:lnTo>
                  <a:lnTo>
                    <a:pt x="215" y="85"/>
                  </a:lnTo>
                  <a:lnTo>
                    <a:pt x="217" y="85"/>
                  </a:lnTo>
                  <a:lnTo>
                    <a:pt x="218" y="84"/>
                  </a:lnTo>
                  <a:lnTo>
                    <a:pt x="221" y="82"/>
                  </a:lnTo>
                  <a:lnTo>
                    <a:pt x="224" y="81"/>
                  </a:lnTo>
                  <a:lnTo>
                    <a:pt x="224" y="79"/>
                  </a:lnTo>
                  <a:lnTo>
                    <a:pt x="227" y="79"/>
                  </a:lnTo>
                  <a:lnTo>
                    <a:pt x="229" y="79"/>
                  </a:lnTo>
                  <a:lnTo>
                    <a:pt x="232" y="76"/>
                  </a:lnTo>
                  <a:lnTo>
                    <a:pt x="233" y="75"/>
                  </a:lnTo>
                  <a:lnTo>
                    <a:pt x="235" y="73"/>
                  </a:lnTo>
                  <a:lnTo>
                    <a:pt x="238" y="73"/>
                  </a:lnTo>
                  <a:lnTo>
                    <a:pt x="238" y="72"/>
                  </a:lnTo>
                  <a:lnTo>
                    <a:pt x="239" y="72"/>
                  </a:lnTo>
                  <a:lnTo>
                    <a:pt x="239" y="73"/>
                  </a:lnTo>
                  <a:lnTo>
                    <a:pt x="241" y="73"/>
                  </a:lnTo>
                  <a:lnTo>
                    <a:pt x="241" y="72"/>
                  </a:lnTo>
                  <a:lnTo>
                    <a:pt x="242" y="72"/>
                  </a:lnTo>
                  <a:lnTo>
                    <a:pt x="244" y="72"/>
                  </a:lnTo>
                  <a:lnTo>
                    <a:pt x="245" y="70"/>
                  </a:lnTo>
                  <a:lnTo>
                    <a:pt x="247" y="69"/>
                  </a:lnTo>
                  <a:lnTo>
                    <a:pt x="248" y="66"/>
                  </a:lnTo>
                  <a:lnTo>
                    <a:pt x="250" y="66"/>
                  </a:lnTo>
                  <a:lnTo>
                    <a:pt x="250" y="64"/>
                  </a:lnTo>
                  <a:lnTo>
                    <a:pt x="252" y="64"/>
                  </a:lnTo>
                  <a:lnTo>
                    <a:pt x="253" y="63"/>
                  </a:lnTo>
                  <a:lnTo>
                    <a:pt x="256" y="60"/>
                  </a:lnTo>
                  <a:lnTo>
                    <a:pt x="259" y="57"/>
                  </a:lnTo>
                  <a:lnTo>
                    <a:pt x="261" y="55"/>
                  </a:lnTo>
                  <a:lnTo>
                    <a:pt x="264" y="53"/>
                  </a:lnTo>
                  <a:lnTo>
                    <a:pt x="265" y="53"/>
                  </a:lnTo>
                  <a:lnTo>
                    <a:pt x="267" y="53"/>
                  </a:lnTo>
                  <a:lnTo>
                    <a:pt x="270" y="52"/>
                  </a:lnTo>
                  <a:lnTo>
                    <a:pt x="274" y="52"/>
                  </a:lnTo>
                  <a:lnTo>
                    <a:pt x="270" y="43"/>
                  </a:lnTo>
                  <a:lnTo>
                    <a:pt x="270" y="40"/>
                  </a:lnTo>
                  <a:lnTo>
                    <a:pt x="271" y="35"/>
                  </a:lnTo>
                  <a:lnTo>
                    <a:pt x="271" y="31"/>
                  </a:lnTo>
                  <a:lnTo>
                    <a:pt x="273" y="26"/>
                  </a:lnTo>
                  <a:lnTo>
                    <a:pt x="273" y="25"/>
                  </a:lnTo>
                  <a:lnTo>
                    <a:pt x="273" y="23"/>
                  </a:lnTo>
                  <a:lnTo>
                    <a:pt x="273" y="22"/>
                  </a:lnTo>
                  <a:lnTo>
                    <a:pt x="274" y="22"/>
                  </a:lnTo>
                  <a:lnTo>
                    <a:pt x="274" y="20"/>
                  </a:lnTo>
                  <a:lnTo>
                    <a:pt x="274" y="19"/>
                  </a:lnTo>
                  <a:lnTo>
                    <a:pt x="276" y="19"/>
                  </a:lnTo>
                  <a:lnTo>
                    <a:pt x="277" y="19"/>
                  </a:lnTo>
                  <a:lnTo>
                    <a:pt x="279" y="19"/>
                  </a:lnTo>
                  <a:lnTo>
                    <a:pt x="280" y="20"/>
                  </a:lnTo>
                  <a:lnTo>
                    <a:pt x="282" y="22"/>
                  </a:lnTo>
                  <a:lnTo>
                    <a:pt x="283" y="22"/>
                  </a:lnTo>
                  <a:lnTo>
                    <a:pt x="283" y="23"/>
                  </a:lnTo>
                  <a:lnTo>
                    <a:pt x="285" y="23"/>
                  </a:lnTo>
                  <a:lnTo>
                    <a:pt x="288" y="23"/>
                  </a:lnTo>
                  <a:lnTo>
                    <a:pt x="288" y="22"/>
                  </a:lnTo>
                  <a:lnTo>
                    <a:pt x="289" y="20"/>
                  </a:lnTo>
                  <a:lnTo>
                    <a:pt x="288" y="20"/>
                  </a:lnTo>
                  <a:lnTo>
                    <a:pt x="286" y="20"/>
                  </a:lnTo>
                  <a:lnTo>
                    <a:pt x="288" y="17"/>
                  </a:lnTo>
                  <a:lnTo>
                    <a:pt x="288" y="16"/>
                  </a:lnTo>
                  <a:lnTo>
                    <a:pt x="289" y="16"/>
                  </a:lnTo>
                  <a:lnTo>
                    <a:pt x="291" y="14"/>
                  </a:lnTo>
                  <a:lnTo>
                    <a:pt x="291" y="13"/>
                  </a:lnTo>
                  <a:lnTo>
                    <a:pt x="292" y="13"/>
                  </a:lnTo>
                  <a:lnTo>
                    <a:pt x="294" y="11"/>
                  </a:lnTo>
                  <a:lnTo>
                    <a:pt x="300" y="5"/>
                  </a:lnTo>
                  <a:lnTo>
                    <a:pt x="300" y="4"/>
                  </a:lnTo>
                  <a:lnTo>
                    <a:pt x="303" y="2"/>
                  </a:lnTo>
                  <a:lnTo>
                    <a:pt x="304" y="2"/>
                  </a:lnTo>
                  <a:lnTo>
                    <a:pt x="306" y="0"/>
                  </a:lnTo>
                  <a:lnTo>
                    <a:pt x="308" y="0"/>
                  </a:lnTo>
                  <a:lnTo>
                    <a:pt x="309" y="0"/>
                  </a:lnTo>
                  <a:lnTo>
                    <a:pt x="312" y="2"/>
                  </a:lnTo>
                  <a:lnTo>
                    <a:pt x="314" y="4"/>
                  </a:lnTo>
                  <a:lnTo>
                    <a:pt x="312" y="5"/>
                  </a:lnTo>
                  <a:lnTo>
                    <a:pt x="312" y="7"/>
                  </a:lnTo>
                  <a:lnTo>
                    <a:pt x="309" y="10"/>
                  </a:lnTo>
                  <a:lnTo>
                    <a:pt x="309" y="11"/>
                  </a:lnTo>
                  <a:lnTo>
                    <a:pt x="308" y="13"/>
                  </a:lnTo>
                  <a:lnTo>
                    <a:pt x="308" y="14"/>
                  </a:lnTo>
                  <a:lnTo>
                    <a:pt x="309" y="14"/>
                  </a:lnTo>
                  <a:lnTo>
                    <a:pt x="309" y="16"/>
                  </a:lnTo>
                  <a:lnTo>
                    <a:pt x="311" y="17"/>
                  </a:lnTo>
                  <a:lnTo>
                    <a:pt x="312" y="19"/>
                  </a:lnTo>
                  <a:lnTo>
                    <a:pt x="314" y="19"/>
                  </a:lnTo>
                  <a:lnTo>
                    <a:pt x="315" y="19"/>
                  </a:lnTo>
                  <a:lnTo>
                    <a:pt x="317" y="19"/>
                  </a:lnTo>
                  <a:lnTo>
                    <a:pt x="320" y="17"/>
                  </a:lnTo>
                  <a:lnTo>
                    <a:pt x="321" y="16"/>
                  </a:lnTo>
                  <a:lnTo>
                    <a:pt x="323" y="16"/>
                  </a:lnTo>
                  <a:lnTo>
                    <a:pt x="324" y="17"/>
                  </a:lnTo>
                  <a:lnTo>
                    <a:pt x="326" y="19"/>
                  </a:lnTo>
                  <a:lnTo>
                    <a:pt x="326" y="20"/>
                  </a:lnTo>
                  <a:lnTo>
                    <a:pt x="326" y="22"/>
                  </a:lnTo>
                  <a:lnTo>
                    <a:pt x="326" y="23"/>
                  </a:lnTo>
                  <a:lnTo>
                    <a:pt x="326" y="25"/>
                  </a:lnTo>
                  <a:lnTo>
                    <a:pt x="326" y="28"/>
                  </a:lnTo>
                  <a:lnTo>
                    <a:pt x="327" y="29"/>
                  </a:lnTo>
                  <a:lnTo>
                    <a:pt x="327" y="31"/>
                  </a:lnTo>
                  <a:lnTo>
                    <a:pt x="329" y="31"/>
                  </a:lnTo>
                  <a:lnTo>
                    <a:pt x="330" y="32"/>
                  </a:lnTo>
                  <a:lnTo>
                    <a:pt x="332" y="32"/>
                  </a:lnTo>
                  <a:lnTo>
                    <a:pt x="333" y="31"/>
                  </a:lnTo>
                  <a:lnTo>
                    <a:pt x="335" y="29"/>
                  </a:lnTo>
                  <a:lnTo>
                    <a:pt x="339" y="28"/>
                  </a:lnTo>
                  <a:lnTo>
                    <a:pt x="341" y="26"/>
                  </a:lnTo>
                  <a:lnTo>
                    <a:pt x="342" y="26"/>
                  </a:lnTo>
                  <a:lnTo>
                    <a:pt x="344" y="26"/>
                  </a:lnTo>
                  <a:lnTo>
                    <a:pt x="345" y="26"/>
                  </a:lnTo>
                  <a:lnTo>
                    <a:pt x="347" y="26"/>
                  </a:lnTo>
                  <a:lnTo>
                    <a:pt x="348" y="28"/>
                  </a:lnTo>
                  <a:lnTo>
                    <a:pt x="350" y="28"/>
                  </a:lnTo>
                  <a:lnTo>
                    <a:pt x="351" y="29"/>
                  </a:lnTo>
                  <a:lnTo>
                    <a:pt x="351" y="31"/>
                  </a:lnTo>
                  <a:lnTo>
                    <a:pt x="353" y="32"/>
                  </a:lnTo>
                  <a:lnTo>
                    <a:pt x="354" y="37"/>
                  </a:lnTo>
                  <a:lnTo>
                    <a:pt x="356" y="37"/>
                  </a:lnTo>
                  <a:lnTo>
                    <a:pt x="356" y="38"/>
                  </a:lnTo>
                  <a:lnTo>
                    <a:pt x="357" y="38"/>
                  </a:lnTo>
                  <a:lnTo>
                    <a:pt x="359" y="40"/>
                  </a:lnTo>
                  <a:lnTo>
                    <a:pt x="360" y="40"/>
                  </a:lnTo>
                  <a:lnTo>
                    <a:pt x="362" y="40"/>
                  </a:lnTo>
                  <a:lnTo>
                    <a:pt x="365" y="41"/>
                  </a:lnTo>
                  <a:lnTo>
                    <a:pt x="370" y="40"/>
                  </a:lnTo>
                  <a:lnTo>
                    <a:pt x="371" y="40"/>
                  </a:lnTo>
                  <a:lnTo>
                    <a:pt x="371" y="41"/>
                  </a:lnTo>
                  <a:lnTo>
                    <a:pt x="374" y="41"/>
                  </a:lnTo>
                  <a:lnTo>
                    <a:pt x="376" y="43"/>
                  </a:lnTo>
                  <a:lnTo>
                    <a:pt x="377" y="44"/>
                  </a:lnTo>
                  <a:lnTo>
                    <a:pt x="377" y="46"/>
                  </a:lnTo>
                  <a:lnTo>
                    <a:pt x="377" y="47"/>
                  </a:lnTo>
                  <a:lnTo>
                    <a:pt x="376" y="49"/>
                  </a:lnTo>
                  <a:lnTo>
                    <a:pt x="374" y="50"/>
                  </a:lnTo>
                  <a:lnTo>
                    <a:pt x="373" y="52"/>
                  </a:lnTo>
                  <a:lnTo>
                    <a:pt x="371" y="53"/>
                  </a:lnTo>
                  <a:lnTo>
                    <a:pt x="370" y="55"/>
                  </a:lnTo>
                  <a:lnTo>
                    <a:pt x="370" y="57"/>
                  </a:lnTo>
                  <a:lnTo>
                    <a:pt x="370" y="58"/>
                  </a:lnTo>
                  <a:lnTo>
                    <a:pt x="370" y="61"/>
                  </a:lnTo>
                  <a:lnTo>
                    <a:pt x="371" y="61"/>
                  </a:lnTo>
                  <a:lnTo>
                    <a:pt x="371" y="63"/>
                  </a:lnTo>
                  <a:lnTo>
                    <a:pt x="373" y="63"/>
                  </a:lnTo>
                  <a:lnTo>
                    <a:pt x="374" y="64"/>
                  </a:lnTo>
                  <a:lnTo>
                    <a:pt x="376" y="64"/>
                  </a:lnTo>
                  <a:lnTo>
                    <a:pt x="379" y="64"/>
                  </a:lnTo>
                  <a:lnTo>
                    <a:pt x="382" y="64"/>
                  </a:lnTo>
                  <a:lnTo>
                    <a:pt x="383" y="64"/>
                  </a:lnTo>
                  <a:lnTo>
                    <a:pt x="385" y="64"/>
                  </a:lnTo>
                  <a:lnTo>
                    <a:pt x="386" y="66"/>
                  </a:lnTo>
                  <a:lnTo>
                    <a:pt x="388" y="66"/>
                  </a:lnTo>
                  <a:lnTo>
                    <a:pt x="389" y="69"/>
                  </a:lnTo>
                  <a:lnTo>
                    <a:pt x="389" y="70"/>
                  </a:lnTo>
                  <a:lnTo>
                    <a:pt x="391" y="70"/>
                  </a:lnTo>
                  <a:lnTo>
                    <a:pt x="392" y="72"/>
                  </a:lnTo>
                  <a:lnTo>
                    <a:pt x="394" y="72"/>
                  </a:lnTo>
                  <a:lnTo>
                    <a:pt x="395" y="72"/>
                  </a:lnTo>
                  <a:lnTo>
                    <a:pt x="398" y="72"/>
                  </a:lnTo>
                  <a:lnTo>
                    <a:pt x="400" y="72"/>
                  </a:lnTo>
                  <a:lnTo>
                    <a:pt x="401" y="72"/>
                  </a:lnTo>
                  <a:lnTo>
                    <a:pt x="403" y="72"/>
                  </a:lnTo>
                  <a:lnTo>
                    <a:pt x="404" y="72"/>
                  </a:lnTo>
                  <a:lnTo>
                    <a:pt x="404" y="73"/>
                  </a:lnTo>
                  <a:lnTo>
                    <a:pt x="407" y="73"/>
                  </a:lnTo>
                  <a:lnTo>
                    <a:pt x="409" y="75"/>
                  </a:lnTo>
                  <a:lnTo>
                    <a:pt x="410" y="76"/>
                  </a:lnTo>
                  <a:lnTo>
                    <a:pt x="410" y="78"/>
                  </a:lnTo>
                  <a:lnTo>
                    <a:pt x="412" y="76"/>
                  </a:lnTo>
                  <a:lnTo>
                    <a:pt x="413" y="78"/>
                  </a:lnTo>
                  <a:lnTo>
                    <a:pt x="416" y="78"/>
                  </a:lnTo>
                  <a:lnTo>
                    <a:pt x="418" y="79"/>
                  </a:lnTo>
                  <a:lnTo>
                    <a:pt x="420" y="78"/>
                  </a:lnTo>
                  <a:lnTo>
                    <a:pt x="420" y="76"/>
                  </a:lnTo>
                  <a:lnTo>
                    <a:pt x="421" y="76"/>
                  </a:lnTo>
                  <a:lnTo>
                    <a:pt x="423" y="76"/>
                  </a:lnTo>
                  <a:lnTo>
                    <a:pt x="424" y="76"/>
                  </a:lnTo>
                  <a:lnTo>
                    <a:pt x="426" y="76"/>
                  </a:lnTo>
                  <a:lnTo>
                    <a:pt x="426" y="75"/>
                  </a:lnTo>
                  <a:lnTo>
                    <a:pt x="426" y="73"/>
                  </a:lnTo>
                  <a:lnTo>
                    <a:pt x="427" y="73"/>
                  </a:lnTo>
                  <a:lnTo>
                    <a:pt x="429" y="72"/>
                  </a:lnTo>
                  <a:lnTo>
                    <a:pt x="430" y="72"/>
                  </a:lnTo>
                  <a:lnTo>
                    <a:pt x="432" y="72"/>
                  </a:lnTo>
                  <a:lnTo>
                    <a:pt x="433" y="72"/>
                  </a:lnTo>
                  <a:lnTo>
                    <a:pt x="436" y="72"/>
                  </a:lnTo>
                  <a:lnTo>
                    <a:pt x="438" y="72"/>
                  </a:lnTo>
                  <a:lnTo>
                    <a:pt x="438" y="73"/>
                  </a:lnTo>
                  <a:lnTo>
                    <a:pt x="439" y="72"/>
                  </a:lnTo>
                  <a:lnTo>
                    <a:pt x="441" y="72"/>
                  </a:lnTo>
                  <a:lnTo>
                    <a:pt x="442" y="72"/>
                  </a:lnTo>
                  <a:lnTo>
                    <a:pt x="444" y="73"/>
                  </a:lnTo>
                  <a:lnTo>
                    <a:pt x="444" y="75"/>
                  </a:lnTo>
                  <a:lnTo>
                    <a:pt x="445" y="73"/>
                  </a:lnTo>
                  <a:lnTo>
                    <a:pt x="447" y="73"/>
                  </a:lnTo>
                  <a:lnTo>
                    <a:pt x="448" y="75"/>
                  </a:lnTo>
                  <a:lnTo>
                    <a:pt x="448" y="78"/>
                  </a:lnTo>
                  <a:lnTo>
                    <a:pt x="451" y="78"/>
                  </a:lnTo>
                  <a:lnTo>
                    <a:pt x="453" y="76"/>
                  </a:lnTo>
                  <a:lnTo>
                    <a:pt x="454" y="76"/>
                  </a:lnTo>
                  <a:lnTo>
                    <a:pt x="456" y="78"/>
                  </a:lnTo>
                  <a:lnTo>
                    <a:pt x="457" y="78"/>
                  </a:lnTo>
                  <a:lnTo>
                    <a:pt x="457" y="76"/>
                  </a:lnTo>
                  <a:lnTo>
                    <a:pt x="457" y="75"/>
                  </a:lnTo>
                  <a:lnTo>
                    <a:pt x="459" y="73"/>
                  </a:lnTo>
                  <a:lnTo>
                    <a:pt x="459" y="72"/>
                  </a:lnTo>
                  <a:lnTo>
                    <a:pt x="460" y="69"/>
                  </a:lnTo>
                  <a:lnTo>
                    <a:pt x="462" y="69"/>
                  </a:lnTo>
                  <a:lnTo>
                    <a:pt x="462" y="70"/>
                  </a:lnTo>
                  <a:lnTo>
                    <a:pt x="460" y="70"/>
                  </a:lnTo>
                  <a:lnTo>
                    <a:pt x="460" y="73"/>
                  </a:lnTo>
                  <a:lnTo>
                    <a:pt x="459" y="75"/>
                  </a:lnTo>
                  <a:lnTo>
                    <a:pt x="459" y="78"/>
                  </a:lnTo>
                  <a:lnTo>
                    <a:pt x="462" y="79"/>
                  </a:lnTo>
                  <a:lnTo>
                    <a:pt x="462" y="81"/>
                  </a:lnTo>
                  <a:lnTo>
                    <a:pt x="463" y="82"/>
                  </a:lnTo>
                  <a:lnTo>
                    <a:pt x="460" y="88"/>
                  </a:lnTo>
                  <a:lnTo>
                    <a:pt x="462" y="88"/>
                  </a:lnTo>
                  <a:lnTo>
                    <a:pt x="463" y="87"/>
                  </a:lnTo>
                  <a:lnTo>
                    <a:pt x="465" y="87"/>
                  </a:lnTo>
                  <a:lnTo>
                    <a:pt x="466" y="85"/>
                  </a:lnTo>
                  <a:lnTo>
                    <a:pt x="469" y="85"/>
                  </a:lnTo>
                  <a:lnTo>
                    <a:pt x="469" y="84"/>
                  </a:lnTo>
                  <a:lnTo>
                    <a:pt x="472" y="84"/>
                  </a:lnTo>
                  <a:lnTo>
                    <a:pt x="476" y="82"/>
                  </a:lnTo>
                  <a:lnTo>
                    <a:pt x="477" y="81"/>
                  </a:lnTo>
                  <a:lnTo>
                    <a:pt x="479" y="79"/>
                  </a:lnTo>
                  <a:lnTo>
                    <a:pt x="480" y="78"/>
                  </a:lnTo>
                  <a:lnTo>
                    <a:pt x="480" y="76"/>
                  </a:lnTo>
                  <a:lnTo>
                    <a:pt x="482" y="75"/>
                  </a:lnTo>
                  <a:lnTo>
                    <a:pt x="483" y="75"/>
                  </a:lnTo>
                  <a:lnTo>
                    <a:pt x="483" y="78"/>
                  </a:lnTo>
                  <a:lnTo>
                    <a:pt x="485" y="79"/>
                  </a:lnTo>
                  <a:lnTo>
                    <a:pt x="485" y="81"/>
                  </a:lnTo>
                  <a:lnTo>
                    <a:pt x="486" y="81"/>
                  </a:lnTo>
                  <a:lnTo>
                    <a:pt x="486" y="82"/>
                  </a:lnTo>
                  <a:lnTo>
                    <a:pt x="488" y="82"/>
                  </a:lnTo>
                  <a:lnTo>
                    <a:pt x="489" y="82"/>
                  </a:lnTo>
                  <a:lnTo>
                    <a:pt x="489" y="81"/>
                  </a:lnTo>
                  <a:lnTo>
                    <a:pt x="491" y="81"/>
                  </a:lnTo>
                  <a:lnTo>
                    <a:pt x="494" y="84"/>
                  </a:lnTo>
                  <a:lnTo>
                    <a:pt x="494" y="85"/>
                  </a:lnTo>
                  <a:lnTo>
                    <a:pt x="494" y="87"/>
                  </a:lnTo>
                  <a:lnTo>
                    <a:pt x="494" y="88"/>
                  </a:lnTo>
                  <a:lnTo>
                    <a:pt x="495" y="90"/>
                  </a:lnTo>
                  <a:lnTo>
                    <a:pt x="495" y="91"/>
                  </a:lnTo>
                  <a:lnTo>
                    <a:pt x="497" y="91"/>
                  </a:lnTo>
                  <a:lnTo>
                    <a:pt x="495" y="94"/>
                  </a:lnTo>
                  <a:lnTo>
                    <a:pt x="497" y="96"/>
                  </a:lnTo>
                  <a:lnTo>
                    <a:pt x="497" y="99"/>
                  </a:lnTo>
                  <a:lnTo>
                    <a:pt x="498" y="102"/>
                  </a:lnTo>
                  <a:lnTo>
                    <a:pt x="498" y="103"/>
                  </a:lnTo>
                  <a:lnTo>
                    <a:pt x="500" y="105"/>
                  </a:lnTo>
                  <a:lnTo>
                    <a:pt x="500" y="106"/>
                  </a:lnTo>
                  <a:lnTo>
                    <a:pt x="501" y="108"/>
                  </a:lnTo>
                  <a:lnTo>
                    <a:pt x="503" y="111"/>
                  </a:lnTo>
                  <a:lnTo>
                    <a:pt x="501" y="111"/>
                  </a:lnTo>
                  <a:lnTo>
                    <a:pt x="503" y="114"/>
                  </a:lnTo>
                  <a:lnTo>
                    <a:pt x="500" y="116"/>
                  </a:lnTo>
                  <a:lnTo>
                    <a:pt x="500" y="117"/>
                  </a:lnTo>
                  <a:lnTo>
                    <a:pt x="500" y="119"/>
                  </a:lnTo>
                  <a:lnTo>
                    <a:pt x="498" y="120"/>
                  </a:lnTo>
                  <a:lnTo>
                    <a:pt x="497" y="120"/>
                  </a:lnTo>
                  <a:lnTo>
                    <a:pt x="497" y="119"/>
                  </a:lnTo>
                  <a:lnTo>
                    <a:pt x="495" y="119"/>
                  </a:lnTo>
                  <a:lnTo>
                    <a:pt x="494" y="119"/>
                  </a:lnTo>
                  <a:lnTo>
                    <a:pt x="492" y="119"/>
                  </a:lnTo>
                  <a:lnTo>
                    <a:pt x="492" y="120"/>
                  </a:lnTo>
                  <a:lnTo>
                    <a:pt x="492" y="123"/>
                  </a:lnTo>
                  <a:lnTo>
                    <a:pt x="492" y="125"/>
                  </a:lnTo>
                  <a:lnTo>
                    <a:pt x="494" y="125"/>
                  </a:lnTo>
                  <a:lnTo>
                    <a:pt x="492" y="126"/>
                  </a:lnTo>
                  <a:lnTo>
                    <a:pt x="491" y="126"/>
                  </a:lnTo>
                  <a:lnTo>
                    <a:pt x="489" y="128"/>
                  </a:lnTo>
                  <a:lnTo>
                    <a:pt x="491" y="129"/>
                  </a:lnTo>
                  <a:lnTo>
                    <a:pt x="489" y="131"/>
                  </a:lnTo>
                  <a:lnTo>
                    <a:pt x="491" y="132"/>
                  </a:lnTo>
                  <a:lnTo>
                    <a:pt x="489" y="132"/>
                  </a:lnTo>
                  <a:lnTo>
                    <a:pt x="488" y="132"/>
                  </a:lnTo>
                  <a:lnTo>
                    <a:pt x="488" y="134"/>
                  </a:lnTo>
                  <a:lnTo>
                    <a:pt x="489" y="137"/>
                  </a:lnTo>
                  <a:lnTo>
                    <a:pt x="492" y="137"/>
                  </a:lnTo>
                  <a:lnTo>
                    <a:pt x="492" y="138"/>
                  </a:lnTo>
                  <a:lnTo>
                    <a:pt x="492" y="140"/>
                  </a:lnTo>
                  <a:lnTo>
                    <a:pt x="492" y="141"/>
                  </a:lnTo>
                  <a:lnTo>
                    <a:pt x="494" y="143"/>
                  </a:lnTo>
                  <a:lnTo>
                    <a:pt x="492" y="144"/>
                  </a:lnTo>
                  <a:lnTo>
                    <a:pt x="492" y="146"/>
                  </a:lnTo>
                  <a:lnTo>
                    <a:pt x="491" y="146"/>
                  </a:lnTo>
                  <a:lnTo>
                    <a:pt x="489" y="146"/>
                  </a:lnTo>
                  <a:lnTo>
                    <a:pt x="489" y="147"/>
                  </a:lnTo>
                  <a:lnTo>
                    <a:pt x="489" y="149"/>
                  </a:lnTo>
                  <a:lnTo>
                    <a:pt x="488" y="149"/>
                  </a:lnTo>
                  <a:lnTo>
                    <a:pt x="489" y="150"/>
                  </a:lnTo>
                  <a:lnTo>
                    <a:pt x="488" y="150"/>
                  </a:lnTo>
                  <a:lnTo>
                    <a:pt x="488" y="152"/>
                  </a:lnTo>
                  <a:lnTo>
                    <a:pt x="486" y="153"/>
                  </a:lnTo>
                  <a:lnTo>
                    <a:pt x="486" y="155"/>
                  </a:lnTo>
                  <a:lnTo>
                    <a:pt x="488" y="155"/>
                  </a:lnTo>
                  <a:lnTo>
                    <a:pt x="488" y="153"/>
                  </a:lnTo>
                  <a:lnTo>
                    <a:pt x="489" y="153"/>
                  </a:lnTo>
                  <a:lnTo>
                    <a:pt x="491" y="155"/>
                  </a:lnTo>
                  <a:lnTo>
                    <a:pt x="491" y="156"/>
                  </a:lnTo>
                  <a:lnTo>
                    <a:pt x="489" y="156"/>
                  </a:lnTo>
                  <a:lnTo>
                    <a:pt x="488" y="156"/>
                  </a:lnTo>
                  <a:lnTo>
                    <a:pt x="491" y="159"/>
                  </a:lnTo>
                  <a:lnTo>
                    <a:pt x="492" y="159"/>
                  </a:lnTo>
                  <a:lnTo>
                    <a:pt x="494" y="161"/>
                  </a:lnTo>
                  <a:lnTo>
                    <a:pt x="495" y="161"/>
                  </a:lnTo>
                  <a:lnTo>
                    <a:pt x="495" y="163"/>
                  </a:lnTo>
                  <a:lnTo>
                    <a:pt x="494" y="163"/>
                  </a:lnTo>
                  <a:lnTo>
                    <a:pt x="492" y="163"/>
                  </a:lnTo>
                  <a:lnTo>
                    <a:pt x="492" y="164"/>
                  </a:lnTo>
                  <a:lnTo>
                    <a:pt x="494" y="166"/>
                  </a:lnTo>
                  <a:lnTo>
                    <a:pt x="494" y="169"/>
                  </a:lnTo>
                  <a:lnTo>
                    <a:pt x="495" y="169"/>
                  </a:lnTo>
                  <a:lnTo>
                    <a:pt x="497" y="169"/>
                  </a:lnTo>
                  <a:lnTo>
                    <a:pt x="498" y="169"/>
                  </a:lnTo>
                  <a:lnTo>
                    <a:pt x="498" y="170"/>
                  </a:lnTo>
                  <a:lnTo>
                    <a:pt x="495" y="172"/>
                  </a:lnTo>
                  <a:lnTo>
                    <a:pt x="497" y="172"/>
                  </a:lnTo>
                  <a:lnTo>
                    <a:pt x="498" y="172"/>
                  </a:lnTo>
                  <a:lnTo>
                    <a:pt x="498" y="173"/>
                  </a:lnTo>
                  <a:lnTo>
                    <a:pt x="498" y="175"/>
                  </a:lnTo>
                  <a:lnTo>
                    <a:pt x="500" y="175"/>
                  </a:lnTo>
                  <a:lnTo>
                    <a:pt x="500" y="176"/>
                  </a:lnTo>
                  <a:lnTo>
                    <a:pt x="500" y="178"/>
                  </a:lnTo>
                  <a:lnTo>
                    <a:pt x="500" y="179"/>
                  </a:lnTo>
                  <a:lnTo>
                    <a:pt x="500" y="181"/>
                  </a:lnTo>
                  <a:lnTo>
                    <a:pt x="498" y="181"/>
                  </a:lnTo>
                  <a:lnTo>
                    <a:pt x="500" y="182"/>
                  </a:lnTo>
                  <a:lnTo>
                    <a:pt x="498" y="184"/>
                  </a:lnTo>
                  <a:lnTo>
                    <a:pt x="500" y="184"/>
                  </a:lnTo>
                  <a:lnTo>
                    <a:pt x="500" y="185"/>
                  </a:lnTo>
                  <a:lnTo>
                    <a:pt x="498" y="187"/>
                  </a:lnTo>
                  <a:lnTo>
                    <a:pt x="498" y="188"/>
                  </a:lnTo>
                  <a:lnTo>
                    <a:pt x="500" y="188"/>
                  </a:lnTo>
                  <a:lnTo>
                    <a:pt x="500" y="190"/>
                  </a:lnTo>
                  <a:lnTo>
                    <a:pt x="500" y="193"/>
                  </a:lnTo>
                  <a:lnTo>
                    <a:pt x="498" y="193"/>
                  </a:lnTo>
                  <a:lnTo>
                    <a:pt x="498" y="197"/>
                  </a:lnTo>
                  <a:lnTo>
                    <a:pt x="500" y="197"/>
                  </a:lnTo>
                  <a:lnTo>
                    <a:pt x="500" y="199"/>
                  </a:lnTo>
                  <a:lnTo>
                    <a:pt x="498" y="199"/>
                  </a:lnTo>
                  <a:lnTo>
                    <a:pt x="497" y="199"/>
                  </a:lnTo>
                  <a:lnTo>
                    <a:pt x="495" y="199"/>
                  </a:lnTo>
                  <a:lnTo>
                    <a:pt x="495" y="200"/>
                  </a:lnTo>
                  <a:lnTo>
                    <a:pt x="494" y="200"/>
                  </a:lnTo>
                  <a:lnTo>
                    <a:pt x="492" y="202"/>
                  </a:lnTo>
                  <a:lnTo>
                    <a:pt x="491" y="202"/>
                  </a:lnTo>
                  <a:lnTo>
                    <a:pt x="491" y="203"/>
                  </a:lnTo>
                  <a:lnTo>
                    <a:pt x="489" y="203"/>
                  </a:lnTo>
                  <a:lnTo>
                    <a:pt x="488" y="203"/>
                  </a:lnTo>
                  <a:lnTo>
                    <a:pt x="485" y="203"/>
                  </a:lnTo>
                  <a:lnTo>
                    <a:pt x="482" y="202"/>
                  </a:lnTo>
                  <a:lnTo>
                    <a:pt x="480" y="200"/>
                  </a:lnTo>
                  <a:lnTo>
                    <a:pt x="480" y="202"/>
                  </a:lnTo>
                  <a:lnTo>
                    <a:pt x="480" y="203"/>
                  </a:lnTo>
                  <a:lnTo>
                    <a:pt x="480" y="205"/>
                  </a:lnTo>
                  <a:lnTo>
                    <a:pt x="482" y="205"/>
                  </a:lnTo>
                  <a:lnTo>
                    <a:pt x="480" y="208"/>
                  </a:lnTo>
                  <a:lnTo>
                    <a:pt x="480" y="209"/>
                  </a:lnTo>
                  <a:lnTo>
                    <a:pt x="483" y="211"/>
                  </a:lnTo>
                  <a:lnTo>
                    <a:pt x="482" y="211"/>
                  </a:lnTo>
                  <a:lnTo>
                    <a:pt x="482" y="214"/>
                  </a:lnTo>
                  <a:lnTo>
                    <a:pt x="482" y="216"/>
                  </a:lnTo>
                  <a:lnTo>
                    <a:pt x="482" y="219"/>
                  </a:lnTo>
                  <a:lnTo>
                    <a:pt x="482" y="223"/>
                  </a:lnTo>
                  <a:lnTo>
                    <a:pt x="483" y="223"/>
                  </a:lnTo>
                  <a:lnTo>
                    <a:pt x="483" y="225"/>
                  </a:lnTo>
                  <a:lnTo>
                    <a:pt x="485" y="226"/>
                  </a:lnTo>
                  <a:lnTo>
                    <a:pt x="483" y="228"/>
                  </a:lnTo>
                  <a:lnTo>
                    <a:pt x="479" y="232"/>
                  </a:lnTo>
                  <a:lnTo>
                    <a:pt x="479" y="234"/>
                  </a:lnTo>
                  <a:lnTo>
                    <a:pt x="477" y="235"/>
                  </a:lnTo>
                  <a:lnTo>
                    <a:pt x="477" y="237"/>
                  </a:lnTo>
                  <a:lnTo>
                    <a:pt x="477" y="240"/>
                  </a:lnTo>
                  <a:lnTo>
                    <a:pt x="477" y="241"/>
                  </a:lnTo>
                  <a:lnTo>
                    <a:pt x="476" y="243"/>
                  </a:lnTo>
                  <a:lnTo>
                    <a:pt x="476" y="244"/>
                  </a:lnTo>
                  <a:lnTo>
                    <a:pt x="474" y="244"/>
                  </a:lnTo>
                  <a:lnTo>
                    <a:pt x="474" y="246"/>
                  </a:lnTo>
                  <a:lnTo>
                    <a:pt x="474" y="247"/>
                  </a:lnTo>
                  <a:lnTo>
                    <a:pt x="474" y="249"/>
                  </a:lnTo>
                  <a:lnTo>
                    <a:pt x="474" y="250"/>
                  </a:lnTo>
                  <a:lnTo>
                    <a:pt x="474" y="249"/>
                  </a:lnTo>
                  <a:lnTo>
                    <a:pt x="476" y="249"/>
                  </a:lnTo>
                  <a:lnTo>
                    <a:pt x="477" y="249"/>
                  </a:lnTo>
                  <a:lnTo>
                    <a:pt x="479" y="249"/>
                  </a:lnTo>
                  <a:lnTo>
                    <a:pt x="479" y="247"/>
                  </a:lnTo>
                  <a:lnTo>
                    <a:pt x="479" y="246"/>
                  </a:lnTo>
                  <a:lnTo>
                    <a:pt x="480" y="246"/>
                  </a:lnTo>
                  <a:lnTo>
                    <a:pt x="482" y="244"/>
                  </a:lnTo>
                  <a:lnTo>
                    <a:pt x="483" y="244"/>
                  </a:lnTo>
                  <a:lnTo>
                    <a:pt x="485" y="246"/>
                  </a:lnTo>
                  <a:lnTo>
                    <a:pt x="486" y="246"/>
                  </a:lnTo>
                  <a:lnTo>
                    <a:pt x="488" y="247"/>
                  </a:lnTo>
                  <a:lnTo>
                    <a:pt x="488" y="249"/>
                  </a:lnTo>
                  <a:lnTo>
                    <a:pt x="486" y="250"/>
                  </a:lnTo>
                  <a:lnTo>
                    <a:pt x="485" y="250"/>
                  </a:lnTo>
                  <a:lnTo>
                    <a:pt x="485" y="252"/>
                  </a:lnTo>
                  <a:lnTo>
                    <a:pt x="483" y="253"/>
                  </a:lnTo>
                  <a:lnTo>
                    <a:pt x="483" y="255"/>
                  </a:lnTo>
                  <a:lnTo>
                    <a:pt x="482" y="255"/>
                  </a:lnTo>
                  <a:lnTo>
                    <a:pt x="482" y="256"/>
                  </a:lnTo>
                  <a:lnTo>
                    <a:pt x="483" y="258"/>
                  </a:lnTo>
                  <a:lnTo>
                    <a:pt x="482" y="258"/>
                  </a:lnTo>
                  <a:lnTo>
                    <a:pt x="483" y="259"/>
                  </a:lnTo>
                  <a:lnTo>
                    <a:pt x="483" y="261"/>
                  </a:lnTo>
                  <a:lnTo>
                    <a:pt x="486" y="262"/>
                  </a:lnTo>
                  <a:lnTo>
                    <a:pt x="486" y="264"/>
                  </a:lnTo>
                  <a:lnTo>
                    <a:pt x="488" y="265"/>
                  </a:lnTo>
                  <a:lnTo>
                    <a:pt x="488" y="264"/>
                  </a:lnTo>
                  <a:lnTo>
                    <a:pt x="489" y="264"/>
                  </a:lnTo>
                  <a:lnTo>
                    <a:pt x="491" y="264"/>
                  </a:lnTo>
                  <a:lnTo>
                    <a:pt x="492" y="264"/>
                  </a:lnTo>
                  <a:lnTo>
                    <a:pt x="494" y="264"/>
                  </a:lnTo>
                  <a:lnTo>
                    <a:pt x="495" y="262"/>
                  </a:lnTo>
                  <a:lnTo>
                    <a:pt x="495" y="261"/>
                  </a:lnTo>
                  <a:lnTo>
                    <a:pt x="497" y="262"/>
                  </a:lnTo>
                  <a:lnTo>
                    <a:pt x="498" y="262"/>
                  </a:lnTo>
                  <a:lnTo>
                    <a:pt x="500" y="261"/>
                  </a:lnTo>
                  <a:lnTo>
                    <a:pt x="500" y="259"/>
                  </a:lnTo>
                  <a:lnTo>
                    <a:pt x="498" y="258"/>
                  </a:lnTo>
                  <a:lnTo>
                    <a:pt x="498" y="256"/>
                  </a:lnTo>
                  <a:lnTo>
                    <a:pt x="500" y="256"/>
                  </a:lnTo>
                  <a:lnTo>
                    <a:pt x="500" y="255"/>
                  </a:lnTo>
                  <a:lnTo>
                    <a:pt x="501" y="255"/>
                  </a:lnTo>
                  <a:lnTo>
                    <a:pt x="501" y="253"/>
                  </a:lnTo>
                  <a:lnTo>
                    <a:pt x="501" y="252"/>
                  </a:lnTo>
                  <a:lnTo>
                    <a:pt x="501" y="250"/>
                  </a:lnTo>
                  <a:lnTo>
                    <a:pt x="503" y="250"/>
                  </a:lnTo>
                  <a:lnTo>
                    <a:pt x="504" y="252"/>
                  </a:lnTo>
                  <a:lnTo>
                    <a:pt x="506" y="252"/>
                  </a:lnTo>
                  <a:lnTo>
                    <a:pt x="506" y="253"/>
                  </a:lnTo>
                  <a:lnTo>
                    <a:pt x="507" y="253"/>
                  </a:lnTo>
                  <a:lnTo>
                    <a:pt x="509" y="253"/>
                  </a:lnTo>
                  <a:lnTo>
                    <a:pt x="509" y="255"/>
                  </a:lnTo>
                  <a:lnTo>
                    <a:pt x="509" y="256"/>
                  </a:lnTo>
                  <a:lnTo>
                    <a:pt x="510" y="258"/>
                  </a:lnTo>
                  <a:lnTo>
                    <a:pt x="510" y="259"/>
                  </a:lnTo>
                  <a:lnTo>
                    <a:pt x="510" y="261"/>
                  </a:lnTo>
                  <a:lnTo>
                    <a:pt x="512" y="261"/>
                  </a:lnTo>
                  <a:lnTo>
                    <a:pt x="513" y="262"/>
                  </a:lnTo>
                  <a:lnTo>
                    <a:pt x="510" y="264"/>
                  </a:lnTo>
                  <a:lnTo>
                    <a:pt x="512" y="264"/>
                  </a:lnTo>
                  <a:lnTo>
                    <a:pt x="513" y="265"/>
                  </a:lnTo>
                  <a:lnTo>
                    <a:pt x="513" y="267"/>
                  </a:lnTo>
                  <a:lnTo>
                    <a:pt x="513" y="269"/>
                  </a:lnTo>
                  <a:lnTo>
                    <a:pt x="515" y="269"/>
                  </a:lnTo>
                  <a:lnTo>
                    <a:pt x="516" y="269"/>
                  </a:lnTo>
                  <a:lnTo>
                    <a:pt x="516" y="267"/>
                  </a:lnTo>
                  <a:lnTo>
                    <a:pt x="518" y="267"/>
                  </a:lnTo>
                  <a:lnTo>
                    <a:pt x="518" y="265"/>
                  </a:lnTo>
                  <a:lnTo>
                    <a:pt x="519" y="265"/>
                  </a:lnTo>
                  <a:lnTo>
                    <a:pt x="521" y="265"/>
                  </a:lnTo>
                  <a:lnTo>
                    <a:pt x="521" y="264"/>
                  </a:lnTo>
                  <a:lnTo>
                    <a:pt x="522" y="264"/>
                  </a:lnTo>
                  <a:lnTo>
                    <a:pt x="524" y="264"/>
                  </a:lnTo>
                  <a:lnTo>
                    <a:pt x="524" y="265"/>
                  </a:lnTo>
                  <a:lnTo>
                    <a:pt x="525" y="265"/>
                  </a:lnTo>
                  <a:lnTo>
                    <a:pt x="527" y="265"/>
                  </a:lnTo>
                  <a:lnTo>
                    <a:pt x="528" y="264"/>
                  </a:lnTo>
                  <a:lnTo>
                    <a:pt x="532" y="262"/>
                  </a:lnTo>
                  <a:lnTo>
                    <a:pt x="532" y="264"/>
                  </a:lnTo>
                  <a:lnTo>
                    <a:pt x="532" y="265"/>
                  </a:lnTo>
                  <a:lnTo>
                    <a:pt x="530" y="265"/>
                  </a:lnTo>
                  <a:lnTo>
                    <a:pt x="528" y="265"/>
                  </a:lnTo>
                  <a:lnTo>
                    <a:pt x="527" y="265"/>
                  </a:lnTo>
                  <a:lnTo>
                    <a:pt x="527" y="267"/>
                  </a:lnTo>
                  <a:lnTo>
                    <a:pt x="525" y="269"/>
                  </a:lnTo>
                  <a:lnTo>
                    <a:pt x="525" y="270"/>
                  </a:lnTo>
                  <a:lnTo>
                    <a:pt x="525" y="272"/>
                  </a:lnTo>
                  <a:lnTo>
                    <a:pt x="525" y="273"/>
                  </a:lnTo>
                  <a:lnTo>
                    <a:pt x="527" y="273"/>
                  </a:lnTo>
                  <a:lnTo>
                    <a:pt x="528" y="275"/>
                  </a:lnTo>
                  <a:lnTo>
                    <a:pt x="528" y="273"/>
                  </a:lnTo>
                  <a:lnTo>
                    <a:pt x="530" y="273"/>
                  </a:lnTo>
                  <a:lnTo>
                    <a:pt x="530" y="272"/>
                  </a:lnTo>
                  <a:lnTo>
                    <a:pt x="532" y="272"/>
                  </a:lnTo>
                  <a:lnTo>
                    <a:pt x="532" y="275"/>
                  </a:lnTo>
                  <a:lnTo>
                    <a:pt x="530" y="275"/>
                  </a:lnTo>
                  <a:lnTo>
                    <a:pt x="530" y="276"/>
                  </a:lnTo>
                  <a:lnTo>
                    <a:pt x="530" y="279"/>
                  </a:lnTo>
                  <a:lnTo>
                    <a:pt x="530" y="281"/>
                  </a:lnTo>
                  <a:lnTo>
                    <a:pt x="528" y="281"/>
                  </a:lnTo>
                  <a:lnTo>
                    <a:pt x="527" y="281"/>
                  </a:lnTo>
                  <a:lnTo>
                    <a:pt x="528" y="282"/>
                  </a:lnTo>
                  <a:lnTo>
                    <a:pt x="528" y="284"/>
                  </a:lnTo>
                  <a:lnTo>
                    <a:pt x="528" y="285"/>
                  </a:lnTo>
                  <a:lnTo>
                    <a:pt x="527" y="285"/>
                  </a:lnTo>
                  <a:lnTo>
                    <a:pt x="525" y="285"/>
                  </a:lnTo>
                  <a:lnTo>
                    <a:pt x="524" y="287"/>
                  </a:lnTo>
                  <a:lnTo>
                    <a:pt x="525" y="288"/>
                  </a:lnTo>
                  <a:lnTo>
                    <a:pt x="524" y="288"/>
                  </a:lnTo>
                  <a:lnTo>
                    <a:pt x="525" y="288"/>
                  </a:lnTo>
                  <a:lnTo>
                    <a:pt x="525" y="290"/>
                  </a:lnTo>
                  <a:lnTo>
                    <a:pt x="525" y="291"/>
                  </a:lnTo>
                  <a:lnTo>
                    <a:pt x="524" y="293"/>
                  </a:lnTo>
                  <a:lnTo>
                    <a:pt x="524" y="294"/>
                  </a:lnTo>
                  <a:lnTo>
                    <a:pt x="524" y="296"/>
                  </a:lnTo>
                  <a:lnTo>
                    <a:pt x="522" y="296"/>
                  </a:lnTo>
                  <a:lnTo>
                    <a:pt x="521" y="296"/>
                  </a:lnTo>
                  <a:lnTo>
                    <a:pt x="521" y="297"/>
                  </a:lnTo>
                  <a:lnTo>
                    <a:pt x="522" y="299"/>
                  </a:lnTo>
                  <a:lnTo>
                    <a:pt x="522" y="300"/>
                  </a:lnTo>
                  <a:lnTo>
                    <a:pt x="521" y="300"/>
                  </a:lnTo>
                  <a:lnTo>
                    <a:pt x="519" y="302"/>
                  </a:lnTo>
                  <a:lnTo>
                    <a:pt x="518" y="302"/>
                  </a:lnTo>
                  <a:lnTo>
                    <a:pt x="518" y="303"/>
                  </a:lnTo>
                  <a:lnTo>
                    <a:pt x="516" y="303"/>
                  </a:lnTo>
                  <a:lnTo>
                    <a:pt x="516" y="305"/>
                  </a:lnTo>
                  <a:lnTo>
                    <a:pt x="518" y="306"/>
                  </a:lnTo>
                  <a:lnTo>
                    <a:pt x="519" y="306"/>
                  </a:lnTo>
                  <a:lnTo>
                    <a:pt x="521" y="308"/>
                  </a:lnTo>
                  <a:lnTo>
                    <a:pt x="522" y="308"/>
                  </a:lnTo>
                  <a:lnTo>
                    <a:pt x="524" y="308"/>
                  </a:lnTo>
                  <a:lnTo>
                    <a:pt x="524" y="306"/>
                  </a:lnTo>
                  <a:lnTo>
                    <a:pt x="525" y="309"/>
                  </a:lnTo>
                  <a:lnTo>
                    <a:pt x="525" y="311"/>
                  </a:lnTo>
                  <a:lnTo>
                    <a:pt x="525" y="312"/>
                  </a:lnTo>
                  <a:lnTo>
                    <a:pt x="525" y="314"/>
                  </a:lnTo>
                  <a:lnTo>
                    <a:pt x="524" y="314"/>
                  </a:lnTo>
                  <a:lnTo>
                    <a:pt x="524" y="315"/>
                  </a:lnTo>
                  <a:lnTo>
                    <a:pt x="522" y="318"/>
                  </a:lnTo>
                  <a:lnTo>
                    <a:pt x="522" y="320"/>
                  </a:lnTo>
                  <a:lnTo>
                    <a:pt x="524" y="322"/>
                  </a:lnTo>
                  <a:lnTo>
                    <a:pt x="525" y="322"/>
                  </a:lnTo>
                  <a:lnTo>
                    <a:pt x="527" y="322"/>
                  </a:lnTo>
                  <a:lnTo>
                    <a:pt x="527" y="323"/>
                  </a:lnTo>
                  <a:lnTo>
                    <a:pt x="525" y="325"/>
                  </a:lnTo>
                  <a:lnTo>
                    <a:pt x="525" y="326"/>
                  </a:lnTo>
                  <a:lnTo>
                    <a:pt x="524" y="326"/>
                  </a:lnTo>
                  <a:lnTo>
                    <a:pt x="522" y="326"/>
                  </a:lnTo>
                  <a:lnTo>
                    <a:pt x="521" y="326"/>
                  </a:lnTo>
                  <a:lnTo>
                    <a:pt x="521" y="328"/>
                  </a:lnTo>
                  <a:lnTo>
                    <a:pt x="521" y="329"/>
                  </a:lnTo>
                  <a:lnTo>
                    <a:pt x="522" y="331"/>
                  </a:lnTo>
                  <a:lnTo>
                    <a:pt x="522" y="332"/>
                  </a:lnTo>
                  <a:lnTo>
                    <a:pt x="524" y="334"/>
                  </a:lnTo>
                  <a:lnTo>
                    <a:pt x="525" y="335"/>
                  </a:lnTo>
                  <a:lnTo>
                    <a:pt x="525" y="337"/>
                  </a:lnTo>
                  <a:lnTo>
                    <a:pt x="528" y="338"/>
                  </a:lnTo>
                  <a:lnTo>
                    <a:pt x="527" y="341"/>
                  </a:lnTo>
                  <a:lnTo>
                    <a:pt x="525" y="344"/>
                  </a:lnTo>
                  <a:lnTo>
                    <a:pt x="524" y="347"/>
                  </a:lnTo>
                  <a:lnTo>
                    <a:pt x="524" y="350"/>
                  </a:lnTo>
                  <a:lnTo>
                    <a:pt x="521" y="350"/>
                  </a:lnTo>
                  <a:lnTo>
                    <a:pt x="521" y="353"/>
                  </a:lnTo>
                  <a:lnTo>
                    <a:pt x="519" y="355"/>
                  </a:lnTo>
                  <a:lnTo>
                    <a:pt x="519" y="358"/>
                  </a:lnTo>
                  <a:lnTo>
                    <a:pt x="518" y="359"/>
                  </a:lnTo>
                  <a:lnTo>
                    <a:pt x="516" y="362"/>
                  </a:lnTo>
                  <a:lnTo>
                    <a:pt x="515" y="364"/>
                  </a:lnTo>
                  <a:lnTo>
                    <a:pt x="516" y="364"/>
                  </a:lnTo>
                  <a:lnTo>
                    <a:pt x="515" y="367"/>
                  </a:lnTo>
                  <a:lnTo>
                    <a:pt x="513" y="370"/>
                  </a:lnTo>
                  <a:lnTo>
                    <a:pt x="513" y="375"/>
                  </a:lnTo>
                  <a:lnTo>
                    <a:pt x="512" y="376"/>
                  </a:lnTo>
                  <a:lnTo>
                    <a:pt x="513" y="376"/>
                  </a:lnTo>
                  <a:lnTo>
                    <a:pt x="512" y="379"/>
                  </a:lnTo>
                  <a:lnTo>
                    <a:pt x="513" y="379"/>
                  </a:lnTo>
                  <a:lnTo>
                    <a:pt x="513" y="381"/>
                  </a:lnTo>
                  <a:lnTo>
                    <a:pt x="513" y="382"/>
                  </a:lnTo>
                  <a:lnTo>
                    <a:pt x="512" y="384"/>
                  </a:lnTo>
                  <a:lnTo>
                    <a:pt x="512" y="385"/>
                  </a:lnTo>
                  <a:lnTo>
                    <a:pt x="512" y="387"/>
                  </a:lnTo>
                  <a:lnTo>
                    <a:pt x="510" y="388"/>
                  </a:lnTo>
                  <a:lnTo>
                    <a:pt x="513" y="388"/>
                  </a:lnTo>
                  <a:lnTo>
                    <a:pt x="516" y="388"/>
                  </a:lnTo>
                  <a:lnTo>
                    <a:pt x="515" y="390"/>
                  </a:lnTo>
                  <a:lnTo>
                    <a:pt x="518" y="390"/>
                  </a:lnTo>
                  <a:lnTo>
                    <a:pt x="519" y="391"/>
                  </a:lnTo>
                  <a:lnTo>
                    <a:pt x="519" y="393"/>
                  </a:lnTo>
                  <a:lnTo>
                    <a:pt x="521" y="393"/>
                  </a:lnTo>
                  <a:lnTo>
                    <a:pt x="519" y="393"/>
                  </a:lnTo>
                  <a:lnTo>
                    <a:pt x="518" y="393"/>
                  </a:lnTo>
                  <a:lnTo>
                    <a:pt x="516" y="393"/>
                  </a:lnTo>
                  <a:lnTo>
                    <a:pt x="516" y="394"/>
                  </a:lnTo>
                  <a:lnTo>
                    <a:pt x="518" y="394"/>
                  </a:lnTo>
                  <a:lnTo>
                    <a:pt x="521" y="394"/>
                  </a:lnTo>
                  <a:lnTo>
                    <a:pt x="524" y="394"/>
                  </a:lnTo>
                  <a:lnTo>
                    <a:pt x="524" y="396"/>
                  </a:lnTo>
                  <a:lnTo>
                    <a:pt x="525" y="396"/>
                  </a:lnTo>
                  <a:lnTo>
                    <a:pt x="527" y="396"/>
                  </a:lnTo>
                  <a:lnTo>
                    <a:pt x="527" y="397"/>
                  </a:lnTo>
                  <a:lnTo>
                    <a:pt x="527" y="399"/>
                  </a:lnTo>
                  <a:lnTo>
                    <a:pt x="525" y="399"/>
                  </a:lnTo>
                  <a:lnTo>
                    <a:pt x="524" y="400"/>
                  </a:lnTo>
                  <a:lnTo>
                    <a:pt x="522" y="402"/>
                  </a:lnTo>
                  <a:lnTo>
                    <a:pt x="522" y="403"/>
                  </a:lnTo>
                  <a:lnTo>
                    <a:pt x="519" y="403"/>
                  </a:lnTo>
                  <a:lnTo>
                    <a:pt x="518" y="403"/>
                  </a:lnTo>
                  <a:lnTo>
                    <a:pt x="516" y="403"/>
                  </a:lnTo>
                  <a:lnTo>
                    <a:pt x="515" y="405"/>
                  </a:lnTo>
                  <a:lnTo>
                    <a:pt x="513" y="406"/>
                  </a:lnTo>
                  <a:lnTo>
                    <a:pt x="512" y="406"/>
                  </a:lnTo>
                  <a:lnTo>
                    <a:pt x="512" y="408"/>
                  </a:lnTo>
                  <a:lnTo>
                    <a:pt x="513" y="408"/>
                  </a:lnTo>
                  <a:lnTo>
                    <a:pt x="513" y="409"/>
                  </a:lnTo>
                  <a:lnTo>
                    <a:pt x="515" y="409"/>
                  </a:lnTo>
                  <a:lnTo>
                    <a:pt x="513" y="411"/>
                  </a:lnTo>
                  <a:lnTo>
                    <a:pt x="513" y="412"/>
                  </a:lnTo>
                  <a:lnTo>
                    <a:pt x="512" y="414"/>
                  </a:lnTo>
                  <a:lnTo>
                    <a:pt x="512" y="415"/>
                  </a:lnTo>
                  <a:lnTo>
                    <a:pt x="513" y="418"/>
                  </a:lnTo>
                  <a:lnTo>
                    <a:pt x="513" y="420"/>
                  </a:lnTo>
                  <a:lnTo>
                    <a:pt x="512" y="420"/>
                  </a:lnTo>
                  <a:lnTo>
                    <a:pt x="510" y="420"/>
                  </a:lnTo>
                  <a:lnTo>
                    <a:pt x="509" y="420"/>
                  </a:lnTo>
                  <a:lnTo>
                    <a:pt x="507" y="418"/>
                  </a:lnTo>
                  <a:lnTo>
                    <a:pt x="506" y="423"/>
                  </a:lnTo>
                  <a:lnTo>
                    <a:pt x="504" y="424"/>
                  </a:lnTo>
                  <a:lnTo>
                    <a:pt x="506" y="424"/>
                  </a:lnTo>
                  <a:lnTo>
                    <a:pt x="506" y="426"/>
                  </a:lnTo>
                  <a:lnTo>
                    <a:pt x="504" y="424"/>
                  </a:lnTo>
                  <a:lnTo>
                    <a:pt x="504" y="426"/>
                  </a:lnTo>
                  <a:lnTo>
                    <a:pt x="504" y="428"/>
                  </a:lnTo>
                  <a:lnTo>
                    <a:pt x="506" y="429"/>
                  </a:lnTo>
                  <a:lnTo>
                    <a:pt x="507" y="429"/>
                  </a:lnTo>
                  <a:lnTo>
                    <a:pt x="509" y="429"/>
                  </a:lnTo>
                  <a:lnTo>
                    <a:pt x="510" y="431"/>
                  </a:lnTo>
                  <a:lnTo>
                    <a:pt x="509" y="434"/>
                  </a:lnTo>
                  <a:lnTo>
                    <a:pt x="510" y="435"/>
                  </a:lnTo>
                  <a:lnTo>
                    <a:pt x="510" y="437"/>
                  </a:lnTo>
                  <a:lnTo>
                    <a:pt x="512" y="440"/>
                  </a:lnTo>
                  <a:lnTo>
                    <a:pt x="513" y="441"/>
                  </a:lnTo>
                  <a:lnTo>
                    <a:pt x="513" y="443"/>
                  </a:lnTo>
                  <a:lnTo>
                    <a:pt x="515" y="443"/>
                  </a:lnTo>
                  <a:lnTo>
                    <a:pt x="518" y="444"/>
                  </a:lnTo>
                  <a:lnTo>
                    <a:pt x="519" y="444"/>
                  </a:lnTo>
                  <a:lnTo>
                    <a:pt x="519" y="446"/>
                  </a:lnTo>
                  <a:lnTo>
                    <a:pt x="519" y="447"/>
                  </a:lnTo>
                  <a:lnTo>
                    <a:pt x="521" y="447"/>
                  </a:lnTo>
                  <a:lnTo>
                    <a:pt x="521" y="449"/>
                  </a:lnTo>
                  <a:lnTo>
                    <a:pt x="521" y="450"/>
                  </a:lnTo>
                  <a:lnTo>
                    <a:pt x="521" y="452"/>
                  </a:lnTo>
                  <a:lnTo>
                    <a:pt x="522" y="453"/>
                  </a:lnTo>
                  <a:lnTo>
                    <a:pt x="522" y="455"/>
                  </a:lnTo>
                  <a:lnTo>
                    <a:pt x="522" y="456"/>
                  </a:lnTo>
                  <a:lnTo>
                    <a:pt x="524" y="458"/>
                  </a:lnTo>
                  <a:lnTo>
                    <a:pt x="524" y="459"/>
                  </a:lnTo>
                  <a:lnTo>
                    <a:pt x="525" y="459"/>
                  </a:lnTo>
                  <a:lnTo>
                    <a:pt x="527" y="459"/>
                  </a:lnTo>
                  <a:lnTo>
                    <a:pt x="528" y="459"/>
                  </a:lnTo>
                  <a:lnTo>
                    <a:pt x="530" y="461"/>
                  </a:lnTo>
                  <a:lnTo>
                    <a:pt x="532" y="462"/>
                  </a:lnTo>
                  <a:lnTo>
                    <a:pt x="533" y="462"/>
                  </a:lnTo>
                  <a:lnTo>
                    <a:pt x="535" y="464"/>
                  </a:lnTo>
                  <a:lnTo>
                    <a:pt x="536" y="464"/>
                  </a:lnTo>
                  <a:lnTo>
                    <a:pt x="538" y="465"/>
                  </a:lnTo>
                  <a:lnTo>
                    <a:pt x="538" y="467"/>
                  </a:lnTo>
                  <a:lnTo>
                    <a:pt x="538" y="468"/>
                  </a:lnTo>
                  <a:lnTo>
                    <a:pt x="539" y="470"/>
                  </a:lnTo>
                  <a:lnTo>
                    <a:pt x="541" y="474"/>
                  </a:lnTo>
                  <a:lnTo>
                    <a:pt x="542" y="477"/>
                  </a:lnTo>
                  <a:lnTo>
                    <a:pt x="544" y="477"/>
                  </a:lnTo>
                  <a:lnTo>
                    <a:pt x="544" y="479"/>
                  </a:lnTo>
                  <a:lnTo>
                    <a:pt x="545" y="479"/>
                  </a:lnTo>
                  <a:lnTo>
                    <a:pt x="547" y="481"/>
                  </a:lnTo>
                  <a:lnTo>
                    <a:pt x="550" y="485"/>
                  </a:lnTo>
                  <a:lnTo>
                    <a:pt x="551" y="487"/>
                  </a:lnTo>
                  <a:lnTo>
                    <a:pt x="553" y="487"/>
                  </a:lnTo>
                  <a:lnTo>
                    <a:pt x="554" y="487"/>
                  </a:lnTo>
                  <a:lnTo>
                    <a:pt x="556" y="487"/>
                  </a:lnTo>
                  <a:lnTo>
                    <a:pt x="559" y="488"/>
                  </a:lnTo>
                  <a:lnTo>
                    <a:pt x="560" y="487"/>
                  </a:lnTo>
                  <a:lnTo>
                    <a:pt x="562" y="490"/>
                  </a:lnTo>
                  <a:lnTo>
                    <a:pt x="563" y="491"/>
                  </a:lnTo>
                  <a:lnTo>
                    <a:pt x="565" y="493"/>
                  </a:lnTo>
                  <a:lnTo>
                    <a:pt x="566" y="494"/>
                  </a:lnTo>
                  <a:lnTo>
                    <a:pt x="569" y="494"/>
                  </a:lnTo>
                  <a:lnTo>
                    <a:pt x="569" y="496"/>
                  </a:lnTo>
                  <a:lnTo>
                    <a:pt x="571" y="496"/>
                  </a:lnTo>
                  <a:lnTo>
                    <a:pt x="571" y="497"/>
                  </a:lnTo>
                  <a:lnTo>
                    <a:pt x="572" y="499"/>
                  </a:lnTo>
                  <a:lnTo>
                    <a:pt x="574" y="499"/>
                  </a:lnTo>
                  <a:lnTo>
                    <a:pt x="574" y="500"/>
                  </a:lnTo>
                  <a:lnTo>
                    <a:pt x="578" y="500"/>
                  </a:lnTo>
                  <a:lnTo>
                    <a:pt x="580" y="499"/>
                  </a:lnTo>
                  <a:lnTo>
                    <a:pt x="580" y="496"/>
                  </a:lnTo>
                  <a:lnTo>
                    <a:pt x="580" y="494"/>
                  </a:lnTo>
                  <a:lnTo>
                    <a:pt x="581" y="493"/>
                  </a:lnTo>
                  <a:lnTo>
                    <a:pt x="581" y="491"/>
                  </a:lnTo>
                  <a:lnTo>
                    <a:pt x="583" y="491"/>
                  </a:lnTo>
                  <a:lnTo>
                    <a:pt x="584" y="491"/>
                  </a:lnTo>
                  <a:lnTo>
                    <a:pt x="586" y="491"/>
                  </a:lnTo>
                  <a:lnTo>
                    <a:pt x="588" y="491"/>
                  </a:lnTo>
                  <a:lnTo>
                    <a:pt x="588" y="493"/>
                  </a:lnTo>
                  <a:lnTo>
                    <a:pt x="589" y="493"/>
                  </a:lnTo>
                  <a:lnTo>
                    <a:pt x="589" y="494"/>
                  </a:lnTo>
                  <a:lnTo>
                    <a:pt x="589" y="499"/>
                  </a:lnTo>
                  <a:lnTo>
                    <a:pt x="591" y="499"/>
                  </a:lnTo>
                  <a:lnTo>
                    <a:pt x="591" y="500"/>
                  </a:lnTo>
                  <a:lnTo>
                    <a:pt x="592" y="502"/>
                  </a:lnTo>
                  <a:lnTo>
                    <a:pt x="594" y="503"/>
                  </a:lnTo>
                  <a:lnTo>
                    <a:pt x="597" y="503"/>
                  </a:lnTo>
                  <a:lnTo>
                    <a:pt x="598" y="503"/>
                  </a:lnTo>
                  <a:lnTo>
                    <a:pt x="601" y="505"/>
                  </a:lnTo>
                  <a:lnTo>
                    <a:pt x="604" y="505"/>
                  </a:lnTo>
                  <a:lnTo>
                    <a:pt x="606" y="505"/>
                  </a:lnTo>
                  <a:lnTo>
                    <a:pt x="606" y="506"/>
                  </a:lnTo>
                  <a:lnTo>
                    <a:pt x="607" y="509"/>
                  </a:lnTo>
                  <a:lnTo>
                    <a:pt x="607" y="512"/>
                  </a:lnTo>
                  <a:lnTo>
                    <a:pt x="607" y="514"/>
                  </a:lnTo>
                  <a:lnTo>
                    <a:pt x="610" y="514"/>
                  </a:lnTo>
                  <a:lnTo>
                    <a:pt x="613" y="514"/>
                  </a:lnTo>
                  <a:lnTo>
                    <a:pt x="615" y="514"/>
                  </a:lnTo>
                  <a:lnTo>
                    <a:pt x="621" y="514"/>
                  </a:lnTo>
                  <a:lnTo>
                    <a:pt x="624" y="515"/>
                  </a:lnTo>
                  <a:lnTo>
                    <a:pt x="625" y="515"/>
                  </a:lnTo>
                  <a:lnTo>
                    <a:pt x="627" y="515"/>
                  </a:lnTo>
                  <a:lnTo>
                    <a:pt x="630" y="514"/>
                  </a:lnTo>
                  <a:lnTo>
                    <a:pt x="630" y="512"/>
                  </a:lnTo>
                  <a:lnTo>
                    <a:pt x="631" y="512"/>
                  </a:lnTo>
                  <a:lnTo>
                    <a:pt x="630" y="509"/>
                  </a:lnTo>
                  <a:lnTo>
                    <a:pt x="633" y="509"/>
                  </a:lnTo>
                  <a:lnTo>
                    <a:pt x="634" y="509"/>
                  </a:lnTo>
                  <a:lnTo>
                    <a:pt x="636" y="509"/>
                  </a:lnTo>
                  <a:lnTo>
                    <a:pt x="637" y="508"/>
                  </a:lnTo>
                  <a:lnTo>
                    <a:pt x="639" y="508"/>
                  </a:lnTo>
                  <a:lnTo>
                    <a:pt x="639" y="506"/>
                  </a:lnTo>
                  <a:lnTo>
                    <a:pt x="640" y="503"/>
                  </a:lnTo>
                  <a:lnTo>
                    <a:pt x="640" y="502"/>
                  </a:lnTo>
                  <a:lnTo>
                    <a:pt x="642" y="500"/>
                  </a:lnTo>
                  <a:lnTo>
                    <a:pt x="642" y="499"/>
                  </a:lnTo>
                  <a:lnTo>
                    <a:pt x="645" y="499"/>
                  </a:lnTo>
                  <a:lnTo>
                    <a:pt x="647" y="499"/>
                  </a:lnTo>
                  <a:lnTo>
                    <a:pt x="648" y="499"/>
                  </a:lnTo>
                  <a:lnTo>
                    <a:pt x="648" y="500"/>
                  </a:lnTo>
                  <a:lnTo>
                    <a:pt x="648" y="502"/>
                  </a:lnTo>
                  <a:lnTo>
                    <a:pt x="650" y="502"/>
                  </a:lnTo>
                  <a:lnTo>
                    <a:pt x="651" y="503"/>
                  </a:lnTo>
                  <a:lnTo>
                    <a:pt x="653" y="503"/>
                  </a:lnTo>
                  <a:lnTo>
                    <a:pt x="654" y="503"/>
                  </a:lnTo>
                  <a:lnTo>
                    <a:pt x="656" y="503"/>
                  </a:lnTo>
                  <a:lnTo>
                    <a:pt x="659" y="503"/>
                  </a:lnTo>
                  <a:lnTo>
                    <a:pt x="660" y="505"/>
                  </a:lnTo>
                  <a:lnTo>
                    <a:pt x="660" y="506"/>
                  </a:lnTo>
                  <a:lnTo>
                    <a:pt x="662" y="508"/>
                  </a:lnTo>
                  <a:lnTo>
                    <a:pt x="663" y="508"/>
                  </a:lnTo>
                  <a:lnTo>
                    <a:pt x="666" y="509"/>
                  </a:lnTo>
                  <a:lnTo>
                    <a:pt x="668" y="509"/>
                  </a:lnTo>
                  <a:lnTo>
                    <a:pt x="669" y="509"/>
                  </a:lnTo>
                  <a:lnTo>
                    <a:pt x="671" y="509"/>
                  </a:lnTo>
                  <a:lnTo>
                    <a:pt x="674" y="511"/>
                  </a:lnTo>
                  <a:lnTo>
                    <a:pt x="674" y="512"/>
                  </a:lnTo>
                  <a:lnTo>
                    <a:pt x="675" y="512"/>
                  </a:lnTo>
                  <a:lnTo>
                    <a:pt x="677" y="514"/>
                  </a:lnTo>
                  <a:lnTo>
                    <a:pt x="678" y="514"/>
                  </a:lnTo>
                  <a:lnTo>
                    <a:pt x="680" y="514"/>
                  </a:lnTo>
                  <a:lnTo>
                    <a:pt x="680" y="515"/>
                  </a:lnTo>
                  <a:lnTo>
                    <a:pt x="680" y="517"/>
                  </a:lnTo>
                  <a:lnTo>
                    <a:pt x="680" y="520"/>
                  </a:lnTo>
                  <a:lnTo>
                    <a:pt x="681" y="521"/>
                  </a:lnTo>
                  <a:lnTo>
                    <a:pt x="683" y="521"/>
                  </a:lnTo>
                  <a:lnTo>
                    <a:pt x="684" y="521"/>
                  </a:lnTo>
                  <a:lnTo>
                    <a:pt x="686" y="521"/>
                  </a:lnTo>
                  <a:lnTo>
                    <a:pt x="687" y="521"/>
                  </a:lnTo>
                  <a:lnTo>
                    <a:pt x="692" y="521"/>
                  </a:lnTo>
                  <a:lnTo>
                    <a:pt x="693" y="521"/>
                  </a:lnTo>
                  <a:lnTo>
                    <a:pt x="695" y="520"/>
                  </a:lnTo>
                  <a:lnTo>
                    <a:pt x="696" y="520"/>
                  </a:lnTo>
                  <a:lnTo>
                    <a:pt x="698" y="518"/>
                  </a:lnTo>
                  <a:lnTo>
                    <a:pt x="701" y="518"/>
                  </a:lnTo>
                  <a:lnTo>
                    <a:pt x="701" y="520"/>
                  </a:lnTo>
                  <a:lnTo>
                    <a:pt x="703" y="521"/>
                  </a:lnTo>
                  <a:lnTo>
                    <a:pt x="703" y="523"/>
                  </a:lnTo>
                  <a:lnTo>
                    <a:pt x="704" y="523"/>
                  </a:lnTo>
                  <a:lnTo>
                    <a:pt x="704" y="527"/>
                  </a:lnTo>
                  <a:lnTo>
                    <a:pt x="704" y="529"/>
                  </a:lnTo>
                  <a:lnTo>
                    <a:pt x="704" y="534"/>
                  </a:lnTo>
                  <a:lnTo>
                    <a:pt x="707" y="534"/>
                  </a:lnTo>
                  <a:lnTo>
                    <a:pt x="712" y="535"/>
                  </a:lnTo>
                  <a:lnTo>
                    <a:pt x="715" y="534"/>
                  </a:lnTo>
                  <a:lnTo>
                    <a:pt x="716" y="534"/>
                  </a:lnTo>
                  <a:lnTo>
                    <a:pt x="716" y="537"/>
                  </a:lnTo>
                  <a:lnTo>
                    <a:pt x="718" y="537"/>
                  </a:lnTo>
                  <a:lnTo>
                    <a:pt x="724" y="535"/>
                  </a:lnTo>
                  <a:lnTo>
                    <a:pt x="724" y="534"/>
                  </a:lnTo>
                  <a:lnTo>
                    <a:pt x="725" y="534"/>
                  </a:lnTo>
                  <a:lnTo>
                    <a:pt x="725" y="532"/>
                  </a:lnTo>
                  <a:lnTo>
                    <a:pt x="725" y="530"/>
                  </a:lnTo>
                  <a:lnTo>
                    <a:pt x="727" y="532"/>
                  </a:lnTo>
                  <a:lnTo>
                    <a:pt x="730" y="532"/>
                  </a:lnTo>
                  <a:lnTo>
                    <a:pt x="734" y="532"/>
                  </a:lnTo>
                  <a:lnTo>
                    <a:pt x="737" y="532"/>
                  </a:lnTo>
                  <a:lnTo>
                    <a:pt x="737" y="537"/>
                  </a:lnTo>
                  <a:lnTo>
                    <a:pt x="737" y="538"/>
                  </a:lnTo>
                  <a:lnTo>
                    <a:pt x="740" y="538"/>
                  </a:lnTo>
                  <a:lnTo>
                    <a:pt x="742" y="540"/>
                  </a:lnTo>
                  <a:lnTo>
                    <a:pt x="743" y="540"/>
                  </a:lnTo>
                  <a:lnTo>
                    <a:pt x="743" y="546"/>
                  </a:lnTo>
                  <a:lnTo>
                    <a:pt x="742" y="549"/>
                  </a:lnTo>
                  <a:lnTo>
                    <a:pt x="745" y="549"/>
                  </a:lnTo>
                  <a:lnTo>
                    <a:pt x="746" y="547"/>
                  </a:lnTo>
                  <a:lnTo>
                    <a:pt x="748" y="547"/>
                  </a:lnTo>
                  <a:lnTo>
                    <a:pt x="749" y="547"/>
                  </a:lnTo>
                  <a:lnTo>
                    <a:pt x="751" y="547"/>
                  </a:lnTo>
                  <a:lnTo>
                    <a:pt x="754" y="547"/>
                  </a:lnTo>
                  <a:lnTo>
                    <a:pt x="755" y="547"/>
                  </a:lnTo>
                  <a:lnTo>
                    <a:pt x="757" y="549"/>
                  </a:lnTo>
                  <a:lnTo>
                    <a:pt x="757" y="550"/>
                  </a:lnTo>
                  <a:lnTo>
                    <a:pt x="759" y="547"/>
                  </a:lnTo>
                  <a:lnTo>
                    <a:pt x="762" y="549"/>
                  </a:lnTo>
                  <a:lnTo>
                    <a:pt x="763" y="549"/>
                  </a:lnTo>
                  <a:lnTo>
                    <a:pt x="765" y="549"/>
                  </a:lnTo>
                  <a:lnTo>
                    <a:pt x="765" y="550"/>
                  </a:lnTo>
                  <a:lnTo>
                    <a:pt x="766" y="552"/>
                  </a:lnTo>
                  <a:lnTo>
                    <a:pt x="763" y="553"/>
                  </a:lnTo>
                  <a:lnTo>
                    <a:pt x="763" y="555"/>
                  </a:lnTo>
                  <a:lnTo>
                    <a:pt x="763" y="558"/>
                  </a:lnTo>
                  <a:lnTo>
                    <a:pt x="760" y="558"/>
                  </a:lnTo>
                  <a:lnTo>
                    <a:pt x="760" y="559"/>
                  </a:lnTo>
                  <a:lnTo>
                    <a:pt x="763" y="562"/>
                  </a:lnTo>
                  <a:lnTo>
                    <a:pt x="765" y="564"/>
                  </a:lnTo>
                  <a:lnTo>
                    <a:pt x="768" y="564"/>
                  </a:lnTo>
                  <a:lnTo>
                    <a:pt x="769" y="564"/>
                  </a:lnTo>
                  <a:lnTo>
                    <a:pt x="771" y="564"/>
                  </a:lnTo>
                  <a:lnTo>
                    <a:pt x="774" y="564"/>
                  </a:lnTo>
                  <a:lnTo>
                    <a:pt x="775" y="564"/>
                  </a:lnTo>
                  <a:lnTo>
                    <a:pt x="777" y="564"/>
                  </a:lnTo>
                  <a:lnTo>
                    <a:pt x="777" y="561"/>
                  </a:lnTo>
                  <a:lnTo>
                    <a:pt x="778" y="561"/>
                  </a:lnTo>
                  <a:lnTo>
                    <a:pt x="781" y="561"/>
                  </a:lnTo>
                  <a:lnTo>
                    <a:pt x="783" y="561"/>
                  </a:lnTo>
                  <a:lnTo>
                    <a:pt x="784" y="559"/>
                  </a:lnTo>
                  <a:lnTo>
                    <a:pt x="786" y="559"/>
                  </a:lnTo>
                  <a:lnTo>
                    <a:pt x="787" y="559"/>
                  </a:lnTo>
                  <a:lnTo>
                    <a:pt x="786" y="559"/>
                  </a:lnTo>
                  <a:lnTo>
                    <a:pt x="789" y="559"/>
                  </a:lnTo>
                  <a:lnTo>
                    <a:pt x="787" y="556"/>
                  </a:lnTo>
                  <a:lnTo>
                    <a:pt x="790" y="555"/>
                  </a:lnTo>
                  <a:lnTo>
                    <a:pt x="790" y="556"/>
                  </a:lnTo>
                  <a:lnTo>
                    <a:pt x="792" y="556"/>
                  </a:lnTo>
                  <a:lnTo>
                    <a:pt x="792" y="558"/>
                  </a:lnTo>
                  <a:lnTo>
                    <a:pt x="795" y="556"/>
                  </a:lnTo>
                  <a:lnTo>
                    <a:pt x="795" y="559"/>
                  </a:lnTo>
                  <a:lnTo>
                    <a:pt x="795" y="561"/>
                  </a:lnTo>
                  <a:lnTo>
                    <a:pt x="798" y="561"/>
                  </a:lnTo>
                  <a:lnTo>
                    <a:pt x="798" y="562"/>
                  </a:lnTo>
                  <a:lnTo>
                    <a:pt x="798" y="564"/>
                  </a:lnTo>
                  <a:lnTo>
                    <a:pt x="798" y="567"/>
                  </a:lnTo>
                  <a:lnTo>
                    <a:pt x="796" y="567"/>
                  </a:lnTo>
                  <a:lnTo>
                    <a:pt x="793" y="568"/>
                  </a:lnTo>
                  <a:lnTo>
                    <a:pt x="792" y="568"/>
                  </a:lnTo>
                  <a:lnTo>
                    <a:pt x="790" y="568"/>
                  </a:lnTo>
                  <a:lnTo>
                    <a:pt x="790" y="570"/>
                  </a:lnTo>
                  <a:lnTo>
                    <a:pt x="792" y="574"/>
                  </a:lnTo>
                  <a:lnTo>
                    <a:pt x="793" y="577"/>
                  </a:lnTo>
                  <a:lnTo>
                    <a:pt x="795" y="580"/>
                  </a:lnTo>
                  <a:lnTo>
                    <a:pt x="796" y="580"/>
                  </a:lnTo>
                  <a:lnTo>
                    <a:pt x="796" y="582"/>
                  </a:lnTo>
                  <a:lnTo>
                    <a:pt x="796" y="583"/>
                  </a:lnTo>
                  <a:lnTo>
                    <a:pt x="796" y="587"/>
                  </a:lnTo>
                  <a:lnTo>
                    <a:pt x="798" y="587"/>
                  </a:lnTo>
                  <a:lnTo>
                    <a:pt x="799" y="587"/>
                  </a:lnTo>
                  <a:lnTo>
                    <a:pt x="798" y="588"/>
                  </a:lnTo>
                  <a:lnTo>
                    <a:pt x="799" y="588"/>
                  </a:lnTo>
                  <a:lnTo>
                    <a:pt x="801" y="588"/>
                  </a:lnTo>
                  <a:lnTo>
                    <a:pt x="801" y="590"/>
                  </a:lnTo>
                  <a:lnTo>
                    <a:pt x="802" y="593"/>
                  </a:lnTo>
                  <a:lnTo>
                    <a:pt x="804" y="594"/>
                  </a:lnTo>
                  <a:lnTo>
                    <a:pt x="804" y="596"/>
                  </a:lnTo>
                  <a:lnTo>
                    <a:pt x="802" y="596"/>
                  </a:lnTo>
                  <a:lnTo>
                    <a:pt x="804" y="597"/>
                  </a:lnTo>
                  <a:lnTo>
                    <a:pt x="802" y="597"/>
                  </a:lnTo>
                  <a:lnTo>
                    <a:pt x="804" y="600"/>
                  </a:lnTo>
                  <a:lnTo>
                    <a:pt x="802" y="602"/>
                  </a:lnTo>
                  <a:lnTo>
                    <a:pt x="807" y="602"/>
                  </a:lnTo>
                  <a:lnTo>
                    <a:pt x="805" y="605"/>
                  </a:lnTo>
                  <a:lnTo>
                    <a:pt x="804" y="605"/>
                  </a:lnTo>
                  <a:lnTo>
                    <a:pt x="804" y="606"/>
                  </a:lnTo>
                  <a:lnTo>
                    <a:pt x="804" y="608"/>
                  </a:lnTo>
                  <a:lnTo>
                    <a:pt x="804" y="609"/>
                  </a:lnTo>
                  <a:lnTo>
                    <a:pt x="802" y="609"/>
                  </a:lnTo>
                  <a:lnTo>
                    <a:pt x="801" y="611"/>
                  </a:lnTo>
                  <a:lnTo>
                    <a:pt x="799" y="612"/>
                  </a:lnTo>
                  <a:lnTo>
                    <a:pt x="802" y="614"/>
                  </a:lnTo>
                  <a:lnTo>
                    <a:pt x="801" y="617"/>
                  </a:lnTo>
                  <a:lnTo>
                    <a:pt x="804" y="618"/>
                  </a:lnTo>
                  <a:lnTo>
                    <a:pt x="805" y="618"/>
                  </a:lnTo>
                  <a:lnTo>
                    <a:pt x="805" y="620"/>
                  </a:lnTo>
                  <a:lnTo>
                    <a:pt x="805" y="621"/>
                  </a:lnTo>
                  <a:lnTo>
                    <a:pt x="804" y="620"/>
                  </a:lnTo>
                  <a:lnTo>
                    <a:pt x="804" y="621"/>
                  </a:lnTo>
                  <a:lnTo>
                    <a:pt x="802" y="624"/>
                  </a:lnTo>
                  <a:lnTo>
                    <a:pt x="804" y="624"/>
                  </a:lnTo>
                  <a:lnTo>
                    <a:pt x="804" y="626"/>
                  </a:lnTo>
                  <a:lnTo>
                    <a:pt x="805" y="626"/>
                  </a:lnTo>
                  <a:lnTo>
                    <a:pt x="805" y="624"/>
                  </a:lnTo>
                  <a:lnTo>
                    <a:pt x="807" y="626"/>
                  </a:lnTo>
                  <a:lnTo>
                    <a:pt x="807" y="627"/>
                  </a:lnTo>
                  <a:lnTo>
                    <a:pt x="808" y="629"/>
                  </a:lnTo>
                  <a:lnTo>
                    <a:pt x="810" y="629"/>
                  </a:lnTo>
                  <a:lnTo>
                    <a:pt x="811" y="630"/>
                  </a:lnTo>
                  <a:lnTo>
                    <a:pt x="811" y="632"/>
                  </a:lnTo>
                  <a:lnTo>
                    <a:pt x="811" y="633"/>
                  </a:lnTo>
                  <a:lnTo>
                    <a:pt x="813" y="633"/>
                  </a:lnTo>
                  <a:lnTo>
                    <a:pt x="813" y="635"/>
                  </a:lnTo>
                  <a:lnTo>
                    <a:pt x="813" y="638"/>
                  </a:lnTo>
                  <a:lnTo>
                    <a:pt x="811" y="638"/>
                  </a:lnTo>
                  <a:lnTo>
                    <a:pt x="811" y="636"/>
                  </a:lnTo>
                  <a:lnTo>
                    <a:pt x="810" y="636"/>
                  </a:lnTo>
                  <a:lnTo>
                    <a:pt x="808" y="636"/>
                  </a:lnTo>
                  <a:lnTo>
                    <a:pt x="807" y="636"/>
                  </a:lnTo>
                  <a:lnTo>
                    <a:pt x="808" y="640"/>
                  </a:lnTo>
                  <a:lnTo>
                    <a:pt x="808" y="641"/>
                  </a:lnTo>
                  <a:lnTo>
                    <a:pt x="807" y="641"/>
                  </a:lnTo>
                  <a:lnTo>
                    <a:pt x="805" y="640"/>
                  </a:lnTo>
                  <a:lnTo>
                    <a:pt x="804" y="640"/>
                  </a:lnTo>
                  <a:lnTo>
                    <a:pt x="804" y="641"/>
                  </a:lnTo>
                  <a:lnTo>
                    <a:pt x="804" y="643"/>
                  </a:lnTo>
                  <a:lnTo>
                    <a:pt x="805" y="644"/>
                  </a:lnTo>
                  <a:lnTo>
                    <a:pt x="805" y="646"/>
                  </a:lnTo>
                  <a:lnTo>
                    <a:pt x="807" y="649"/>
                  </a:lnTo>
                  <a:lnTo>
                    <a:pt x="805" y="649"/>
                  </a:lnTo>
                  <a:lnTo>
                    <a:pt x="807" y="650"/>
                  </a:lnTo>
                  <a:lnTo>
                    <a:pt x="805" y="650"/>
                  </a:lnTo>
                  <a:lnTo>
                    <a:pt x="805" y="652"/>
                  </a:lnTo>
                  <a:lnTo>
                    <a:pt x="804" y="652"/>
                  </a:lnTo>
                  <a:lnTo>
                    <a:pt x="804" y="653"/>
                  </a:lnTo>
                  <a:lnTo>
                    <a:pt x="801" y="655"/>
                  </a:lnTo>
                  <a:lnTo>
                    <a:pt x="801" y="656"/>
                  </a:lnTo>
                  <a:lnTo>
                    <a:pt x="799" y="656"/>
                  </a:lnTo>
                  <a:lnTo>
                    <a:pt x="796" y="658"/>
                  </a:lnTo>
                  <a:lnTo>
                    <a:pt x="795" y="659"/>
                  </a:lnTo>
                  <a:lnTo>
                    <a:pt x="789" y="664"/>
                  </a:lnTo>
                  <a:lnTo>
                    <a:pt x="781" y="668"/>
                  </a:lnTo>
                  <a:lnTo>
                    <a:pt x="774" y="674"/>
                  </a:lnTo>
                  <a:lnTo>
                    <a:pt x="766" y="679"/>
                  </a:lnTo>
                  <a:lnTo>
                    <a:pt x="765" y="677"/>
                  </a:lnTo>
                  <a:lnTo>
                    <a:pt x="763" y="676"/>
                  </a:lnTo>
                  <a:lnTo>
                    <a:pt x="763" y="674"/>
                  </a:lnTo>
                  <a:lnTo>
                    <a:pt x="765" y="671"/>
                  </a:lnTo>
                  <a:lnTo>
                    <a:pt x="763" y="668"/>
                  </a:lnTo>
                  <a:lnTo>
                    <a:pt x="762" y="665"/>
                  </a:lnTo>
                  <a:lnTo>
                    <a:pt x="759" y="667"/>
                  </a:lnTo>
                  <a:lnTo>
                    <a:pt x="757" y="665"/>
                  </a:lnTo>
                  <a:lnTo>
                    <a:pt x="755" y="664"/>
                  </a:lnTo>
                  <a:lnTo>
                    <a:pt x="754" y="664"/>
                  </a:lnTo>
                  <a:lnTo>
                    <a:pt x="752" y="664"/>
                  </a:lnTo>
                  <a:lnTo>
                    <a:pt x="752" y="665"/>
                  </a:lnTo>
                  <a:lnTo>
                    <a:pt x="751" y="665"/>
                  </a:lnTo>
                  <a:lnTo>
                    <a:pt x="749" y="665"/>
                  </a:lnTo>
                  <a:lnTo>
                    <a:pt x="751" y="665"/>
                  </a:lnTo>
                  <a:lnTo>
                    <a:pt x="751" y="667"/>
                  </a:lnTo>
                  <a:lnTo>
                    <a:pt x="752" y="667"/>
                  </a:lnTo>
                  <a:lnTo>
                    <a:pt x="751" y="667"/>
                  </a:lnTo>
                  <a:lnTo>
                    <a:pt x="749" y="667"/>
                  </a:lnTo>
                  <a:lnTo>
                    <a:pt x="748" y="667"/>
                  </a:lnTo>
                  <a:lnTo>
                    <a:pt x="749" y="673"/>
                  </a:lnTo>
                  <a:lnTo>
                    <a:pt x="749" y="674"/>
                  </a:lnTo>
                  <a:lnTo>
                    <a:pt x="746" y="673"/>
                  </a:lnTo>
                  <a:lnTo>
                    <a:pt x="746" y="674"/>
                  </a:lnTo>
                  <a:lnTo>
                    <a:pt x="745" y="673"/>
                  </a:lnTo>
                  <a:lnTo>
                    <a:pt x="743" y="674"/>
                  </a:lnTo>
                  <a:lnTo>
                    <a:pt x="742" y="674"/>
                  </a:lnTo>
                  <a:lnTo>
                    <a:pt x="743" y="677"/>
                  </a:lnTo>
                  <a:lnTo>
                    <a:pt x="742" y="677"/>
                  </a:lnTo>
                  <a:lnTo>
                    <a:pt x="740" y="680"/>
                  </a:lnTo>
                  <a:lnTo>
                    <a:pt x="739" y="677"/>
                  </a:lnTo>
                  <a:lnTo>
                    <a:pt x="737" y="676"/>
                  </a:lnTo>
                  <a:lnTo>
                    <a:pt x="736" y="674"/>
                  </a:lnTo>
                  <a:lnTo>
                    <a:pt x="734" y="674"/>
                  </a:lnTo>
                  <a:lnTo>
                    <a:pt x="733" y="674"/>
                  </a:lnTo>
                  <a:lnTo>
                    <a:pt x="731" y="676"/>
                  </a:lnTo>
                  <a:lnTo>
                    <a:pt x="731" y="677"/>
                  </a:lnTo>
                  <a:lnTo>
                    <a:pt x="730" y="677"/>
                  </a:lnTo>
                  <a:lnTo>
                    <a:pt x="728" y="677"/>
                  </a:lnTo>
                  <a:lnTo>
                    <a:pt x="727" y="677"/>
                  </a:lnTo>
                  <a:lnTo>
                    <a:pt x="725" y="676"/>
                  </a:lnTo>
                  <a:lnTo>
                    <a:pt x="725" y="674"/>
                  </a:lnTo>
                  <a:lnTo>
                    <a:pt x="724" y="674"/>
                  </a:lnTo>
                  <a:lnTo>
                    <a:pt x="724" y="673"/>
                  </a:lnTo>
                  <a:lnTo>
                    <a:pt x="725" y="673"/>
                  </a:lnTo>
                  <a:lnTo>
                    <a:pt x="725" y="670"/>
                  </a:lnTo>
                  <a:lnTo>
                    <a:pt x="725" y="668"/>
                  </a:lnTo>
                  <a:lnTo>
                    <a:pt x="724" y="667"/>
                  </a:lnTo>
                  <a:lnTo>
                    <a:pt x="722" y="667"/>
                  </a:lnTo>
                  <a:lnTo>
                    <a:pt x="721" y="671"/>
                  </a:lnTo>
                  <a:lnTo>
                    <a:pt x="719" y="671"/>
                  </a:lnTo>
                  <a:lnTo>
                    <a:pt x="718" y="671"/>
                  </a:lnTo>
                  <a:lnTo>
                    <a:pt x="718" y="673"/>
                  </a:lnTo>
                  <a:lnTo>
                    <a:pt x="716" y="673"/>
                  </a:lnTo>
                  <a:lnTo>
                    <a:pt x="716" y="671"/>
                  </a:lnTo>
                  <a:lnTo>
                    <a:pt x="715" y="670"/>
                  </a:lnTo>
                  <a:lnTo>
                    <a:pt x="716" y="670"/>
                  </a:lnTo>
                  <a:lnTo>
                    <a:pt x="716" y="668"/>
                  </a:lnTo>
                  <a:lnTo>
                    <a:pt x="715" y="668"/>
                  </a:lnTo>
                  <a:lnTo>
                    <a:pt x="715" y="667"/>
                  </a:lnTo>
                  <a:lnTo>
                    <a:pt x="715" y="665"/>
                  </a:lnTo>
                  <a:lnTo>
                    <a:pt x="715" y="664"/>
                  </a:lnTo>
                  <a:lnTo>
                    <a:pt x="713" y="665"/>
                  </a:lnTo>
                  <a:lnTo>
                    <a:pt x="713" y="664"/>
                  </a:lnTo>
                  <a:lnTo>
                    <a:pt x="713" y="662"/>
                  </a:lnTo>
                  <a:lnTo>
                    <a:pt x="713" y="661"/>
                  </a:lnTo>
                  <a:lnTo>
                    <a:pt x="712" y="662"/>
                  </a:lnTo>
                  <a:lnTo>
                    <a:pt x="710" y="661"/>
                  </a:lnTo>
                  <a:lnTo>
                    <a:pt x="709" y="659"/>
                  </a:lnTo>
                  <a:lnTo>
                    <a:pt x="710" y="659"/>
                  </a:lnTo>
                  <a:lnTo>
                    <a:pt x="709" y="659"/>
                  </a:lnTo>
                  <a:lnTo>
                    <a:pt x="709" y="661"/>
                  </a:lnTo>
                  <a:lnTo>
                    <a:pt x="707" y="661"/>
                  </a:lnTo>
                  <a:lnTo>
                    <a:pt x="707" y="659"/>
                  </a:lnTo>
                  <a:lnTo>
                    <a:pt x="706" y="661"/>
                  </a:lnTo>
                  <a:lnTo>
                    <a:pt x="704" y="661"/>
                  </a:lnTo>
                  <a:lnTo>
                    <a:pt x="706" y="664"/>
                  </a:lnTo>
                  <a:lnTo>
                    <a:pt x="704" y="664"/>
                  </a:lnTo>
                  <a:lnTo>
                    <a:pt x="703" y="664"/>
                  </a:lnTo>
                  <a:lnTo>
                    <a:pt x="701" y="665"/>
                  </a:lnTo>
                  <a:lnTo>
                    <a:pt x="701" y="667"/>
                  </a:lnTo>
                  <a:lnTo>
                    <a:pt x="699" y="667"/>
                  </a:lnTo>
                  <a:lnTo>
                    <a:pt x="698" y="668"/>
                  </a:lnTo>
                  <a:lnTo>
                    <a:pt x="696" y="668"/>
                  </a:lnTo>
                  <a:lnTo>
                    <a:pt x="695" y="668"/>
                  </a:lnTo>
                  <a:lnTo>
                    <a:pt x="693" y="670"/>
                  </a:lnTo>
                  <a:lnTo>
                    <a:pt x="692" y="670"/>
                  </a:lnTo>
                  <a:lnTo>
                    <a:pt x="692" y="671"/>
                  </a:lnTo>
                  <a:lnTo>
                    <a:pt x="690" y="674"/>
                  </a:lnTo>
                  <a:lnTo>
                    <a:pt x="687" y="679"/>
                  </a:lnTo>
                  <a:lnTo>
                    <a:pt x="684" y="679"/>
                  </a:lnTo>
                  <a:lnTo>
                    <a:pt x="686" y="677"/>
                  </a:lnTo>
                  <a:lnTo>
                    <a:pt x="684" y="677"/>
                  </a:lnTo>
                  <a:lnTo>
                    <a:pt x="683" y="677"/>
                  </a:lnTo>
                  <a:lnTo>
                    <a:pt x="681" y="677"/>
                  </a:lnTo>
                  <a:lnTo>
                    <a:pt x="680" y="677"/>
                  </a:lnTo>
                  <a:lnTo>
                    <a:pt x="680" y="676"/>
                  </a:lnTo>
                  <a:lnTo>
                    <a:pt x="678" y="676"/>
                  </a:lnTo>
                  <a:lnTo>
                    <a:pt x="677" y="674"/>
                  </a:lnTo>
                  <a:lnTo>
                    <a:pt x="675" y="674"/>
                  </a:lnTo>
                  <a:lnTo>
                    <a:pt x="674" y="674"/>
                  </a:lnTo>
                  <a:lnTo>
                    <a:pt x="672" y="674"/>
                  </a:lnTo>
                  <a:lnTo>
                    <a:pt x="672" y="673"/>
                  </a:lnTo>
                  <a:lnTo>
                    <a:pt x="671" y="673"/>
                  </a:lnTo>
                  <a:lnTo>
                    <a:pt x="669" y="673"/>
                  </a:lnTo>
                  <a:lnTo>
                    <a:pt x="668" y="671"/>
                  </a:lnTo>
                  <a:lnTo>
                    <a:pt x="666" y="673"/>
                  </a:lnTo>
                  <a:lnTo>
                    <a:pt x="665" y="673"/>
                  </a:lnTo>
                  <a:lnTo>
                    <a:pt x="663" y="673"/>
                  </a:lnTo>
                  <a:lnTo>
                    <a:pt x="662" y="673"/>
                  </a:lnTo>
                  <a:lnTo>
                    <a:pt x="660" y="673"/>
                  </a:lnTo>
                  <a:lnTo>
                    <a:pt x="659" y="674"/>
                  </a:lnTo>
                  <a:lnTo>
                    <a:pt x="659" y="676"/>
                  </a:lnTo>
                  <a:lnTo>
                    <a:pt x="659" y="677"/>
                  </a:lnTo>
                  <a:lnTo>
                    <a:pt x="659" y="679"/>
                  </a:lnTo>
                  <a:lnTo>
                    <a:pt x="657" y="680"/>
                  </a:lnTo>
                  <a:lnTo>
                    <a:pt x="656" y="682"/>
                  </a:lnTo>
                  <a:lnTo>
                    <a:pt x="656" y="683"/>
                  </a:lnTo>
                  <a:lnTo>
                    <a:pt x="656" y="685"/>
                  </a:lnTo>
                  <a:lnTo>
                    <a:pt x="656" y="686"/>
                  </a:lnTo>
                  <a:lnTo>
                    <a:pt x="656" y="688"/>
                  </a:lnTo>
                  <a:lnTo>
                    <a:pt x="654" y="688"/>
                  </a:lnTo>
                  <a:lnTo>
                    <a:pt x="653" y="688"/>
                  </a:lnTo>
                  <a:lnTo>
                    <a:pt x="653" y="689"/>
                  </a:lnTo>
                  <a:lnTo>
                    <a:pt x="651" y="691"/>
                  </a:lnTo>
                  <a:lnTo>
                    <a:pt x="650" y="691"/>
                  </a:lnTo>
                  <a:lnTo>
                    <a:pt x="650" y="693"/>
                  </a:lnTo>
                  <a:lnTo>
                    <a:pt x="650" y="694"/>
                  </a:lnTo>
                  <a:lnTo>
                    <a:pt x="647" y="694"/>
                  </a:lnTo>
                  <a:lnTo>
                    <a:pt x="647" y="696"/>
                  </a:lnTo>
                  <a:lnTo>
                    <a:pt x="644" y="696"/>
                  </a:lnTo>
                  <a:lnTo>
                    <a:pt x="642" y="697"/>
                  </a:lnTo>
                  <a:lnTo>
                    <a:pt x="640" y="697"/>
                  </a:lnTo>
                  <a:lnTo>
                    <a:pt x="640" y="699"/>
                  </a:lnTo>
                  <a:lnTo>
                    <a:pt x="639" y="699"/>
                  </a:lnTo>
                  <a:lnTo>
                    <a:pt x="637" y="699"/>
                  </a:lnTo>
                  <a:lnTo>
                    <a:pt x="639" y="697"/>
                  </a:lnTo>
                  <a:lnTo>
                    <a:pt x="640" y="697"/>
                  </a:lnTo>
                  <a:lnTo>
                    <a:pt x="642" y="696"/>
                  </a:lnTo>
                  <a:lnTo>
                    <a:pt x="642" y="694"/>
                  </a:lnTo>
                  <a:lnTo>
                    <a:pt x="644" y="693"/>
                  </a:lnTo>
                  <a:lnTo>
                    <a:pt x="644" y="691"/>
                  </a:lnTo>
                  <a:lnTo>
                    <a:pt x="642" y="691"/>
                  </a:lnTo>
                  <a:lnTo>
                    <a:pt x="640" y="691"/>
                  </a:lnTo>
                  <a:lnTo>
                    <a:pt x="637" y="691"/>
                  </a:lnTo>
                  <a:lnTo>
                    <a:pt x="636" y="693"/>
                  </a:lnTo>
                  <a:lnTo>
                    <a:pt x="634" y="693"/>
                  </a:lnTo>
                  <a:lnTo>
                    <a:pt x="634" y="694"/>
                  </a:lnTo>
                  <a:lnTo>
                    <a:pt x="633" y="696"/>
                  </a:lnTo>
                  <a:lnTo>
                    <a:pt x="631" y="694"/>
                  </a:lnTo>
                  <a:lnTo>
                    <a:pt x="630" y="694"/>
                  </a:lnTo>
                  <a:lnTo>
                    <a:pt x="630" y="693"/>
                  </a:lnTo>
                  <a:lnTo>
                    <a:pt x="628" y="693"/>
                  </a:lnTo>
                  <a:lnTo>
                    <a:pt x="628" y="694"/>
                  </a:lnTo>
                  <a:lnTo>
                    <a:pt x="627" y="696"/>
                  </a:lnTo>
                  <a:lnTo>
                    <a:pt x="627" y="697"/>
                  </a:lnTo>
                  <a:lnTo>
                    <a:pt x="625" y="697"/>
                  </a:lnTo>
                  <a:lnTo>
                    <a:pt x="624" y="699"/>
                  </a:lnTo>
                  <a:lnTo>
                    <a:pt x="622" y="702"/>
                  </a:lnTo>
                  <a:lnTo>
                    <a:pt x="621" y="702"/>
                  </a:lnTo>
                  <a:lnTo>
                    <a:pt x="619" y="702"/>
                  </a:lnTo>
                  <a:lnTo>
                    <a:pt x="618" y="702"/>
                  </a:lnTo>
                  <a:lnTo>
                    <a:pt x="618" y="703"/>
                  </a:lnTo>
                  <a:lnTo>
                    <a:pt x="618" y="705"/>
                  </a:lnTo>
                  <a:lnTo>
                    <a:pt x="616" y="705"/>
                  </a:lnTo>
                  <a:lnTo>
                    <a:pt x="615" y="703"/>
                  </a:lnTo>
                  <a:lnTo>
                    <a:pt x="613" y="703"/>
                  </a:lnTo>
                  <a:lnTo>
                    <a:pt x="612" y="703"/>
                  </a:lnTo>
                  <a:lnTo>
                    <a:pt x="610" y="703"/>
                  </a:lnTo>
                  <a:lnTo>
                    <a:pt x="609" y="703"/>
                  </a:lnTo>
                  <a:lnTo>
                    <a:pt x="607" y="702"/>
                  </a:lnTo>
                  <a:lnTo>
                    <a:pt x="606" y="702"/>
                  </a:lnTo>
                  <a:lnTo>
                    <a:pt x="606" y="703"/>
                  </a:lnTo>
                  <a:lnTo>
                    <a:pt x="604" y="705"/>
                  </a:lnTo>
                  <a:lnTo>
                    <a:pt x="603" y="703"/>
                  </a:lnTo>
                  <a:lnTo>
                    <a:pt x="603" y="705"/>
                  </a:lnTo>
                  <a:lnTo>
                    <a:pt x="604" y="705"/>
                  </a:lnTo>
                  <a:lnTo>
                    <a:pt x="604" y="706"/>
                  </a:lnTo>
                  <a:lnTo>
                    <a:pt x="604" y="708"/>
                  </a:lnTo>
                  <a:lnTo>
                    <a:pt x="603" y="708"/>
                  </a:lnTo>
                  <a:lnTo>
                    <a:pt x="601" y="708"/>
                  </a:lnTo>
                  <a:lnTo>
                    <a:pt x="600" y="709"/>
                  </a:lnTo>
                  <a:lnTo>
                    <a:pt x="598" y="709"/>
                  </a:lnTo>
                  <a:lnTo>
                    <a:pt x="598" y="708"/>
                  </a:lnTo>
                  <a:lnTo>
                    <a:pt x="600" y="706"/>
                  </a:lnTo>
                  <a:lnTo>
                    <a:pt x="601" y="706"/>
                  </a:lnTo>
                  <a:lnTo>
                    <a:pt x="601" y="705"/>
                  </a:lnTo>
                  <a:lnTo>
                    <a:pt x="600" y="705"/>
                  </a:lnTo>
                  <a:lnTo>
                    <a:pt x="597" y="705"/>
                  </a:lnTo>
                  <a:lnTo>
                    <a:pt x="595" y="705"/>
                  </a:lnTo>
                  <a:lnTo>
                    <a:pt x="594" y="705"/>
                  </a:lnTo>
                  <a:lnTo>
                    <a:pt x="592" y="705"/>
                  </a:lnTo>
                  <a:lnTo>
                    <a:pt x="591" y="705"/>
                  </a:lnTo>
                  <a:lnTo>
                    <a:pt x="589" y="703"/>
                  </a:lnTo>
                  <a:lnTo>
                    <a:pt x="588" y="702"/>
                  </a:lnTo>
                  <a:lnTo>
                    <a:pt x="586" y="703"/>
                  </a:lnTo>
                  <a:lnTo>
                    <a:pt x="586" y="705"/>
                  </a:lnTo>
                  <a:lnTo>
                    <a:pt x="584" y="705"/>
                  </a:lnTo>
                  <a:lnTo>
                    <a:pt x="583" y="705"/>
                  </a:lnTo>
                  <a:lnTo>
                    <a:pt x="584" y="705"/>
                  </a:lnTo>
                  <a:lnTo>
                    <a:pt x="584" y="706"/>
                  </a:lnTo>
                  <a:lnTo>
                    <a:pt x="584" y="708"/>
                  </a:lnTo>
                  <a:lnTo>
                    <a:pt x="581" y="708"/>
                  </a:lnTo>
                  <a:lnTo>
                    <a:pt x="581" y="709"/>
                  </a:lnTo>
                  <a:lnTo>
                    <a:pt x="581" y="714"/>
                  </a:lnTo>
                  <a:lnTo>
                    <a:pt x="581" y="715"/>
                  </a:lnTo>
                  <a:lnTo>
                    <a:pt x="581" y="717"/>
                  </a:lnTo>
                  <a:lnTo>
                    <a:pt x="578" y="715"/>
                  </a:lnTo>
                  <a:lnTo>
                    <a:pt x="578" y="717"/>
                  </a:lnTo>
                  <a:lnTo>
                    <a:pt x="577" y="717"/>
                  </a:lnTo>
                  <a:lnTo>
                    <a:pt x="574" y="715"/>
                  </a:lnTo>
                  <a:lnTo>
                    <a:pt x="572" y="715"/>
                  </a:lnTo>
                  <a:lnTo>
                    <a:pt x="572" y="714"/>
                  </a:lnTo>
                  <a:lnTo>
                    <a:pt x="571" y="714"/>
                  </a:lnTo>
                  <a:lnTo>
                    <a:pt x="571" y="715"/>
                  </a:lnTo>
                  <a:lnTo>
                    <a:pt x="569" y="715"/>
                  </a:lnTo>
                  <a:lnTo>
                    <a:pt x="568" y="715"/>
                  </a:lnTo>
                  <a:lnTo>
                    <a:pt x="565" y="715"/>
                  </a:lnTo>
                  <a:lnTo>
                    <a:pt x="565" y="714"/>
                  </a:lnTo>
                  <a:lnTo>
                    <a:pt x="563" y="714"/>
                  </a:lnTo>
                  <a:lnTo>
                    <a:pt x="563" y="715"/>
                  </a:lnTo>
                  <a:lnTo>
                    <a:pt x="565" y="715"/>
                  </a:lnTo>
                  <a:lnTo>
                    <a:pt x="566" y="715"/>
                  </a:lnTo>
                  <a:lnTo>
                    <a:pt x="566" y="717"/>
                  </a:lnTo>
                  <a:lnTo>
                    <a:pt x="565" y="715"/>
                  </a:lnTo>
                  <a:lnTo>
                    <a:pt x="563" y="717"/>
                  </a:lnTo>
                  <a:lnTo>
                    <a:pt x="562" y="715"/>
                  </a:lnTo>
                  <a:lnTo>
                    <a:pt x="560" y="715"/>
                  </a:lnTo>
                  <a:lnTo>
                    <a:pt x="557" y="715"/>
                  </a:lnTo>
                  <a:lnTo>
                    <a:pt x="557" y="717"/>
                  </a:lnTo>
                  <a:lnTo>
                    <a:pt x="556" y="715"/>
                  </a:lnTo>
                  <a:lnTo>
                    <a:pt x="554" y="715"/>
                  </a:lnTo>
                  <a:lnTo>
                    <a:pt x="554" y="717"/>
                  </a:lnTo>
                  <a:lnTo>
                    <a:pt x="556" y="717"/>
                  </a:lnTo>
                  <a:lnTo>
                    <a:pt x="556" y="718"/>
                  </a:lnTo>
                  <a:lnTo>
                    <a:pt x="554" y="718"/>
                  </a:lnTo>
                  <a:lnTo>
                    <a:pt x="553" y="718"/>
                  </a:lnTo>
                  <a:lnTo>
                    <a:pt x="553" y="720"/>
                  </a:lnTo>
                  <a:lnTo>
                    <a:pt x="551" y="720"/>
                  </a:lnTo>
                  <a:lnTo>
                    <a:pt x="550" y="720"/>
                  </a:lnTo>
                  <a:lnTo>
                    <a:pt x="550" y="721"/>
                  </a:lnTo>
                  <a:lnTo>
                    <a:pt x="548" y="723"/>
                  </a:lnTo>
                  <a:lnTo>
                    <a:pt x="547" y="724"/>
                  </a:lnTo>
                  <a:lnTo>
                    <a:pt x="545" y="726"/>
                  </a:lnTo>
                  <a:lnTo>
                    <a:pt x="544" y="726"/>
                  </a:lnTo>
                  <a:lnTo>
                    <a:pt x="542" y="726"/>
                  </a:lnTo>
                  <a:lnTo>
                    <a:pt x="541" y="727"/>
                  </a:lnTo>
                  <a:lnTo>
                    <a:pt x="542" y="727"/>
                  </a:lnTo>
                  <a:lnTo>
                    <a:pt x="541" y="729"/>
                  </a:lnTo>
                  <a:lnTo>
                    <a:pt x="539" y="729"/>
                  </a:lnTo>
                  <a:lnTo>
                    <a:pt x="538" y="729"/>
                  </a:lnTo>
                  <a:lnTo>
                    <a:pt x="533" y="729"/>
                  </a:lnTo>
                  <a:lnTo>
                    <a:pt x="528" y="729"/>
                  </a:lnTo>
                  <a:lnTo>
                    <a:pt x="528" y="730"/>
                  </a:lnTo>
                  <a:lnTo>
                    <a:pt x="528" y="729"/>
                  </a:lnTo>
                  <a:lnTo>
                    <a:pt x="527" y="726"/>
                  </a:lnTo>
                  <a:lnTo>
                    <a:pt x="525" y="726"/>
                  </a:lnTo>
                  <a:lnTo>
                    <a:pt x="525" y="727"/>
                  </a:lnTo>
                  <a:lnTo>
                    <a:pt x="524" y="727"/>
                  </a:lnTo>
                  <a:lnTo>
                    <a:pt x="524" y="729"/>
                  </a:lnTo>
                  <a:lnTo>
                    <a:pt x="522" y="729"/>
                  </a:lnTo>
                  <a:lnTo>
                    <a:pt x="524" y="732"/>
                  </a:lnTo>
                  <a:lnTo>
                    <a:pt x="524" y="733"/>
                  </a:lnTo>
                  <a:lnTo>
                    <a:pt x="522" y="733"/>
                  </a:lnTo>
                  <a:lnTo>
                    <a:pt x="522" y="736"/>
                  </a:lnTo>
                  <a:lnTo>
                    <a:pt x="519" y="736"/>
                  </a:lnTo>
                  <a:lnTo>
                    <a:pt x="519" y="738"/>
                  </a:lnTo>
                  <a:lnTo>
                    <a:pt x="518" y="739"/>
                  </a:lnTo>
                  <a:lnTo>
                    <a:pt x="516" y="739"/>
                  </a:lnTo>
                  <a:lnTo>
                    <a:pt x="516" y="741"/>
                  </a:lnTo>
                  <a:lnTo>
                    <a:pt x="515" y="741"/>
                  </a:lnTo>
                  <a:lnTo>
                    <a:pt x="515" y="742"/>
                  </a:lnTo>
                  <a:lnTo>
                    <a:pt x="513" y="742"/>
                  </a:lnTo>
                  <a:lnTo>
                    <a:pt x="513" y="744"/>
                  </a:lnTo>
                  <a:lnTo>
                    <a:pt x="510" y="744"/>
                  </a:lnTo>
                  <a:lnTo>
                    <a:pt x="512" y="747"/>
                  </a:lnTo>
                  <a:lnTo>
                    <a:pt x="510" y="749"/>
                  </a:lnTo>
                  <a:lnTo>
                    <a:pt x="510" y="750"/>
                  </a:lnTo>
                  <a:lnTo>
                    <a:pt x="512" y="752"/>
                  </a:lnTo>
                  <a:lnTo>
                    <a:pt x="512" y="753"/>
                  </a:lnTo>
                  <a:lnTo>
                    <a:pt x="512" y="756"/>
                  </a:lnTo>
                  <a:lnTo>
                    <a:pt x="510" y="756"/>
                  </a:lnTo>
                  <a:lnTo>
                    <a:pt x="512" y="758"/>
                  </a:lnTo>
                  <a:lnTo>
                    <a:pt x="512" y="756"/>
                  </a:lnTo>
                  <a:lnTo>
                    <a:pt x="513" y="759"/>
                  </a:lnTo>
                  <a:lnTo>
                    <a:pt x="515" y="759"/>
                  </a:lnTo>
                  <a:lnTo>
                    <a:pt x="516" y="759"/>
                  </a:lnTo>
                  <a:lnTo>
                    <a:pt x="516" y="761"/>
                  </a:lnTo>
                  <a:lnTo>
                    <a:pt x="515" y="761"/>
                  </a:lnTo>
                  <a:lnTo>
                    <a:pt x="516" y="762"/>
                  </a:lnTo>
                  <a:lnTo>
                    <a:pt x="516" y="764"/>
                  </a:lnTo>
                  <a:lnTo>
                    <a:pt x="515" y="765"/>
                  </a:lnTo>
                  <a:lnTo>
                    <a:pt x="515" y="768"/>
                  </a:lnTo>
                  <a:lnTo>
                    <a:pt x="512" y="768"/>
                  </a:lnTo>
                  <a:lnTo>
                    <a:pt x="507" y="770"/>
                  </a:lnTo>
                  <a:lnTo>
                    <a:pt x="507" y="771"/>
                  </a:lnTo>
                  <a:lnTo>
                    <a:pt x="507" y="773"/>
                  </a:lnTo>
                  <a:lnTo>
                    <a:pt x="507" y="774"/>
                  </a:lnTo>
                  <a:lnTo>
                    <a:pt x="507" y="776"/>
                  </a:lnTo>
                  <a:lnTo>
                    <a:pt x="506" y="776"/>
                  </a:lnTo>
                  <a:lnTo>
                    <a:pt x="504" y="777"/>
                  </a:lnTo>
                  <a:lnTo>
                    <a:pt x="503" y="777"/>
                  </a:lnTo>
                  <a:lnTo>
                    <a:pt x="501" y="777"/>
                  </a:lnTo>
                  <a:lnTo>
                    <a:pt x="501" y="779"/>
                  </a:lnTo>
                  <a:lnTo>
                    <a:pt x="500" y="779"/>
                  </a:lnTo>
                  <a:lnTo>
                    <a:pt x="498" y="779"/>
                  </a:lnTo>
                  <a:lnTo>
                    <a:pt x="498" y="780"/>
                  </a:lnTo>
                  <a:lnTo>
                    <a:pt x="500" y="782"/>
                  </a:lnTo>
                  <a:lnTo>
                    <a:pt x="500" y="785"/>
                  </a:lnTo>
                  <a:lnTo>
                    <a:pt x="501" y="785"/>
                  </a:lnTo>
                  <a:lnTo>
                    <a:pt x="503" y="788"/>
                  </a:lnTo>
                  <a:lnTo>
                    <a:pt x="501" y="788"/>
                  </a:lnTo>
                  <a:lnTo>
                    <a:pt x="501" y="794"/>
                  </a:lnTo>
                  <a:lnTo>
                    <a:pt x="506" y="795"/>
                  </a:lnTo>
                  <a:lnTo>
                    <a:pt x="506" y="794"/>
                  </a:lnTo>
                  <a:lnTo>
                    <a:pt x="510" y="794"/>
                  </a:lnTo>
                  <a:lnTo>
                    <a:pt x="510" y="797"/>
                  </a:lnTo>
                  <a:lnTo>
                    <a:pt x="512" y="800"/>
                  </a:lnTo>
                  <a:lnTo>
                    <a:pt x="512" y="803"/>
                  </a:lnTo>
                  <a:lnTo>
                    <a:pt x="510" y="803"/>
                  </a:lnTo>
                  <a:lnTo>
                    <a:pt x="510" y="805"/>
                  </a:lnTo>
                  <a:lnTo>
                    <a:pt x="509" y="805"/>
                  </a:lnTo>
                  <a:lnTo>
                    <a:pt x="507" y="805"/>
                  </a:lnTo>
                  <a:lnTo>
                    <a:pt x="507" y="806"/>
                  </a:lnTo>
                  <a:lnTo>
                    <a:pt x="509" y="806"/>
                  </a:lnTo>
                  <a:lnTo>
                    <a:pt x="509" y="808"/>
                  </a:lnTo>
                  <a:lnTo>
                    <a:pt x="509" y="809"/>
                  </a:lnTo>
                  <a:lnTo>
                    <a:pt x="509" y="811"/>
                  </a:lnTo>
                  <a:lnTo>
                    <a:pt x="509" y="815"/>
                  </a:lnTo>
                  <a:lnTo>
                    <a:pt x="512" y="815"/>
                  </a:lnTo>
                  <a:lnTo>
                    <a:pt x="512" y="817"/>
                  </a:lnTo>
                  <a:lnTo>
                    <a:pt x="510" y="817"/>
                  </a:lnTo>
                  <a:lnTo>
                    <a:pt x="509" y="817"/>
                  </a:lnTo>
                  <a:lnTo>
                    <a:pt x="507" y="818"/>
                  </a:lnTo>
                  <a:lnTo>
                    <a:pt x="509" y="818"/>
                  </a:lnTo>
                  <a:lnTo>
                    <a:pt x="509" y="820"/>
                  </a:lnTo>
                  <a:lnTo>
                    <a:pt x="509" y="821"/>
                  </a:lnTo>
                  <a:lnTo>
                    <a:pt x="509" y="823"/>
                  </a:lnTo>
                  <a:lnTo>
                    <a:pt x="510" y="823"/>
                  </a:lnTo>
                  <a:lnTo>
                    <a:pt x="512" y="821"/>
                  </a:lnTo>
                  <a:lnTo>
                    <a:pt x="513" y="820"/>
                  </a:lnTo>
                  <a:lnTo>
                    <a:pt x="513" y="821"/>
                  </a:lnTo>
                  <a:lnTo>
                    <a:pt x="513" y="823"/>
                  </a:lnTo>
                  <a:lnTo>
                    <a:pt x="513" y="821"/>
                  </a:lnTo>
                  <a:lnTo>
                    <a:pt x="512" y="823"/>
                  </a:lnTo>
                  <a:lnTo>
                    <a:pt x="512" y="824"/>
                  </a:lnTo>
                  <a:lnTo>
                    <a:pt x="512" y="826"/>
                  </a:lnTo>
                  <a:lnTo>
                    <a:pt x="510" y="826"/>
                  </a:lnTo>
                  <a:lnTo>
                    <a:pt x="512" y="826"/>
                  </a:lnTo>
                  <a:lnTo>
                    <a:pt x="513" y="824"/>
                  </a:lnTo>
                  <a:lnTo>
                    <a:pt x="515" y="824"/>
                  </a:lnTo>
                  <a:lnTo>
                    <a:pt x="515" y="826"/>
                  </a:lnTo>
                  <a:lnTo>
                    <a:pt x="513" y="826"/>
                  </a:lnTo>
                  <a:lnTo>
                    <a:pt x="512" y="827"/>
                  </a:lnTo>
                  <a:lnTo>
                    <a:pt x="512" y="829"/>
                  </a:lnTo>
                  <a:lnTo>
                    <a:pt x="515" y="829"/>
                  </a:lnTo>
                  <a:lnTo>
                    <a:pt x="515" y="830"/>
                  </a:lnTo>
                  <a:lnTo>
                    <a:pt x="515" y="832"/>
                  </a:lnTo>
                  <a:lnTo>
                    <a:pt x="515" y="833"/>
                  </a:lnTo>
                  <a:lnTo>
                    <a:pt x="513" y="833"/>
                  </a:lnTo>
                  <a:lnTo>
                    <a:pt x="513" y="835"/>
                  </a:lnTo>
                  <a:lnTo>
                    <a:pt x="515" y="838"/>
                  </a:lnTo>
                  <a:lnTo>
                    <a:pt x="515" y="839"/>
                  </a:lnTo>
                  <a:lnTo>
                    <a:pt x="515" y="844"/>
                  </a:lnTo>
                  <a:lnTo>
                    <a:pt x="516" y="844"/>
                  </a:lnTo>
                  <a:lnTo>
                    <a:pt x="513" y="845"/>
                  </a:lnTo>
                  <a:lnTo>
                    <a:pt x="512" y="845"/>
                  </a:lnTo>
                  <a:lnTo>
                    <a:pt x="510" y="845"/>
                  </a:lnTo>
                  <a:lnTo>
                    <a:pt x="509" y="845"/>
                  </a:lnTo>
                  <a:lnTo>
                    <a:pt x="507" y="847"/>
                  </a:lnTo>
                  <a:lnTo>
                    <a:pt x="507" y="848"/>
                  </a:lnTo>
                  <a:lnTo>
                    <a:pt x="507" y="850"/>
                  </a:lnTo>
                  <a:lnTo>
                    <a:pt x="506" y="850"/>
                  </a:lnTo>
                  <a:lnTo>
                    <a:pt x="504" y="850"/>
                  </a:lnTo>
                  <a:lnTo>
                    <a:pt x="503" y="850"/>
                  </a:lnTo>
                  <a:lnTo>
                    <a:pt x="501" y="850"/>
                  </a:lnTo>
                  <a:lnTo>
                    <a:pt x="503" y="855"/>
                  </a:lnTo>
                  <a:lnTo>
                    <a:pt x="504" y="855"/>
                  </a:lnTo>
                  <a:lnTo>
                    <a:pt x="504" y="859"/>
                  </a:lnTo>
                  <a:lnTo>
                    <a:pt x="504" y="862"/>
                  </a:lnTo>
                  <a:lnTo>
                    <a:pt x="504" y="864"/>
                  </a:lnTo>
                  <a:lnTo>
                    <a:pt x="507" y="864"/>
                  </a:lnTo>
                  <a:lnTo>
                    <a:pt x="509" y="864"/>
                  </a:lnTo>
                  <a:lnTo>
                    <a:pt x="509" y="867"/>
                  </a:lnTo>
                  <a:lnTo>
                    <a:pt x="510" y="867"/>
                  </a:lnTo>
                  <a:lnTo>
                    <a:pt x="509" y="870"/>
                  </a:lnTo>
                  <a:lnTo>
                    <a:pt x="510" y="870"/>
                  </a:lnTo>
                  <a:lnTo>
                    <a:pt x="509" y="873"/>
                  </a:lnTo>
                  <a:lnTo>
                    <a:pt x="509" y="874"/>
                  </a:lnTo>
                  <a:lnTo>
                    <a:pt x="509" y="876"/>
                  </a:lnTo>
                  <a:lnTo>
                    <a:pt x="509" y="877"/>
                  </a:lnTo>
                  <a:lnTo>
                    <a:pt x="510" y="877"/>
                  </a:lnTo>
                  <a:lnTo>
                    <a:pt x="510" y="879"/>
                  </a:lnTo>
                  <a:lnTo>
                    <a:pt x="510" y="880"/>
                  </a:lnTo>
                  <a:lnTo>
                    <a:pt x="513" y="880"/>
                  </a:lnTo>
                  <a:lnTo>
                    <a:pt x="515" y="880"/>
                  </a:lnTo>
                  <a:lnTo>
                    <a:pt x="516" y="880"/>
                  </a:lnTo>
                  <a:lnTo>
                    <a:pt x="516" y="882"/>
                  </a:lnTo>
                  <a:lnTo>
                    <a:pt x="516" y="885"/>
                  </a:lnTo>
                  <a:lnTo>
                    <a:pt x="516" y="888"/>
                  </a:lnTo>
                  <a:lnTo>
                    <a:pt x="518" y="889"/>
                  </a:lnTo>
                  <a:lnTo>
                    <a:pt x="519" y="889"/>
                  </a:lnTo>
                  <a:lnTo>
                    <a:pt x="519" y="891"/>
                  </a:lnTo>
                  <a:lnTo>
                    <a:pt x="518" y="891"/>
                  </a:lnTo>
                  <a:lnTo>
                    <a:pt x="519" y="891"/>
                  </a:lnTo>
                  <a:lnTo>
                    <a:pt x="518" y="891"/>
                  </a:lnTo>
                  <a:lnTo>
                    <a:pt x="516" y="891"/>
                  </a:lnTo>
                  <a:lnTo>
                    <a:pt x="518" y="892"/>
                  </a:lnTo>
                  <a:lnTo>
                    <a:pt x="518" y="894"/>
                  </a:lnTo>
                  <a:lnTo>
                    <a:pt x="518" y="895"/>
                  </a:lnTo>
                  <a:lnTo>
                    <a:pt x="518" y="897"/>
                  </a:lnTo>
                  <a:lnTo>
                    <a:pt x="519" y="901"/>
                  </a:lnTo>
                  <a:lnTo>
                    <a:pt x="521" y="901"/>
                  </a:lnTo>
                  <a:lnTo>
                    <a:pt x="521" y="903"/>
                  </a:lnTo>
                  <a:lnTo>
                    <a:pt x="516" y="908"/>
                  </a:lnTo>
                  <a:lnTo>
                    <a:pt x="518" y="912"/>
                  </a:lnTo>
                  <a:lnTo>
                    <a:pt x="516" y="912"/>
                  </a:lnTo>
                  <a:lnTo>
                    <a:pt x="516" y="914"/>
                  </a:lnTo>
                  <a:lnTo>
                    <a:pt x="515" y="915"/>
                  </a:lnTo>
                  <a:lnTo>
                    <a:pt x="512" y="915"/>
                  </a:lnTo>
                  <a:lnTo>
                    <a:pt x="513" y="920"/>
                  </a:lnTo>
                  <a:lnTo>
                    <a:pt x="513" y="918"/>
                  </a:lnTo>
                  <a:lnTo>
                    <a:pt x="516" y="917"/>
                  </a:lnTo>
                  <a:lnTo>
                    <a:pt x="518" y="917"/>
                  </a:lnTo>
                  <a:lnTo>
                    <a:pt x="521" y="917"/>
                  </a:lnTo>
                  <a:lnTo>
                    <a:pt x="525" y="917"/>
                  </a:lnTo>
                  <a:lnTo>
                    <a:pt x="525" y="918"/>
                  </a:lnTo>
                  <a:lnTo>
                    <a:pt x="524" y="918"/>
                  </a:lnTo>
                  <a:lnTo>
                    <a:pt x="524" y="920"/>
                  </a:lnTo>
                  <a:lnTo>
                    <a:pt x="524" y="921"/>
                  </a:lnTo>
                  <a:lnTo>
                    <a:pt x="524" y="923"/>
                  </a:lnTo>
                  <a:lnTo>
                    <a:pt x="522" y="924"/>
                  </a:lnTo>
                  <a:lnTo>
                    <a:pt x="522" y="926"/>
                  </a:lnTo>
                  <a:lnTo>
                    <a:pt x="522" y="927"/>
                  </a:lnTo>
                  <a:lnTo>
                    <a:pt x="521" y="929"/>
                  </a:lnTo>
                  <a:lnTo>
                    <a:pt x="521" y="930"/>
                  </a:lnTo>
                  <a:lnTo>
                    <a:pt x="521" y="932"/>
                  </a:lnTo>
                  <a:lnTo>
                    <a:pt x="521" y="933"/>
                  </a:lnTo>
                  <a:lnTo>
                    <a:pt x="521" y="935"/>
                  </a:lnTo>
                  <a:lnTo>
                    <a:pt x="521" y="936"/>
                  </a:lnTo>
                  <a:lnTo>
                    <a:pt x="521" y="938"/>
                  </a:lnTo>
                  <a:lnTo>
                    <a:pt x="524" y="939"/>
                  </a:lnTo>
                  <a:lnTo>
                    <a:pt x="527" y="939"/>
                  </a:lnTo>
                  <a:lnTo>
                    <a:pt x="530" y="939"/>
                  </a:lnTo>
                  <a:lnTo>
                    <a:pt x="530" y="941"/>
                  </a:lnTo>
                  <a:lnTo>
                    <a:pt x="532" y="941"/>
                  </a:lnTo>
                  <a:lnTo>
                    <a:pt x="533" y="942"/>
                  </a:lnTo>
                  <a:lnTo>
                    <a:pt x="535" y="942"/>
                  </a:lnTo>
                  <a:lnTo>
                    <a:pt x="535" y="944"/>
                  </a:lnTo>
                  <a:lnTo>
                    <a:pt x="533" y="945"/>
                  </a:lnTo>
                  <a:lnTo>
                    <a:pt x="535" y="945"/>
                  </a:lnTo>
                  <a:lnTo>
                    <a:pt x="533" y="947"/>
                  </a:lnTo>
                  <a:lnTo>
                    <a:pt x="532" y="947"/>
                  </a:lnTo>
                  <a:lnTo>
                    <a:pt x="532" y="948"/>
                  </a:lnTo>
                  <a:lnTo>
                    <a:pt x="530" y="948"/>
                  </a:lnTo>
                  <a:lnTo>
                    <a:pt x="530" y="947"/>
                  </a:lnTo>
                  <a:lnTo>
                    <a:pt x="528" y="947"/>
                  </a:lnTo>
                  <a:lnTo>
                    <a:pt x="528" y="948"/>
                  </a:lnTo>
                  <a:lnTo>
                    <a:pt x="530" y="948"/>
                  </a:lnTo>
                  <a:lnTo>
                    <a:pt x="528" y="950"/>
                  </a:lnTo>
                  <a:lnTo>
                    <a:pt x="530" y="948"/>
                  </a:lnTo>
                  <a:lnTo>
                    <a:pt x="530" y="950"/>
                  </a:lnTo>
                  <a:lnTo>
                    <a:pt x="530" y="951"/>
                  </a:lnTo>
                  <a:lnTo>
                    <a:pt x="528" y="953"/>
                  </a:lnTo>
                  <a:lnTo>
                    <a:pt x="530" y="953"/>
                  </a:lnTo>
                  <a:lnTo>
                    <a:pt x="528" y="954"/>
                  </a:lnTo>
                  <a:lnTo>
                    <a:pt x="530" y="954"/>
                  </a:lnTo>
                  <a:lnTo>
                    <a:pt x="532" y="954"/>
                  </a:lnTo>
                  <a:lnTo>
                    <a:pt x="532" y="956"/>
                  </a:lnTo>
                  <a:lnTo>
                    <a:pt x="532" y="958"/>
                  </a:lnTo>
                  <a:lnTo>
                    <a:pt x="533" y="958"/>
                  </a:lnTo>
                  <a:lnTo>
                    <a:pt x="535" y="958"/>
                  </a:lnTo>
                  <a:lnTo>
                    <a:pt x="536" y="958"/>
                  </a:lnTo>
                  <a:lnTo>
                    <a:pt x="536" y="959"/>
                  </a:lnTo>
                  <a:lnTo>
                    <a:pt x="539" y="959"/>
                  </a:lnTo>
                  <a:lnTo>
                    <a:pt x="542" y="959"/>
                  </a:lnTo>
                  <a:lnTo>
                    <a:pt x="542" y="958"/>
                  </a:lnTo>
                  <a:lnTo>
                    <a:pt x="544" y="958"/>
                  </a:lnTo>
                  <a:lnTo>
                    <a:pt x="545" y="959"/>
                  </a:lnTo>
                  <a:lnTo>
                    <a:pt x="547" y="959"/>
                  </a:lnTo>
                  <a:lnTo>
                    <a:pt x="547" y="961"/>
                  </a:lnTo>
                  <a:lnTo>
                    <a:pt x="548" y="961"/>
                  </a:lnTo>
                  <a:lnTo>
                    <a:pt x="548" y="962"/>
                  </a:lnTo>
                  <a:lnTo>
                    <a:pt x="550" y="962"/>
                  </a:lnTo>
                  <a:lnTo>
                    <a:pt x="550" y="964"/>
                  </a:lnTo>
                  <a:lnTo>
                    <a:pt x="550" y="965"/>
                  </a:lnTo>
                  <a:lnTo>
                    <a:pt x="548" y="967"/>
                  </a:lnTo>
                  <a:lnTo>
                    <a:pt x="547" y="970"/>
                  </a:lnTo>
                  <a:lnTo>
                    <a:pt x="547" y="971"/>
                  </a:lnTo>
                  <a:lnTo>
                    <a:pt x="545" y="971"/>
                  </a:lnTo>
                  <a:lnTo>
                    <a:pt x="544" y="970"/>
                  </a:lnTo>
                  <a:lnTo>
                    <a:pt x="545" y="971"/>
                  </a:lnTo>
                  <a:lnTo>
                    <a:pt x="545" y="973"/>
                  </a:lnTo>
                  <a:lnTo>
                    <a:pt x="544" y="973"/>
                  </a:lnTo>
                  <a:lnTo>
                    <a:pt x="542" y="974"/>
                  </a:lnTo>
                  <a:lnTo>
                    <a:pt x="542" y="976"/>
                  </a:lnTo>
                  <a:lnTo>
                    <a:pt x="542" y="977"/>
                  </a:lnTo>
                  <a:lnTo>
                    <a:pt x="542" y="979"/>
                  </a:lnTo>
                  <a:lnTo>
                    <a:pt x="542" y="980"/>
                  </a:lnTo>
                  <a:lnTo>
                    <a:pt x="544" y="980"/>
                  </a:lnTo>
                  <a:lnTo>
                    <a:pt x="542" y="982"/>
                  </a:lnTo>
                  <a:lnTo>
                    <a:pt x="544" y="983"/>
                  </a:lnTo>
                  <a:lnTo>
                    <a:pt x="542" y="983"/>
                  </a:lnTo>
                  <a:lnTo>
                    <a:pt x="541" y="983"/>
                  </a:lnTo>
                  <a:lnTo>
                    <a:pt x="542" y="985"/>
                  </a:lnTo>
                  <a:lnTo>
                    <a:pt x="539" y="986"/>
                  </a:lnTo>
                  <a:lnTo>
                    <a:pt x="541" y="988"/>
                  </a:lnTo>
                  <a:lnTo>
                    <a:pt x="539" y="989"/>
                  </a:lnTo>
                  <a:lnTo>
                    <a:pt x="541" y="989"/>
                  </a:lnTo>
                  <a:lnTo>
                    <a:pt x="541" y="988"/>
                  </a:lnTo>
                  <a:lnTo>
                    <a:pt x="541" y="989"/>
                  </a:lnTo>
                  <a:lnTo>
                    <a:pt x="544" y="989"/>
                  </a:lnTo>
                  <a:lnTo>
                    <a:pt x="545" y="988"/>
                  </a:lnTo>
                  <a:lnTo>
                    <a:pt x="547" y="988"/>
                  </a:lnTo>
                  <a:lnTo>
                    <a:pt x="550" y="988"/>
                  </a:lnTo>
                  <a:lnTo>
                    <a:pt x="550" y="989"/>
                  </a:lnTo>
                  <a:lnTo>
                    <a:pt x="551" y="989"/>
                  </a:lnTo>
                  <a:lnTo>
                    <a:pt x="551" y="991"/>
                  </a:lnTo>
                  <a:lnTo>
                    <a:pt x="551" y="992"/>
                  </a:lnTo>
                  <a:lnTo>
                    <a:pt x="553" y="992"/>
                  </a:lnTo>
                  <a:lnTo>
                    <a:pt x="553" y="994"/>
                  </a:lnTo>
                  <a:lnTo>
                    <a:pt x="553" y="995"/>
                  </a:lnTo>
                  <a:lnTo>
                    <a:pt x="553" y="997"/>
                  </a:lnTo>
                  <a:lnTo>
                    <a:pt x="553" y="998"/>
                  </a:lnTo>
                  <a:lnTo>
                    <a:pt x="551" y="1000"/>
                  </a:lnTo>
                  <a:lnTo>
                    <a:pt x="551" y="1001"/>
                  </a:lnTo>
                  <a:lnTo>
                    <a:pt x="550" y="1001"/>
                  </a:lnTo>
                  <a:lnTo>
                    <a:pt x="550" y="1003"/>
                  </a:lnTo>
                  <a:lnTo>
                    <a:pt x="551" y="1003"/>
                  </a:lnTo>
                  <a:lnTo>
                    <a:pt x="551" y="1004"/>
                  </a:lnTo>
                  <a:lnTo>
                    <a:pt x="550" y="1004"/>
                  </a:lnTo>
                  <a:lnTo>
                    <a:pt x="548" y="1004"/>
                  </a:lnTo>
                  <a:lnTo>
                    <a:pt x="548" y="1006"/>
                  </a:lnTo>
                  <a:lnTo>
                    <a:pt x="547" y="1007"/>
                  </a:lnTo>
                  <a:lnTo>
                    <a:pt x="545" y="1011"/>
                  </a:lnTo>
                  <a:lnTo>
                    <a:pt x="545" y="1012"/>
                  </a:lnTo>
                  <a:lnTo>
                    <a:pt x="544" y="1014"/>
                  </a:lnTo>
                  <a:lnTo>
                    <a:pt x="544" y="1015"/>
                  </a:lnTo>
                  <a:lnTo>
                    <a:pt x="542" y="1015"/>
                  </a:lnTo>
                  <a:lnTo>
                    <a:pt x="542" y="1017"/>
                  </a:lnTo>
                  <a:lnTo>
                    <a:pt x="541" y="1017"/>
                  </a:lnTo>
                  <a:lnTo>
                    <a:pt x="539" y="1018"/>
                  </a:lnTo>
                  <a:lnTo>
                    <a:pt x="539" y="1020"/>
                  </a:lnTo>
                  <a:lnTo>
                    <a:pt x="538" y="1020"/>
                  </a:lnTo>
                  <a:lnTo>
                    <a:pt x="538" y="1021"/>
                  </a:lnTo>
                  <a:lnTo>
                    <a:pt x="538" y="1023"/>
                  </a:lnTo>
                  <a:lnTo>
                    <a:pt x="536" y="1026"/>
                  </a:lnTo>
                  <a:lnTo>
                    <a:pt x="536" y="1027"/>
                  </a:lnTo>
                  <a:lnTo>
                    <a:pt x="538" y="1027"/>
                  </a:lnTo>
                  <a:lnTo>
                    <a:pt x="539" y="1027"/>
                  </a:lnTo>
                  <a:lnTo>
                    <a:pt x="539" y="1029"/>
                  </a:lnTo>
                  <a:lnTo>
                    <a:pt x="539" y="1030"/>
                  </a:lnTo>
                  <a:lnTo>
                    <a:pt x="538" y="1032"/>
                  </a:lnTo>
                  <a:lnTo>
                    <a:pt x="535" y="1035"/>
                  </a:lnTo>
                  <a:lnTo>
                    <a:pt x="535" y="1036"/>
                  </a:lnTo>
                  <a:lnTo>
                    <a:pt x="532" y="1038"/>
                  </a:lnTo>
                  <a:lnTo>
                    <a:pt x="532" y="1039"/>
                  </a:lnTo>
                  <a:lnTo>
                    <a:pt x="530" y="1039"/>
                  </a:lnTo>
                  <a:lnTo>
                    <a:pt x="530" y="1036"/>
                  </a:lnTo>
                  <a:lnTo>
                    <a:pt x="530" y="1035"/>
                  </a:lnTo>
                  <a:lnTo>
                    <a:pt x="528" y="1033"/>
                  </a:lnTo>
                  <a:lnTo>
                    <a:pt x="530" y="1032"/>
                  </a:lnTo>
                  <a:lnTo>
                    <a:pt x="530" y="1030"/>
                  </a:lnTo>
                  <a:lnTo>
                    <a:pt x="530" y="1029"/>
                  </a:lnTo>
                  <a:lnTo>
                    <a:pt x="527" y="1029"/>
                  </a:lnTo>
                  <a:lnTo>
                    <a:pt x="527" y="1030"/>
                  </a:lnTo>
                  <a:lnTo>
                    <a:pt x="525" y="1030"/>
                  </a:lnTo>
                  <a:lnTo>
                    <a:pt x="524" y="1029"/>
                  </a:lnTo>
                  <a:lnTo>
                    <a:pt x="522" y="1027"/>
                  </a:lnTo>
                  <a:lnTo>
                    <a:pt x="522" y="1026"/>
                  </a:lnTo>
                  <a:lnTo>
                    <a:pt x="521" y="1024"/>
                  </a:lnTo>
                  <a:lnTo>
                    <a:pt x="521" y="1023"/>
                  </a:lnTo>
                  <a:lnTo>
                    <a:pt x="519" y="1021"/>
                  </a:lnTo>
                  <a:lnTo>
                    <a:pt x="518" y="1023"/>
                  </a:lnTo>
                  <a:lnTo>
                    <a:pt x="516" y="1023"/>
                  </a:lnTo>
                  <a:lnTo>
                    <a:pt x="515" y="1024"/>
                  </a:lnTo>
                  <a:lnTo>
                    <a:pt x="515" y="1026"/>
                  </a:lnTo>
                  <a:lnTo>
                    <a:pt x="513" y="1026"/>
                  </a:lnTo>
                  <a:lnTo>
                    <a:pt x="513" y="1027"/>
                  </a:lnTo>
                  <a:lnTo>
                    <a:pt x="515" y="1029"/>
                  </a:lnTo>
                  <a:lnTo>
                    <a:pt x="515" y="1030"/>
                  </a:lnTo>
                  <a:lnTo>
                    <a:pt x="513" y="1030"/>
                  </a:lnTo>
                  <a:lnTo>
                    <a:pt x="513" y="1029"/>
                  </a:lnTo>
                  <a:lnTo>
                    <a:pt x="512" y="1027"/>
                  </a:lnTo>
                  <a:lnTo>
                    <a:pt x="510" y="1027"/>
                  </a:lnTo>
                  <a:lnTo>
                    <a:pt x="507" y="1029"/>
                  </a:lnTo>
                  <a:lnTo>
                    <a:pt x="504" y="1029"/>
                  </a:lnTo>
                  <a:lnTo>
                    <a:pt x="504" y="1027"/>
                  </a:lnTo>
                  <a:lnTo>
                    <a:pt x="503" y="1027"/>
                  </a:lnTo>
                  <a:lnTo>
                    <a:pt x="501" y="1026"/>
                  </a:lnTo>
                  <a:lnTo>
                    <a:pt x="500" y="1026"/>
                  </a:lnTo>
                  <a:lnTo>
                    <a:pt x="498" y="1026"/>
                  </a:lnTo>
                  <a:lnTo>
                    <a:pt x="495" y="1023"/>
                  </a:lnTo>
                  <a:lnTo>
                    <a:pt x="494" y="1023"/>
                  </a:lnTo>
                  <a:lnTo>
                    <a:pt x="492" y="1023"/>
                  </a:lnTo>
                  <a:lnTo>
                    <a:pt x="491" y="1021"/>
                  </a:lnTo>
                  <a:lnTo>
                    <a:pt x="489" y="1023"/>
                  </a:lnTo>
                  <a:lnTo>
                    <a:pt x="488" y="1023"/>
                  </a:lnTo>
                  <a:lnTo>
                    <a:pt x="486" y="1023"/>
                  </a:lnTo>
                  <a:lnTo>
                    <a:pt x="485" y="1023"/>
                  </a:lnTo>
                  <a:lnTo>
                    <a:pt x="485" y="1024"/>
                  </a:lnTo>
                  <a:lnTo>
                    <a:pt x="483" y="1024"/>
                  </a:lnTo>
                  <a:lnTo>
                    <a:pt x="482" y="1026"/>
                  </a:lnTo>
                  <a:lnTo>
                    <a:pt x="480" y="1026"/>
                  </a:lnTo>
                  <a:lnTo>
                    <a:pt x="479" y="1026"/>
                  </a:lnTo>
                  <a:lnTo>
                    <a:pt x="477" y="1026"/>
                  </a:lnTo>
                  <a:lnTo>
                    <a:pt x="476" y="1024"/>
                  </a:lnTo>
                  <a:lnTo>
                    <a:pt x="474" y="1024"/>
                  </a:lnTo>
                  <a:lnTo>
                    <a:pt x="472" y="1024"/>
                  </a:lnTo>
                  <a:lnTo>
                    <a:pt x="472" y="1026"/>
                  </a:lnTo>
                  <a:lnTo>
                    <a:pt x="469" y="1026"/>
                  </a:lnTo>
                  <a:lnTo>
                    <a:pt x="469" y="1027"/>
                  </a:lnTo>
                  <a:lnTo>
                    <a:pt x="468" y="1026"/>
                  </a:lnTo>
                  <a:lnTo>
                    <a:pt x="466" y="1027"/>
                  </a:lnTo>
                  <a:lnTo>
                    <a:pt x="466" y="1026"/>
                  </a:lnTo>
                  <a:lnTo>
                    <a:pt x="466" y="1024"/>
                  </a:lnTo>
                  <a:lnTo>
                    <a:pt x="466" y="1023"/>
                  </a:lnTo>
                  <a:lnTo>
                    <a:pt x="468" y="1023"/>
                  </a:lnTo>
                  <a:lnTo>
                    <a:pt x="468" y="1021"/>
                  </a:lnTo>
                  <a:lnTo>
                    <a:pt x="466" y="1020"/>
                  </a:lnTo>
                  <a:lnTo>
                    <a:pt x="465" y="1020"/>
                  </a:lnTo>
                  <a:lnTo>
                    <a:pt x="465" y="1018"/>
                  </a:lnTo>
                  <a:lnTo>
                    <a:pt x="465" y="1017"/>
                  </a:lnTo>
                  <a:lnTo>
                    <a:pt x="463" y="1015"/>
                  </a:lnTo>
                  <a:lnTo>
                    <a:pt x="462" y="1017"/>
                  </a:lnTo>
                  <a:lnTo>
                    <a:pt x="462" y="1015"/>
                  </a:lnTo>
                  <a:lnTo>
                    <a:pt x="460" y="1015"/>
                  </a:lnTo>
                  <a:lnTo>
                    <a:pt x="457" y="1015"/>
                  </a:lnTo>
                  <a:lnTo>
                    <a:pt x="457" y="1017"/>
                  </a:lnTo>
                  <a:lnTo>
                    <a:pt x="456" y="1017"/>
                  </a:lnTo>
                  <a:lnTo>
                    <a:pt x="456" y="1015"/>
                  </a:lnTo>
                  <a:lnTo>
                    <a:pt x="454" y="1017"/>
                  </a:lnTo>
                  <a:lnTo>
                    <a:pt x="454" y="1015"/>
                  </a:lnTo>
                  <a:lnTo>
                    <a:pt x="453" y="1015"/>
                  </a:lnTo>
                  <a:lnTo>
                    <a:pt x="453" y="1014"/>
                  </a:lnTo>
                  <a:lnTo>
                    <a:pt x="453" y="1012"/>
                  </a:lnTo>
                  <a:lnTo>
                    <a:pt x="454" y="1012"/>
                  </a:lnTo>
                  <a:lnTo>
                    <a:pt x="454" y="1011"/>
                  </a:lnTo>
                  <a:lnTo>
                    <a:pt x="456" y="1011"/>
                  </a:lnTo>
                  <a:lnTo>
                    <a:pt x="454" y="1009"/>
                  </a:lnTo>
                  <a:lnTo>
                    <a:pt x="454" y="1007"/>
                  </a:lnTo>
                  <a:lnTo>
                    <a:pt x="454" y="1006"/>
                  </a:lnTo>
                  <a:lnTo>
                    <a:pt x="456" y="1006"/>
                  </a:lnTo>
                  <a:lnTo>
                    <a:pt x="456" y="1004"/>
                  </a:lnTo>
                  <a:lnTo>
                    <a:pt x="454" y="1004"/>
                  </a:lnTo>
                  <a:lnTo>
                    <a:pt x="454" y="1003"/>
                  </a:lnTo>
                  <a:lnTo>
                    <a:pt x="453" y="1003"/>
                  </a:lnTo>
                  <a:lnTo>
                    <a:pt x="451" y="1003"/>
                  </a:lnTo>
                  <a:lnTo>
                    <a:pt x="451" y="1001"/>
                  </a:lnTo>
                  <a:lnTo>
                    <a:pt x="450" y="1001"/>
                  </a:lnTo>
                  <a:lnTo>
                    <a:pt x="448" y="1001"/>
                  </a:lnTo>
                  <a:lnTo>
                    <a:pt x="447" y="1000"/>
                  </a:lnTo>
                  <a:lnTo>
                    <a:pt x="447" y="998"/>
                  </a:lnTo>
                  <a:lnTo>
                    <a:pt x="445" y="998"/>
                  </a:lnTo>
                  <a:lnTo>
                    <a:pt x="444" y="995"/>
                  </a:lnTo>
                  <a:lnTo>
                    <a:pt x="442" y="997"/>
                  </a:lnTo>
                  <a:lnTo>
                    <a:pt x="441" y="997"/>
                  </a:lnTo>
                  <a:lnTo>
                    <a:pt x="439" y="997"/>
                  </a:lnTo>
                  <a:lnTo>
                    <a:pt x="441" y="997"/>
                  </a:lnTo>
                  <a:lnTo>
                    <a:pt x="439" y="998"/>
                  </a:lnTo>
                  <a:lnTo>
                    <a:pt x="436" y="1000"/>
                  </a:lnTo>
                  <a:lnTo>
                    <a:pt x="435" y="998"/>
                  </a:lnTo>
                  <a:lnTo>
                    <a:pt x="433" y="998"/>
                  </a:lnTo>
                  <a:lnTo>
                    <a:pt x="435" y="997"/>
                  </a:lnTo>
                  <a:lnTo>
                    <a:pt x="435" y="995"/>
                  </a:lnTo>
                  <a:lnTo>
                    <a:pt x="435" y="994"/>
                  </a:lnTo>
                  <a:lnTo>
                    <a:pt x="433" y="992"/>
                  </a:lnTo>
                  <a:lnTo>
                    <a:pt x="433" y="991"/>
                  </a:lnTo>
                  <a:lnTo>
                    <a:pt x="433" y="989"/>
                  </a:lnTo>
                  <a:lnTo>
                    <a:pt x="433" y="991"/>
                  </a:lnTo>
                  <a:lnTo>
                    <a:pt x="432" y="989"/>
                  </a:lnTo>
                  <a:lnTo>
                    <a:pt x="430" y="991"/>
                  </a:lnTo>
                  <a:lnTo>
                    <a:pt x="430" y="989"/>
                  </a:lnTo>
                  <a:lnTo>
                    <a:pt x="429" y="991"/>
                  </a:lnTo>
                  <a:lnTo>
                    <a:pt x="429" y="989"/>
                  </a:lnTo>
                  <a:lnTo>
                    <a:pt x="429" y="988"/>
                  </a:lnTo>
                  <a:lnTo>
                    <a:pt x="427" y="988"/>
                  </a:lnTo>
                  <a:lnTo>
                    <a:pt x="427" y="986"/>
                  </a:lnTo>
                  <a:lnTo>
                    <a:pt x="426" y="985"/>
                  </a:lnTo>
                  <a:lnTo>
                    <a:pt x="424" y="985"/>
                  </a:lnTo>
                  <a:lnTo>
                    <a:pt x="423" y="985"/>
                  </a:lnTo>
                  <a:lnTo>
                    <a:pt x="421" y="985"/>
                  </a:lnTo>
                  <a:lnTo>
                    <a:pt x="420" y="986"/>
                  </a:lnTo>
                  <a:lnTo>
                    <a:pt x="418" y="986"/>
                  </a:lnTo>
                  <a:lnTo>
                    <a:pt x="418" y="988"/>
                  </a:lnTo>
                  <a:lnTo>
                    <a:pt x="416" y="986"/>
                  </a:lnTo>
                  <a:lnTo>
                    <a:pt x="415" y="988"/>
                  </a:lnTo>
                  <a:lnTo>
                    <a:pt x="413" y="988"/>
                  </a:lnTo>
                  <a:lnTo>
                    <a:pt x="413" y="986"/>
                  </a:lnTo>
                  <a:lnTo>
                    <a:pt x="412" y="988"/>
                  </a:lnTo>
                  <a:lnTo>
                    <a:pt x="410" y="988"/>
                  </a:lnTo>
                  <a:lnTo>
                    <a:pt x="409" y="988"/>
                  </a:lnTo>
                  <a:lnTo>
                    <a:pt x="407" y="988"/>
                  </a:lnTo>
                  <a:lnTo>
                    <a:pt x="406" y="989"/>
                  </a:lnTo>
                  <a:lnTo>
                    <a:pt x="404" y="989"/>
                  </a:lnTo>
                  <a:lnTo>
                    <a:pt x="401" y="989"/>
                  </a:lnTo>
                  <a:lnTo>
                    <a:pt x="400" y="989"/>
                  </a:lnTo>
                  <a:lnTo>
                    <a:pt x="400" y="991"/>
                  </a:lnTo>
                  <a:lnTo>
                    <a:pt x="400" y="989"/>
                  </a:lnTo>
                  <a:lnTo>
                    <a:pt x="398" y="989"/>
                  </a:lnTo>
                  <a:lnTo>
                    <a:pt x="397" y="989"/>
                  </a:lnTo>
                  <a:lnTo>
                    <a:pt x="395" y="989"/>
                  </a:lnTo>
                  <a:lnTo>
                    <a:pt x="395" y="988"/>
                  </a:lnTo>
                  <a:lnTo>
                    <a:pt x="394" y="989"/>
                  </a:lnTo>
                  <a:lnTo>
                    <a:pt x="394" y="988"/>
                  </a:lnTo>
                  <a:lnTo>
                    <a:pt x="392" y="988"/>
                  </a:lnTo>
                  <a:lnTo>
                    <a:pt x="391" y="988"/>
                  </a:lnTo>
                  <a:lnTo>
                    <a:pt x="389" y="989"/>
                  </a:lnTo>
                  <a:lnTo>
                    <a:pt x="389" y="991"/>
                  </a:lnTo>
                  <a:lnTo>
                    <a:pt x="389" y="992"/>
                  </a:lnTo>
                  <a:lnTo>
                    <a:pt x="386" y="992"/>
                  </a:lnTo>
                  <a:lnTo>
                    <a:pt x="386" y="991"/>
                  </a:lnTo>
                  <a:lnTo>
                    <a:pt x="385" y="991"/>
                  </a:lnTo>
                  <a:lnTo>
                    <a:pt x="383" y="991"/>
                  </a:lnTo>
                  <a:lnTo>
                    <a:pt x="383" y="989"/>
                  </a:lnTo>
                  <a:lnTo>
                    <a:pt x="382" y="989"/>
                  </a:lnTo>
                  <a:lnTo>
                    <a:pt x="382" y="988"/>
                  </a:lnTo>
                  <a:lnTo>
                    <a:pt x="383" y="986"/>
                  </a:lnTo>
                  <a:lnTo>
                    <a:pt x="383" y="985"/>
                  </a:lnTo>
                  <a:lnTo>
                    <a:pt x="380" y="983"/>
                  </a:lnTo>
                  <a:lnTo>
                    <a:pt x="379" y="983"/>
                  </a:lnTo>
                  <a:lnTo>
                    <a:pt x="377" y="980"/>
                  </a:lnTo>
                  <a:lnTo>
                    <a:pt x="376" y="980"/>
                  </a:lnTo>
                  <a:lnTo>
                    <a:pt x="374" y="980"/>
                  </a:lnTo>
                  <a:lnTo>
                    <a:pt x="373" y="979"/>
                  </a:lnTo>
                  <a:lnTo>
                    <a:pt x="371" y="980"/>
                  </a:lnTo>
                  <a:lnTo>
                    <a:pt x="370" y="980"/>
                  </a:lnTo>
                  <a:lnTo>
                    <a:pt x="370" y="982"/>
                  </a:lnTo>
                  <a:lnTo>
                    <a:pt x="367" y="980"/>
                  </a:lnTo>
                  <a:lnTo>
                    <a:pt x="367" y="979"/>
                  </a:lnTo>
                  <a:lnTo>
                    <a:pt x="367" y="977"/>
                  </a:lnTo>
                  <a:lnTo>
                    <a:pt x="367" y="976"/>
                  </a:lnTo>
                  <a:lnTo>
                    <a:pt x="367" y="974"/>
                  </a:lnTo>
                  <a:lnTo>
                    <a:pt x="365" y="973"/>
                  </a:lnTo>
                  <a:lnTo>
                    <a:pt x="367" y="973"/>
                  </a:lnTo>
                  <a:lnTo>
                    <a:pt x="367" y="971"/>
                  </a:lnTo>
                  <a:lnTo>
                    <a:pt x="365" y="971"/>
                  </a:lnTo>
                  <a:lnTo>
                    <a:pt x="365" y="970"/>
                  </a:lnTo>
                  <a:lnTo>
                    <a:pt x="364" y="970"/>
                  </a:lnTo>
                  <a:lnTo>
                    <a:pt x="365" y="968"/>
                  </a:lnTo>
                  <a:lnTo>
                    <a:pt x="364" y="968"/>
                  </a:lnTo>
                  <a:lnTo>
                    <a:pt x="364" y="967"/>
                  </a:lnTo>
                  <a:lnTo>
                    <a:pt x="364" y="965"/>
                  </a:lnTo>
                  <a:lnTo>
                    <a:pt x="362" y="965"/>
                  </a:lnTo>
                  <a:lnTo>
                    <a:pt x="362" y="967"/>
                  </a:lnTo>
                  <a:lnTo>
                    <a:pt x="360" y="965"/>
                  </a:lnTo>
                  <a:lnTo>
                    <a:pt x="359" y="964"/>
                  </a:lnTo>
                  <a:lnTo>
                    <a:pt x="357" y="964"/>
                  </a:lnTo>
                  <a:lnTo>
                    <a:pt x="356" y="964"/>
                  </a:lnTo>
                  <a:lnTo>
                    <a:pt x="356" y="962"/>
                  </a:lnTo>
                  <a:lnTo>
                    <a:pt x="356" y="961"/>
                  </a:lnTo>
                  <a:lnTo>
                    <a:pt x="354" y="961"/>
                  </a:lnTo>
                  <a:lnTo>
                    <a:pt x="351" y="961"/>
                  </a:lnTo>
                  <a:lnTo>
                    <a:pt x="350" y="962"/>
                  </a:lnTo>
                  <a:lnTo>
                    <a:pt x="348" y="961"/>
                  </a:lnTo>
                  <a:lnTo>
                    <a:pt x="347" y="961"/>
                  </a:lnTo>
                  <a:lnTo>
                    <a:pt x="345" y="962"/>
                  </a:lnTo>
                  <a:lnTo>
                    <a:pt x="344" y="964"/>
                  </a:lnTo>
                  <a:lnTo>
                    <a:pt x="342" y="964"/>
                  </a:lnTo>
                  <a:lnTo>
                    <a:pt x="342" y="965"/>
                  </a:lnTo>
                  <a:lnTo>
                    <a:pt x="341" y="965"/>
                  </a:lnTo>
                  <a:lnTo>
                    <a:pt x="341" y="967"/>
                  </a:lnTo>
                  <a:lnTo>
                    <a:pt x="341" y="968"/>
                  </a:lnTo>
                  <a:lnTo>
                    <a:pt x="339" y="967"/>
                  </a:lnTo>
                  <a:lnTo>
                    <a:pt x="341" y="967"/>
                  </a:lnTo>
                  <a:lnTo>
                    <a:pt x="341" y="965"/>
                  </a:lnTo>
                  <a:lnTo>
                    <a:pt x="341" y="964"/>
                  </a:lnTo>
                  <a:lnTo>
                    <a:pt x="339" y="962"/>
                  </a:lnTo>
                  <a:lnTo>
                    <a:pt x="336" y="961"/>
                  </a:lnTo>
                  <a:lnTo>
                    <a:pt x="335" y="959"/>
                  </a:lnTo>
                  <a:lnTo>
                    <a:pt x="332" y="959"/>
                  </a:lnTo>
                  <a:lnTo>
                    <a:pt x="327" y="958"/>
                  </a:lnTo>
                  <a:lnTo>
                    <a:pt x="326" y="958"/>
                  </a:lnTo>
                  <a:lnTo>
                    <a:pt x="324" y="958"/>
                  </a:lnTo>
                  <a:lnTo>
                    <a:pt x="323" y="961"/>
                  </a:lnTo>
                  <a:lnTo>
                    <a:pt x="321" y="962"/>
                  </a:lnTo>
                  <a:lnTo>
                    <a:pt x="321" y="961"/>
                  </a:lnTo>
                  <a:lnTo>
                    <a:pt x="320" y="961"/>
                  </a:lnTo>
                  <a:lnTo>
                    <a:pt x="318" y="961"/>
                  </a:lnTo>
                  <a:lnTo>
                    <a:pt x="318" y="962"/>
                  </a:lnTo>
                  <a:lnTo>
                    <a:pt x="318" y="964"/>
                  </a:lnTo>
                  <a:lnTo>
                    <a:pt x="318" y="965"/>
                  </a:lnTo>
                  <a:lnTo>
                    <a:pt x="315" y="965"/>
                  </a:lnTo>
                  <a:lnTo>
                    <a:pt x="314" y="965"/>
                  </a:lnTo>
                  <a:lnTo>
                    <a:pt x="311" y="965"/>
                  </a:lnTo>
                  <a:lnTo>
                    <a:pt x="308" y="964"/>
                  </a:lnTo>
                  <a:lnTo>
                    <a:pt x="308" y="965"/>
                  </a:lnTo>
                  <a:lnTo>
                    <a:pt x="306" y="967"/>
                  </a:lnTo>
                  <a:lnTo>
                    <a:pt x="306" y="965"/>
                  </a:lnTo>
                  <a:lnTo>
                    <a:pt x="304" y="965"/>
                  </a:lnTo>
                  <a:lnTo>
                    <a:pt x="304" y="967"/>
                  </a:lnTo>
                  <a:lnTo>
                    <a:pt x="301" y="967"/>
                  </a:lnTo>
                  <a:lnTo>
                    <a:pt x="298" y="967"/>
                  </a:lnTo>
                  <a:lnTo>
                    <a:pt x="298" y="964"/>
                  </a:lnTo>
                  <a:lnTo>
                    <a:pt x="297" y="964"/>
                  </a:lnTo>
                  <a:lnTo>
                    <a:pt x="294" y="964"/>
                  </a:lnTo>
                  <a:lnTo>
                    <a:pt x="292" y="962"/>
                  </a:lnTo>
                  <a:lnTo>
                    <a:pt x="292" y="959"/>
                  </a:lnTo>
                  <a:lnTo>
                    <a:pt x="292" y="956"/>
                  </a:lnTo>
                  <a:lnTo>
                    <a:pt x="292" y="954"/>
                  </a:lnTo>
                  <a:lnTo>
                    <a:pt x="291" y="954"/>
                  </a:lnTo>
                  <a:lnTo>
                    <a:pt x="291" y="953"/>
                  </a:lnTo>
                  <a:lnTo>
                    <a:pt x="291" y="951"/>
                  </a:lnTo>
                  <a:lnTo>
                    <a:pt x="289" y="951"/>
                  </a:lnTo>
                  <a:lnTo>
                    <a:pt x="289" y="950"/>
                  </a:lnTo>
                  <a:lnTo>
                    <a:pt x="288" y="947"/>
                  </a:lnTo>
                  <a:lnTo>
                    <a:pt x="288" y="945"/>
                  </a:lnTo>
                  <a:lnTo>
                    <a:pt x="289" y="944"/>
                  </a:lnTo>
                  <a:lnTo>
                    <a:pt x="292" y="944"/>
                  </a:lnTo>
                  <a:lnTo>
                    <a:pt x="294" y="944"/>
                  </a:lnTo>
                  <a:lnTo>
                    <a:pt x="294" y="942"/>
                  </a:lnTo>
                  <a:lnTo>
                    <a:pt x="295" y="942"/>
                  </a:lnTo>
                  <a:lnTo>
                    <a:pt x="295" y="941"/>
                  </a:lnTo>
                  <a:lnTo>
                    <a:pt x="295" y="938"/>
                  </a:lnTo>
                  <a:lnTo>
                    <a:pt x="294" y="938"/>
                  </a:lnTo>
                  <a:lnTo>
                    <a:pt x="294" y="936"/>
                  </a:lnTo>
                  <a:lnTo>
                    <a:pt x="294" y="935"/>
                  </a:lnTo>
                  <a:lnTo>
                    <a:pt x="298" y="935"/>
                  </a:lnTo>
                  <a:lnTo>
                    <a:pt x="298" y="933"/>
                  </a:lnTo>
                  <a:lnTo>
                    <a:pt x="294" y="933"/>
                  </a:lnTo>
                  <a:lnTo>
                    <a:pt x="294" y="932"/>
                  </a:lnTo>
                  <a:lnTo>
                    <a:pt x="294" y="930"/>
                  </a:lnTo>
                  <a:lnTo>
                    <a:pt x="292" y="927"/>
                  </a:lnTo>
                  <a:lnTo>
                    <a:pt x="292" y="926"/>
                  </a:lnTo>
                  <a:lnTo>
                    <a:pt x="292" y="924"/>
                  </a:lnTo>
                  <a:lnTo>
                    <a:pt x="292" y="923"/>
                  </a:lnTo>
                  <a:lnTo>
                    <a:pt x="292" y="921"/>
                  </a:lnTo>
                  <a:lnTo>
                    <a:pt x="288" y="921"/>
                  </a:lnTo>
                  <a:lnTo>
                    <a:pt x="286" y="923"/>
                  </a:lnTo>
                  <a:lnTo>
                    <a:pt x="286" y="921"/>
                  </a:lnTo>
                  <a:lnTo>
                    <a:pt x="286" y="920"/>
                  </a:lnTo>
                  <a:lnTo>
                    <a:pt x="286" y="918"/>
                  </a:lnTo>
                  <a:lnTo>
                    <a:pt x="285" y="918"/>
                  </a:lnTo>
                  <a:lnTo>
                    <a:pt x="285" y="917"/>
                  </a:lnTo>
                  <a:lnTo>
                    <a:pt x="285" y="914"/>
                  </a:lnTo>
                  <a:lnTo>
                    <a:pt x="282" y="912"/>
                  </a:lnTo>
                  <a:lnTo>
                    <a:pt x="280" y="912"/>
                  </a:lnTo>
                  <a:lnTo>
                    <a:pt x="279" y="912"/>
                  </a:lnTo>
                  <a:lnTo>
                    <a:pt x="276" y="915"/>
                  </a:lnTo>
                  <a:lnTo>
                    <a:pt x="273" y="915"/>
                  </a:lnTo>
                  <a:lnTo>
                    <a:pt x="273" y="917"/>
                  </a:lnTo>
                  <a:lnTo>
                    <a:pt x="273" y="918"/>
                  </a:lnTo>
                  <a:lnTo>
                    <a:pt x="271" y="917"/>
                  </a:lnTo>
                  <a:lnTo>
                    <a:pt x="271" y="915"/>
                  </a:lnTo>
                  <a:lnTo>
                    <a:pt x="270" y="915"/>
                  </a:lnTo>
                  <a:lnTo>
                    <a:pt x="270" y="917"/>
                  </a:lnTo>
                  <a:lnTo>
                    <a:pt x="268" y="917"/>
                  </a:lnTo>
                  <a:lnTo>
                    <a:pt x="267" y="915"/>
                  </a:lnTo>
                  <a:lnTo>
                    <a:pt x="267" y="914"/>
                  </a:lnTo>
                  <a:lnTo>
                    <a:pt x="268" y="914"/>
                  </a:lnTo>
                  <a:lnTo>
                    <a:pt x="267" y="912"/>
                  </a:lnTo>
                  <a:lnTo>
                    <a:pt x="268" y="911"/>
                  </a:lnTo>
                  <a:lnTo>
                    <a:pt x="267" y="911"/>
                  </a:lnTo>
                  <a:lnTo>
                    <a:pt x="265" y="909"/>
                  </a:lnTo>
                  <a:lnTo>
                    <a:pt x="262" y="909"/>
                  </a:lnTo>
                  <a:lnTo>
                    <a:pt x="261" y="909"/>
                  </a:lnTo>
                  <a:lnTo>
                    <a:pt x="259" y="909"/>
                  </a:lnTo>
                  <a:lnTo>
                    <a:pt x="259" y="908"/>
                  </a:lnTo>
                  <a:lnTo>
                    <a:pt x="259" y="906"/>
                  </a:lnTo>
                  <a:lnTo>
                    <a:pt x="261" y="905"/>
                  </a:lnTo>
                  <a:lnTo>
                    <a:pt x="262" y="901"/>
                  </a:lnTo>
                  <a:lnTo>
                    <a:pt x="264" y="900"/>
                  </a:lnTo>
                  <a:lnTo>
                    <a:pt x="262" y="900"/>
                  </a:lnTo>
                  <a:lnTo>
                    <a:pt x="264" y="898"/>
                  </a:lnTo>
                  <a:lnTo>
                    <a:pt x="264" y="897"/>
                  </a:lnTo>
                  <a:lnTo>
                    <a:pt x="265" y="897"/>
                  </a:lnTo>
                  <a:lnTo>
                    <a:pt x="265" y="895"/>
                  </a:lnTo>
                  <a:lnTo>
                    <a:pt x="265" y="897"/>
                  </a:lnTo>
                  <a:lnTo>
                    <a:pt x="267" y="897"/>
                  </a:lnTo>
                  <a:lnTo>
                    <a:pt x="270" y="897"/>
                  </a:lnTo>
                  <a:lnTo>
                    <a:pt x="270" y="900"/>
                  </a:lnTo>
                  <a:lnTo>
                    <a:pt x="271" y="901"/>
                  </a:lnTo>
                  <a:lnTo>
                    <a:pt x="271" y="900"/>
                  </a:lnTo>
                  <a:lnTo>
                    <a:pt x="273" y="900"/>
                  </a:lnTo>
                  <a:lnTo>
                    <a:pt x="274" y="898"/>
                  </a:lnTo>
                  <a:lnTo>
                    <a:pt x="274" y="897"/>
                  </a:lnTo>
                  <a:lnTo>
                    <a:pt x="276" y="895"/>
                  </a:lnTo>
                  <a:lnTo>
                    <a:pt x="277" y="892"/>
                  </a:lnTo>
                  <a:lnTo>
                    <a:pt x="276" y="892"/>
                  </a:lnTo>
                  <a:lnTo>
                    <a:pt x="277" y="891"/>
                  </a:lnTo>
                  <a:lnTo>
                    <a:pt x="279" y="891"/>
                  </a:lnTo>
                  <a:lnTo>
                    <a:pt x="280" y="891"/>
                  </a:lnTo>
                  <a:lnTo>
                    <a:pt x="279" y="891"/>
                  </a:lnTo>
                  <a:lnTo>
                    <a:pt x="280" y="888"/>
                  </a:lnTo>
                  <a:lnTo>
                    <a:pt x="282" y="886"/>
                  </a:lnTo>
                  <a:lnTo>
                    <a:pt x="282" y="885"/>
                  </a:lnTo>
                  <a:lnTo>
                    <a:pt x="280" y="885"/>
                  </a:lnTo>
                  <a:lnTo>
                    <a:pt x="282" y="882"/>
                  </a:lnTo>
                  <a:lnTo>
                    <a:pt x="283" y="883"/>
                  </a:lnTo>
                  <a:lnTo>
                    <a:pt x="285" y="882"/>
                  </a:lnTo>
                  <a:lnTo>
                    <a:pt x="286" y="880"/>
                  </a:lnTo>
                  <a:lnTo>
                    <a:pt x="285" y="879"/>
                  </a:lnTo>
                  <a:lnTo>
                    <a:pt x="286" y="877"/>
                  </a:lnTo>
                  <a:lnTo>
                    <a:pt x="286" y="876"/>
                  </a:lnTo>
                  <a:lnTo>
                    <a:pt x="286" y="874"/>
                  </a:lnTo>
                  <a:lnTo>
                    <a:pt x="288" y="873"/>
                  </a:lnTo>
                  <a:lnTo>
                    <a:pt x="288" y="871"/>
                  </a:lnTo>
                  <a:lnTo>
                    <a:pt x="288" y="873"/>
                  </a:lnTo>
                  <a:lnTo>
                    <a:pt x="291" y="874"/>
                  </a:lnTo>
                  <a:lnTo>
                    <a:pt x="292" y="871"/>
                  </a:lnTo>
                  <a:lnTo>
                    <a:pt x="291" y="870"/>
                  </a:lnTo>
                  <a:lnTo>
                    <a:pt x="292" y="870"/>
                  </a:lnTo>
                  <a:lnTo>
                    <a:pt x="292" y="868"/>
                  </a:lnTo>
                  <a:lnTo>
                    <a:pt x="291" y="867"/>
                  </a:lnTo>
                  <a:lnTo>
                    <a:pt x="289" y="867"/>
                  </a:lnTo>
                  <a:lnTo>
                    <a:pt x="288" y="865"/>
                  </a:lnTo>
                  <a:lnTo>
                    <a:pt x="285" y="862"/>
                  </a:lnTo>
                  <a:lnTo>
                    <a:pt x="283" y="862"/>
                  </a:lnTo>
                  <a:lnTo>
                    <a:pt x="283" y="861"/>
                  </a:lnTo>
                  <a:lnTo>
                    <a:pt x="280" y="859"/>
                  </a:lnTo>
                  <a:lnTo>
                    <a:pt x="279" y="859"/>
                  </a:lnTo>
                  <a:lnTo>
                    <a:pt x="279" y="858"/>
                  </a:lnTo>
                  <a:lnTo>
                    <a:pt x="277" y="856"/>
                  </a:lnTo>
                  <a:lnTo>
                    <a:pt x="277" y="855"/>
                  </a:lnTo>
                  <a:lnTo>
                    <a:pt x="276" y="853"/>
                  </a:lnTo>
                  <a:lnTo>
                    <a:pt x="274" y="853"/>
                  </a:lnTo>
                  <a:lnTo>
                    <a:pt x="273" y="853"/>
                  </a:lnTo>
                  <a:lnTo>
                    <a:pt x="273" y="852"/>
                  </a:lnTo>
                  <a:lnTo>
                    <a:pt x="274" y="852"/>
                  </a:lnTo>
                  <a:lnTo>
                    <a:pt x="276" y="850"/>
                  </a:lnTo>
                  <a:lnTo>
                    <a:pt x="277" y="852"/>
                  </a:lnTo>
                  <a:lnTo>
                    <a:pt x="277" y="848"/>
                  </a:lnTo>
                  <a:lnTo>
                    <a:pt x="277" y="847"/>
                  </a:lnTo>
                  <a:lnTo>
                    <a:pt x="276" y="848"/>
                  </a:lnTo>
                  <a:lnTo>
                    <a:pt x="274" y="848"/>
                  </a:lnTo>
                  <a:lnTo>
                    <a:pt x="273" y="848"/>
                  </a:lnTo>
                  <a:lnTo>
                    <a:pt x="271" y="848"/>
                  </a:lnTo>
                  <a:lnTo>
                    <a:pt x="270" y="848"/>
                  </a:lnTo>
                  <a:lnTo>
                    <a:pt x="270" y="847"/>
                  </a:lnTo>
                  <a:lnTo>
                    <a:pt x="268" y="847"/>
                  </a:lnTo>
                  <a:lnTo>
                    <a:pt x="268" y="845"/>
                  </a:lnTo>
                  <a:lnTo>
                    <a:pt x="268" y="844"/>
                  </a:lnTo>
                  <a:lnTo>
                    <a:pt x="267" y="844"/>
                  </a:lnTo>
                  <a:lnTo>
                    <a:pt x="267" y="842"/>
                  </a:lnTo>
                  <a:lnTo>
                    <a:pt x="265" y="842"/>
                  </a:lnTo>
                  <a:lnTo>
                    <a:pt x="265" y="841"/>
                  </a:lnTo>
                  <a:lnTo>
                    <a:pt x="267" y="841"/>
                  </a:lnTo>
                  <a:lnTo>
                    <a:pt x="265" y="839"/>
                  </a:lnTo>
                  <a:lnTo>
                    <a:pt x="265" y="838"/>
                  </a:lnTo>
                  <a:lnTo>
                    <a:pt x="265" y="836"/>
                  </a:lnTo>
                  <a:lnTo>
                    <a:pt x="265" y="835"/>
                  </a:lnTo>
                  <a:lnTo>
                    <a:pt x="265" y="833"/>
                  </a:lnTo>
                  <a:lnTo>
                    <a:pt x="267" y="833"/>
                  </a:lnTo>
                  <a:lnTo>
                    <a:pt x="267" y="832"/>
                  </a:lnTo>
                  <a:lnTo>
                    <a:pt x="267" y="830"/>
                  </a:lnTo>
                  <a:lnTo>
                    <a:pt x="267" y="829"/>
                  </a:lnTo>
                  <a:lnTo>
                    <a:pt x="265" y="829"/>
                  </a:lnTo>
                  <a:lnTo>
                    <a:pt x="265" y="827"/>
                  </a:lnTo>
                  <a:lnTo>
                    <a:pt x="264" y="827"/>
                  </a:lnTo>
                  <a:lnTo>
                    <a:pt x="262" y="826"/>
                  </a:lnTo>
                  <a:lnTo>
                    <a:pt x="261" y="826"/>
                  </a:lnTo>
                  <a:lnTo>
                    <a:pt x="261" y="827"/>
                  </a:lnTo>
                  <a:lnTo>
                    <a:pt x="259" y="827"/>
                  </a:lnTo>
                  <a:lnTo>
                    <a:pt x="258" y="827"/>
                  </a:lnTo>
                  <a:lnTo>
                    <a:pt x="258" y="826"/>
                  </a:lnTo>
                  <a:lnTo>
                    <a:pt x="258" y="827"/>
                  </a:lnTo>
                  <a:lnTo>
                    <a:pt x="256" y="829"/>
                  </a:lnTo>
                  <a:lnTo>
                    <a:pt x="255" y="827"/>
                  </a:lnTo>
                  <a:lnTo>
                    <a:pt x="255" y="824"/>
                  </a:lnTo>
                  <a:lnTo>
                    <a:pt x="252" y="826"/>
                  </a:lnTo>
                  <a:lnTo>
                    <a:pt x="252" y="827"/>
                  </a:lnTo>
                  <a:lnTo>
                    <a:pt x="250" y="826"/>
                  </a:lnTo>
                  <a:lnTo>
                    <a:pt x="248" y="824"/>
                  </a:lnTo>
                  <a:lnTo>
                    <a:pt x="247" y="826"/>
                  </a:lnTo>
                  <a:lnTo>
                    <a:pt x="245" y="824"/>
                  </a:lnTo>
                  <a:lnTo>
                    <a:pt x="245" y="820"/>
                  </a:lnTo>
                  <a:lnTo>
                    <a:pt x="242" y="815"/>
                  </a:lnTo>
                  <a:lnTo>
                    <a:pt x="241" y="815"/>
                  </a:lnTo>
                  <a:lnTo>
                    <a:pt x="238" y="818"/>
                  </a:lnTo>
                  <a:lnTo>
                    <a:pt x="238" y="817"/>
                  </a:lnTo>
                  <a:lnTo>
                    <a:pt x="236" y="818"/>
                  </a:lnTo>
                  <a:lnTo>
                    <a:pt x="232" y="820"/>
                  </a:lnTo>
                  <a:lnTo>
                    <a:pt x="230" y="820"/>
                  </a:lnTo>
                  <a:lnTo>
                    <a:pt x="229" y="818"/>
                  </a:lnTo>
                  <a:lnTo>
                    <a:pt x="229" y="820"/>
                  </a:lnTo>
                  <a:lnTo>
                    <a:pt x="221" y="821"/>
                  </a:lnTo>
                  <a:lnTo>
                    <a:pt x="220" y="823"/>
                  </a:lnTo>
                  <a:lnTo>
                    <a:pt x="218" y="823"/>
                  </a:lnTo>
                  <a:lnTo>
                    <a:pt x="220" y="821"/>
                  </a:lnTo>
                  <a:lnTo>
                    <a:pt x="220" y="820"/>
                  </a:lnTo>
                  <a:lnTo>
                    <a:pt x="220" y="818"/>
                  </a:lnTo>
                  <a:lnTo>
                    <a:pt x="217" y="818"/>
                  </a:lnTo>
                  <a:lnTo>
                    <a:pt x="215" y="818"/>
                  </a:lnTo>
                  <a:lnTo>
                    <a:pt x="214" y="818"/>
                  </a:lnTo>
                  <a:lnTo>
                    <a:pt x="215" y="817"/>
                  </a:lnTo>
                  <a:lnTo>
                    <a:pt x="214" y="817"/>
                  </a:lnTo>
                  <a:lnTo>
                    <a:pt x="214" y="815"/>
                  </a:lnTo>
                  <a:lnTo>
                    <a:pt x="212" y="815"/>
                  </a:lnTo>
                  <a:lnTo>
                    <a:pt x="209" y="815"/>
                  </a:lnTo>
                  <a:lnTo>
                    <a:pt x="208" y="815"/>
                  </a:lnTo>
                  <a:lnTo>
                    <a:pt x="208" y="817"/>
                  </a:lnTo>
                  <a:lnTo>
                    <a:pt x="208" y="818"/>
                  </a:lnTo>
                  <a:lnTo>
                    <a:pt x="206" y="818"/>
                  </a:lnTo>
                  <a:lnTo>
                    <a:pt x="205" y="817"/>
                  </a:lnTo>
                  <a:lnTo>
                    <a:pt x="203" y="818"/>
                  </a:lnTo>
                  <a:lnTo>
                    <a:pt x="203" y="820"/>
                  </a:lnTo>
                  <a:lnTo>
                    <a:pt x="200" y="820"/>
                  </a:lnTo>
                  <a:lnTo>
                    <a:pt x="200" y="818"/>
                  </a:lnTo>
                  <a:lnTo>
                    <a:pt x="199" y="818"/>
                  </a:lnTo>
                  <a:lnTo>
                    <a:pt x="197" y="818"/>
                  </a:lnTo>
                  <a:lnTo>
                    <a:pt x="197" y="820"/>
                  </a:lnTo>
                  <a:lnTo>
                    <a:pt x="196" y="820"/>
                  </a:lnTo>
                  <a:lnTo>
                    <a:pt x="194" y="820"/>
                  </a:lnTo>
                  <a:lnTo>
                    <a:pt x="193" y="820"/>
                  </a:lnTo>
                  <a:lnTo>
                    <a:pt x="191" y="821"/>
                  </a:lnTo>
                  <a:lnTo>
                    <a:pt x="189" y="820"/>
                  </a:lnTo>
                  <a:lnTo>
                    <a:pt x="188" y="820"/>
                  </a:lnTo>
                  <a:lnTo>
                    <a:pt x="186" y="821"/>
                  </a:lnTo>
                  <a:lnTo>
                    <a:pt x="186" y="820"/>
                  </a:lnTo>
                  <a:lnTo>
                    <a:pt x="185" y="818"/>
                  </a:lnTo>
                  <a:lnTo>
                    <a:pt x="183" y="820"/>
                  </a:lnTo>
                  <a:lnTo>
                    <a:pt x="183" y="818"/>
                  </a:lnTo>
                  <a:lnTo>
                    <a:pt x="182" y="818"/>
                  </a:lnTo>
                  <a:lnTo>
                    <a:pt x="183" y="817"/>
                  </a:lnTo>
                  <a:lnTo>
                    <a:pt x="182" y="815"/>
                  </a:lnTo>
                  <a:lnTo>
                    <a:pt x="180" y="815"/>
                  </a:lnTo>
                  <a:lnTo>
                    <a:pt x="179" y="817"/>
                  </a:lnTo>
                  <a:lnTo>
                    <a:pt x="179" y="815"/>
                  </a:lnTo>
                  <a:lnTo>
                    <a:pt x="179" y="814"/>
                  </a:lnTo>
                  <a:lnTo>
                    <a:pt x="179" y="815"/>
                  </a:lnTo>
                  <a:lnTo>
                    <a:pt x="177" y="814"/>
                  </a:lnTo>
                  <a:lnTo>
                    <a:pt x="174" y="814"/>
                  </a:lnTo>
                  <a:lnTo>
                    <a:pt x="174" y="812"/>
                  </a:lnTo>
                  <a:lnTo>
                    <a:pt x="173" y="812"/>
                  </a:lnTo>
                  <a:lnTo>
                    <a:pt x="173" y="814"/>
                  </a:lnTo>
                  <a:lnTo>
                    <a:pt x="173" y="812"/>
                  </a:lnTo>
                  <a:lnTo>
                    <a:pt x="171" y="812"/>
                  </a:lnTo>
                  <a:lnTo>
                    <a:pt x="170" y="811"/>
                  </a:lnTo>
                  <a:lnTo>
                    <a:pt x="168" y="811"/>
                  </a:lnTo>
                  <a:lnTo>
                    <a:pt x="167" y="809"/>
                  </a:lnTo>
                  <a:lnTo>
                    <a:pt x="165" y="809"/>
                  </a:lnTo>
                  <a:lnTo>
                    <a:pt x="165" y="808"/>
                  </a:lnTo>
                  <a:lnTo>
                    <a:pt x="164" y="808"/>
                  </a:lnTo>
                  <a:lnTo>
                    <a:pt x="162" y="808"/>
                  </a:lnTo>
                  <a:lnTo>
                    <a:pt x="161" y="809"/>
                  </a:lnTo>
                  <a:lnTo>
                    <a:pt x="159" y="808"/>
                  </a:lnTo>
                  <a:lnTo>
                    <a:pt x="158" y="809"/>
                  </a:lnTo>
                  <a:lnTo>
                    <a:pt x="156" y="809"/>
                  </a:lnTo>
                  <a:lnTo>
                    <a:pt x="156" y="811"/>
                  </a:lnTo>
                  <a:lnTo>
                    <a:pt x="158" y="811"/>
                  </a:lnTo>
                  <a:lnTo>
                    <a:pt x="156" y="811"/>
                  </a:lnTo>
                  <a:lnTo>
                    <a:pt x="158" y="811"/>
                  </a:lnTo>
                  <a:lnTo>
                    <a:pt x="159" y="812"/>
                  </a:lnTo>
                  <a:lnTo>
                    <a:pt x="158" y="812"/>
                  </a:lnTo>
                  <a:lnTo>
                    <a:pt x="156" y="812"/>
                  </a:lnTo>
                  <a:lnTo>
                    <a:pt x="156" y="811"/>
                  </a:lnTo>
                  <a:lnTo>
                    <a:pt x="155" y="811"/>
                  </a:lnTo>
                  <a:lnTo>
                    <a:pt x="153" y="812"/>
                  </a:lnTo>
                  <a:lnTo>
                    <a:pt x="150" y="812"/>
                  </a:lnTo>
                  <a:lnTo>
                    <a:pt x="150" y="814"/>
                  </a:lnTo>
                  <a:lnTo>
                    <a:pt x="149" y="814"/>
                  </a:lnTo>
                  <a:lnTo>
                    <a:pt x="149" y="815"/>
                  </a:lnTo>
                  <a:lnTo>
                    <a:pt x="147" y="814"/>
                  </a:lnTo>
                  <a:lnTo>
                    <a:pt x="146" y="815"/>
                  </a:lnTo>
                  <a:lnTo>
                    <a:pt x="144" y="815"/>
                  </a:lnTo>
                  <a:lnTo>
                    <a:pt x="143" y="814"/>
                  </a:lnTo>
                  <a:lnTo>
                    <a:pt x="140" y="814"/>
                  </a:lnTo>
                  <a:lnTo>
                    <a:pt x="141" y="814"/>
                  </a:lnTo>
                  <a:lnTo>
                    <a:pt x="143" y="812"/>
                  </a:lnTo>
                  <a:lnTo>
                    <a:pt x="144" y="811"/>
                  </a:lnTo>
                  <a:lnTo>
                    <a:pt x="146" y="811"/>
                  </a:lnTo>
                  <a:lnTo>
                    <a:pt x="146" y="809"/>
                  </a:lnTo>
                  <a:lnTo>
                    <a:pt x="144" y="809"/>
                  </a:lnTo>
                  <a:lnTo>
                    <a:pt x="143" y="809"/>
                  </a:lnTo>
                  <a:lnTo>
                    <a:pt x="141" y="809"/>
                  </a:lnTo>
                  <a:lnTo>
                    <a:pt x="140" y="811"/>
                  </a:lnTo>
                  <a:lnTo>
                    <a:pt x="137" y="811"/>
                  </a:lnTo>
                  <a:lnTo>
                    <a:pt x="137" y="808"/>
                  </a:lnTo>
                  <a:lnTo>
                    <a:pt x="132" y="808"/>
                  </a:lnTo>
                  <a:lnTo>
                    <a:pt x="133" y="803"/>
                  </a:lnTo>
                  <a:lnTo>
                    <a:pt x="132" y="802"/>
                  </a:lnTo>
                  <a:lnTo>
                    <a:pt x="132" y="800"/>
                  </a:lnTo>
                  <a:lnTo>
                    <a:pt x="132" y="799"/>
                  </a:lnTo>
                  <a:lnTo>
                    <a:pt x="133" y="799"/>
                  </a:lnTo>
                  <a:lnTo>
                    <a:pt x="133" y="797"/>
                  </a:lnTo>
                  <a:lnTo>
                    <a:pt x="132" y="797"/>
                  </a:lnTo>
                  <a:lnTo>
                    <a:pt x="133" y="794"/>
                  </a:lnTo>
                  <a:lnTo>
                    <a:pt x="130" y="794"/>
                  </a:lnTo>
                  <a:lnTo>
                    <a:pt x="130" y="792"/>
                  </a:lnTo>
                  <a:lnTo>
                    <a:pt x="130" y="791"/>
                  </a:lnTo>
                  <a:lnTo>
                    <a:pt x="130" y="789"/>
                  </a:lnTo>
                  <a:lnTo>
                    <a:pt x="130" y="788"/>
                  </a:lnTo>
                  <a:lnTo>
                    <a:pt x="130" y="786"/>
                  </a:lnTo>
                  <a:lnTo>
                    <a:pt x="132" y="785"/>
                  </a:lnTo>
                  <a:lnTo>
                    <a:pt x="132" y="783"/>
                  </a:lnTo>
                  <a:lnTo>
                    <a:pt x="133" y="782"/>
                  </a:lnTo>
                  <a:lnTo>
                    <a:pt x="132" y="780"/>
                  </a:lnTo>
                  <a:lnTo>
                    <a:pt x="129" y="779"/>
                  </a:lnTo>
                  <a:lnTo>
                    <a:pt x="129" y="777"/>
                  </a:lnTo>
                  <a:lnTo>
                    <a:pt x="127" y="776"/>
                  </a:lnTo>
                  <a:lnTo>
                    <a:pt x="127" y="774"/>
                  </a:lnTo>
                  <a:lnTo>
                    <a:pt x="126" y="774"/>
                  </a:lnTo>
                  <a:lnTo>
                    <a:pt x="126" y="773"/>
                  </a:lnTo>
                  <a:lnTo>
                    <a:pt x="124" y="774"/>
                  </a:lnTo>
                  <a:lnTo>
                    <a:pt x="123" y="774"/>
                  </a:lnTo>
                  <a:lnTo>
                    <a:pt x="124" y="773"/>
                  </a:lnTo>
                  <a:lnTo>
                    <a:pt x="124" y="771"/>
                  </a:lnTo>
                  <a:lnTo>
                    <a:pt x="124" y="770"/>
                  </a:lnTo>
                  <a:lnTo>
                    <a:pt x="123" y="768"/>
                  </a:lnTo>
                  <a:lnTo>
                    <a:pt x="121" y="768"/>
                  </a:lnTo>
                  <a:lnTo>
                    <a:pt x="121" y="767"/>
                  </a:lnTo>
                  <a:lnTo>
                    <a:pt x="121" y="765"/>
                  </a:lnTo>
                  <a:lnTo>
                    <a:pt x="120" y="765"/>
                  </a:lnTo>
                  <a:lnTo>
                    <a:pt x="121" y="764"/>
                  </a:lnTo>
                  <a:lnTo>
                    <a:pt x="120" y="764"/>
                  </a:lnTo>
                  <a:lnTo>
                    <a:pt x="118" y="764"/>
                  </a:lnTo>
                  <a:lnTo>
                    <a:pt x="118" y="762"/>
                  </a:lnTo>
                  <a:lnTo>
                    <a:pt x="120" y="764"/>
                  </a:lnTo>
                  <a:lnTo>
                    <a:pt x="121" y="762"/>
                  </a:lnTo>
                  <a:lnTo>
                    <a:pt x="120" y="762"/>
                  </a:lnTo>
                  <a:lnTo>
                    <a:pt x="121" y="758"/>
                  </a:lnTo>
                  <a:lnTo>
                    <a:pt x="121" y="756"/>
                  </a:lnTo>
                  <a:lnTo>
                    <a:pt x="123" y="756"/>
                  </a:lnTo>
                  <a:lnTo>
                    <a:pt x="124" y="756"/>
                  </a:lnTo>
                  <a:lnTo>
                    <a:pt x="124" y="758"/>
                  </a:lnTo>
                  <a:lnTo>
                    <a:pt x="124" y="756"/>
                  </a:lnTo>
                  <a:lnTo>
                    <a:pt x="124" y="755"/>
                  </a:lnTo>
                  <a:lnTo>
                    <a:pt x="123" y="753"/>
                  </a:lnTo>
                  <a:lnTo>
                    <a:pt x="120" y="753"/>
                  </a:lnTo>
                  <a:lnTo>
                    <a:pt x="120" y="752"/>
                  </a:lnTo>
                  <a:lnTo>
                    <a:pt x="120" y="753"/>
                  </a:lnTo>
                  <a:lnTo>
                    <a:pt x="118" y="752"/>
                  </a:lnTo>
                  <a:lnTo>
                    <a:pt x="117" y="752"/>
                  </a:lnTo>
                  <a:lnTo>
                    <a:pt x="115" y="750"/>
                  </a:lnTo>
                  <a:lnTo>
                    <a:pt x="114" y="749"/>
                  </a:lnTo>
                  <a:lnTo>
                    <a:pt x="114" y="747"/>
                  </a:lnTo>
                  <a:lnTo>
                    <a:pt x="112" y="747"/>
                  </a:lnTo>
                  <a:lnTo>
                    <a:pt x="112" y="749"/>
                  </a:lnTo>
                  <a:lnTo>
                    <a:pt x="111" y="750"/>
                  </a:lnTo>
                  <a:lnTo>
                    <a:pt x="111" y="749"/>
                  </a:lnTo>
                  <a:lnTo>
                    <a:pt x="109" y="749"/>
                  </a:lnTo>
                  <a:lnTo>
                    <a:pt x="109" y="747"/>
                  </a:lnTo>
                  <a:lnTo>
                    <a:pt x="108" y="746"/>
                  </a:lnTo>
                  <a:lnTo>
                    <a:pt x="109" y="744"/>
                  </a:lnTo>
                  <a:lnTo>
                    <a:pt x="109" y="742"/>
                  </a:lnTo>
                  <a:lnTo>
                    <a:pt x="109" y="741"/>
                  </a:lnTo>
                  <a:lnTo>
                    <a:pt x="108" y="741"/>
                  </a:lnTo>
                  <a:lnTo>
                    <a:pt x="108" y="739"/>
                  </a:lnTo>
                  <a:lnTo>
                    <a:pt x="108" y="738"/>
                  </a:lnTo>
                  <a:lnTo>
                    <a:pt x="108" y="736"/>
                  </a:lnTo>
                  <a:lnTo>
                    <a:pt x="106" y="735"/>
                  </a:lnTo>
                  <a:lnTo>
                    <a:pt x="105" y="735"/>
                  </a:lnTo>
                  <a:lnTo>
                    <a:pt x="105" y="733"/>
                  </a:lnTo>
                  <a:lnTo>
                    <a:pt x="105" y="732"/>
                  </a:lnTo>
                  <a:lnTo>
                    <a:pt x="105" y="730"/>
                  </a:lnTo>
                  <a:lnTo>
                    <a:pt x="106" y="730"/>
                  </a:lnTo>
                  <a:lnTo>
                    <a:pt x="106" y="729"/>
                  </a:lnTo>
                  <a:lnTo>
                    <a:pt x="106" y="727"/>
                  </a:lnTo>
                  <a:lnTo>
                    <a:pt x="106" y="726"/>
                  </a:lnTo>
                  <a:lnTo>
                    <a:pt x="108" y="726"/>
                  </a:lnTo>
                  <a:lnTo>
                    <a:pt x="108" y="724"/>
                  </a:lnTo>
                  <a:lnTo>
                    <a:pt x="108" y="726"/>
                  </a:lnTo>
                  <a:lnTo>
                    <a:pt x="111" y="727"/>
                  </a:lnTo>
                  <a:lnTo>
                    <a:pt x="112" y="727"/>
                  </a:lnTo>
                  <a:lnTo>
                    <a:pt x="114" y="727"/>
                  </a:lnTo>
                  <a:lnTo>
                    <a:pt x="115" y="727"/>
                  </a:lnTo>
                  <a:lnTo>
                    <a:pt x="117" y="727"/>
                  </a:lnTo>
                  <a:lnTo>
                    <a:pt x="118" y="729"/>
                  </a:lnTo>
                  <a:lnTo>
                    <a:pt x="118" y="727"/>
                  </a:lnTo>
                  <a:lnTo>
                    <a:pt x="120" y="727"/>
                  </a:lnTo>
                  <a:lnTo>
                    <a:pt x="120" y="726"/>
                  </a:lnTo>
                  <a:lnTo>
                    <a:pt x="120" y="724"/>
                  </a:lnTo>
                  <a:lnTo>
                    <a:pt x="121" y="723"/>
                  </a:lnTo>
                  <a:lnTo>
                    <a:pt x="120" y="723"/>
                  </a:lnTo>
                  <a:lnTo>
                    <a:pt x="120" y="721"/>
                  </a:lnTo>
                  <a:lnTo>
                    <a:pt x="118" y="721"/>
                  </a:lnTo>
                  <a:lnTo>
                    <a:pt x="117" y="721"/>
                  </a:lnTo>
                  <a:lnTo>
                    <a:pt x="115" y="720"/>
                  </a:lnTo>
                  <a:lnTo>
                    <a:pt x="114" y="720"/>
                  </a:lnTo>
                  <a:lnTo>
                    <a:pt x="114" y="718"/>
                  </a:lnTo>
                  <a:lnTo>
                    <a:pt x="115" y="717"/>
                  </a:lnTo>
                  <a:lnTo>
                    <a:pt x="115" y="718"/>
                  </a:lnTo>
                  <a:lnTo>
                    <a:pt x="115" y="717"/>
                  </a:lnTo>
                  <a:lnTo>
                    <a:pt x="115" y="715"/>
                  </a:lnTo>
                  <a:lnTo>
                    <a:pt x="114" y="717"/>
                  </a:lnTo>
                  <a:lnTo>
                    <a:pt x="112" y="717"/>
                  </a:lnTo>
                  <a:lnTo>
                    <a:pt x="109" y="718"/>
                  </a:lnTo>
                  <a:lnTo>
                    <a:pt x="108" y="718"/>
                  </a:lnTo>
                  <a:lnTo>
                    <a:pt x="108" y="720"/>
                  </a:lnTo>
                  <a:lnTo>
                    <a:pt x="105" y="718"/>
                  </a:lnTo>
                  <a:lnTo>
                    <a:pt x="105" y="717"/>
                  </a:lnTo>
                  <a:lnTo>
                    <a:pt x="103" y="717"/>
                  </a:lnTo>
                  <a:lnTo>
                    <a:pt x="103" y="715"/>
                  </a:lnTo>
                  <a:lnTo>
                    <a:pt x="102" y="715"/>
                  </a:lnTo>
                  <a:lnTo>
                    <a:pt x="102" y="714"/>
                  </a:lnTo>
                  <a:lnTo>
                    <a:pt x="100" y="712"/>
                  </a:lnTo>
                  <a:lnTo>
                    <a:pt x="99" y="712"/>
                  </a:lnTo>
                  <a:lnTo>
                    <a:pt x="99" y="711"/>
                  </a:lnTo>
                  <a:lnTo>
                    <a:pt x="97" y="709"/>
                  </a:lnTo>
                  <a:lnTo>
                    <a:pt x="96" y="709"/>
                  </a:lnTo>
                  <a:lnTo>
                    <a:pt x="94" y="709"/>
                  </a:lnTo>
                  <a:lnTo>
                    <a:pt x="93" y="709"/>
                  </a:lnTo>
                  <a:lnTo>
                    <a:pt x="91" y="709"/>
                  </a:lnTo>
                  <a:lnTo>
                    <a:pt x="90" y="709"/>
                  </a:lnTo>
                  <a:lnTo>
                    <a:pt x="88" y="709"/>
                  </a:lnTo>
                  <a:lnTo>
                    <a:pt x="88" y="711"/>
                  </a:lnTo>
                  <a:lnTo>
                    <a:pt x="88" y="712"/>
                  </a:lnTo>
                  <a:lnTo>
                    <a:pt x="87" y="712"/>
                  </a:lnTo>
                  <a:lnTo>
                    <a:pt x="85" y="714"/>
                  </a:lnTo>
                  <a:lnTo>
                    <a:pt x="85" y="709"/>
                  </a:lnTo>
                  <a:lnTo>
                    <a:pt x="85" y="708"/>
                  </a:lnTo>
                  <a:lnTo>
                    <a:pt x="84" y="708"/>
                  </a:lnTo>
                  <a:lnTo>
                    <a:pt x="84" y="706"/>
                  </a:lnTo>
                  <a:lnTo>
                    <a:pt x="82" y="706"/>
                  </a:lnTo>
                  <a:lnTo>
                    <a:pt x="81" y="705"/>
                  </a:lnTo>
                  <a:lnTo>
                    <a:pt x="79" y="705"/>
                  </a:lnTo>
                  <a:lnTo>
                    <a:pt x="77" y="705"/>
                  </a:lnTo>
                  <a:lnTo>
                    <a:pt x="74" y="705"/>
                  </a:lnTo>
                  <a:lnTo>
                    <a:pt x="73" y="705"/>
                  </a:lnTo>
                  <a:lnTo>
                    <a:pt x="71" y="703"/>
                  </a:lnTo>
                  <a:lnTo>
                    <a:pt x="70" y="703"/>
                  </a:lnTo>
                  <a:lnTo>
                    <a:pt x="68" y="703"/>
                  </a:lnTo>
                  <a:lnTo>
                    <a:pt x="68" y="702"/>
                  </a:lnTo>
                  <a:lnTo>
                    <a:pt x="67" y="702"/>
                  </a:lnTo>
                  <a:lnTo>
                    <a:pt x="65" y="703"/>
                  </a:lnTo>
                  <a:lnTo>
                    <a:pt x="64" y="703"/>
                  </a:lnTo>
                  <a:lnTo>
                    <a:pt x="64" y="705"/>
                  </a:lnTo>
                  <a:lnTo>
                    <a:pt x="62" y="706"/>
                  </a:lnTo>
                  <a:lnTo>
                    <a:pt x="62" y="705"/>
                  </a:lnTo>
                  <a:lnTo>
                    <a:pt x="61" y="705"/>
                  </a:lnTo>
                  <a:lnTo>
                    <a:pt x="59" y="705"/>
                  </a:lnTo>
                  <a:lnTo>
                    <a:pt x="58" y="703"/>
                  </a:lnTo>
                  <a:lnTo>
                    <a:pt x="56" y="703"/>
                  </a:lnTo>
                  <a:lnTo>
                    <a:pt x="55" y="703"/>
                  </a:lnTo>
                  <a:lnTo>
                    <a:pt x="55" y="705"/>
                  </a:lnTo>
                  <a:lnTo>
                    <a:pt x="53" y="705"/>
                  </a:lnTo>
                  <a:lnTo>
                    <a:pt x="50" y="706"/>
                  </a:lnTo>
                  <a:lnTo>
                    <a:pt x="47" y="705"/>
                  </a:lnTo>
                  <a:close/>
                  <a:moveTo>
                    <a:pt x="518" y="396"/>
                  </a:moveTo>
                  <a:lnTo>
                    <a:pt x="519" y="396"/>
                  </a:lnTo>
                  <a:lnTo>
                    <a:pt x="521" y="397"/>
                  </a:lnTo>
                  <a:lnTo>
                    <a:pt x="521" y="396"/>
                  </a:lnTo>
                  <a:lnTo>
                    <a:pt x="519" y="396"/>
                  </a:lnTo>
                  <a:lnTo>
                    <a:pt x="518" y="396"/>
                  </a:lnTo>
                  <a:close/>
                  <a:moveTo>
                    <a:pt x="524" y="397"/>
                  </a:moveTo>
                  <a:lnTo>
                    <a:pt x="522" y="397"/>
                  </a:lnTo>
                  <a:lnTo>
                    <a:pt x="522" y="396"/>
                  </a:lnTo>
                  <a:lnTo>
                    <a:pt x="521" y="397"/>
                  </a:lnTo>
                  <a:lnTo>
                    <a:pt x="522" y="397"/>
                  </a:lnTo>
                  <a:lnTo>
                    <a:pt x="524" y="397"/>
                  </a:lnTo>
                  <a:close/>
                  <a:moveTo>
                    <a:pt x="489" y="84"/>
                  </a:moveTo>
                  <a:lnTo>
                    <a:pt x="491" y="82"/>
                  </a:lnTo>
                  <a:lnTo>
                    <a:pt x="489" y="82"/>
                  </a:lnTo>
                  <a:lnTo>
                    <a:pt x="489" y="84"/>
                  </a:lnTo>
                  <a:close/>
                  <a:moveTo>
                    <a:pt x="285" y="921"/>
                  </a:moveTo>
                  <a:lnTo>
                    <a:pt x="285" y="920"/>
                  </a:lnTo>
                  <a:lnTo>
                    <a:pt x="283" y="920"/>
                  </a:lnTo>
                  <a:lnTo>
                    <a:pt x="283" y="918"/>
                  </a:lnTo>
                  <a:lnTo>
                    <a:pt x="285" y="918"/>
                  </a:lnTo>
                  <a:lnTo>
                    <a:pt x="285" y="920"/>
                  </a:lnTo>
                  <a:lnTo>
                    <a:pt x="285" y="921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87">
              <a:extLst>
                <a:ext uri="{FF2B5EF4-FFF2-40B4-BE49-F238E27FC236}">
                  <a16:creationId xmlns:a16="http://schemas.microsoft.com/office/drawing/2014/main" id="{F5C050BD-C2D9-1DAF-C5A5-B001D54AFA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57625" y="2132013"/>
              <a:ext cx="242888" cy="474663"/>
            </a:xfrm>
            <a:custGeom>
              <a:avLst/>
              <a:gdLst>
                <a:gd name="T0" fmla="*/ 15 w 153"/>
                <a:gd name="T1" fmla="*/ 196 h 299"/>
                <a:gd name="T2" fmla="*/ 29 w 153"/>
                <a:gd name="T3" fmla="*/ 196 h 299"/>
                <a:gd name="T4" fmla="*/ 33 w 153"/>
                <a:gd name="T5" fmla="*/ 202 h 299"/>
                <a:gd name="T6" fmla="*/ 30 w 153"/>
                <a:gd name="T7" fmla="*/ 208 h 299"/>
                <a:gd name="T8" fmla="*/ 36 w 153"/>
                <a:gd name="T9" fmla="*/ 211 h 299"/>
                <a:gd name="T10" fmla="*/ 46 w 153"/>
                <a:gd name="T11" fmla="*/ 206 h 299"/>
                <a:gd name="T12" fmla="*/ 53 w 153"/>
                <a:gd name="T13" fmla="*/ 212 h 299"/>
                <a:gd name="T14" fmla="*/ 61 w 153"/>
                <a:gd name="T15" fmla="*/ 215 h 299"/>
                <a:gd name="T16" fmla="*/ 65 w 153"/>
                <a:gd name="T17" fmla="*/ 214 h 299"/>
                <a:gd name="T18" fmla="*/ 74 w 153"/>
                <a:gd name="T19" fmla="*/ 217 h 299"/>
                <a:gd name="T20" fmla="*/ 79 w 153"/>
                <a:gd name="T21" fmla="*/ 222 h 299"/>
                <a:gd name="T22" fmla="*/ 88 w 153"/>
                <a:gd name="T23" fmla="*/ 223 h 299"/>
                <a:gd name="T24" fmla="*/ 99 w 153"/>
                <a:gd name="T25" fmla="*/ 223 h 299"/>
                <a:gd name="T26" fmla="*/ 103 w 153"/>
                <a:gd name="T27" fmla="*/ 223 h 299"/>
                <a:gd name="T28" fmla="*/ 112 w 153"/>
                <a:gd name="T29" fmla="*/ 234 h 299"/>
                <a:gd name="T30" fmla="*/ 121 w 153"/>
                <a:gd name="T31" fmla="*/ 238 h 299"/>
                <a:gd name="T32" fmla="*/ 129 w 153"/>
                <a:gd name="T33" fmla="*/ 238 h 299"/>
                <a:gd name="T34" fmla="*/ 136 w 153"/>
                <a:gd name="T35" fmla="*/ 229 h 299"/>
                <a:gd name="T36" fmla="*/ 145 w 153"/>
                <a:gd name="T37" fmla="*/ 235 h 299"/>
                <a:gd name="T38" fmla="*/ 145 w 153"/>
                <a:gd name="T39" fmla="*/ 243 h 299"/>
                <a:gd name="T40" fmla="*/ 142 w 153"/>
                <a:gd name="T41" fmla="*/ 249 h 299"/>
                <a:gd name="T42" fmla="*/ 150 w 153"/>
                <a:gd name="T43" fmla="*/ 255 h 299"/>
                <a:gd name="T44" fmla="*/ 147 w 153"/>
                <a:gd name="T45" fmla="*/ 258 h 299"/>
                <a:gd name="T46" fmla="*/ 144 w 153"/>
                <a:gd name="T47" fmla="*/ 268 h 299"/>
                <a:gd name="T48" fmla="*/ 147 w 153"/>
                <a:gd name="T49" fmla="*/ 279 h 299"/>
                <a:gd name="T50" fmla="*/ 142 w 153"/>
                <a:gd name="T51" fmla="*/ 287 h 299"/>
                <a:gd name="T52" fmla="*/ 136 w 153"/>
                <a:gd name="T53" fmla="*/ 297 h 299"/>
                <a:gd name="T54" fmla="*/ 124 w 153"/>
                <a:gd name="T55" fmla="*/ 297 h 299"/>
                <a:gd name="T56" fmla="*/ 115 w 153"/>
                <a:gd name="T57" fmla="*/ 284 h 299"/>
                <a:gd name="T58" fmla="*/ 115 w 153"/>
                <a:gd name="T59" fmla="*/ 293 h 299"/>
                <a:gd name="T60" fmla="*/ 109 w 153"/>
                <a:gd name="T61" fmla="*/ 293 h 299"/>
                <a:gd name="T62" fmla="*/ 100 w 153"/>
                <a:gd name="T63" fmla="*/ 291 h 299"/>
                <a:gd name="T64" fmla="*/ 89 w 153"/>
                <a:gd name="T65" fmla="*/ 284 h 299"/>
                <a:gd name="T66" fmla="*/ 85 w 153"/>
                <a:gd name="T67" fmla="*/ 278 h 299"/>
                <a:gd name="T68" fmla="*/ 82 w 153"/>
                <a:gd name="T69" fmla="*/ 284 h 299"/>
                <a:gd name="T70" fmla="*/ 74 w 153"/>
                <a:gd name="T71" fmla="*/ 287 h 299"/>
                <a:gd name="T72" fmla="*/ 68 w 153"/>
                <a:gd name="T73" fmla="*/ 268 h 299"/>
                <a:gd name="T74" fmla="*/ 59 w 153"/>
                <a:gd name="T75" fmla="*/ 261 h 299"/>
                <a:gd name="T76" fmla="*/ 52 w 153"/>
                <a:gd name="T77" fmla="*/ 249 h 299"/>
                <a:gd name="T78" fmla="*/ 50 w 153"/>
                <a:gd name="T79" fmla="*/ 243 h 299"/>
                <a:gd name="T80" fmla="*/ 43 w 153"/>
                <a:gd name="T81" fmla="*/ 223 h 299"/>
                <a:gd name="T82" fmla="*/ 18 w 153"/>
                <a:gd name="T83" fmla="*/ 211 h 299"/>
                <a:gd name="T84" fmla="*/ 6 w 153"/>
                <a:gd name="T85" fmla="*/ 200 h 299"/>
                <a:gd name="T86" fmla="*/ 3 w 153"/>
                <a:gd name="T87" fmla="*/ 190 h 299"/>
                <a:gd name="T88" fmla="*/ 15 w 153"/>
                <a:gd name="T89" fmla="*/ 2 h 299"/>
                <a:gd name="T90" fmla="*/ 32 w 153"/>
                <a:gd name="T91" fmla="*/ 7 h 299"/>
                <a:gd name="T92" fmla="*/ 44 w 153"/>
                <a:gd name="T93" fmla="*/ 2 h 299"/>
                <a:gd name="T94" fmla="*/ 49 w 153"/>
                <a:gd name="T95" fmla="*/ 8 h 299"/>
                <a:gd name="T96" fmla="*/ 44 w 153"/>
                <a:gd name="T97" fmla="*/ 20 h 299"/>
                <a:gd name="T98" fmla="*/ 50 w 153"/>
                <a:gd name="T99" fmla="*/ 35 h 299"/>
                <a:gd name="T100" fmla="*/ 52 w 153"/>
                <a:gd name="T101" fmla="*/ 47 h 299"/>
                <a:gd name="T102" fmla="*/ 46 w 153"/>
                <a:gd name="T103" fmla="*/ 53 h 299"/>
                <a:gd name="T104" fmla="*/ 36 w 153"/>
                <a:gd name="T105" fmla="*/ 63 h 299"/>
                <a:gd name="T106" fmla="*/ 26 w 153"/>
                <a:gd name="T107" fmla="*/ 63 h 299"/>
                <a:gd name="T108" fmla="*/ 12 w 153"/>
                <a:gd name="T109" fmla="*/ 66 h 299"/>
                <a:gd name="T110" fmla="*/ 9 w 153"/>
                <a:gd name="T111" fmla="*/ 56 h 299"/>
                <a:gd name="T112" fmla="*/ 26 w 153"/>
                <a:gd name="T113" fmla="*/ 47 h 299"/>
                <a:gd name="T114" fmla="*/ 30 w 153"/>
                <a:gd name="T115" fmla="*/ 35 h 299"/>
                <a:gd name="T116" fmla="*/ 17 w 153"/>
                <a:gd name="T117" fmla="*/ 14 h 299"/>
                <a:gd name="T118" fmla="*/ 53 w 153"/>
                <a:gd name="T119" fmla="*/ 0 h 299"/>
                <a:gd name="T120" fmla="*/ 40 w 153"/>
                <a:gd name="T121" fmla="*/ 205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3" h="299">
                  <a:moveTo>
                    <a:pt x="8" y="190"/>
                  </a:moveTo>
                  <a:lnTo>
                    <a:pt x="9" y="190"/>
                  </a:lnTo>
                  <a:lnTo>
                    <a:pt x="11" y="190"/>
                  </a:lnTo>
                  <a:lnTo>
                    <a:pt x="12" y="191"/>
                  </a:lnTo>
                  <a:lnTo>
                    <a:pt x="12" y="193"/>
                  </a:lnTo>
                  <a:lnTo>
                    <a:pt x="14" y="194"/>
                  </a:lnTo>
                  <a:lnTo>
                    <a:pt x="14" y="193"/>
                  </a:lnTo>
                  <a:lnTo>
                    <a:pt x="15" y="196"/>
                  </a:lnTo>
                  <a:lnTo>
                    <a:pt x="17" y="196"/>
                  </a:lnTo>
                  <a:lnTo>
                    <a:pt x="18" y="196"/>
                  </a:lnTo>
                  <a:lnTo>
                    <a:pt x="18" y="197"/>
                  </a:lnTo>
                  <a:lnTo>
                    <a:pt x="20" y="197"/>
                  </a:lnTo>
                  <a:lnTo>
                    <a:pt x="21" y="200"/>
                  </a:lnTo>
                  <a:lnTo>
                    <a:pt x="26" y="197"/>
                  </a:lnTo>
                  <a:lnTo>
                    <a:pt x="27" y="199"/>
                  </a:lnTo>
                  <a:lnTo>
                    <a:pt x="29" y="196"/>
                  </a:lnTo>
                  <a:lnTo>
                    <a:pt x="30" y="196"/>
                  </a:lnTo>
                  <a:lnTo>
                    <a:pt x="32" y="196"/>
                  </a:lnTo>
                  <a:lnTo>
                    <a:pt x="33" y="197"/>
                  </a:lnTo>
                  <a:lnTo>
                    <a:pt x="35" y="197"/>
                  </a:lnTo>
                  <a:lnTo>
                    <a:pt x="35" y="199"/>
                  </a:lnTo>
                  <a:lnTo>
                    <a:pt x="35" y="200"/>
                  </a:lnTo>
                  <a:lnTo>
                    <a:pt x="35" y="202"/>
                  </a:lnTo>
                  <a:lnTo>
                    <a:pt x="33" y="202"/>
                  </a:lnTo>
                  <a:lnTo>
                    <a:pt x="32" y="202"/>
                  </a:lnTo>
                  <a:lnTo>
                    <a:pt x="32" y="203"/>
                  </a:lnTo>
                  <a:lnTo>
                    <a:pt x="30" y="203"/>
                  </a:lnTo>
                  <a:lnTo>
                    <a:pt x="30" y="205"/>
                  </a:lnTo>
                  <a:lnTo>
                    <a:pt x="30" y="206"/>
                  </a:lnTo>
                  <a:lnTo>
                    <a:pt x="30" y="208"/>
                  </a:lnTo>
                  <a:lnTo>
                    <a:pt x="30" y="209"/>
                  </a:lnTo>
                  <a:lnTo>
                    <a:pt x="30" y="208"/>
                  </a:lnTo>
                  <a:lnTo>
                    <a:pt x="30" y="209"/>
                  </a:lnTo>
                  <a:lnTo>
                    <a:pt x="32" y="209"/>
                  </a:lnTo>
                  <a:lnTo>
                    <a:pt x="33" y="209"/>
                  </a:lnTo>
                  <a:lnTo>
                    <a:pt x="33" y="211"/>
                  </a:lnTo>
                  <a:lnTo>
                    <a:pt x="33" y="212"/>
                  </a:lnTo>
                  <a:lnTo>
                    <a:pt x="35" y="212"/>
                  </a:lnTo>
                  <a:lnTo>
                    <a:pt x="35" y="211"/>
                  </a:lnTo>
                  <a:lnTo>
                    <a:pt x="36" y="211"/>
                  </a:lnTo>
                  <a:lnTo>
                    <a:pt x="38" y="209"/>
                  </a:lnTo>
                  <a:lnTo>
                    <a:pt x="38" y="208"/>
                  </a:lnTo>
                  <a:lnTo>
                    <a:pt x="41" y="208"/>
                  </a:lnTo>
                  <a:lnTo>
                    <a:pt x="41" y="206"/>
                  </a:lnTo>
                  <a:lnTo>
                    <a:pt x="43" y="206"/>
                  </a:lnTo>
                  <a:lnTo>
                    <a:pt x="43" y="205"/>
                  </a:lnTo>
                  <a:lnTo>
                    <a:pt x="44" y="205"/>
                  </a:lnTo>
                  <a:lnTo>
                    <a:pt x="46" y="206"/>
                  </a:lnTo>
                  <a:lnTo>
                    <a:pt x="47" y="206"/>
                  </a:lnTo>
                  <a:lnTo>
                    <a:pt x="47" y="208"/>
                  </a:lnTo>
                  <a:lnTo>
                    <a:pt x="49" y="209"/>
                  </a:lnTo>
                  <a:lnTo>
                    <a:pt x="50" y="209"/>
                  </a:lnTo>
                  <a:lnTo>
                    <a:pt x="52" y="209"/>
                  </a:lnTo>
                  <a:lnTo>
                    <a:pt x="52" y="211"/>
                  </a:lnTo>
                  <a:lnTo>
                    <a:pt x="52" y="212"/>
                  </a:lnTo>
                  <a:lnTo>
                    <a:pt x="53" y="212"/>
                  </a:lnTo>
                  <a:lnTo>
                    <a:pt x="53" y="214"/>
                  </a:lnTo>
                  <a:lnTo>
                    <a:pt x="53" y="215"/>
                  </a:lnTo>
                  <a:lnTo>
                    <a:pt x="55" y="215"/>
                  </a:lnTo>
                  <a:lnTo>
                    <a:pt x="56" y="215"/>
                  </a:lnTo>
                  <a:lnTo>
                    <a:pt x="58" y="214"/>
                  </a:lnTo>
                  <a:lnTo>
                    <a:pt x="58" y="217"/>
                  </a:lnTo>
                  <a:lnTo>
                    <a:pt x="59" y="215"/>
                  </a:lnTo>
                  <a:lnTo>
                    <a:pt x="61" y="215"/>
                  </a:lnTo>
                  <a:lnTo>
                    <a:pt x="62" y="214"/>
                  </a:lnTo>
                  <a:lnTo>
                    <a:pt x="64" y="214"/>
                  </a:lnTo>
                  <a:lnTo>
                    <a:pt x="64" y="212"/>
                  </a:lnTo>
                  <a:lnTo>
                    <a:pt x="65" y="212"/>
                  </a:lnTo>
                  <a:lnTo>
                    <a:pt x="65" y="211"/>
                  </a:lnTo>
                  <a:lnTo>
                    <a:pt x="65" y="212"/>
                  </a:lnTo>
                  <a:lnTo>
                    <a:pt x="67" y="214"/>
                  </a:lnTo>
                  <a:lnTo>
                    <a:pt x="65" y="214"/>
                  </a:lnTo>
                  <a:lnTo>
                    <a:pt x="65" y="215"/>
                  </a:lnTo>
                  <a:lnTo>
                    <a:pt x="67" y="217"/>
                  </a:lnTo>
                  <a:lnTo>
                    <a:pt x="68" y="215"/>
                  </a:lnTo>
                  <a:lnTo>
                    <a:pt x="70" y="212"/>
                  </a:lnTo>
                  <a:lnTo>
                    <a:pt x="73" y="214"/>
                  </a:lnTo>
                  <a:lnTo>
                    <a:pt x="74" y="214"/>
                  </a:lnTo>
                  <a:lnTo>
                    <a:pt x="74" y="215"/>
                  </a:lnTo>
                  <a:lnTo>
                    <a:pt x="74" y="217"/>
                  </a:lnTo>
                  <a:lnTo>
                    <a:pt x="76" y="217"/>
                  </a:lnTo>
                  <a:lnTo>
                    <a:pt x="76" y="219"/>
                  </a:lnTo>
                  <a:lnTo>
                    <a:pt x="77" y="217"/>
                  </a:lnTo>
                  <a:lnTo>
                    <a:pt x="77" y="219"/>
                  </a:lnTo>
                  <a:lnTo>
                    <a:pt x="79" y="219"/>
                  </a:lnTo>
                  <a:lnTo>
                    <a:pt x="77" y="220"/>
                  </a:lnTo>
                  <a:lnTo>
                    <a:pt x="77" y="222"/>
                  </a:lnTo>
                  <a:lnTo>
                    <a:pt x="79" y="222"/>
                  </a:lnTo>
                  <a:lnTo>
                    <a:pt x="80" y="222"/>
                  </a:lnTo>
                  <a:lnTo>
                    <a:pt x="82" y="222"/>
                  </a:lnTo>
                  <a:lnTo>
                    <a:pt x="83" y="222"/>
                  </a:lnTo>
                  <a:lnTo>
                    <a:pt x="85" y="223"/>
                  </a:lnTo>
                  <a:lnTo>
                    <a:pt x="86" y="223"/>
                  </a:lnTo>
                  <a:lnTo>
                    <a:pt x="86" y="225"/>
                  </a:lnTo>
                  <a:lnTo>
                    <a:pt x="88" y="225"/>
                  </a:lnTo>
                  <a:lnTo>
                    <a:pt x="88" y="223"/>
                  </a:lnTo>
                  <a:lnTo>
                    <a:pt x="89" y="223"/>
                  </a:lnTo>
                  <a:lnTo>
                    <a:pt x="91" y="223"/>
                  </a:lnTo>
                  <a:lnTo>
                    <a:pt x="92" y="223"/>
                  </a:lnTo>
                  <a:lnTo>
                    <a:pt x="94" y="223"/>
                  </a:lnTo>
                  <a:lnTo>
                    <a:pt x="96" y="223"/>
                  </a:lnTo>
                  <a:lnTo>
                    <a:pt x="97" y="223"/>
                  </a:lnTo>
                  <a:lnTo>
                    <a:pt x="97" y="225"/>
                  </a:lnTo>
                  <a:lnTo>
                    <a:pt x="99" y="223"/>
                  </a:lnTo>
                  <a:lnTo>
                    <a:pt x="100" y="223"/>
                  </a:lnTo>
                  <a:lnTo>
                    <a:pt x="100" y="222"/>
                  </a:lnTo>
                  <a:lnTo>
                    <a:pt x="100" y="223"/>
                  </a:lnTo>
                  <a:lnTo>
                    <a:pt x="102" y="223"/>
                  </a:lnTo>
                  <a:lnTo>
                    <a:pt x="103" y="223"/>
                  </a:lnTo>
                  <a:lnTo>
                    <a:pt x="105" y="222"/>
                  </a:lnTo>
                  <a:lnTo>
                    <a:pt x="105" y="223"/>
                  </a:lnTo>
                  <a:lnTo>
                    <a:pt x="103" y="223"/>
                  </a:lnTo>
                  <a:lnTo>
                    <a:pt x="105" y="225"/>
                  </a:lnTo>
                  <a:lnTo>
                    <a:pt x="106" y="226"/>
                  </a:lnTo>
                  <a:lnTo>
                    <a:pt x="108" y="226"/>
                  </a:lnTo>
                  <a:lnTo>
                    <a:pt x="108" y="228"/>
                  </a:lnTo>
                  <a:lnTo>
                    <a:pt x="108" y="231"/>
                  </a:lnTo>
                  <a:lnTo>
                    <a:pt x="109" y="231"/>
                  </a:lnTo>
                  <a:lnTo>
                    <a:pt x="111" y="232"/>
                  </a:lnTo>
                  <a:lnTo>
                    <a:pt x="112" y="234"/>
                  </a:lnTo>
                  <a:lnTo>
                    <a:pt x="112" y="235"/>
                  </a:lnTo>
                  <a:lnTo>
                    <a:pt x="114" y="235"/>
                  </a:lnTo>
                  <a:lnTo>
                    <a:pt x="114" y="237"/>
                  </a:lnTo>
                  <a:lnTo>
                    <a:pt x="114" y="238"/>
                  </a:lnTo>
                  <a:lnTo>
                    <a:pt x="115" y="238"/>
                  </a:lnTo>
                  <a:lnTo>
                    <a:pt x="118" y="237"/>
                  </a:lnTo>
                  <a:lnTo>
                    <a:pt x="120" y="237"/>
                  </a:lnTo>
                  <a:lnTo>
                    <a:pt x="121" y="238"/>
                  </a:lnTo>
                  <a:lnTo>
                    <a:pt x="123" y="237"/>
                  </a:lnTo>
                  <a:lnTo>
                    <a:pt x="124" y="237"/>
                  </a:lnTo>
                  <a:lnTo>
                    <a:pt x="126" y="237"/>
                  </a:lnTo>
                  <a:lnTo>
                    <a:pt x="126" y="235"/>
                  </a:lnTo>
                  <a:lnTo>
                    <a:pt x="127" y="235"/>
                  </a:lnTo>
                  <a:lnTo>
                    <a:pt x="127" y="237"/>
                  </a:lnTo>
                  <a:lnTo>
                    <a:pt x="127" y="238"/>
                  </a:lnTo>
                  <a:lnTo>
                    <a:pt x="129" y="238"/>
                  </a:lnTo>
                  <a:lnTo>
                    <a:pt x="130" y="237"/>
                  </a:lnTo>
                  <a:lnTo>
                    <a:pt x="130" y="235"/>
                  </a:lnTo>
                  <a:lnTo>
                    <a:pt x="132" y="234"/>
                  </a:lnTo>
                  <a:lnTo>
                    <a:pt x="132" y="232"/>
                  </a:lnTo>
                  <a:lnTo>
                    <a:pt x="135" y="231"/>
                  </a:lnTo>
                  <a:lnTo>
                    <a:pt x="135" y="229"/>
                  </a:lnTo>
                  <a:lnTo>
                    <a:pt x="135" y="231"/>
                  </a:lnTo>
                  <a:lnTo>
                    <a:pt x="136" y="229"/>
                  </a:lnTo>
                  <a:lnTo>
                    <a:pt x="138" y="229"/>
                  </a:lnTo>
                  <a:lnTo>
                    <a:pt x="138" y="228"/>
                  </a:lnTo>
                  <a:lnTo>
                    <a:pt x="139" y="228"/>
                  </a:lnTo>
                  <a:lnTo>
                    <a:pt x="139" y="229"/>
                  </a:lnTo>
                  <a:lnTo>
                    <a:pt x="141" y="229"/>
                  </a:lnTo>
                  <a:lnTo>
                    <a:pt x="142" y="231"/>
                  </a:lnTo>
                  <a:lnTo>
                    <a:pt x="144" y="234"/>
                  </a:lnTo>
                  <a:lnTo>
                    <a:pt x="145" y="235"/>
                  </a:lnTo>
                  <a:lnTo>
                    <a:pt x="147" y="237"/>
                  </a:lnTo>
                  <a:lnTo>
                    <a:pt x="148" y="238"/>
                  </a:lnTo>
                  <a:lnTo>
                    <a:pt x="150" y="238"/>
                  </a:lnTo>
                  <a:lnTo>
                    <a:pt x="150" y="240"/>
                  </a:lnTo>
                  <a:lnTo>
                    <a:pt x="150" y="241"/>
                  </a:lnTo>
                  <a:lnTo>
                    <a:pt x="148" y="243"/>
                  </a:lnTo>
                  <a:lnTo>
                    <a:pt x="147" y="243"/>
                  </a:lnTo>
                  <a:lnTo>
                    <a:pt x="145" y="243"/>
                  </a:lnTo>
                  <a:lnTo>
                    <a:pt x="144" y="244"/>
                  </a:lnTo>
                  <a:lnTo>
                    <a:pt x="142" y="244"/>
                  </a:lnTo>
                  <a:lnTo>
                    <a:pt x="141" y="244"/>
                  </a:lnTo>
                  <a:lnTo>
                    <a:pt x="141" y="246"/>
                  </a:lnTo>
                  <a:lnTo>
                    <a:pt x="139" y="246"/>
                  </a:lnTo>
                  <a:lnTo>
                    <a:pt x="141" y="247"/>
                  </a:lnTo>
                  <a:lnTo>
                    <a:pt x="142" y="247"/>
                  </a:lnTo>
                  <a:lnTo>
                    <a:pt x="142" y="249"/>
                  </a:lnTo>
                  <a:lnTo>
                    <a:pt x="144" y="250"/>
                  </a:lnTo>
                  <a:lnTo>
                    <a:pt x="144" y="252"/>
                  </a:lnTo>
                  <a:lnTo>
                    <a:pt x="144" y="253"/>
                  </a:lnTo>
                  <a:lnTo>
                    <a:pt x="145" y="253"/>
                  </a:lnTo>
                  <a:lnTo>
                    <a:pt x="147" y="253"/>
                  </a:lnTo>
                  <a:lnTo>
                    <a:pt x="148" y="255"/>
                  </a:lnTo>
                  <a:lnTo>
                    <a:pt x="150" y="256"/>
                  </a:lnTo>
                  <a:lnTo>
                    <a:pt x="150" y="255"/>
                  </a:lnTo>
                  <a:lnTo>
                    <a:pt x="150" y="256"/>
                  </a:lnTo>
                  <a:lnTo>
                    <a:pt x="152" y="255"/>
                  </a:lnTo>
                  <a:lnTo>
                    <a:pt x="153" y="256"/>
                  </a:lnTo>
                  <a:lnTo>
                    <a:pt x="152" y="256"/>
                  </a:lnTo>
                  <a:lnTo>
                    <a:pt x="150" y="256"/>
                  </a:lnTo>
                  <a:lnTo>
                    <a:pt x="150" y="258"/>
                  </a:lnTo>
                  <a:lnTo>
                    <a:pt x="148" y="258"/>
                  </a:lnTo>
                  <a:lnTo>
                    <a:pt x="147" y="258"/>
                  </a:lnTo>
                  <a:lnTo>
                    <a:pt x="145" y="259"/>
                  </a:lnTo>
                  <a:lnTo>
                    <a:pt x="144" y="259"/>
                  </a:lnTo>
                  <a:lnTo>
                    <a:pt x="144" y="261"/>
                  </a:lnTo>
                  <a:lnTo>
                    <a:pt x="145" y="262"/>
                  </a:lnTo>
                  <a:lnTo>
                    <a:pt x="144" y="264"/>
                  </a:lnTo>
                  <a:lnTo>
                    <a:pt x="144" y="265"/>
                  </a:lnTo>
                  <a:lnTo>
                    <a:pt x="144" y="267"/>
                  </a:lnTo>
                  <a:lnTo>
                    <a:pt x="144" y="268"/>
                  </a:lnTo>
                  <a:lnTo>
                    <a:pt x="145" y="270"/>
                  </a:lnTo>
                  <a:lnTo>
                    <a:pt x="145" y="272"/>
                  </a:lnTo>
                  <a:lnTo>
                    <a:pt x="144" y="273"/>
                  </a:lnTo>
                  <a:lnTo>
                    <a:pt x="144" y="275"/>
                  </a:lnTo>
                  <a:lnTo>
                    <a:pt x="144" y="276"/>
                  </a:lnTo>
                  <a:lnTo>
                    <a:pt x="145" y="276"/>
                  </a:lnTo>
                  <a:lnTo>
                    <a:pt x="147" y="278"/>
                  </a:lnTo>
                  <a:lnTo>
                    <a:pt x="147" y="279"/>
                  </a:lnTo>
                  <a:lnTo>
                    <a:pt x="148" y="278"/>
                  </a:lnTo>
                  <a:lnTo>
                    <a:pt x="150" y="281"/>
                  </a:lnTo>
                  <a:lnTo>
                    <a:pt x="148" y="282"/>
                  </a:lnTo>
                  <a:lnTo>
                    <a:pt x="147" y="284"/>
                  </a:lnTo>
                  <a:lnTo>
                    <a:pt x="147" y="285"/>
                  </a:lnTo>
                  <a:lnTo>
                    <a:pt x="145" y="285"/>
                  </a:lnTo>
                  <a:lnTo>
                    <a:pt x="144" y="285"/>
                  </a:lnTo>
                  <a:lnTo>
                    <a:pt x="142" y="287"/>
                  </a:lnTo>
                  <a:lnTo>
                    <a:pt x="141" y="287"/>
                  </a:lnTo>
                  <a:lnTo>
                    <a:pt x="141" y="288"/>
                  </a:lnTo>
                  <a:lnTo>
                    <a:pt x="139" y="288"/>
                  </a:lnTo>
                  <a:lnTo>
                    <a:pt x="139" y="290"/>
                  </a:lnTo>
                  <a:lnTo>
                    <a:pt x="139" y="291"/>
                  </a:lnTo>
                  <a:lnTo>
                    <a:pt x="138" y="291"/>
                  </a:lnTo>
                  <a:lnTo>
                    <a:pt x="136" y="291"/>
                  </a:lnTo>
                  <a:lnTo>
                    <a:pt x="136" y="297"/>
                  </a:lnTo>
                  <a:lnTo>
                    <a:pt x="133" y="297"/>
                  </a:lnTo>
                  <a:lnTo>
                    <a:pt x="132" y="297"/>
                  </a:lnTo>
                  <a:lnTo>
                    <a:pt x="132" y="296"/>
                  </a:lnTo>
                  <a:lnTo>
                    <a:pt x="132" y="297"/>
                  </a:lnTo>
                  <a:lnTo>
                    <a:pt x="130" y="297"/>
                  </a:lnTo>
                  <a:lnTo>
                    <a:pt x="130" y="299"/>
                  </a:lnTo>
                  <a:lnTo>
                    <a:pt x="127" y="297"/>
                  </a:lnTo>
                  <a:lnTo>
                    <a:pt x="124" y="297"/>
                  </a:lnTo>
                  <a:lnTo>
                    <a:pt x="123" y="297"/>
                  </a:lnTo>
                  <a:lnTo>
                    <a:pt x="123" y="296"/>
                  </a:lnTo>
                  <a:lnTo>
                    <a:pt x="121" y="293"/>
                  </a:lnTo>
                  <a:lnTo>
                    <a:pt x="118" y="290"/>
                  </a:lnTo>
                  <a:lnTo>
                    <a:pt x="117" y="288"/>
                  </a:lnTo>
                  <a:lnTo>
                    <a:pt x="115" y="287"/>
                  </a:lnTo>
                  <a:lnTo>
                    <a:pt x="115" y="285"/>
                  </a:lnTo>
                  <a:lnTo>
                    <a:pt x="115" y="284"/>
                  </a:lnTo>
                  <a:lnTo>
                    <a:pt x="114" y="284"/>
                  </a:lnTo>
                  <a:lnTo>
                    <a:pt x="114" y="285"/>
                  </a:lnTo>
                  <a:lnTo>
                    <a:pt x="114" y="287"/>
                  </a:lnTo>
                  <a:lnTo>
                    <a:pt x="115" y="287"/>
                  </a:lnTo>
                  <a:lnTo>
                    <a:pt x="115" y="288"/>
                  </a:lnTo>
                  <a:lnTo>
                    <a:pt x="115" y="290"/>
                  </a:lnTo>
                  <a:lnTo>
                    <a:pt x="115" y="291"/>
                  </a:lnTo>
                  <a:lnTo>
                    <a:pt x="115" y="293"/>
                  </a:lnTo>
                  <a:lnTo>
                    <a:pt x="114" y="293"/>
                  </a:lnTo>
                  <a:lnTo>
                    <a:pt x="112" y="293"/>
                  </a:lnTo>
                  <a:lnTo>
                    <a:pt x="111" y="294"/>
                  </a:lnTo>
                  <a:lnTo>
                    <a:pt x="111" y="296"/>
                  </a:lnTo>
                  <a:lnTo>
                    <a:pt x="109" y="296"/>
                  </a:lnTo>
                  <a:lnTo>
                    <a:pt x="109" y="293"/>
                  </a:lnTo>
                  <a:lnTo>
                    <a:pt x="111" y="293"/>
                  </a:lnTo>
                  <a:lnTo>
                    <a:pt x="109" y="293"/>
                  </a:lnTo>
                  <a:lnTo>
                    <a:pt x="108" y="293"/>
                  </a:lnTo>
                  <a:lnTo>
                    <a:pt x="106" y="294"/>
                  </a:lnTo>
                  <a:lnTo>
                    <a:pt x="105" y="294"/>
                  </a:lnTo>
                  <a:lnTo>
                    <a:pt x="105" y="293"/>
                  </a:lnTo>
                  <a:lnTo>
                    <a:pt x="103" y="293"/>
                  </a:lnTo>
                  <a:lnTo>
                    <a:pt x="102" y="293"/>
                  </a:lnTo>
                  <a:lnTo>
                    <a:pt x="100" y="293"/>
                  </a:lnTo>
                  <a:lnTo>
                    <a:pt x="100" y="291"/>
                  </a:lnTo>
                  <a:lnTo>
                    <a:pt x="99" y="290"/>
                  </a:lnTo>
                  <a:lnTo>
                    <a:pt x="99" y="288"/>
                  </a:lnTo>
                  <a:lnTo>
                    <a:pt x="97" y="288"/>
                  </a:lnTo>
                  <a:lnTo>
                    <a:pt x="94" y="287"/>
                  </a:lnTo>
                  <a:lnTo>
                    <a:pt x="92" y="285"/>
                  </a:lnTo>
                  <a:lnTo>
                    <a:pt x="91" y="285"/>
                  </a:lnTo>
                  <a:lnTo>
                    <a:pt x="89" y="285"/>
                  </a:lnTo>
                  <a:lnTo>
                    <a:pt x="89" y="284"/>
                  </a:lnTo>
                  <a:lnTo>
                    <a:pt x="88" y="284"/>
                  </a:lnTo>
                  <a:lnTo>
                    <a:pt x="88" y="282"/>
                  </a:lnTo>
                  <a:lnTo>
                    <a:pt x="86" y="281"/>
                  </a:lnTo>
                  <a:lnTo>
                    <a:pt x="88" y="281"/>
                  </a:lnTo>
                  <a:lnTo>
                    <a:pt x="86" y="281"/>
                  </a:lnTo>
                  <a:lnTo>
                    <a:pt x="86" y="279"/>
                  </a:lnTo>
                  <a:lnTo>
                    <a:pt x="86" y="278"/>
                  </a:lnTo>
                  <a:lnTo>
                    <a:pt x="85" y="278"/>
                  </a:lnTo>
                  <a:lnTo>
                    <a:pt x="83" y="279"/>
                  </a:lnTo>
                  <a:lnTo>
                    <a:pt x="85" y="281"/>
                  </a:lnTo>
                  <a:lnTo>
                    <a:pt x="83" y="281"/>
                  </a:lnTo>
                  <a:lnTo>
                    <a:pt x="83" y="282"/>
                  </a:lnTo>
                  <a:lnTo>
                    <a:pt x="82" y="282"/>
                  </a:lnTo>
                  <a:lnTo>
                    <a:pt x="82" y="284"/>
                  </a:lnTo>
                  <a:lnTo>
                    <a:pt x="82" y="285"/>
                  </a:lnTo>
                  <a:lnTo>
                    <a:pt x="82" y="284"/>
                  </a:lnTo>
                  <a:lnTo>
                    <a:pt x="80" y="285"/>
                  </a:lnTo>
                  <a:lnTo>
                    <a:pt x="80" y="284"/>
                  </a:lnTo>
                  <a:lnTo>
                    <a:pt x="79" y="284"/>
                  </a:lnTo>
                  <a:lnTo>
                    <a:pt x="77" y="284"/>
                  </a:lnTo>
                  <a:lnTo>
                    <a:pt x="77" y="285"/>
                  </a:lnTo>
                  <a:lnTo>
                    <a:pt x="76" y="285"/>
                  </a:lnTo>
                  <a:lnTo>
                    <a:pt x="76" y="287"/>
                  </a:lnTo>
                  <a:lnTo>
                    <a:pt x="74" y="287"/>
                  </a:lnTo>
                  <a:lnTo>
                    <a:pt x="71" y="284"/>
                  </a:lnTo>
                  <a:lnTo>
                    <a:pt x="70" y="282"/>
                  </a:lnTo>
                  <a:lnTo>
                    <a:pt x="68" y="281"/>
                  </a:lnTo>
                  <a:lnTo>
                    <a:pt x="68" y="279"/>
                  </a:lnTo>
                  <a:lnTo>
                    <a:pt x="67" y="278"/>
                  </a:lnTo>
                  <a:lnTo>
                    <a:pt x="68" y="276"/>
                  </a:lnTo>
                  <a:lnTo>
                    <a:pt x="68" y="270"/>
                  </a:lnTo>
                  <a:lnTo>
                    <a:pt x="68" y="268"/>
                  </a:lnTo>
                  <a:lnTo>
                    <a:pt x="68" y="265"/>
                  </a:lnTo>
                  <a:lnTo>
                    <a:pt x="67" y="265"/>
                  </a:lnTo>
                  <a:lnTo>
                    <a:pt x="67" y="264"/>
                  </a:lnTo>
                  <a:lnTo>
                    <a:pt x="65" y="264"/>
                  </a:lnTo>
                  <a:lnTo>
                    <a:pt x="65" y="262"/>
                  </a:lnTo>
                  <a:lnTo>
                    <a:pt x="62" y="261"/>
                  </a:lnTo>
                  <a:lnTo>
                    <a:pt x="61" y="261"/>
                  </a:lnTo>
                  <a:lnTo>
                    <a:pt x="59" y="261"/>
                  </a:lnTo>
                  <a:lnTo>
                    <a:pt x="58" y="261"/>
                  </a:lnTo>
                  <a:lnTo>
                    <a:pt x="56" y="259"/>
                  </a:lnTo>
                  <a:lnTo>
                    <a:pt x="56" y="258"/>
                  </a:lnTo>
                  <a:lnTo>
                    <a:pt x="55" y="256"/>
                  </a:lnTo>
                  <a:lnTo>
                    <a:pt x="56" y="255"/>
                  </a:lnTo>
                  <a:lnTo>
                    <a:pt x="56" y="252"/>
                  </a:lnTo>
                  <a:lnTo>
                    <a:pt x="53" y="250"/>
                  </a:lnTo>
                  <a:lnTo>
                    <a:pt x="52" y="249"/>
                  </a:lnTo>
                  <a:lnTo>
                    <a:pt x="52" y="246"/>
                  </a:lnTo>
                  <a:lnTo>
                    <a:pt x="53" y="246"/>
                  </a:lnTo>
                  <a:lnTo>
                    <a:pt x="53" y="244"/>
                  </a:lnTo>
                  <a:lnTo>
                    <a:pt x="52" y="244"/>
                  </a:lnTo>
                  <a:lnTo>
                    <a:pt x="52" y="246"/>
                  </a:lnTo>
                  <a:lnTo>
                    <a:pt x="50" y="244"/>
                  </a:lnTo>
                  <a:lnTo>
                    <a:pt x="52" y="243"/>
                  </a:lnTo>
                  <a:lnTo>
                    <a:pt x="50" y="243"/>
                  </a:lnTo>
                  <a:lnTo>
                    <a:pt x="50" y="241"/>
                  </a:lnTo>
                  <a:lnTo>
                    <a:pt x="49" y="240"/>
                  </a:lnTo>
                  <a:lnTo>
                    <a:pt x="47" y="237"/>
                  </a:lnTo>
                  <a:lnTo>
                    <a:pt x="46" y="235"/>
                  </a:lnTo>
                  <a:lnTo>
                    <a:pt x="44" y="234"/>
                  </a:lnTo>
                  <a:lnTo>
                    <a:pt x="44" y="232"/>
                  </a:lnTo>
                  <a:lnTo>
                    <a:pt x="44" y="229"/>
                  </a:lnTo>
                  <a:lnTo>
                    <a:pt x="43" y="223"/>
                  </a:lnTo>
                  <a:lnTo>
                    <a:pt x="41" y="220"/>
                  </a:lnTo>
                  <a:lnTo>
                    <a:pt x="40" y="219"/>
                  </a:lnTo>
                  <a:lnTo>
                    <a:pt x="38" y="219"/>
                  </a:lnTo>
                  <a:lnTo>
                    <a:pt x="32" y="217"/>
                  </a:lnTo>
                  <a:lnTo>
                    <a:pt x="30" y="217"/>
                  </a:lnTo>
                  <a:lnTo>
                    <a:pt x="29" y="217"/>
                  </a:lnTo>
                  <a:lnTo>
                    <a:pt x="23" y="212"/>
                  </a:lnTo>
                  <a:lnTo>
                    <a:pt x="18" y="211"/>
                  </a:lnTo>
                  <a:lnTo>
                    <a:pt x="17" y="211"/>
                  </a:lnTo>
                  <a:lnTo>
                    <a:pt x="15" y="209"/>
                  </a:lnTo>
                  <a:lnTo>
                    <a:pt x="12" y="208"/>
                  </a:lnTo>
                  <a:lnTo>
                    <a:pt x="12" y="206"/>
                  </a:lnTo>
                  <a:lnTo>
                    <a:pt x="11" y="205"/>
                  </a:lnTo>
                  <a:lnTo>
                    <a:pt x="9" y="205"/>
                  </a:lnTo>
                  <a:lnTo>
                    <a:pt x="8" y="203"/>
                  </a:lnTo>
                  <a:lnTo>
                    <a:pt x="6" y="200"/>
                  </a:lnTo>
                  <a:lnTo>
                    <a:pt x="5" y="199"/>
                  </a:lnTo>
                  <a:lnTo>
                    <a:pt x="3" y="196"/>
                  </a:lnTo>
                  <a:lnTo>
                    <a:pt x="2" y="194"/>
                  </a:lnTo>
                  <a:lnTo>
                    <a:pt x="2" y="193"/>
                  </a:lnTo>
                  <a:lnTo>
                    <a:pt x="0" y="193"/>
                  </a:lnTo>
                  <a:lnTo>
                    <a:pt x="0" y="191"/>
                  </a:lnTo>
                  <a:lnTo>
                    <a:pt x="2" y="190"/>
                  </a:lnTo>
                  <a:lnTo>
                    <a:pt x="3" y="190"/>
                  </a:lnTo>
                  <a:lnTo>
                    <a:pt x="3" y="191"/>
                  </a:lnTo>
                  <a:lnTo>
                    <a:pt x="3" y="190"/>
                  </a:lnTo>
                  <a:lnTo>
                    <a:pt x="5" y="190"/>
                  </a:lnTo>
                  <a:lnTo>
                    <a:pt x="8" y="190"/>
                  </a:lnTo>
                  <a:close/>
                  <a:moveTo>
                    <a:pt x="14" y="2"/>
                  </a:moveTo>
                  <a:lnTo>
                    <a:pt x="15" y="2"/>
                  </a:lnTo>
                  <a:lnTo>
                    <a:pt x="15" y="3"/>
                  </a:lnTo>
                  <a:lnTo>
                    <a:pt x="15" y="2"/>
                  </a:lnTo>
                  <a:lnTo>
                    <a:pt x="17" y="2"/>
                  </a:lnTo>
                  <a:lnTo>
                    <a:pt x="17" y="0"/>
                  </a:lnTo>
                  <a:lnTo>
                    <a:pt x="18" y="2"/>
                  </a:lnTo>
                  <a:lnTo>
                    <a:pt x="23" y="3"/>
                  </a:lnTo>
                  <a:lnTo>
                    <a:pt x="24" y="3"/>
                  </a:lnTo>
                  <a:lnTo>
                    <a:pt x="26" y="3"/>
                  </a:lnTo>
                  <a:lnTo>
                    <a:pt x="30" y="7"/>
                  </a:lnTo>
                  <a:lnTo>
                    <a:pt x="32" y="7"/>
                  </a:lnTo>
                  <a:lnTo>
                    <a:pt x="33" y="7"/>
                  </a:lnTo>
                  <a:lnTo>
                    <a:pt x="32" y="7"/>
                  </a:lnTo>
                  <a:lnTo>
                    <a:pt x="33" y="8"/>
                  </a:lnTo>
                  <a:lnTo>
                    <a:pt x="35" y="8"/>
                  </a:lnTo>
                  <a:lnTo>
                    <a:pt x="38" y="7"/>
                  </a:lnTo>
                  <a:lnTo>
                    <a:pt x="40" y="7"/>
                  </a:lnTo>
                  <a:lnTo>
                    <a:pt x="41" y="3"/>
                  </a:lnTo>
                  <a:lnTo>
                    <a:pt x="44" y="2"/>
                  </a:lnTo>
                  <a:lnTo>
                    <a:pt x="49" y="3"/>
                  </a:lnTo>
                  <a:lnTo>
                    <a:pt x="50" y="3"/>
                  </a:lnTo>
                  <a:lnTo>
                    <a:pt x="50" y="5"/>
                  </a:lnTo>
                  <a:lnTo>
                    <a:pt x="50" y="3"/>
                  </a:lnTo>
                  <a:lnTo>
                    <a:pt x="52" y="3"/>
                  </a:lnTo>
                  <a:lnTo>
                    <a:pt x="52" y="5"/>
                  </a:lnTo>
                  <a:lnTo>
                    <a:pt x="50" y="5"/>
                  </a:lnTo>
                  <a:lnTo>
                    <a:pt x="49" y="8"/>
                  </a:lnTo>
                  <a:lnTo>
                    <a:pt x="50" y="10"/>
                  </a:lnTo>
                  <a:lnTo>
                    <a:pt x="47" y="11"/>
                  </a:lnTo>
                  <a:lnTo>
                    <a:pt x="46" y="14"/>
                  </a:lnTo>
                  <a:lnTo>
                    <a:pt x="46" y="16"/>
                  </a:lnTo>
                  <a:lnTo>
                    <a:pt x="43" y="16"/>
                  </a:lnTo>
                  <a:lnTo>
                    <a:pt x="43" y="17"/>
                  </a:lnTo>
                  <a:lnTo>
                    <a:pt x="43" y="19"/>
                  </a:lnTo>
                  <a:lnTo>
                    <a:pt x="44" y="20"/>
                  </a:lnTo>
                  <a:lnTo>
                    <a:pt x="44" y="22"/>
                  </a:lnTo>
                  <a:lnTo>
                    <a:pt x="46" y="26"/>
                  </a:lnTo>
                  <a:lnTo>
                    <a:pt x="46" y="28"/>
                  </a:lnTo>
                  <a:lnTo>
                    <a:pt x="47" y="28"/>
                  </a:lnTo>
                  <a:lnTo>
                    <a:pt x="49" y="28"/>
                  </a:lnTo>
                  <a:lnTo>
                    <a:pt x="50" y="28"/>
                  </a:lnTo>
                  <a:lnTo>
                    <a:pt x="50" y="31"/>
                  </a:lnTo>
                  <a:lnTo>
                    <a:pt x="50" y="35"/>
                  </a:lnTo>
                  <a:lnTo>
                    <a:pt x="49" y="34"/>
                  </a:lnTo>
                  <a:lnTo>
                    <a:pt x="49" y="37"/>
                  </a:lnTo>
                  <a:lnTo>
                    <a:pt x="49" y="43"/>
                  </a:lnTo>
                  <a:lnTo>
                    <a:pt x="50" y="44"/>
                  </a:lnTo>
                  <a:lnTo>
                    <a:pt x="50" y="46"/>
                  </a:lnTo>
                  <a:lnTo>
                    <a:pt x="52" y="44"/>
                  </a:lnTo>
                  <a:lnTo>
                    <a:pt x="52" y="46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2" y="50"/>
                  </a:lnTo>
                  <a:lnTo>
                    <a:pt x="50" y="50"/>
                  </a:lnTo>
                  <a:lnTo>
                    <a:pt x="49" y="50"/>
                  </a:lnTo>
                  <a:lnTo>
                    <a:pt x="49" y="52"/>
                  </a:lnTo>
                  <a:lnTo>
                    <a:pt x="47" y="52"/>
                  </a:lnTo>
                  <a:lnTo>
                    <a:pt x="49" y="53"/>
                  </a:lnTo>
                  <a:lnTo>
                    <a:pt x="46" y="53"/>
                  </a:lnTo>
                  <a:lnTo>
                    <a:pt x="46" y="55"/>
                  </a:lnTo>
                  <a:lnTo>
                    <a:pt x="44" y="56"/>
                  </a:lnTo>
                  <a:lnTo>
                    <a:pt x="44" y="58"/>
                  </a:lnTo>
                  <a:lnTo>
                    <a:pt x="43" y="60"/>
                  </a:lnTo>
                  <a:lnTo>
                    <a:pt x="40" y="61"/>
                  </a:lnTo>
                  <a:lnTo>
                    <a:pt x="38" y="61"/>
                  </a:lnTo>
                  <a:lnTo>
                    <a:pt x="38" y="63"/>
                  </a:lnTo>
                  <a:lnTo>
                    <a:pt x="36" y="63"/>
                  </a:lnTo>
                  <a:lnTo>
                    <a:pt x="36" y="61"/>
                  </a:lnTo>
                  <a:lnTo>
                    <a:pt x="35" y="63"/>
                  </a:lnTo>
                  <a:lnTo>
                    <a:pt x="33" y="63"/>
                  </a:lnTo>
                  <a:lnTo>
                    <a:pt x="32" y="61"/>
                  </a:lnTo>
                  <a:lnTo>
                    <a:pt x="30" y="63"/>
                  </a:lnTo>
                  <a:lnTo>
                    <a:pt x="29" y="61"/>
                  </a:lnTo>
                  <a:lnTo>
                    <a:pt x="27" y="61"/>
                  </a:lnTo>
                  <a:lnTo>
                    <a:pt x="26" y="63"/>
                  </a:lnTo>
                  <a:lnTo>
                    <a:pt x="23" y="63"/>
                  </a:lnTo>
                  <a:lnTo>
                    <a:pt x="21" y="64"/>
                  </a:lnTo>
                  <a:lnTo>
                    <a:pt x="18" y="64"/>
                  </a:lnTo>
                  <a:lnTo>
                    <a:pt x="17" y="64"/>
                  </a:lnTo>
                  <a:lnTo>
                    <a:pt x="15" y="64"/>
                  </a:lnTo>
                  <a:lnTo>
                    <a:pt x="14" y="66"/>
                  </a:lnTo>
                  <a:lnTo>
                    <a:pt x="12" y="67"/>
                  </a:lnTo>
                  <a:lnTo>
                    <a:pt x="12" y="66"/>
                  </a:lnTo>
                  <a:lnTo>
                    <a:pt x="11" y="66"/>
                  </a:lnTo>
                  <a:lnTo>
                    <a:pt x="9" y="69"/>
                  </a:lnTo>
                  <a:lnTo>
                    <a:pt x="5" y="69"/>
                  </a:lnTo>
                  <a:lnTo>
                    <a:pt x="5" y="67"/>
                  </a:lnTo>
                  <a:lnTo>
                    <a:pt x="6" y="61"/>
                  </a:lnTo>
                  <a:lnTo>
                    <a:pt x="8" y="60"/>
                  </a:lnTo>
                  <a:lnTo>
                    <a:pt x="8" y="58"/>
                  </a:lnTo>
                  <a:lnTo>
                    <a:pt x="9" y="56"/>
                  </a:lnTo>
                  <a:lnTo>
                    <a:pt x="11" y="53"/>
                  </a:lnTo>
                  <a:lnTo>
                    <a:pt x="12" y="53"/>
                  </a:lnTo>
                  <a:lnTo>
                    <a:pt x="17" y="50"/>
                  </a:lnTo>
                  <a:lnTo>
                    <a:pt x="18" y="49"/>
                  </a:lnTo>
                  <a:lnTo>
                    <a:pt x="23" y="46"/>
                  </a:lnTo>
                  <a:lnTo>
                    <a:pt x="24" y="50"/>
                  </a:lnTo>
                  <a:lnTo>
                    <a:pt x="26" y="49"/>
                  </a:lnTo>
                  <a:lnTo>
                    <a:pt x="26" y="47"/>
                  </a:lnTo>
                  <a:lnTo>
                    <a:pt x="26" y="46"/>
                  </a:lnTo>
                  <a:lnTo>
                    <a:pt x="27" y="46"/>
                  </a:lnTo>
                  <a:lnTo>
                    <a:pt x="27" y="44"/>
                  </a:lnTo>
                  <a:lnTo>
                    <a:pt x="27" y="43"/>
                  </a:lnTo>
                  <a:lnTo>
                    <a:pt x="29" y="38"/>
                  </a:lnTo>
                  <a:lnTo>
                    <a:pt x="29" y="37"/>
                  </a:lnTo>
                  <a:lnTo>
                    <a:pt x="30" y="37"/>
                  </a:lnTo>
                  <a:lnTo>
                    <a:pt x="30" y="35"/>
                  </a:lnTo>
                  <a:lnTo>
                    <a:pt x="29" y="35"/>
                  </a:lnTo>
                  <a:lnTo>
                    <a:pt x="27" y="34"/>
                  </a:lnTo>
                  <a:lnTo>
                    <a:pt x="27" y="32"/>
                  </a:lnTo>
                  <a:lnTo>
                    <a:pt x="26" y="29"/>
                  </a:lnTo>
                  <a:lnTo>
                    <a:pt x="24" y="29"/>
                  </a:lnTo>
                  <a:lnTo>
                    <a:pt x="23" y="25"/>
                  </a:lnTo>
                  <a:lnTo>
                    <a:pt x="21" y="22"/>
                  </a:lnTo>
                  <a:lnTo>
                    <a:pt x="17" y="14"/>
                  </a:lnTo>
                  <a:lnTo>
                    <a:pt x="14" y="10"/>
                  </a:lnTo>
                  <a:lnTo>
                    <a:pt x="12" y="7"/>
                  </a:lnTo>
                  <a:lnTo>
                    <a:pt x="11" y="3"/>
                  </a:lnTo>
                  <a:lnTo>
                    <a:pt x="12" y="2"/>
                  </a:lnTo>
                  <a:lnTo>
                    <a:pt x="14" y="2"/>
                  </a:lnTo>
                  <a:close/>
                  <a:moveTo>
                    <a:pt x="50" y="0"/>
                  </a:moveTo>
                  <a:lnTo>
                    <a:pt x="52" y="0"/>
                  </a:lnTo>
                  <a:lnTo>
                    <a:pt x="53" y="0"/>
                  </a:lnTo>
                  <a:lnTo>
                    <a:pt x="55" y="2"/>
                  </a:lnTo>
                  <a:lnTo>
                    <a:pt x="55" y="3"/>
                  </a:lnTo>
                  <a:lnTo>
                    <a:pt x="53" y="3"/>
                  </a:lnTo>
                  <a:lnTo>
                    <a:pt x="52" y="3"/>
                  </a:lnTo>
                  <a:lnTo>
                    <a:pt x="53" y="3"/>
                  </a:lnTo>
                  <a:lnTo>
                    <a:pt x="50" y="2"/>
                  </a:lnTo>
                  <a:lnTo>
                    <a:pt x="50" y="0"/>
                  </a:lnTo>
                  <a:close/>
                  <a:moveTo>
                    <a:pt x="40" y="205"/>
                  </a:moveTo>
                  <a:lnTo>
                    <a:pt x="41" y="205"/>
                  </a:lnTo>
                  <a:lnTo>
                    <a:pt x="41" y="206"/>
                  </a:lnTo>
                  <a:lnTo>
                    <a:pt x="40" y="205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178">
              <a:extLst>
                <a:ext uri="{FF2B5EF4-FFF2-40B4-BE49-F238E27FC236}">
                  <a16:creationId xmlns:a16="http://schemas.microsoft.com/office/drawing/2014/main" id="{84A85663-2097-6C4C-DBBA-12E1EE921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5363" y="2803525"/>
              <a:ext cx="323850" cy="261938"/>
            </a:xfrm>
            <a:custGeom>
              <a:avLst/>
              <a:gdLst>
                <a:gd name="T0" fmla="*/ 118 w 204"/>
                <a:gd name="T1" fmla="*/ 12 h 165"/>
                <a:gd name="T2" fmla="*/ 124 w 204"/>
                <a:gd name="T3" fmla="*/ 21 h 165"/>
                <a:gd name="T4" fmla="*/ 118 w 204"/>
                <a:gd name="T5" fmla="*/ 35 h 165"/>
                <a:gd name="T6" fmla="*/ 139 w 204"/>
                <a:gd name="T7" fmla="*/ 45 h 165"/>
                <a:gd name="T8" fmla="*/ 147 w 204"/>
                <a:gd name="T9" fmla="*/ 53 h 165"/>
                <a:gd name="T10" fmla="*/ 162 w 204"/>
                <a:gd name="T11" fmla="*/ 65 h 165"/>
                <a:gd name="T12" fmla="*/ 164 w 204"/>
                <a:gd name="T13" fmla="*/ 77 h 165"/>
                <a:gd name="T14" fmla="*/ 159 w 204"/>
                <a:gd name="T15" fmla="*/ 94 h 165"/>
                <a:gd name="T16" fmla="*/ 164 w 204"/>
                <a:gd name="T17" fmla="*/ 98 h 165"/>
                <a:gd name="T18" fmla="*/ 173 w 204"/>
                <a:gd name="T19" fmla="*/ 97 h 165"/>
                <a:gd name="T20" fmla="*/ 185 w 204"/>
                <a:gd name="T21" fmla="*/ 101 h 165"/>
                <a:gd name="T22" fmla="*/ 185 w 204"/>
                <a:gd name="T23" fmla="*/ 98 h 165"/>
                <a:gd name="T24" fmla="*/ 201 w 204"/>
                <a:gd name="T25" fmla="*/ 109 h 165"/>
                <a:gd name="T26" fmla="*/ 198 w 204"/>
                <a:gd name="T27" fmla="*/ 114 h 165"/>
                <a:gd name="T28" fmla="*/ 197 w 204"/>
                <a:gd name="T29" fmla="*/ 121 h 165"/>
                <a:gd name="T30" fmla="*/ 197 w 204"/>
                <a:gd name="T31" fmla="*/ 132 h 165"/>
                <a:gd name="T32" fmla="*/ 186 w 204"/>
                <a:gd name="T33" fmla="*/ 138 h 165"/>
                <a:gd name="T34" fmla="*/ 186 w 204"/>
                <a:gd name="T35" fmla="*/ 142 h 165"/>
                <a:gd name="T36" fmla="*/ 185 w 204"/>
                <a:gd name="T37" fmla="*/ 150 h 165"/>
                <a:gd name="T38" fmla="*/ 177 w 204"/>
                <a:gd name="T39" fmla="*/ 154 h 165"/>
                <a:gd name="T40" fmla="*/ 173 w 204"/>
                <a:gd name="T41" fmla="*/ 163 h 165"/>
                <a:gd name="T42" fmla="*/ 171 w 204"/>
                <a:gd name="T43" fmla="*/ 151 h 165"/>
                <a:gd name="T44" fmla="*/ 159 w 204"/>
                <a:gd name="T45" fmla="*/ 147 h 165"/>
                <a:gd name="T46" fmla="*/ 147 w 204"/>
                <a:gd name="T47" fmla="*/ 141 h 165"/>
                <a:gd name="T48" fmla="*/ 136 w 204"/>
                <a:gd name="T49" fmla="*/ 136 h 165"/>
                <a:gd name="T50" fmla="*/ 120 w 204"/>
                <a:gd name="T51" fmla="*/ 136 h 165"/>
                <a:gd name="T52" fmla="*/ 101 w 204"/>
                <a:gd name="T53" fmla="*/ 135 h 165"/>
                <a:gd name="T54" fmla="*/ 92 w 204"/>
                <a:gd name="T55" fmla="*/ 150 h 165"/>
                <a:gd name="T56" fmla="*/ 79 w 204"/>
                <a:gd name="T57" fmla="*/ 133 h 165"/>
                <a:gd name="T58" fmla="*/ 62 w 204"/>
                <a:gd name="T59" fmla="*/ 133 h 165"/>
                <a:gd name="T60" fmla="*/ 50 w 204"/>
                <a:gd name="T61" fmla="*/ 139 h 165"/>
                <a:gd name="T62" fmla="*/ 38 w 204"/>
                <a:gd name="T63" fmla="*/ 133 h 165"/>
                <a:gd name="T64" fmla="*/ 24 w 204"/>
                <a:gd name="T65" fmla="*/ 145 h 165"/>
                <a:gd name="T66" fmla="*/ 14 w 204"/>
                <a:gd name="T67" fmla="*/ 148 h 165"/>
                <a:gd name="T68" fmla="*/ 11 w 204"/>
                <a:gd name="T69" fmla="*/ 144 h 165"/>
                <a:gd name="T70" fmla="*/ 6 w 204"/>
                <a:gd name="T71" fmla="*/ 138 h 165"/>
                <a:gd name="T72" fmla="*/ 3 w 204"/>
                <a:gd name="T73" fmla="*/ 133 h 165"/>
                <a:gd name="T74" fmla="*/ 11 w 204"/>
                <a:gd name="T75" fmla="*/ 124 h 165"/>
                <a:gd name="T76" fmla="*/ 6 w 204"/>
                <a:gd name="T77" fmla="*/ 110 h 165"/>
                <a:gd name="T78" fmla="*/ 18 w 204"/>
                <a:gd name="T79" fmla="*/ 92 h 165"/>
                <a:gd name="T80" fmla="*/ 6 w 204"/>
                <a:gd name="T81" fmla="*/ 79 h 165"/>
                <a:gd name="T82" fmla="*/ 12 w 204"/>
                <a:gd name="T83" fmla="*/ 68 h 165"/>
                <a:gd name="T84" fmla="*/ 15 w 204"/>
                <a:gd name="T85" fmla="*/ 54 h 165"/>
                <a:gd name="T86" fmla="*/ 11 w 204"/>
                <a:gd name="T87" fmla="*/ 50 h 165"/>
                <a:gd name="T88" fmla="*/ 24 w 204"/>
                <a:gd name="T89" fmla="*/ 47 h 165"/>
                <a:gd name="T90" fmla="*/ 35 w 204"/>
                <a:gd name="T91" fmla="*/ 47 h 165"/>
                <a:gd name="T92" fmla="*/ 33 w 204"/>
                <a:gd name="T93" fmla="*/ 33 h 165"/>
                <a:gd name="T94" fmla="*/ 44 w 204"/>
                <a:gd name="T95" fmla="*/ 29 h 165"/>
                <a:gd name="T96" fmla="*/ 53 w 204"/>
                <a:gd name="T97" fmla="*/ 21 h 165"/>
                <a:gd name="T98" fmla="*/ 61 w 204"/>
                <a:gd name="T99" fmla="*/ 20 h 165"/>
                <a:gd name="T100" fmla="*/ 68 w 204"/>
                <a:gd name="T101" fmla="*/ 27 h 165"/>
                <a:gd name="T102" fmla="*/ 77 w 204"/>
                <a:gd name="T103" fmla="*/ 27 h 165"/>
                <a:gd name="T104" fmla="*/ 85 w 204"/>
                <a:gd name="T105" fmla="*/ 20 h 165"/>
                <a:gd name="T106" fmla="*/ 94 w 204"/>
                <a:gd name="T107" fmla="*/ 20 h 165"/>
                <a:gd name="T108" fmla="*/ 103 w 204"/>
                <a:gd name="T109" fmla="*/ 14 h 165"/>
                <a:gd name="T110" fmla="*/ 108 w 204"/>
                <a:gd name="T111" fmla="*/ 9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04" h="165">
                  <a:moveTo>
                    <a:pt x="112" y="0"/>
                  </a:moveTo>
                  <a:lnTo>
                    <a:pt x="111" y="3"/>
                  </a:lnTo>
                  <a:lnTo>
                    <a:pt x="111" y="4"/>
                  </a:lnTo>
                  <a:lnTo>
                    <a:pt x="112" y="4"/>
                  </a:lnTo>
                  <a:lnTo>
                    <a:pt x="114" y="3"/>
                  </a:lnTo>
                  <a:lnTo>
                    <a:pt x="114" y="8"/>
                  </a:lnTo>
                  <a:lnTo>
                    <a:pt x="115" y="11"/>
                  </a:lnTo>
                  <a:lnTo>
                    <a:pt x="118" y="12"/>
                  </a:lnTo>
                  <a:lnTo>
                    <a:pt x="120" y="12"/>
                  </a:lnTo>
                  <a:lnTo>
                    <a:pt x="121" y="14"/>
                  </a:lnTo>
                  <a:lnTo>
                    <a:pt x="123" y="15"/>
                  </a:lnTo>
                  <a:lnTo>
                    <a:pt x="124" y="14"/>
                  </a:lnTo>
                  <a:lnTo>
                    <a:pt x="124" y="15"/>
                  </a:lnTo>
                  <a:lnTo>
                    <a:pt x="126" y="14"/>
                  </a:lnTo>
                  <a:lnTo>
                    <a:pt x="126" y="18"/>
                  </a:lnTo>
                  <a:lnTo>
                    <a:pt x="124" y="21"/>
                  </a:lnTo>
                  <a:lnTo>
                    <a:pt x="124" y="23"/>
                  </a:lnTo>
                  <a:lnTo>
                    <a:pt x="123" y="23"/>
                  </a:lnTo>
                  <a:lnTo>
                    <a:pt x="121" y="24"/>
                  </a:lnTo>
                  <a:lnTo>
                    <a:pt x="121" y="27"/>
                  </a:lnTo>
                  <a:lnTo>
                    <a:pt x="120" y="27"/>
                  </a:lnTo>
                  <a:lnTo>
                    <a:pt x="120" y="30"/>
                  </a:lnTo>
                  <a:lnTo>
                    <a:pt x="120" y="32"/>
                  </a:lnTo>
                  <a:lnTo>
                    <a:pt x="118" y="35"/>
                  </a:lnTo>
                  <a:lnTo>
                    <a:pt x="120" y="35"/>
                  </a:lnTo>
                  <a:lnTo>
                    <a:pt x="123" y="41"/>
                  </a:lnTo>
                  <a:lnTo>
                    <a:pt x="127" y="41"/>
                  </a:lnTo>
                  <a:lnTo>
                    <a:pt x="129" y="41"/>
                  </a:lnTo>
                  <a:lnTo>
                    <a:pt x="130" y="41"/>
                  </a:lnTo>
                  <a:lnTo>
                    <a:pt x="135" y="42"/>
                  </a:lnTo>
                  <a:lnTo>
                    <a:pt x="138" y="44"/>
                  </a:lnTo>
                  <a:lnTo>
                    <a:pt x="139" y="45"/>
                  </a:lnTo>
                  <a:lnTo>
                    <a:pt x="139" y="47"/>
                  </a:lnTo>
                  <a:lnTo>
                    <a:pt x="141" y="48"/>
                  </a:lnTo>
                  <a:lnTo>
                    <a:pt x="142" y="50"/>
                  </a:lnTo>
                  <a:lnTo>
                    <a:pt x="144" y="48"/>
                  </a:lnTo>
                  <a:lnTo>
                    <a:pt x="144" y="50"/>
                  </a:lnTo>
                  <a:lnTo>
                    <a:pt x="145" y="50"/>
                  </a:lnTo>
                  <a:lnTo>
                    <a:pt x="147" y="51"/>
                  </a:lnTo>
                  <a:lnTo>
                    <a:pt x="147" y="53"/>
                  </a:lnTo>
                  <a:lnTo>
                    <a:pt x="147" y="56"/>
                  </a:lnTo>
                  <a:lnTo>
                    <a:pt x="148" y="57"/>
                  </a:lnTo>
                  <a:lnTo>
                    <a:pt x="148" y="59"/>
                  </a:lnTo>
                  <a:lnTo>
                    <a:pt x="147" y="61"/>
                  </a:lnTo>
                  <a:lnTo>
                    <a:pt x="156" y="64"/>
                  </a:lnTo>
                  <a:lnTo>
                    <a:pt x="157" y="64"/>
                  </a:lnTo>
                  <a:lnTo>
                    <a:pt x="162" y="64"/>
                  </a:lnTo>
                  <a:lnTo>
                    <a:pt x="162" y="65"/>
                  </a:lnTo>
                  <a:lnTo>
                    <a:pt x="160" y="65"/>
                  </a:lnTo>
                  <a:lnTo>
                    <a:pt x="160" y="70"/>
                  </a:lnTo>
                  <a:lnTo>
                    <a:pt x="162" y="70"/>
                  </a:lnTo>
                  <a:lnTo>
                    <a:pt x="165" y="70"/>
                  </a:lnTo>
                  <a:lnTo>
                    <a:pt x="170" y="70"/>
                  </a:lnTo>
                  <a:lnTo>
                    <a:pt x="170" y="71"/>
                  </a:lnTo>
                  <a:lnTo>
                    <a:pt x="167" y="74"/>
                  </a:lnTo>
                  <a:lnTo>
                    <a:pt x="164" y="77"/>
                  </a:lnTo>
                  <a:lnTo>
                    <a:pt x="164" y="79"/>
                  </a:lnTo>
                  <a:lnTo>
                    <a:pt x="162" y="82"/>
                  </a:lnTo>
                  <a:lnTo>
                    <a:pt x="162" y="85"/>
                  </a:lnTo>
                  <a:lnTo>
                    <a:pt x="160" y="86"/>
                  </a:lnTo>
                  <a:lnTo>
                    <a:pt x="162" y="88"/>
                  </a:lnTo>
                  <a:lnTo>
                    <a:pt x="164" y="88"/>
                  </a:lnTo>
                  <a:lnTo>
                    <a:pt x="162" y="89"/>
                  </a:lnTo>
                  <a:lnTo>
                    <a:pt x="159" y="94"/>
                  </a:lnTo>
                  <a:lnTo>
                    <a:pt x="159" y="97"/>
                  </a:lnTo>
                  <a:lnTo>
                    <a:pt x="157" y="100"/>
                  </a:lnTo>
                  <a:lnTo>
                    <a:pt x="159" y="100"/>
                  </a:lnTo>
                  <a:lnTo>
                    <a:pt x="159" y="98"/>
                  </a:lnTo>
                  <a:lnTo>
                    <a:pt x="160" y="100"/>
                  </a:lnTo>
                  <a:lnTo>
                    <a:pt x="162" y="100"/>
                  </a:lnTo>
                  <a:lnTo>
                    <a:pt x="162" y="97"/>
                  </a:lnTo>
                  <a:lnTo>
                    <a:pt x="164" y="98"/>
                  </a:lnTo>
                  <a:lnTo>
                    <a:pt x="164" y="97"/>
                  </a:lnTo>
                  <a:lnTo>
                    <a:pt x="165" y="97"/>
                  </a:lnTo>
                  <a:lnTo>
                    <a:pt x="167" y="95"/>
                  </a:lnTo>
                  <a:lnTo>
                    <a:pt x="167" y="94"/>
                  </a:lnTo>
                  <a:lnTo>
                    <a:pt x="168" y="95"/>
                  </a:lnTo>
                  <a:lnTo>
                    <a:pt x="171" y="95"/>
                  </a:lnTo>
                  <a:lnTo>
                    <a:pt x="171" y="97"/>
                  </a:lnTo>
                  <a:lnTo>
                    <a:pt x="173" y="97"/>
                  </a:lnTo>
                  <a:lnTo>
                    <a:pt x="174" y="97"/>
                  </a:lnTo>
                  <a:lnTo>
                    <a:pt x="176" y="97"/>
                  </a:lnTo>
                  <a:lnTo>
                    <a:pt x="177" y="98"/>
                  </a:lnTo>
                  <a:lnTo>
                    <a:pt x="179" y="98"/>
                  </a:lnTo>
                  <a:lnTo>
                    <a:pt x="180" y="100"/>
                  </a:lnTo>
                  <a:lnTo>
                    <a:pt x="180" y="101"/>
                  </a:lnTo>
                  <a:lnTo>
                    <a:pt x="183" y="101"/>
                  </a:lnTo>
                  <a:lnTo>
                    <a:pt x="185" y="101"/>
                  </a:lnTo>
                  <a:lnTo>
                    <a:pt x="185" y="103"/>
                  </a:lnTo>
                  <a:lnTo>
                    <a:pt x="185" y="106"/>
                  </a:lnTo>
                  <a:lnTo>
                    <a:pt x="186" y="106"/>
                  </a:lnTo>
                  <a:lnTo>
                    <a:pt x="186" y="104"/>
                  </a:lnTo>
                  <a:lnTo>
                    <a:pt x="186" y="103"/>
                  </a:lnTo>
                  <a:lnTo>
                    <a:pt x="186" y="101"/>
                  </a:lnTo>
                  <a:lnTo>
                    <a:pt x="185" y="100"/>
                  </a:lnTo>
                  <a:lnTo>
                    <a:pt x="185" y="98"/>
                  </a:lnTo>
                  <a:lnTo>
                    <a:pt x="189" y="101"/>
                  </a:lnTo>
                  <a:lnTo>
                    <a:pt x="191" y="104"/>
                  </a:lnTo>
                  <a:lnTo>
                    <a:pt x="194" y="107"/>
                  </a:lnTo>
                  <a:lnTo>
                    <a:pt x="195" y="107"/>
                  </a:lnTo>
                  <a:lnTo>
                    <a:pt x="197" y="107"/>
                  </a:lnTo>
                  <a:lnTo>
                    <a:pt x="198" y="107"/>
                  </a:lnTo>
                  <a:lnTo>
                    <a:pt x="201" y="107"/>
                  </a:lnTo>
                  <a:lnTo>
                    <a:pt x="201" y="109"/>
                  </a:lnTo>
                  <a:lnTo>
                    <a:pt x="201" y="110"/>
                  </a:lnTo>
                  <a:lnTo>
                    <a:pt x="203" y="110"/>
                  </a:lnTo>
                  <a:lnTo>
                    <a:pt x="203" y="112"/>
                  </a:lnTo>
                  <a:lnTo>
                    <a:pt x="204" y="112"/>
                  </a:lnTo>
                  <a:lnTo>
                    <a:pt x="204" y="114"/>
                  </a:lnTo>
                  <a:lnTo>
                    <a:pt x="201" y="114"/>
                  </a:lnTo>
                  <a:lnTo>
                    <a:pt x="201" y="110"/>
                  </a:lnTo>
                  <a:lnTo>
                    <a:pt x="198" y="114"/>
                  </a:lnTo>
                  <a:lnTo>
                    <a:pt x="198" y="115"/>
                  </a:lnTo>
                  <a:lnTo>
                    <a:pt x="197" y="115"/>
                  </a:lnTo>
                  <a:lnTo>
                    <a:pt x="197" y="117"/>
                  </a:lnTo>
                  <a:lnTo>
                    <a:pt x="198" y="117"/>
                  </a:lnTo>
                  <a:lnTo>
                    <a:pt x="198" y="118"/>
                  </a:lnTo>
                  <a:lnTo>
                    <a:pt x="198" y="120"/>
                  </a:lnTo>
                  <a:lnTo>
                    <a:pt x="197" y="118"/>
                  </a:lnTo>
                  <a:lnTo>
                    <a:pt x="197" y="121"/>
                  </a:lnTo>
                  <a:lnTo>
                    <a:pt x="195" y="123"/>
                  </a:lnTo>
                  <a:lnTo>
                    <a:pt x="195" y="124"/>
                  </a:lnTo>
                  <a:lnTo>
                    <a:pt x="197" y="127"/>
                  </a:lnTo>
                  <a:lnTo>
                    <a:pt x="198" y="127"/>
                  </a:lnTo>
                  <a:lnTo>
                    <a:pt x="198" y="129"/>
                  </a:lnTo>
                  <a:lnTo>
                    <a:pt x="197" y="129"/>
                  </a:lnTo>
                  <a:lnTo>
                    <a:pt x="197" y="130"/>
                  </a:lnTo>
                  <a:lnTo>
                    <a:pt x="197" y="132"/>
                  </a:lnTo>
                  <a:lnTo>
                    <a:pt x="195" y="132"/>
                  </a:lnTo>
                  <a:lnTo>
                    <a:pt x="194" y="133"/>
                  </a:lnTo>
                  <a:lnTo>
                    <a:pt x="192" y="133"/>
                  </a:lnTo>
                  <a:lnTo>
                    <a:pt x="191" y="133"/>
                  </a:lnTo>
                  <a:lnTo>
                    <a:pt x="189" y="135"/>
                  </a:lnTo>
                  <a:lnTo>
                    <a:pt x="189" y="136"/>
                  </a:lnTo>
                  <a:lnTo>
                    <a:pt x="188" y="136"/>
                  </a:lnTo>
                  <a:lnTo>
                    <a:pt x="186" y="138"/>
                  </a:lnTo>
                  <a:lnTo>
                    <a:pt x="186" y="136"/>
                  </a:lnTo>
                  <a:lnTo>
                    <a:pt x="186" y="138"/>
                  </a:lnTo>
                  <a:lnTo>
                    <a:pt x="185" y="139"/>
                  </a:lnTo>
                  <a:lnTo>
                    <a:pt x="185" y="141"/>
                  </a:lnTo>
                  <a:lnTo>
                    <a:pt x="183" y="139"/>
                  </a:lnTo>
                  <a:lnTo>
                    <a:pt x="183" y="141"/>
                  </a:lnTo>
                  <a:lnTo>
                    <a:pt x="185" y="141"/>
                  </a:lnTo>
                  <a:lnTo>
                    <a:pt x="186" y="142"/>
                  </a:lnTo>
                  <a:lnTo>
                    <a:pt x="188" y="142"/>
                  </a:lnTo>
                  <a:lnTo>
                    <a:pt x="186" y="144"/>
                  </a:lnTo>
                  <a:lnTo>
                    <a:pt x="188" y="144"/>
                  </a:lnTo>
                  <a:lnTo>
                    <a:pt x="188" y="145"/>
                  </a:lnTo>
                  <a:lnTo>
                    <a:pt x="186" y="147"/>
                  </a:lnTo>
                  <a:lnTo>
                    <a:pt x="186" y="148"/>
                  </a:lnTo>
                  <a:lnTo>
                    <a:pt x="185" y="148"/>
                  </a:lnTo>
                  <a:lnTo>
                    <a:pt x="185" y="150"/>
                  </a:lnTo>
                  <a:lnTo>
                    <a:pt x="183" y="150"/>
                  </a:lnTo>
                  <a:lnTo>
                    <a:pt x="183" y="148"/>
                  </a:lnTo>
                  <a:lnTo>
                    <a:pt x="182" y="148"/>
                  </a:lnTo>
                  <a:lnTo>
                    <a:pt x="180" y="150"/>
                  </a:lnTo>
                  <a:lnTo>
                    <a:pt x="179" y="150"/>
                  </a:lnTo>
                  <a:lnTo>
                    <a:pt x="179" y="151"/>
                  </a:lnTo>
                  <a:lnTo>
                    <a:pt x="179" y="153"/>
                  </a:lnTo>
                  <a:lnTo>
                    <a:pt x="177" y="154"/>
                  </a:lnTo>
                  <a:lnTo>
                    <a:pt x="177" y="156"/>
                  </a:lnTo>
                  <a:lnTo>
                    <a:pt x="176" y="157"/>
                  </a:lnTo>
                  <a:lnTo>
                    <a:pt x="176" y="159"/>
                  </a:lnTo>
                  <a:lnTo>
                    <a:pt x="174" y="160"/>
                  </a:lnTo>
                  <a:lnTo>
                    <a:pt x="174" y="162"/>
                  </a:lnTo>
                  <a:lnTo>
                    <a:pt x="174" y="163"/>
                  </a:lnTo>
                  <a:lnTo>
                    <a:pt x="173" y="165"/>
                  </a:lnTo>
                  <a:lnTo>
                    <a:pt x="173" y="163"/>
                  </a:lnTo>
                  <a:lnTo>
                    <a:pt x="171" y="163"/>
                  </a:lnTo>
                  <a:lnTo>
                    <a:pt x="170" y="162"/>
                  </a:lnTo>
                  <a:lnTo>
                    <a:pt x="170" y="160"/>
                  </a:lnTo>
                  <a:lnTo>
                    <a:pt x="170" y="159"/>
                  </a:lnTo>
                  <a:lnTo>
                    <a:pt x="170" y="156"/>
                  </a:lnTo>
                  <a:lnTo>
                    <a:pt x="170" y="154"/>
                  </a:lnTo>
                  <a:lnTo>
                    <a:pt x="170" y="153"/>
                  </a:lnTo>
                  <a:lnTo>
                    <a:pt x="171" y="151"/>
                  </a:lnTo>
                  <a:lnTo>
                    <a:pt x="173" y="150"/>
                  </a:lnTo>
                  <a:lnTo>
                    <a:pt x="171" y="148"/>
                  </a:lnTo>
                  <a:lnTo>
                    <a:pt x="170" y="148"/>
                  </a:lnTo>
                  <a:lnTo>
                    <a:pt x="170" y="147"/>
                  </a:lnTo>
                  <a:lnTo>
                    <a:pt x="171" y="145"/>
                  </a:lnTo>
                  <a:lnTo>
                    <a:pt x="168" y="145"/>
                  </a:lnTo>
                  <a:lnTo>
                    <a:pt x="165" y="144"/>
                  </a:lnTo>
                  <a:lnTo>
                    <a:pt x="159" y="147"/>
                  </a:lnTo>
                  <a:lnTo>
                    <a:pt x="159" y="145"/>
                  </a:lnTo>
                  <a:lnTo>
                    <a:pt x="157" y="142"/>
                  </a:lnTo>
                  <a:lnTo>
                    <a:pt x="156" y="142"/>
                  </a:lnTo>
                  <a:lnTo>
                    <a:pt x="156" y="141"/>
                  </a:lnTo>
                  <a:lnTo>
                    <a:pt x="154" y="139"/>
                  </a:lnTo>
                  <a:lnTo>
                    <a:pt x="154" y="138"/>
                  </a:lnTo>
                  <a:lnTo>
                    <a:pt x="153" y="139"/>
                  </a:lnTo>
                  <a:lnTo>
                    <a:pt x="147" y="141"/>
                  </a:lnTo>
                  <a:lnTo>
                    <a:pt x="144" y="141"/>
                  </a:lnTo>
                  <a:lnTo>
                    <a:pt x="142" y="141"/>
                  </a:lnTo>
                  <a:lnTo>
                    <a:pt x="138" y="141"/>
                  </a:lnTo>
                  <a:lnTo>
                    <a:pt x="136" y="141"/>
                  </a:lnTo>
                  <a:lnTo>
                    <a:pt x="136" y="139"/>
                  </a:lnTo>
                  <a:lnTo>
                    <a:pt x="138" y="138"/>
                  </a:lnTo>
                  <a:lnTo>
                    <a:pt x="138" y="136"/>
                  </a:lnTo>
                  <a:lnTo>
                    <a:pt x="136" y="136"/>
                  </a:lnTo>
                  <a:lnTo>
                    <a:pt x="135" y="136"/>
                  </a:lnTo>
                  <a:lnTo>
                    <a:pt x="133" y="136"/>
                  </a:lnTo>
                  <a:lnTo>
                    <a:pt x="130" y="136"/>
                  </a:lnTo>
                  <a:lnTo>
                    <a:pt x="126" y="136"/>
                  </a:lnTo>
                  <a:lnTo>
                    <a:pt x="124" y="138"/>
                  </a:lnTo>
                  <a:lnTo>
                    <a:pt x="121" y="139"/>
                  </a:lnTo>
                  <a:lnTo>
                    <a:pt x="120" y="139"/>
                  </a:lnTo>
                  <a:lnTo>
                    <a:pt x="120" y="136"/>
                  </a:lnTo>
                  <a:lnTo>
                    <a:pt x="118" y="133"/>
                  </a:lnTo>
                  <a:lnTo>
                    <a:pt x="117" y="127"/>
                  </a:lnTo>
                  <a:lnTo>
                    <a:pt x="114" y="127"/>
                  </a:lnTo>
                  <a:lnTo>
                    <a:pt x="112" y="127"/>
                  </a:lnTo>
                  <a:lnTo>
                    <a:pt x="109" y="129"/>
                  </a:lnTo>
                  <a:lnTo>
                    <a:pt x="104" y="132"/>
                  </a:lnTo>
                  <a:lnTo>
                    <a:pt x="101" y="133"/>
                  </a:lnTo>
                  <a:lnTo>
                    <a:pt x="101" y="135"/>
                  </a:lnTo>
                  <a:lnTo>
                    <a:pt x="103" y="141"/>
                  </a:lnTo>
                  <a:lnTo>
                    <a:pt x="104" y="144"/>
                  </a:lnTo>
                  <a:lnTo>
                    <a:pt x="104" y="145"/>
                  </a:lnTo>
                  <a:lnTo>
                    <a:pt x="103" y="150"/>
                  </a:lnTo>
                  <a:lnTo>
                    <a:pt x="101" y="150"/>
                  </a:lnTo>
                  <a:lnTo>
                    <a:pt x="97" y="150"/>
                  </a:lnTo>
                  <a:lnTo>
                    <a:pt x="95" y="150"/>
                  </a:lnTo>
                  <a:lnTo>
                    <a:pt x="92" y="150"/>
                  </a:lnTo>
                  <a:lnTo>
                    <a:pt x="92" y="144"/>
                  </a:lnTo>
                  <a:lnTo>
                    <a:pt x="89" y="145"/>
                  </a:lnTo>
                  <a:lnTo>
                    <a:pt x="88" y="145"/>
                  </a:lnTo>
                  <a:lnTo>
                    <a:pt x="88" y="142"/>
                  </a:lnTo>
                  <a:lnTo>
                    <a:pt x="83" y="141"/>
                  </a:lnTo>
                  <a:lnTo>
                    <a:pt x="82" y="138"/>
                  </a:lnTo>
                  <a:lnTo>
                    <a:pt x="79" y="136"/>
                  </a:lnTo>
                  <a:lnTo>
                    <a:pt x="79" y="133"/>
                  </a:lnTo>
                  <a:lnTo>
                    <a:pt x="74" y="138"/>
                  </a:lnTo>
                  <a:lnTo>
                    <a:pt x="70" y="139"/>
                  </a:lnTo>
                  <a:lnTo>
                    <a:pt x="70" y="141"/>
                  </a:lnTo>
                  <a:lnTo>
                    <a:pt x="67" y="138"/>
                  </a:lnTo>
                  <a:lnTo>
                    <a:pt x="65" y="135"/>
                  </a:lnTo>
                  <a:lnTo>
                    <a:pt x="64" y="133"/>
                  </a:lnTo>
                  <a:lnTo>
                    <a:pt x="64" y="132"/>
                  </a:lnTo>
                  <a:lnTo>
                    <a:pt x="62" y="133"/>
                  </a:lnTo>
                  <a:lnTo>
                    <a:pt x="61" y="135"/>
                  </a:lnTo>
                  <a:lnTo>
                    <a:pt x="59" y="138"/>
                  </a:lnTo>
                  <a:lnTo>
                    <a:pt x="58" y="138"/>
                  </a:lnTo>
                  <a:lnTo>
                    <a:pt x="56" y="139"/>
                  </a:lnTo>
                  <a:lnTo>
                    <a:pt x="55" y="139"/>
                  </a:lnTo>
                  <a:lnTo>
                    <a:pt x="53" y="138"/>
                  </a:lnTo>
                  <a:lnTo>
                    <a:pt x="52" y="138"/>
                  </a:lnTo>
                  <a:lnTo>
                    <a:pt x="50" y="139"/>
                  </a:lnTo>
                  <a:lnTo>
                    <a:pt x="50" y="138"/>
                  </a:lnTo>
                  <a:lnTo>
                    <a:pt x="50" y="136"/>
                  </a:lnTo>
                  <a:lnTo>
                    <a:pt x="48" y="133"/>
                  </a:lnTo>
                  <a:lnTo>
                    <a:pt x="48" y="132"/>
                  </a:lnTo>
                  <a:lnTo>
                    <a:pt x="45" y="132"/>
                  </a:lnTo>
                  <a:lnTo>
                    <a:pt x="42" y="132"/>
                  </a:lnTo>
                  <a:lnTo>
                    <a:pt x="41" y="132"/>
                  </a:lnTo>
                  <a:lnTo>
                    <a:pt x="38" y="133"/>
                  </a:lnTo>
                  <a:lnTo>
                    <a:pt x="36" y="135"/>
                  </a:lnTo>
                  <a:lnTo>
                    <a:pt x="33" y="135"/>
                  </a:lnTo>
                  <a:lnTo>
                    <a:pt x="23" y="141"/>
                  </a:lnTo>
                  <a:lnTo>
                    <a:pt x="23" y="142"/>
                  </a:lnTo>
                  <a:lnTo>
                    <a:pt x="23" y="145"/>
                  </a:lnTo>
                  <a:lnTo>
                    <a:pt x="26" y="144"/>
                  </a:lnTo>
                  <a:lnTo>
                    <a:pt x="26" y="145"/>
                  </a:lnTo>
                  <a:lnTo>
                    <a:pt x="24" y="145"/>
                  </a:lnTo>
                  <a:lnTo>
                    <a:pt x="23" y="145"/>
                  </a:lnTo>
                  <a:lnTo>
                    <a:pt x="21" y="145"/>
                  </a:lnTo>
                  <a:lnTo>
                    <a:pt x="18" y="145"/>
                  </a:lnTo>
                  <a:lnTo>
                    <a:pt x="17" y="145"/>
                  </a:lnTo>
                  <a:lnTo>
                    <a:pt x="15" y="148"/>
                  </a:lnTo>
                  <a:lnTo>
                    <a:pt x="15" y="150"/>
                  </a:lnTo>
                  <a:lnTo>
                    <a:pt x="14" y="150"/>
                  </a:lnTo>
                  <a:lnTo>
                    <a:pt x="14" y="148"/>
                  </a:lnTo>
                  <a:lnTo>
                    <a:pt x="15" y="148"/>
                  </a:lnTo>
                  <a:lnTo>
                    <a:pt x="17" y="145"/>
                  </a:lnTo>
                  <a:lnTo>
                    <a:pt x="15" y="145"/>
                  </a:lnTo>
                  <a:lnTo>
                    <a:pt x="15" y="144"/>
                  </a:lnTo>
                  <a:lnTo>
                    <a:pt x="14" y="144"/>
                  </a:lnTo>
                  <a:lnTo>
                    <a:pt x="14" y="145"/>
                  </a:lnTo>
                  <a:lnTo>
                    <a:pt x="12" y="145"/>
                  </a:lnTo>
                  <a:lnTo>
                    <a:pt x="11" y="144"/>
                  </a:lnTo>
                  <a:lnTo>
                    <a:pt x="9" y="142"/>
                  </a:lnTo>
                  <a:lnTo>
                    <a:pt x="8" y="142"/>
                  </a:lnTo>
                  <a:lnTo>
                    <a:pt x="8" y="141"/>
                  </a:lnTo>
                  <a:lnTo>
                    <a:pt x="8" y="139"/>
                  </a:lnTo>
                  <a:lnTo>
                    <a:pt x="6" y="139"/>
                  </a:lnTo>
                  <a:lnTo>
                    <a:pt x="8" y="139"/>
                  </a:lnTo>
                  <a:lnTo>
                    <a:pt x="8" y="138"/>
                  </a:lnTo>
                  <a:lnTo>
                    <a:pt x="6" y="138"/>
                  </a:lnTo>
                  <a:lnTo>
                    <a:pt x="5" y="139"/>
                  </a:lnTo>
                  <a:lnTo>
                    <a:pt x="5" y="138"/>
                  </a:lnTo>
                  <a:lnTo>
                    <a:pt x="3" y="138"/>
                  </a:lnTo>
                  <a:lnTo>
                    <a:pt x="5" y="139"/>
                  </a:lnTo>
                  <a:lnTo>
                    <a:pt x="3" y="139"/>
                  </a:lnTo>
                  <a:lnTo>
                    <a:pt x="2" y="138"/>
                  </a:lnTo>
                  <a:lnTo>
                    <a:pt x="0" y="135"/>
                  </a:lnTo>
                  <a:lnTo>
                    <a:pt x="3" y="133"/>
                  </a:lnTo>
                  <a:lnTo>
                    <a:pt x="3" y="132"/>
                  </a:lnTo>
                  <a:lnTo>
                    <a:pt x="5" y="132"/>
                  </a:lnTo>
                  <a:lnTo>
                    <a:pt x="6" y="132"/>
                  </a:lnTo>
                  <a:lnTo>
                    <a:pt x="6" y="130"/>
                  </a:lnTo>
                  <a:lnTo>
                    <a:pt x="8" y="129"/>
                  </a:lnTo>
                  <a:lnTo>
                    <a:pt x="8" y="127"/>
                  </a:lnTo>
                  <a:lnTo>
                    <a:pt x="9" y="126"/>
                  </a:lnTo>
                  <a:lnTo>
                    <a:pt x="11" y="124"/>
                  </a:lnTo>
                  <a:lnTo>
                    <a:pt x="9" y="123"/>
                  </a:lnTo>
                  <a:lnTo>
                    <a:pt x="9" y="121"/>
                  </a:lnTo>
                  <a:lnTo>
                    <a:pt x="8" y="121"/>
                  </a:lnTo>
                  <a:lnTo>
                    <a:pt x="6" y="118"/>
                  </a:lnTo>
                  <a:lnTo>
                    <a:pt x="6" y="117"/>
                  </a:lnTo>
                  <a:lnTo>
                    <a:pt x="6" y="114"/>
                  </a:lnTo>
                  <a:lnTo>
                    <a:pt x="6" y="112"/>
                  </a:lnTo>
                  <a:lnTo>
                    <a:pt x="6" y="110"/>
                  </a:lnTo>
                  <a:lnTo>
                    <a:pt x="6" y="109"/>
                  </a:lnTo>
                  <a:lnTo>
                    <a:pt x="8" y="109"/>
                  </a:lnTo>
                  <a:lnTo>
                    <a:pt x="8" y="107"/>
                  </a:lnTo>
                  <a:lnTo>
                    <a:pt x="8" y="104"/>
                  </a:lnTo>
                  <a:lnTo>
                    <a:pt x="9" y="104"/>
                  </a:lnTo>
                  <a:lnTo>
                    <a:pt x="11" y="103"/>
                  </a:lnTo>
                  <a:lnTo>
                    <a:pt x="17" y="94"/>
                  </a:lnTo>
                  <a:lnTo>
                    <a:pt x="18" y="92"/>
                  </a:lnTo>
                  <a:lnTo>
                    <a:pt x="21" y="88"/>
                  </a:lnTo>
                  <a:lnTo>
                    <a:pt x="15" y="85"/>
                  </a:lnTo>
                  <a:lnTo>
                    <a:pt x="15" y="83"/>
                  </a:lnTo>
                  <a:lnTo>
                    <a:pt x="14" y="83"/>
                  </a:lnTo>
                  <a:lnTo>
                    <a:pt x="9" y="85"/>
                  </a:lnTo>
                  <a:lnTo>
                    <a:pt x="6" y="85"/>
                  </a:lnTo>
                  <a:lnTo>
                    <a:pt x="6" y="83"/>
                  </a:lnTo>
                  <a:lnTo>
                    <a:pt x="6" y="79"/>
                  </a:lnTo>
                  <a:lnTo>
                    <a:pt x="8" y="79"/>
                  </a:lnTo>
                  <a:lnTo>
                    <a:pt x="8" y="76"/>
                  </a:lnTo>
                  <a:lnTo>
                    <a:pt x="8" y="74"/>
                  </a:lnTo>
                  <a:lnTo>
                    <a:pt x="8" y="73"/>
                  </a:lnTo>
                  <a:lnTo>
                    <a:pt x="9" y="65"/>
                  </a:lnTo>
                  <a:lnTo>
                    <a:pt x="11" y="67"/>
                  </a:lnTo>
                  <a:lnTo>
                    <a:pt x="11" y="68"/>
                  </a:lnTo>
                  <a:lnTo>
                    <a:pt x="12" y="68"/>
                  </a:lnTo>
                  <a:lnTo>
                    <a:pt x="14" y="68"/>
                  </a:lnTo>
                  <a:lnTo>
                    <a:pt x="14" y="67"/>
                  </a:lnTo>
                  <a:lnTo>
                    <a:pt x="15" y="67"/>
                  </a:lnTo>
                  <a:lnTo>
                    <a:pt x="14" y="64"/>
                  </a:lnTo>
                  <a:lnTo>
                    <a:pt x="14" y="61"/>
                  </a:lnTo>
                  <a:lnTo>
                    <a:pt x="15" y="59"/>
                  </a:lnTo>
                  <a:lnTo>
                    <a:pt x="15" y="57"/>
                  </a:lnTo>
                  <a:lnTo>
                    <a:pt x="15" y="54"/>
                  </a:lnTo>
                  <a:lnTo>
                    <a:pt x="14" y="51"/>
                  </a:lnTo>
                  <a:lnTo>
                    <a:pt x="12" y="53"/>
                  </a:lnTo>
                  <a:lnTo>
                    <a:pt x="9" y="54"/>
                  </a:lnTo>
                  <a:lnTo>
                    <a:pt x="9" y="53"/>
                  </a:lnTo>
                  <a:lnTo>
                    <a:pt x="8" y="53"/>
                  </a:lnTo>
                  <a:lnTo>
                    <a:pt x="8" y="50"/>
                  </a:lnTo>
                  <a:lnTo>
                    <a:pt x="9" y="50"/>
                  </a:lnTo>
                  <a:lnTo>
                    <a:pt x="11" y="50"/>
                  </a:lnTo>
                  <a:lnTo>
                    <a:pt x="12" y="48"/>
                  </a:lnTo>
                  <a:lnTo>
                    <a:pt x="14" y="48"/>
                  </a:lnTo>
                  <a:lnTo>
                    <a:pt x="15" y="45"/>
                  </a:lnTo>
                  <a:lnTo>
                    <a:pt x="17" y="45"/>
                  </a:lnTo>
                  <a:lnTo>
                    <a:pt x="18" y="44"/>
                  </a:lnTo>
                  <a:lnTo>
                    <a:pt x="21" y="45"/>
                  </a:lnTo>
                  <a:lnTo>
                    <a:pt x="23" y="45"/>
                  </a:lnTo>
                  <a:lnTo>
                    <a:pt x="24" y="47"/>
                  </a:lnTo>
                  <a:lnTo>
                    <a:pt x="26" y="47"/>
                  </a:lnTo>
                  <a:lnTo>
                    <a:pt x="27" y="48"/>
                  </a:lnTo>
                  <a:lnTo>
                    <a:pt x="29" y="48"/>
                  </a:lnTo>
                  <a:lnTo>
                    <a:pt x="30" y="48"/>
                  </a:lnTo>
                  <a:lnTo>
                    <a:pt x="32" y="50"/>
                  </a:lnTo>
                  <a:lnTo>
                    <a:pt x="32" y="48"/>
                  </a:lnTo>
                  <a:lnTo>
                    <a:pt x="35" y="48"/>
                  </a:lnTo>
                  <a:lnTo>
                    <a:pt x="35" y="47"/>
                  </a:lnTo>
                  <a:lnTo>
                    <a:pt x="35" y="45"/>
                  </a:lnTo>
                  <a:lnTo>
                    <a:pt x="33" y="44"/>
                  </a:lnTo>
                  <a:lnTo>
                    <a:pt x="32" y="44"/>
                  </a:lnTo>
                  <a:lnTo>
                    <a:pt x="30" y="41"/>
                  </a:lnTo>
                  <a:lnTo>
                    <a:pt x="29" y="39"/>
                  </a:lnTo>
                  <a:lnTo>
                    <a:pt x="30" y="39"/>
                  </a:lnTo>
                  <a:lnTo>
                    <a:pt x="30" y="38"/>
                  </a:lnTo>
                  <a:lnTo>
                    <a:pt x="33" y="33"/>
                  </a:lnTo>
                  <a:lnTo>
                    <a:pt x="33" y="32"/>
                  </a:lnTo>
                  <a:lnTo>
                    <a:pt x="35" y="30"/>
                  </a:lnTo>
                  <a:lnTo>
                    <a:pt x="35" y="29"/>
                  </a:lnTo>
                  <a:lnTo>
                    <a:pt x="36" y="29"/>
                  </a:lnTo>
                  <a:lnTo>
                    <a:pt x="38" y="29"/>
                  </a:lnTo>
                  <a:lnTo>
                    <a:pt x="41" y="29"/>
                  </a:lnTo>
                  <a:lnTo>
                    <a:pt x="42" y="29"/>
                  </a:lnTo>
                  <a:lnTo>
                    <a:pt x="44" y="29"/>
                  </a:lnTo>
                  <a:lnTo>
                    <a:pt x="45" y="27"/>
                  </a:lnTo>
                  <a:lnTo>
                    <a:pt x="47" y="27"/>
                  </a:lnTo>
                  <a:lnTo>
                    <a:pt x="48" y="29"/>
                  </a:lnTo>
                  <a:lnTo>
                    <a:pt x="48" y="24"/>
                  </a:lnTo>
                  <a:lnTo>
                    <a:pt x="47" y="23"/>
                  </a:lnTo>
                  <a:lnTo>
                    <a:pt x="47" y="21"/>
                  </a:lnTo>
                  <a:lnTo>
                    <a:pt x="48" y="21"/>
                  </a:lnTo>
                  <a:lnTo>
                    <a:pt x="53" y="21"/>
                  </a:lnTo>
                  <a:lnTo>
                    <a:pt x="53" y="15"/>
                  </a:lnTo>
                  <a:lnTo>
                    <a:pt x="53" y="11"/>
                  </a:lnTo>
                  <a:lnTo>
                    <a:pt x="55" y="12"/>
                  </a:lnTo>
                  <a:lnTo>
                    <a:pt x="56" y="12"/>
                  </a:lnTo>
                  <a:lnTo>
                    <a:pt x="61" y="12"/>
                  </a:lnTo>
                  <a:lnTo>
                    <a:pt x="58" y="15"/>
                  </a:lnTo>
                  <a:lnTo>
                    <a:pt x="59" y="17"/>
                  </a:lnTo>
                  <a:lnTo>
                    <a:pt x="61" y="20"/>
                  </a:lnTo>
                  <a:lnTo>
                    <a:pt x="61" y="21"/>
                  </a:lnTo>
                  <a:lnTo>
                    <a:pt x="61" y="23"/>
                  </a:lnTo>
                  <a:lnTo>
                    <a:pt x="59" y="23"/>
                  </a:lnTo>
                  <a:lnTo>
                    <a:pt x="61" y="24"/>
                  </a:lnTo>
                  <a:lnTo>
                    <a:pt x="61" y="26"/>
                  </a:lnTo>
                  <a:lnTo>
                    <a:pt x="59" y="27"/>
                  </a:lnTo>
                  <a:lnTo>
                    <a:pt x="62" y="27"/>
                  </a:lnTo>
                  <a:lnTo>
                    <a:pt x="68" y="27"/>
                  </a:lnTo>
                  <a:lnTo>
                    <a:pt x="70" y="29"/>
                  </a:lnTo>
                  <a:lnTo>
                    <a:pt x="71" y="29"/>
                  </a:lnTo>
                  <a:lnTo>
                    <a:pt x="73" y="29"/>
                  </a:lnTo>
                  <a:lnTo>
                    <a:pt x="73" y="27"/>
                  </a:lnTo>
                  <a:lnTo>
                    <a:pt x="74" y="27"/>
                  </a:lnTo>
                  <a:lnTo>
                    <a:pt x="74" y="29"/>
                  </a:lnTo>
                  <a:lnTo>
                    <a:pt x="76" y="29"/>
                  </a:lnTo>
                  <a:lnTo>
                    <a:pt x="77" y="27"/>
                  </a:lnTo>
                  <a:lnTo>
                    <a:pt x="79" y="27"/>
                  </a:lnTo>
                  <a:lnTo>
                    <a:pt x="80" y="26"/>
                  </a:lnTo>
                  <a:lnTo>
                    <a:pt x="82" y="26"/>
                  </a:lnTo>
                  <a:lnTo>
                    <a:pt x="80" y="24"/>
                  </a:lnTo>
                  <a:lnTo>
                    <a:pt x="82" y="23"/>
                  </a:lnTo>
                  <a:lnTo>
                    <a:pt x="83" y="21"/>
                  </a:lnTo>
                  <a:lnTo>
                    <a:pt x="85" y="21"/>
                  </a:lnTo>
                  <a:lnTo>
                    <a:pt x="85" y="20"/>
                  </a:lnTo>
                  <a:lnTo>
                    <a:pt x="85" y="18"/>
                  </a:lnTo>
                  <a:lnTo>
                    <a:pt x="86" y="18"/>
                  </a:lnTo>
                  <a:lnTo>
                    <a:pt x="86" y="17"/>
                  </a:lnTo>
                  <a:lnTo>
                    <a:pt x="88" y="15"/>
                  </a:lnTo>
                  <a:lnTo>
                    <a:pt x="91" y="18"/>
                  </a:lnTo>
                  <a:lnTo>
                    <a:pt x="92" y="17"/>
                  </a:lnTo>
                  <a:lnTo>
                    <a:pt x="92" y="18"/>
                  </a:lnTo>
                  <a:lnTo>
                    <a:pt x="94" y="20"/>
                  </a:lnTo>
                  <a:lnTo>
                    <a:pt x="95" y="21"/>
                  </a:lnTo>
                  <a:lnTo>
                    <a:pt x="97" y="20"/>
                  </a:lnTo>
                  <a:lnTo>
                    <a:pt x="98" y="20"/>
                  </a:lnTo>
                  <a:lnTo>
                    <a:pt x="98" y="18"/>
                  </a:lnTo>
                  <a:lnTo>
                    <a:pt x="98" y="17"/>
                  </a:lnTo>
                  <a:lnTo>
                    <a:pt x="100" y="17"/>
                  </a:lnTo>
                  <a:lnTo>
                    <a:pt x="100" y="14"/>
                  </a:lnTo>
                  <a:lnTo>
                    <a:pt x="103" y="14"/>
                  </a:lnTo>
                  <a:lnTo>
                    <a:pt x="104" y="14"/>
                  </a:lnTo>
                  <a:lnTo>
                    <a:pt x="106" y="14"/>
                  </a:lnTo>
                  <a:lnTo>
                    <a:pt x="108" y="14"/>
                  </a:lnTo>
                  <a:lnTo>
                    <a:pt x="108" y="12"/>
                  </a:lnTo>
                  <a:lnTo>
                    <a:pt x="109" y="12"/>
                  </a:lnTo>
                  <a:lnTo>
                    <a:pt x="111" y="11"/>
                  </a:lnTo>
                  <a:lnTo>
                    <a:pt x="111" y="9"/>
                  </a:lnTo>
                  <a:lnTo>
                    <a:pt x="108" y="9"/>
                  </a:lnTo>
                  <a:lnTo>
                    <a:pt x="104" y="8"/>
                  </a:lnTo>
                  <a:lnTo>
                    <a:pt x="103" y="8"/>
                  </a:lnTo>
                  <a:lnTo>
                    <a:pt x="106" y="4"/>
                  </a:lnTo>
                  <a:lnTo>
                    <a:pt x="108" y="4"/>
                  </a:lnTo>
                  <a:lnTo>
                    <a:pt x="111" y="0"/>
                  </a:lnTo>
                  <a:lnTo>
                    <a:pt x="111" y="1"/>
                  </a:lnTo>
                  <a:lnTo>
                    <a:pt x="112" y="0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6">
              <a:extLst>
                <a:ext uri="{FF2B5EF4-FFF2-40B4-BE49-F238E27FC236}">
                  <a16:creationId xmlns:a16="http://schemas.microsoft.com/office/drawing/2014/main" id="{E14E305C-8A7A-2752-848B-FAD3ABC80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7963" y="5253038"/>
              <a:ext cx="533400" cy="419100"/>
            </a:xfrm>
            <a:custGeom>
              <a:avLst/>
              <a:gdLst>
                <a:gd name="T0" fmla="*/ 26 w 336"/>
                <a:gd name="T1" fmla="*/ 42 h 264"/>
                <a:gd name="T2" fmla="*/ 42 w 336"/>
                <a:gd name="T3" fmla="*/ 48 h 264"/>
                <a:gd name="T4" fmla="*/ 54 w 336"/>
                <a:gd name="T5" fmla="*/ 48 h 264"/>
                <a:gd name="T6" fmla="*/ 71 w 336"/>
                <a:gd name="T7" fmla="*/ 55 h 264"/>
                <a:gd name="T8" fmla="*/ 85 w 336"/>
                <a:gd name="T9" fmla="*/ 50 h 264"/>
                <a:gd name="T10" fmla="*/ 103 w 336"/>
                <a:gd name="T11" fmla="*/ 44 h 264"/>
                <a:gd name="T12" fmla="*/ 112 w 336"/>
                <a:gd name="T13" fmla="*/ 45 h 264"/>
                <a:gd name="T14" fmla="*/ 136 w 336"/>
                <a:gd name="T15" fmla="*/ 33 h 264"/>
                <a:gd name="T16" fmla="*/ 156 w 336"/>
                <a:gd name="T17" fmla="*/ 26 h 264"/>
                <a:gd name="T18" fmla="*/ 169 w 336"/>
                <a:gd name="T19" fmla="*/ 15 h 264"/>
                <a:gd name="T20" fmla="*/ 185 w 336"/>
                <a:gd name="T21" fmla="*/ 12 h 264"/>
                <a:gd name="T22" fmla="*/ 189 w 336"/>
                <a:gd name="T23" fmla="*/ 2 h 264"/>
                <a:gd name="T24" fmla="*/ 201 w 336"/>
                <a:gd name="T25" fmla="*/ 3 h 264"/>
                <a:gd name="T26" fmla="*/ 213 w 336"/>
                <a:gd name="T27" fmla="*/ 6 h 264"/>
                <a:gd name="T28" fmla="*/ 236 w 336"/>
                <a:gd name="T29" fmla="*/ 20 h 264"/>
                <a:gd name="T30" fmla="*/ 254 w 336"/>
                <a:gd name="T31" fmla="*/ 23 h 264"/>
                <a:gd name="T32" fmla="*/ 265 w 336"/>
                <a:gd name="T33" fmla="*/ 29 h 264"/>
                <a:gd name="T34" fmla="*/ 283 w 336"/>
                <a:gd name="T35" fmla="*/ 38 h 264"/>
                <a:gd name="T36" fmla="*/ 294 w 336"/>
                <a:gd name="T37" fmla="*/ 36 h 264"/>
                <a:gd name="T38" fmla="*/ 301 w 336"/>
                <a:gd name="T39" fmla="*/ 55 h 264"/>
                <a:gd name="T40" fmla="*/ 301 w 336"/>
                <a:gd name="T41" fmla="*/ 62 h 264"/>
                <a:gd name="T42" fmla="*/ 298 w 336"/>
                <a:gd name="T43" fmla="*/ 77 h 264"/>
                <a:gd name="T44" fmla="*/ 300 w 336"/>
                <a:gd name="T45" fmla="*/ 91 h 264"/>
                <a:gd name="T46" fmla="*/ 288 w 336"/>
                <a:gd name="T47" fmla="*/ 105 h 264"/>
                <a:gd name="T48" fmla="*/ 301 w 336"/>
                <a:gd name="T49" fmla="*/ 118 h 264"/>
                <a:gd name="T50" fmla="*/ 312 w 336"/>
                <a:gd name="T51" fmla="*/ 132 h 264"/>
                <a:gd name="T52" fmla="*/ 327 w 336"/>
                <a:gd name="T53" fmla="*/ 139 h 264"/>
                <a:gd name="T54" fmla="*/ 331 w 336"/>
                <a:gd name="T55" fmla="*/ 147 h 264"/>
                <a:gd name="T56" fmla="*/ 330 w 336"/>
                <a:gd name="T57" fmla="*/ 161 h 264"/>
                <a:gd name="T58" fmla="*/ 328 w 336"/>
                <a:gd name="T59" fmla="*/ 173 h 264"/>
                <a:gd name="T60" fmla="*/ 313 w 336"/>
                <a:gd name="T61" fmla="*/ 182 h 264"/>
                <a:gd name="T62" fmla="*/ 309 w 336"/>
                <a:gd name="T63" fmla="*/ 198 h 264"/>
                <a:gd name="T64" fmla="*/ 298 w 336"/>
                <a:gd name="T65" fmla="*/ 204 h 264"/>
                <a:gd name="T66" fmla="*/ 303 w 336"/>
                <a:gd name="T67" fmla="*/ 221 h 264"/>
                <a:gd name="T68" fmla="*/ 315 w 336"/>
                <a:gd name="T69" fmla="*/ 238 h 264"/>
                <a:gd name="T70" fmla="*/ 310 w 336"/>
                <a:gd name="T71" fmla="*/ 248 h 264"/>
                <a:gd name="T72" fmla="*/ 295 w 336"/>
                <a:gd name="T73" fmla="*/ 259 h 264"/>
                <a:gd name="T74" fmla="*/ 269 w 336"/>
                <a:gd name="T75" fmla="*/ 259 h 264"/>
                <a:gd name="T76" fmla="*/ 257 w 336"/>
                <a:gd name="T77" fmla="*/ 256 h 264"/>
                <a:gd name="T78" fmla="*/ 241 w 336"/>
                <a:gd name="T79" fmla="*/ 250 h 264"/>
                <a:gd name="T80" fmla="*/ 230 w 336"/>
                <a:gd name="T81" fmla="*/ 242 h 264"/>
                <a:gd name="T82" fmla="*/ 219 w 336"/>
                <a:gd name="T83" fmla="*/ 264 h 264"/>
                <a:gd name="T84" fmla="*/ 213 w 336"/>
                <a:gd name="T85" fmla="*/ 239 h 264"/>
                <a:gd name="T86" fmla="*/ 209 w 336"/>
                <a:gd name="T87" fmla="*/ 224 h 264"/>
                <a:gd name="T88" fmla="*/ 180 w 336"/>
                <a:gd name="T89" fmla="*/ 207 h 264"/>
                <a:gd name="T90" fmla="*/ 157 w 336"/>
                <a:gd name="T91" fmla="*/ 206 h 264"/>
                <a:gd name="T92" fmla="*/ 157 w 336"/>
                <a:gd name="T93" fmla="*/ 224 h 264"/>
                <a:gd name="T94" fmla="*/ 142 w 336"/>
                <a:gd name="T95" fmla="*/ 238 h 264"/>
                <a:gd name="T96" fmla="*/ 120 w 336"/>
                <a:gd name="T97" fmla="*/ 235 h 264"/>
                <a:gd name="T98" fmla="*/ 106 w 336"/>
                <a:gd name="T99" fmla="*/ 207 h 264"/>
                <a:gd name="T100" fmla="*/ 100 w 336"/>
                <a:gd name="T101" fmla="*/ 189 h 264"/>
                <a:gd name="T102" fmla="*/ 92 w 336"/>
                <a:gd name="T103" fmla="*/ 174 h 264"/>
                <a:gd name="T104" fmla="*/ 80 w 336"/>
                <a:gd name="T105" fmla="*/ 165 h 264"/>
                <a:gd name="T106" fmla="*/ 73 w 336"/>
                <a:gd name="T107" fmla="*/ 147 h 264"/>
                <a:gd name="T108" fmla="*/ 64 w 336"/>
                <a:gd name="T109" fmla="*/ 136 h 264"/>
                <a:gd name="T110" fmla="*/ 70 w 336"/>
                <a:gd name="T111" fmla="*/ 132 h 264"/>
                <a:gd name="T112" fmla="*/ 61 w 336"/>
                <a:gd name="T113" fmla="*/ 117 h 264"/>
                <a:gd name="T114" fmla="*/ 61 w 336"/>
                <a:gd name="T115" fmla="*/ 103 h 264"/>
                <a:gd name="T116" fmla="*/ 35 w 336"/>
                <a:gd name="T117" fmla="*/ 83 h 264"/>
                <a:gd name="T118" fmla="*/ 18 w 336"/>
                <a:gd name="T119" fmla="*/ 77 h 264"/>
                <a:gd name="T120" fmla="*/ 1 w 336"/>
                <a:gd name="T121" fmla="*/ 74 h 264"/>
                <a:gd name="T122" fmla="*/ 3 w 336"/>
                <a:gd name="T123" fmla="*/ 4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36" h="264">
                  <a:moveTo>
                    <a:pt x="8" y="38"/>
                  </a:moveTo>
                  <a:lnTo>
                    <a:pt x="9" y="39"/>
                  </a:lnTo>
                  <a:lnTo>
                    <a:pt x="11" y="39"/>
                  </a:lnTo>
                  <a:lnTo>
                    <a:pt x="12" y="39"/>
                  </a:lnTo>
                  <a:lnTo>
                    <a:pt x="14" y="39"/>
                  </a:lnTo>
                  <a:lnTo>
                    <a:pt x="15" y="39"/>
                  </a:lnTo>
                  <a:lnTo>
                    <a:pt x="17" y="41"/>
                  </a:lnTo>
                  <a:lnTo>
                    <a:pt x="18" y="41"/>
                  </a:lnTo>
                  <a:lnTo>
                    <a:pt x="18" y="42"/>
                  </a:lnTo>
                  <a:lnTo>
                    <a:pt x="20" y="42"/>
                  </a:lnTo>
                  <a:lnTo>
                    <a:pt x="21" y="41"/>
                  </a:lnTo>
                  <a:lnTo>
                    <a:pt x="24" y="39"/>
                  </a:lnTo>
                  <a:lnTo>
                    <a:pt x="24" y="41"/>
                  </a:lnTo>
                  <a:lnTo>
                    <a:pt x="26" y="41"/>
                  </a:lnTo>
                  <a:lnTo>
                    <a:pt x="26" y="42"/>
                  </a:lnTo>
                  <a:lnTo>
                    <a:pt x="27" y="42"/>
                  </a:lnTo>
                  <a:lnTo>
                    <a:pt x="29" y="42"/>
                  </a:lnTo>
                  <a:lnTo>
                    <a:pt x="30" y="42"/>
                  </a:lnTo>
                  <a:lnTo>
                    <a:pt x="30" y="44"/>
                  </a:lnTo>
                  <a:lnTo>
                    <a:pt x="30" y="45"/>
                  </a:lnTo>
                  <a:lnTo>
                    <a:pt x="32" y="44"/>
                  </a:lnTo>
                  <a:lnTo>
                    <a:pt x="33" y="44"/>
                  </a:lnTo>
                  <a:lnTo>
                    <a:pt x="33" y="42"/>
                  </a:lnTo>
                  <a:lnTo>
                    <a:pt x="35" y="42"/>
                  </a:lnTo>
                  <a:lnTo>
                    <a:pt x="36" y="42"/>
                  </a:lnTo>
                  <a:lnTo>
                    <a:pt x="38" y="44"/>
                  </a:lnTo>
                  <a:lnTo>
                    <a:pt x="39" y="45"/>
                  </a:lnTo>
                  <a:lnTo>
                    <a:pt x="41" y="47"/>
                  </a:lnTo>
                  <a:lnTo>
                    <a:pt x="41" y="48"/>
                  </a:lnTo>
                  <a:lnTo>
                    <a:pt x="42" y="48"/>
                  </a:lnTo>
                  <a:lnTo>
                    <a:pt x="44" y="50"/>
                  </a:lnTo>
                  <a:lnTo>
                    <a:pt x="45" y="50"/>
                  </a:lnTo>
                  <a:lnTo>
                    <a:pt x="45" y="48"/>
                  </a:lnTo>
                  <a:lnTo>
                    <a:pt x="48" y="47"/>
                  </a:lnTo>
                  <a:lnTo>
                    <a:pt x="50" y="48"/>
                  </a:lnTo>
                  <a:lnTo>
                    <a:pt x="50" y="47"/>
                  </a:lnTo>
                  <a:lnTo>
                    <a:pt x="51" y="47"/>
                  </a:lnTo>
                  <a:lnTo>
                    <a:pt x="50" y="48"/>
                  </a:lnTo>
                  <a:lnTo>
                    <a:pt x="51" y="50"/>
                  </a:lnTo>
                  <a:lnTo>
                    <a:pt x="50" y="50"/>
                  </a:lnTo>
                  <a:lnTo>
                    <a:pt x="51" y="52"/>
                  </a:lnTo>
                  <a:lnTo>
                    <a:pt x="51" y="50"/>
                  </a:lnTo>
                  <a:lnTo>
                    <a:pt x="53" y="52"/>
                  </a:lnTo>
                  <a:lnTo>
                    <a:pt x="54" y="50"/>
                  </a:lnTo>
                  <a:lnTo>
                    <a:pt x="54" y="48"/>
                  </a:lnTo>
                  <a:lnTo>
                    <a:pt x="56" y="47"/>
                  </a:lnTo>
                  <a:lnTo>
                    <a:pt x="59" y="45"/>
                  </a:lnTo>
                  <a:lnTo>
                    <a:pt x="59" y="47"/>
                  </a:lnTo>
                  <a:lnTo>
                    <a:pt x="61" y="47"/>
                  </a:lnTo>
                  <a:lnTo>
                    <a:pt x="62" y="47"/>
                  </a:lnTo>
                  <a:lnTo>
                    <a:pt x="64" y="47"/>
                  </a:lnTo>
                  <a:lnTo>
                    <a:pt x="65" y="47"/>
                  </a:lnTo>
                  <a:lnTo>
                    <a:pt x="67" y="45"/>
                  </a:lnTo>
                  <a:lnTo>
                    <a:pt x="67" y="47"/>
                  </a:lnTo>
                  <a:lnTo>
                    <a:pt x="68" y="47"/>
                  </a:lnTo>
                  <a:lnTo>
                    <a:pt x="70" y="47"/>
                  </a:lnTo>
                  <a:lnTo>
                    <a:pt x="70" y="48"/>
                  </a:lnTo>
                  <a:lnTo>
                    <a:pt x="71" y="52"/>
                  </a:lnTo>
                  <a:lnTo>
                    <a:pt x="71" y="53"/>
                  </a:lnTo>
                  <a:lnTo>
                    <a:pt x="71" y="55"/>
                  </a:lnTo>
                  <a:lnTo>
                    <a:pt x="73" y="56"/>
                  </a:lnTo>
                  <a:lnTo>
                    <a:pt x="74" y="56"/>
                  </a:lnTo>
                  <a:lnTo>
                    <a:pt x="74" y="58"/>
                  </a:lnTo>
                  <a:lnTo>
                    <a:pt x="76" y="58"/>
                  </a:lnTo>
                  <a:lnTo>
                    <a:pt x="77" y="56"/>
                  </a:lnTo>
                  <a:lnTo>
                    <a:pt x="79" y="58"/>
                  </a:lnTo>
                  <a:lnTo>
                    <a:pt x="80" y="58"/>
                  </a:lnTo>
                  <a:lnTo>
                    <a:pt x="82" y="56"/>
                  </a:lnTo>
                  <a:lnTo>
                    <a:pt x="82" y="55"/>
                  </a:lnTo>
                  <a:lnTo>
                    <a:pt x="80" y="53"/>
                  </a:lnTo>
                  <a:lnTo>
                    <a:pt x="80" y="52"/>
                  </a:lnTo>
                  <a:lnTo>
                    <a:pt x="82" y="52"/>
                  </a:lnTo>
                  <a:lnTo>
                    <a:pt x="83" y="52"/>
                  </a:lnTo>
                  <a:lnTo>
                    <a:pt x="85" y="52"/>
                  </a:lnTo>
                  <a:lnTo>
                    <a:pt x="85" y="50"/>
                  </a:lnTo>
                  <a:lnTo>
                    <a:pt x="83" y="48"/>
                  </a:lnTo>
                  <a:lnTo>
                    <a:pt x="85" y="48"/>
                  </a:lnTo>
                  <a:lnTo>
                    <a:pt x="86" y="47"/>
                  </a:lnTo>
                  <a:lnTo>
                    <a:pt x="88" y="47"/>
                  </a:lnTo>
                  <a:lnTo>
                    <a:pt x="88" y="45"/>
                  </a:lnTo>
                  <a:lnTo>
                    <a:pt x="89" y="45"/>
                  </a:lnTo>
                  <a:lnTo>
                    <a:pt x="92" y="47"/>
                  </a:lnTo>
                  <a:lnTo>
                    <a:pt x="94" y="47"/>
                  </a:lnTo>
                  <a:lnTo>
                    <a:pt x="95" y="44"/>
                  </a:lnTo>
                  <a:lnTo>
                    <a:pt x="95" y="42"/>
                  </a:lnTo>
                  <a:lnTo>
                    <a:pt x="95" y="41"/>
                  </a:lnTo>
                  <a:lnTo>
                    <a:pt x="97" y="42"/>
                  </a:lnTo>
                  <a:lnTo>
                    <a:pt x="97" y="44"/>
                  </a:lnTo>
                  <a:lnTo>
                    <a:pt x="98" y="45"/>
                  </a:lnTo>
                  <a:lnTo>
                    <a:pt x="103" y="44"/>
                  </a:lnTo>
                  <a:lnTo>
                    <a:pt x="104" y="44"/>
                  </a:lnTo>
                  <a:lnTo>
                    <a:pt x="104" y="42"/>
                  </a:lnTo>
                  <a:lnTo>
                    <a:pt x="106" y="42"/>
                  </a:lnTo>
                  <a:lnTo>
                    <a:pt x="106" y="44"/>
                  </a:lnTo>
                  <a:lnTo>
                    <a:pt x="106" y="45"/>
                  </a:lnTo>
                  <a:lnTo>
                    <a:pt x="106" y="47"/>
                  </a:lnTo>
                  <a:lnTo>
                    <a:pt x="106" y="48"/>
                  </a:lnTo>
                  <a:lnTo>
                    <a:pt x="107" y="48"/>
                  </a:lnTo>
                  <a:lnTo>
                    <a:pt x="107" y="50"/>
                  </a:lnTo>
                  <a:lnTo>
                    <a:pt x="107" y="48"/>
                  </a:lnTo>
                  <a:lnTo>
                    <a:pt x="109" y="48"/>
                  </a:lnTo>
                  <a:lnTo>
                    <a:pt x="109" y="47"/>
                  </a:lnTo>
                  <a:lnTo>
                    <a:pt x="110" y="47"/>
                  </a:lnTo>
                  <a:lnTo>
                    <a:pt x="110" y="45"/>
                  </a:lnTo>
                  <a:lnTo>
                    <a:pt x="112" y="45"/>
                  </a:lnTo>
                  <a:lnTo>
                    <a:pt x="112" y="44"/>
                  </a:lnTo>
                  <a:lnTo>
                    <a:pt x="112" y="42"/>
                  </a:lnTo>
                  <a:lnTo>
                    <a:pt x="113" y="41"/>
                  </a:lnTo>
                  <a:lnTo>
                    <a:pt x="118" y="39"/>
                  </a:lnTo>
                  <a:lnTo>
                    <a:pt x="120" y="38"/>
                  </a:lnTo>
                  <a:lnTo>
                    <a:pt x="123" y="38"/>
                  </a:lnTo>
                  <a:lnTo>
                    <a:pt x="124" y="39"/>
                  </a:lnTo>
                  <a:lnTo>
                    <a:pt x="126" y="39"/>
                  </a:lnTo>
                  <a:lnTo>
                    <a:pt x="129" y="38"/>
                  </a:lnTo>
                  <a:lnTo>
                    <a:pt x="129" y="36"/>
                  </a:lnTo>
                  <a:lnTo>
                    <a:pt x="130" y="35"/>
                  </a:lnTo>
                  <a:lnTo>
                    <a:pt x="132" y="33"/>
                  </a:lnTo>
                  <a:lnTo>
                    <a:pt x="133" y="33"/>
                  </a:lnTo>
                  <a:lnTo>
                    <a:pt x="135" y="33"/>
                  </a:lnTo>
                  <a:lnTo>
                    <a:pt x="136" y="33"/>
                  </a:lnTo>
                  <a:lnTo>
                    <a:pt x="138" y="32"/>
                  </a:lnTo>
                  <a:lnTo>
                    <a:pt x="139" y="30"/>
                  </a:lnTo>
                  <a:lnTo>
                    <a:pt x="141" y="29"/>
                  </a:lnTo>
                  <a:lnTo>
                    <a:pt x="141" y="27"/>
                  </a:lnTo>
                  <a:lnTo>
                    <a:pt x="144" y="24"/>
                  </a:lnTo>
                  <a:lnTo>
                    <a:pt x="145" y="24"/>
                  </a:lnTo>
                  <a:lnTo>
                    <a:pt x="148" y="23"/>
                  </a:lnTo>
                  <a:lnTo>
                    <a:pt x="150" y="23"/>
                  </a:lnTo>
                  <a:lnTo>
                    <a:pt x="150" y="24"/>
                  </a:lnTo>
                  <a:lnTo>
                    <a:pt x="151" y="26"/>
                  </a:lnTo>
                  <a:lnTo>
                    <a:pt x="151" y="24"/>
                  </a:lnTo>
                  <a:lnTo>
                    <a:pt x="153" y="24"/>
                  </a:lnTo>
                  <a:lnTo>
                    <a:pt x="154" y="26"/>
                  </a:lnTo>
                  <a:lnTo>
                    <a:pt x="154" y="27"/>
                  </a:lnTo>
                  <a:lnTo>
                    <a:pt x="156" y="26"/>
                  </a:lnTo>
                  <a:lnTo>
                    <a:pt x="157" y="24"/>
                  </a:lnTo>
                  <a:lnTo>
                    <a:pt x="156" y="23"/>
                  </a:lnTo>
                  <a:lnTo>
                    <a:pt x="157" y="21"/>
                  </a:lnTo>
                  <a:lnTo>
                    <a:pt x="157" y="23"/>
                  </a:lnTo>
                  <a:lnTo>
                    <a:pt x="159" y="24"/>
                  </a:lnTo>
                  <a:lnTo>
                    <a:pt x="159" y="23"/>
                  </a:lnTo>
                  <a:lnTo>
                    <a:pt x="162" y="18"/>
                  </a:lnTo>
                  <a:lnTo>
                    <a:pt x="162" y="17"/>
                  </a:lnTo>
                  <a:lnTo>
                    <a:pt x="165" y="15"/>
                  </a:lnTo>
                  <a:lnTo>
                    <a:pt x="166" y="15"/>
                  </a:lnTo>
                  <a:lnTo>
                    <a:pt x="168" y="15"/>
                  </a:lnTo>
                  <a:lnTo>
                    <a:pt x="166" y="17"/>
                  </a:lnTo>
                  <a:lnTo>
                    <a:pt x="168" y="17"/>
                  </a:lnTo>
                  <a:lnTo>
                    <a:pt x="169" y="18"/>
                  </a:lnTo>
                  <a:lnTo>
                    <a:pt x="169" y="15"/>
                  </a:lnTo>
                  <a:lnTo>
                    <a:pt x="171" y="15"/>
                  </a:lnTo>
                  <a:lnTo>
                    <a:pt x="172" y="15"/>
                  </a:lnTo>
                  <a:lnTo>
                    <a:pt x="172" y="14"/>
                  </a:lnTo>
                  <a:lnTo>
                    <a:pt x="171" y="14"/>
                  </a:lnTo>
                  <a:lnTo>
                    <a:pt x="172" y="12"/>
                  </a:lnTo>
                  <a:lnTo>
                    <a:pt x="174" y="12"/>
                  </a:lnTo>
                  <a:lnTo>
                    <a:pt x="172" y="12"/>
                  </a:lnTo>
                  <a:lnTo>
                    <a:pt x="174" y="11"/>
                  </a:lnTo>
                  <a:lnTo>
                    <a:pt x="176" y="12"/>
                  </a:lnTo>
                  <a:lnTo>
                    <a:pt x="179" y="12"/>
                  </a:lnTo>
                  <a:lnTo>
                    <a:pt x="180" y="11"/>
                  </a:lnTo>
                  <a:lnTo>
                    <a:pt x="182" y="11"/>
                  </a:lnTo>
                  <a:lnTo>
                    <a:pt x="183" y="11"/>
                  </a:lnTo>
                  <a:lnTo>
                    <a:pt x="183" y="12"/>
                  </a:lnTo>
                  <a:lnTo>
                    <a:pt x="185" y="12"/>
                  </a:lnTo>
                  <a:lnTo>
                    <a:pt x="185" y="14"/>
                  </a:lnTo>
                  <a:lnTo>
                    <a:pt x="186" y="14"/>
                  </a:lnTo>
                  <a:lnTo>
                    <a:pt x="186" y="12"/>
                  </a:lnTo>
                  <a:lnTo>
                    <a:pt x="186" y="11"/>
                  </a:lnTo>
                  <a:lnTo>
                    <a:pt x="185" y="11"/>
                  </a:lnTo>
                  <a:lnTo>
                    <a:pt x="188" y="11"/>
                  </a:lnTo>
                  <a:lnTo>
                    <a:pt x="188" y="12"/>
                  </a:lnTo>
                  <a:lnTo>
                    <a:pt x="189" y="11"/>
                  </a:lnTo>
                  <a:lnTo>
                    <a:pt x="188" y="11"/>
                  </a:lnTo>
                  <a:lnTo>
                    <a:pt x="188" y="9"/>
                  </a:lnTo>
                  <a:lnTo>
                    <a:pt x="188" y="8"/>
                  </a:lnTo>
                  <a:lnTo>
                    <a:pt x="189" y="8"/>
                  </a:lnTo>
                  <a:lnTo>
                    <a:pt x="188" y="6"/>
                  </a:lnTo>
                  <a:lnTo>
                    <a:pt x="188" y="5"/>
                  </a:lnTo>
                  <a:lnTo>
                    <a:pt x="189" y="2"/>
                  </a:lnTo>
                  <a:lnTo>
                    <a:pt x="191" y="2"/>
                  </a:lnTo>
                  <a:lnTo>
                    <a:pt x="192" y="2"/>
                  </a:lnTo>
                  <a:lnTo>
                    <a:pt x="192" y="3"/>
                  </a:lnTo>
                  <a:lnTo>
                    <a:pt x="192" y="5"/>
                  </a:lnTo>
                  <a:lnTo>
                    <a:pt x="192" y="6"/>
                  </a:lnTo>
                  <a:lnTo>
                    <a:pt x="194" y="8"/>
                  </a:lnTo>
                  <a:lnTo>
                    <a:pt x="194" y="6"/>
                  </a:lnTo>
                  <a:lnTo>
                    <a:pt x="195" y="5"/>
                  </a:lnTo>
                  <a:lnTo>
                    <a:pt x="197" y="5"/>
                  </a:lnTo>
                  <a:lnTo>
                    <a:pt x="198" y="5"/>
                  </a:lnTo>
                  <a:lnTo>
                    <a:pt x="200" y="3"/>
                  </a:lnTo>
                  <a:lnTo>
                    <a:pt x="201" y="3"/>
                  </a:lnTo>
                  <a:lnTo>
                    <a:pt x="201" y="2"/>
                  </a:lnTo>
                  <a:lnTo>
                    <a:pt x="203" y="3"/>
                  </a:lnTo>
                  <a:lnTo>
                    <a:pt x="201" y="3"/>
                  </a:lnTo>
                  <a:lnTo>
                    <a:pt x="203" y="3"/>
                  </a:lnTo>
                  <a:lnTo>
                    <a:pt x="204" y="3"/>
                  </a:lnTo>
                  <a:lnTo>
                    <a:pt x="206" y="3"/>
                  </a:lnTo>
                  <a:lnTo>
                    <a:pt x="204" y="5"/>
                  </a:lnTo>
                  <a:lnTo>
                    <a:pt x="204" y="6"/>
                  </a:lnTo>
                  <a:lnTo>
                    <a:pt x="206" y="8"/>
                  </a:lnTo>
                  <a:lnTo>
                    <a:pt x="204" y="9"/>
                  </a:lnTo>
                  <a:lnTo>
                    <a:pt x="206" y="8"/>
                  </a:lnTo>
                  <a:lnTo>
                    <a:pt x="207" y="8"/>
                  </a:lnTo>
                  <a:lnTo>
                    <a:pt x="207" y="6"/>
                  </a:lnTo>
                  <a:lnTo>
                    <a:pt x="209" y="6"/>
                  </a:lnTo>
                  <a:lnTo>
                    <a:pt x="209" y="5"/>
                  </a:lnTo>
                  <a:lnTo>
                    <a:pt x="210" y="5"/>
                  </a:lnTo>
                  <a:lnTo>
                    <a:pt x="212" y="6"/>
                  </a:lnTo>
                  <a:lnTo>
                    <a:pt x="213" y="6"/>
                  </a:lnTo>
                  <a:lnTo>
                    <a:pt x="215" y="5"/>
                  </a:lnTo>
                  <a:lnTo>
                    <a:pt x="218" y="2"/>
                  </a:lnTo>
                  <a:lnTo>
                    <a:pt x="218" y="0"/>
                  </a:lnTo>
                  <a:lnTo>
                    <a:pt x="219" y="2"/>
                  </a:lnTo>
                  <a:lnTo>
                    <a:pt x="222" y="3"/>
                  </a:lnTo>
                  <a:lnTo>
                    <a:pt x="225" y="5"/>
                  </a:lnTo>
                  <a:lnTo>
                    <a:pt x="227" y="5"/>
                  </a:lnTo>
                  <a:lnTo>
                    <a:pt x="228" y="6"/>
                  </a:lnTo>
                  <a:lnTo>
                    <a:pt x="230" y="9"/>
                  </a:lnTo>
                  <a:lnTo>
                    <a:pt x="232" y="12"/>
                  </a:lnTo>
                  <a:lnTo>
                    <a:pt x="233" y="14"/>
                  </a:lnTo>
                  <a:lnTo>
                    <a:pt x="235" y="15"/>
                  </a:lnTo>
                  <a:lnTo>
                    <a:pt x="235" y="18"/>
                  </a:lnTo>
                  <a:lnTo>
                    <a:pt x="236" y="18"/>
                  </a:lnTo>
                  <a:lnTo>
                    <a:pt x="236" y="20"/>
                  </a:lnTo>
                  <a:lnTo>
                    <a:pt x="236" y="21"/>
                  </a:lnTo>
                  <a:lnTo>
                    <a:pt x="238" y="21"/>
                  </a:lnTo>
                  <a:lnTo>
                    <a:pt x="239" y="20"/>
                  </a:lnTo>
                  <a:lnTo>
                    <a:pt x="241" y="20"/>
                  </a:lnTo>
                  <a:lnTo>
                    <a:pt x="241" y="18"/>
                  </a:lnTo>
                  <a:lnTo>
                    <a:pt x="242" y="18"/>
                  </a:lnTo>
                  <a:lnTo>
                    <a:pt x="242" y="20"/>
                  </a:lnTo>
                  <a:lnTo>
                    <a:pt x="242" y="21"/>
                  </a:lnTo>
                  <a:lnTo>
                    <a:pt x="244" y="21"/>
                  </a:lnTo>
                  <a:lnTo>
                    <a:pt x="245" y="23"/>
                  </a:lnTo>
                  <a:lnTo>
                    <a:pt x="247" y="23"/>
                  </a:lnTo>
                  <a:lnTo>
                    <a:pt x="248" y="23"/>
                  </a:lnTo>
                  <a:lnTo>
                    <a:pt x="250" y="23"/>
                  </a:lnTo>
                  <a:lnTo>
                    <a:pt x="253" y="23"/>
                  </a:lnTo>
                  <a:lnTo>
                    <a:pt x="254" y="23"/>
                  </a:lnTo>
                  <a:lnTo>
                    <a:pt x="254" y="21"/>
                  </a:lnTo>
                  <a:lnTo>
                    <a:pt x="256" y="21"/>
                  </a:lnTo>
                  <a:lnTo>
                    <a:pt x="256" y="20"/>
                  </a:lnTo>
                  <a:lnTo>
                    <a:pt x="257" y="20"/>
                  </a:lnTo>
                  <a:lnTo>
                    <a:pt x="259" y="20"/>
                  </a:lnTo>
                  <a:lnTo>
                    <a:pt x="260" y="21"/>
                  </a:lnTo>
                  <a:lnTo>
                    <a:pt x="260" y="23"/>
                  </a:lnTo>
                  <a:lnTo>
                    <a:pt x="262" y="23"/>
                  </a:lnTo>
                  <a:lnTo>
                    <a:pt x="263" y="23"/>
                  </a:lnTo>
                  <a:lnTo>
                    <a:pt x="265" y="21"/>
                  </a:lnTo>
                  <a:lnTo>
                    <a:pt x="265" y="23"/>
                  </a:lnTo>
                  <a:lnTo>
                    <a:pt x="265" y="24"/>
                  </a:lnTo>
                  <a:lnTo>
                    <a:pt x="265" y="26"/>
                  </a:lnTo>
                  <a:lnTo>
                    <a:pt x="263" y="27"/>
                  </a:lnTo>
                  <a:lnTo>
                    <a:pt x="265" y="29"/>
                  </a:lnTo>
                  <a:lnTo>
                    <a:pt x="266" y="30"/>
                  </a:lnTo>
                  <a:lnTo>
                    <a:pt x="268" y="32"/>
                  </a:lnTo>
                  <a:lnTo>
                    <a:pt x="268" y="33"/>
                  </a:lnTo>
                  <a:lnTo>
                    <a:pt x="269" y="33"/>
                  </a:lnTo>
                  <a:lnTo>
                    <a:pt x="271" y="33"/>
                  </a:lnTo>
                  <a:lnTo>
                    <a:pt x="272" y="33"/>
                  </a:lnTo>
                  <a:lnTo>
                    <a:pt x="275" y="33"/>
                  </a:lnTo>
                  <a:lnTo>
                    <a:pt x="277" y="33"/>
                  </a:lnTo>
                  <a:lnTo>
                    <a:pt x="277" y="35"/>
                  </a:lnTo>
                  <a:lnTo>
                    <a:pt x="275" y="36"/>
                  </a:lnTo>
                  <a:lnTo>
                    <a:pt x="275" y="38"/>
                  </a:lnTo>
                  <a:lnTo>
                    <a:pt x="277" y="39"/>
                  </a:lnTo>
                  <a:lnTo>
                    <a:pt x="280" y="39"/>
                  </a:lnTo>
                  <a:lnTo>
                    <a:pt x="281" y="39"/>
                  </a:lnTo>
                  <a:lnTo>
                    <a:pt x="283" y="38"/>
                  </a:lnTo>
                  <a:lnTo>
                    <a:pt x="284" y="38"/>
                  </a:lnTo>
                  <a:lnTo>
                    <a:pt x="286" y="38"/>
                  </a:lnTo>
                  <a:lnTo>
                    <a:pt x="286" y="36"/>
                  </a:lnTo>
                  <a:lnTo>
                    <a:pt x="286" y="35"/>
                  </a:lnTo>
                  <a:lnTo>
                    <a:pt x="289" y="35"/>
                  </a:lnTo>
                  <a:lnTo>
                    <a:pt x="291" y="35"/>
                  </a:lnTo>
                  <a:lnTo>
                    <a:pt x="291" y="33"/>
                  </a:lnTo>
                  <a:lnTo>
                    <a:pt x="292" y="33"/>
                  </a:lnTo>
                  <a:lnTo>
                    <a:pt x="292" y="30"/>
                  </a:lnTo>
                  <a:lnTo>
                    <a:pt x="294" y="30"/>
                  </a:lnTo>
                  <a:lnTo>
                    <a:pt x="295" y="30"/>
                  </a:lnTo>
                  <a:lnTo>
                    <a:pt x="294" y="33"/>
                  </a:lnTo>
                  <a:lnTo>
                    <a:pt x="292" y="35"/>
                  </a:lnTo>
                  <a:lnTo>
                    <a:pt x="292" y="36"/>
                  </a:lnTo>
                  <a:lnTo>
                    <a:pt x="294" y="36"/>
                  </a:lnTo>
                  <a:lnTo>
                    <a:pt x="294" y="38"/>
                  </a:lnTo>
                  <a:lnTo>
                    <a:pt x="295" y="38"/>
                  </a:lnTo>
                  <a:lnTo>
                    <a:pt x="295" y="39"/>
                  </a:lnTo>
                  <a:lnTo>
                    <a:pt x="295" y="41"/>
                  </a:lnTo>
                  <a:lnTo>
                    <a:pt x="297" y="41"/>
                  </a:lnTo>
                  <a:lnTo>
                    <a:pt x="297" y="42"/>
                  </a:lnTo>
                  <a:lnTo>
                    <a:pt x="297" y="44"/>
                  </a:lnTo>
                  <a:lnTo>
                    <a:pt x="297" y="45"/>
                  </a:lnTo>
                  <a:lnTo>
                    <a:pt x="297" y="47"/>
                  </a:lnTo>
                  <a:lnTo>
                    <a:pt x="297" y="48"/>
                  </a:lnTo>
                  <a:lnTo>
                    <a:pt x="297" y="50"/>
                  </a:lnTo>
                  <a:lnTo>
                    <a:pt x="297" y="52"/>
                  </a:lnTo>
                  <a:lnTo>
                    <a:pt x="297" y="53"/>
                  </a:lnTo>
                  <a:lnTo>
                    <a:pt x="298" y="53"/>
                  </a:lnTo>
                  <a:lnTo>
                    <a:pt x="301" y="55"/>
                  </a:lnTo>
                  <a:lnTo>
                    <a:pt x="306" y="55"/>
                  </a:lnTo>
                  <a:lnTo>
                    <a:pt x="304" y="56"/>
                  </a:lnTo>
                  <a:lnTo>
                    <a:pt x="304" y="58"/>
                  </a:lnTo>
                  <a:lnTo>
                    <a:pt x="306" y="59"/>
                  </a:lnTo>
                  <a:lnTo>
                    <a:pt x="307" y="59"/>
                  </a:lnTo>
                  <a:lnTo>
                    <a:pt x="307" y="61"/>
                  </a:lnTo>
                  <a:lnTo>
                    <a:pt x="307" y="62"/>
                  </a:lnTo>
                  <a:lnTo>
                    <a:pt x="304" y="64"/>
                  </a:lnTo>
                  <a:lnTo>
                    <a:pt x="304" y="62"/>
                  </a:lnTo>
                  <a:lnTo>
                    <a:pt x="306" y="62"/>
                  </a:lnTo>
                  <a:lnTo>
                    <a:pt x="304" y="62"/>
                  </a:lnTo>
                  <a:lnTo>
                    <a:pt x="304" y="61"/>
                  </a:lnTo>
                  <a:lnTo>
                    <a:pt x="301" y="61"/>
                  </a:lnTo>
                  <a:lnTo>
                    <a:pt x="303" y="62"/>
                  </a:lnTo>
                  <a:lnTo>
                    <a:pt x="301" y="62"/>
                  </a:lnTo>
                  <a:lnTo>
                    <a:pt x="300" y="64"/>
                  </a:lnTo>
                  <a:lnTo>
                    <a:pt x="300" y="65"/>
                  </a:lnTo>
                  <a:lnTo>
                    <a:pt x="301" y="65"/>
                  </a:lnTo>
                  <a:lnTo>
                    <a:pt x="300" y="65"/>
                  </a:lnTo>
                  <a:lnTo>
                    <a:pt x="300" y="67"/>
                  </a:lnTo>
                  <a:lnTo>
                    <a:pt x="298" y="67"/>
                  </a:lnTo>
                  <a:lnTo>
                    <a:pt x="298" y="68"/>
                  </a:lnTo>
                  <a:lnTo>
                    <a:pt x="298" y="70"/>
                  </a:lnTo>
                  <a:lnTo>
                    <a:pt x="300" y="70"/>
                  </a:lnTo>
                  <a:lnTo>
                    <a:pt x="298" y="71"/>
                  </a:lnTo>
                  <a:lnTo>
                    <a:pt x="300" y="71"/>
                  </a:lnTo>
                  <a:lnTo>
                    <a:pt x="300" y="73"/>
                  </a:lnTo>
                  <a:lnTo>
                    <a:pt x="298" y="74"/>
                  </a:lnTo>
                  <a:lnTo>
                    <a:pt x="298" y="76"/>
                  </a:lnTo>
                  <a:lnTo>
                    <a:pt x="298" y="77"/>
                  </a:lnTo>
                  <a:lnTo>
                    <a:pt x="298" y="79"/>
                  </a:lnTo>
                  <a:lnTo>
                    <a:pt x="297" y="80"/>
                  </a:lnTo>
                  <a:lnTo>
                    <a:pt x="298" y="80"/>
                  </a:lnTo>
                  <a:lnTo>
                    <a:pt x="300" y="80"/>
                  </a:lnTo>
                  <a:lnTo>
                    <a:pt x="301" y="80"/>
                  </a:lnTo>
                  <a:lnTo>
                    <a:pt x="303" y="80"/>
                  </a:lnTo>
                  <a:lnTo>
                    <a:pt x="304" y="83"/>
                  </a:lnTo>
                  <a:lnTo>
                    <a:pt x="306" y="85"/>
                  </a:lnTo>
                  <a:lnTo>
                    <a:pt x="306" y="86"/>
                  </a:lnTo>
                  <a:lnTo>
                    <a:pt x="304" y="86"/>
                  </a:lnTo>
                  <a:lnTo>
                    <a:pt x="304" y="88"/>
                  </a:lnTo>
                  <a:lnTo>
                    <a:pt x="304" y="89"/>
                  </a:lnTo>
                  <a:lnTo>
                    <a:pt x="303" y="89"/>
                  </a:lnTo>
                  <a:lnTo>
                    <a:pt x="301" y="91"/>
                  </a:lnTo>
                  <a:lnTo>
                    <a:pt x="300" y="91"/>
                  </a:lnTo>
                  <a:lnTo>
                    <a:pt x="300" y="92"/>
                  </a:lnTo>
                  <a:lnTo>
                    <a:pt x="298" y="94"/>
                  </a:lnTo>
                  <a:lnTo>
                    <a:pt x="295" y="94"/>
                  </a:lnTo>
                  <a:lnTo>
                    <a:pt x="295" y="95"/>
                  </a:lnTo>
                  <a:lnTo>
                    <a:pt x="294" y="95"/>
                  </a:lnTo>
                  <a:lnTo>
                    <a:pt x="292" y="95"/>
                  </a:lnTo>
                  <a:lnTo>
                    <a:pt x="291" y="97"/>
                  </a:lnTo>
                  <a:lnTo>
                    <a:pt x="288" y="97"/>
                  </a:lnTo>
                  <a:lnTo>
                    <a:pt x="286" y="98"/>
                  </a:lnTo>
                  <a:lnTo>
                    <a:pt x="286" y="100"/>
                  </a:lnTo>
                  <a:lnTo>
                    <a:pt x="288" y="100"/>
                  </a:lnTo>
                  <a:lnTo>
                    <a:pt x="289" y="101"/>
                  </a:lnTo>
                  <a:lnTo>
                    <a:pt x="288" y="103"/>
                  </a:lnTo>
                  <a:lnTo>
                    <a:pt x="289" y="103"/>
                  </a:lnTo>
                  <a:lnTo>
                    <a:pt x="288" y="105"/>
                  </a:lnTo>
                  <a:lnTo>
                    <a:pt x="288" y="106"/>
                  </a:lnTo>
                  <a:lnTo>
                    <a:pt x="289" y="106"/>
                  </a:lnTo>
                  <a:lnTo>
                    <a:pt x="289" y="108"/>
                  </a:lnTo>
                  <a:lnTo>
                    <a:pt x="289" y="109"/>
                  </a:lnTo>
                  <a:lnTo>
                    <a:pt x="291" y="109"/>
                  </a:lnTo>
                  <a:lnTo>
                    <a:pt x="292" y="109"/>
                  </a:lnTo>
                  <a:lnTo>
                    <a:pt x="294" y="109"/>
                  </a:lnTo>
                  <a:lnTo>
                    <a:pt x="295" y="109"/>
                  </a:lnTo>
                  <a:lnTo>
                    <a:pt x="295" y="111"/>
                  </a:lnTo>
                  <a:lnTo>
                    <a:pt x="297" y="112"/>
                  </a:lnTo>
                  <a:lnTo>
                    <a:pt x="298" y="114"/>
                  </a:lnTo>
                  <a:lnTo>
                    <a:pt x="300" y="114"/>
                  </a:lnTo>
                  <a:lnTo>
                    <a:pt x="300" y="115"/>
                  </a:lnTo>
                  <a:lnTo>
                    <a:pt x="300" y="117"/>
                  </a:lnTo>
                  <a:lnTo>
                    <a:pt x="301" y="118"/>
                  </a:lnTo>
                  <a:lnTo>
                    <a:pt x="303" y="120"/>
                  </a:lnTo>
                  <a:lnTo>
                    <a:pt x="301" y="121"/>
                  </a:lnTo>
                  <a:lnTo>
                    <a:pt x="303" y="123"/>
                  </a:lnTo>
                  <a:lnTo>
                    <a:pt x="300" y="126"/>
                  </a:lnTo>
                  <a:lnTo>
                    <a:pt x="301" y="126"/>
                  </a:lnTo>
                  <a:lnTo>
                    <a:pt x="300" y="127"/>
                  </a:lnTo>
                  <a:lnTo>
                    <a:pt x="301" y="127"/>
                  </a:lnTo>
                  <a:lnTo>
                    <a:pt x="303" y="127"/>
                  </a:lnTo>
                  <a:lnTo>
                    <a:pt x="304" y="127"/>
                  </a:lnTo>
                  <a:lnTo>
                    <a:pt x="304" y="129"/>
                  </a:lnTo>
                  <a:lnTo>
                    <a:pt x="307" y="129"/>
                  </a:lnTo>
                  <a:lnTo>
                    <a:pt x="309" y="130"/>
                  </a:lnTo>
                  <a:lnTo>
                    <a:pt x="309" y="132"/>
                  </a:lnTo>
                  <a:lnTo>
                    <a:pt x="310" y="132"/>
                  </a:lnTo>
                  <a:lnTo>
                    <a:pt x="312" y="132"/>
                  </a:lnTo>
                  <a:lnTo>
                    <a:pt x="313" y="133"/>
                  </a:lnTo>
                  <a:lnTo>
                    <a:pt x="315" y="132"/>
                  </a:lnTo>
                  <a:lnTo>
                    <a:pt x="316" y="132"/>
                  </a:lnTo>
                  <a:lnTo>
                    <a:pt x="318" y="132"/>
                  </a:lnTo>
                  <a:lnTo>
                    <a:pt x="319" y="132"/>
                  </a:lnTo>
                  <a:lnTo>
                    <a:pt x="321" y="132"/>
                  </a:lnTo>
                  <a:lnTo>
                    <a:pt x="321" y="135"/>
                  </a:lnTo>
                  <a:lnTo>
                    <a:pt x="322" y="135"/>
                  </a:lnTo>
                  <a:lnTo>
                    <a:pt x="324" y="135"/>
                  </a:lnTo>
                  <a:lnTo>
                    <a:pt x="325" y="135"/>
                  </a:lnTo>
                  <a:lnTo>
                    <a:pt x="325" y="138"/>
                  </a:lnTo>
                  <a:lnTo>
                    <a:pt x="324" y="138"/>
                  </a:lnTo>
                  <a:lnTo>
                    <a:pt x="324" y="141"/>
                  </a:lnTo>
                  <a:lnTo>
                    <a:pt x="325" y="141"/>
                  </a:lnTo>
                  <a:lnTo>
                    <a:pt x="327" y="139"/>
                  </a:lnTo>
                  <a:lnTo>
                    <a:pt x="328" y="139"/>
                  </a:lnTo>
                  <a:lnTo>
                    <a:pt x="331" y="138"/>
                  </a:lnTo>
                  <a:lnTo>
                    <a:pt x="334" y="136"/>
                  </a:lnTo>
                  <a:lnTo>
                    <a:pt x="336" y="138"/>
                  </a:lnTo>
                  <a:lnTo>
                    <a:pt x="336" y="139"/>
                  </a:lnTo>
                  <a:lnTo>
                    <a:pt x="334" y="139"/>
                  </a:lnTo>
                  <a:lnTo>
                    <a:pt x="333" y="139"/>
                  </a:lnTo>
                  <a:lnTo>
                    <a:pt x="333" y="141"/>
                  </a:lnTo>
                  <a:lnTo>
                    <a:pt x="334" y="142"/>
                  </a:lnTo>
                  <a:lnTo>
                    <a:pt x="336" y="144"/>
                  </a:lnTo>
                  <a:lnTo>
                    <a:pt x="334" y="145"/>
                  </a:lnTo>
                  <a:lnTo>
                    <a:pt x="333" y="145"/>
                  </a:lnTo>
                  <a:lnTo>
                    <a:pt x="331" y="145"/>
                  </a:lnTo>
                  <a:lnTo>
                    <a:pt x="333" y="147"/>
                  </a:lnTo>
                  <a:lnTo>
                    <a:pt x="331" y="147"/>
                  </a:lnTo>
                  <a:lnTo>
                    <a:pt x="333" y="147"/>
                  </a:lnTo>
                  <a:lnTo>
                    <a:pt x="334" y="147"/>
                  </a:lnTo>
                  <a:lnTo>
                    <a:pt x="334" y="148"/>
                  </a:lnTo>
                  <a:lnTo>
                    <a:pt x="336" y="148"/>
                  </a:lnTo>
                  <a:lnTo>
                    <a:pt x="336" y="150"/>
                  </a:lnTo>
                  <a:lnTo>
                    <a:pt x="334" y="150"/>
                  </a:lnTo>
                  <a:lnTo>
                    <a:pt x="334" y="151"/>
                  </a:lnTo>
                  <a:lnTo>
                    <a:pt x="336" y="151"/>
                  </a:lnTo>
                  <a:lnTo>
                    <a:pt x="334" y="153"/>
                  </a:lnTo>
                  <a:lnTo>
                    <a:pt x="334" y="154"/>
                  </a:lnTo>
                  <a:lnTo>
                    <a:pt x="333" y="154"/>
                  </a:lnTo>
                  <a:lnTo>
                    <a:pt x="334" y="154"/>
                  </a:lnTo>
                  <a:lnTo>
                    <a:pt x="333" y="156"/>
                  </a:lnTo>
                  <a:lnTo>
                    <a:pt x="333" y="158"/>
                  </a:lnTo>
                  <a:lnTo>
                    <a:pt x="330" y="161"/>
                  </a:lnTo>
                  <a:lnTo>
                    <a:pt x="328" y="161"/>
                  </a:lnTo>
                  <a:lnTo>
                    <a:pt x="328" y="162"/>
                  </a:lnTo>
                  <a:lnTo>
                    <a:pt x="327" y="162"/>
                  </a:lnTo>
                  <a:lnTo>
                    <a:pt x="328" y="164"/>
                  </a:lnTo>
                  <a:lnTo>
                    <a:pt x="328" y="162"/>
                  </a:lnTo>
                  <a:lnTo>
                    <a:pt x="330" y="162"/>
                  </a:lnTo>
                  <a:lnTo>
                    <a:pt x="331" y="162"/>
                  </a:lnTo>
                  <a:lnTo>
                    <a:pt x="333" y="164"/>
                  </a:lnTo>
                  <a:lnTo>
                    <a:pt x="333" y="165"/>
                  </a:lnTo>
                  <a:lnTo>
                    <a:pt x="331" y="167"/>
                  </a:lnTo>
                  <a:lnTo>
                    <a:pt x="330" y="167"/>
                  </a:lnTo>
                  <a:lnTo>
                    <a:pt x="328" y="168"/>
                  </a:lnTo>
                  <a:lnTo>
                    <a:pt x="328" y="170"/>
                  </a:lnTo>
                  <a:lnTo>
                    <a:pt x="328" y="171"/>
                  </a:lnTo>
                  <a:lnTo>
                    <a:pt x="328" y="173"/>
                  </a:lnTo>
                  <a:lnTo>
                    <a:pt x="328" y="174"/>
                  </a:lnTo>
                  <a:lnTo>
                    <a:pt x="330" y="176"/>
                  </a:lnTo>
                  <a:lnTo>
                    <a:pt x="325" y="180"/>
                  </a:lnTo>
                  <a:lnTo>
                    <a:pt x="325" y="182"/>
                  </a:lnTo>
                  <a:lnTo>
                    <a:pt x="324" y="180"/>
                  </a:lnTo>
                  <a:lnTo>
                    <a:pt x="322" y="182"/>
                  </a:lnTo>
                  <a:lnTo>
                    <a:pt x="324" y="182"/>
                  </a:lnTo>
                  <a:lnTo>
                    <a:pt x="322" y="183"/>
                  </a:lnTo>
                  <a:lnTo>
                    <a:pt x="321" y="182"/>
                  </a:lnTo>
                  <a:lnTo>
                    <a:pt x="319" y="180"/>
                  </a:lnTo>
                  <a:lnTo>
                    <a:pt x="318" y="180"/>
                  </a:lnTo>
                  <a:lnTo>
                    <a:pt x="318" y="182"/>
                  </a:lnTo>
                  <a:lnTo>
                    <a:pt x="316" y="180"/>
                  </a:lnTo>
                  <a:lnTo>
                    <a:pt x="315" y="182"/>
                  </a:lnTo>
                  <a:lnTo>
                    <a:pt x="313" y="182"/>
                  </a:lnTo>
                  <a:lnTo>
                    <a:pt x="313" y="183"/>
                  </a:lnTo>
                  <a:lnTo>
                    <a:pt x="315" y="185"/>
                  </a:lnTo>
                  <a:lnTo>
                    <a:pt x="316" y="185"/>
                  </a:lnTo>
                  <a:lnTo>
                    <a:pt x="316" y="186"/>
                  </a:lnTo>
                  <a:lnTo>
                    <a:pt x="315" y="188"/>
                  </a:lnTo>
                  <a:lnTo>
                    <a:pt x="315" y="189"/>
                  </a:lnTo>
                  <a:lnTo>
                    <a:pt x="313" y="191"/>
                  </a:lnTo>
                  <a:lnTo>
                    <a:pt x="312" y="191"/>
                  </a:lnTo>
                  <a:lnTo>
                    <a:pt x="312" y="192"/>
                  </a:lnTo>
                  <a:lnTo>
                    <a:pt x="312" y="191"/>
                  </a:lnTo>
                  <a:lnTo>
                    <a:pt x="310" y="192"/>
                  </a:lnTo>
                  <a:lnTo>
                    <a:pt x="310" y="194"/>
                  </a:lnTo>
                  <a:lnTo>
                    <a:pt x="310" y="195"/>
                  </a:lnTo>
                  <a:lnTo>
                    <a:pt x="309" y="197"/>
                  </a:lnTo>
                  <a:lnTo>
                    <a:pt x="309" y="198"/>
                  </a:lnTo>
                  <a:lnTo>
                    <a:pt x="307" y="197"/>
                  </a:lnTo>
                  <a:lnTo>
                    <a:pt x="307" y="195"/>
                  </a:lnTo>
                  <a:lnTo>
                    <a:pt x="306" y="195"/>
                  </a:lnTo>
                  <a:lnTo>
                    <a:pt x="306" y="194"/>
                  </a:lnTo>
                  <a:lnTo>
                    <a:pt x="306" y="192"/>
                  </a:lnTo>
                  <a:lnTo>
                    <a:pt x="304" y="192"/>
                  </a:lnTo>
                  <a:lnTo>
                    <a:pt x="304" y="194"/>
                  </a:lnTo>
                  <a:lnTo>
                    <a:pt x="303" y="195"/>
                  </a:lnTo>
                  <a:lnTo>
                    <a:pt x="303" y="198"/>
                  </a:lnTo>
                  <a:lnTo>
                    <a:pt x="301" y="200"/>
                  </a:lnTo>
                  <a:lnTo>
                    <a:pt x="300" y="201"/>
                  </a:lnTo>
                  <a:lnTo>
                    <a:pt x="298" y="201"/>
                  </a:lnTo>
                  <a:lnTo>
                    <a:pt x="298" y="203"/>
                  </a:lnTo>
                  <a:lnTo>
                    <a:pt x="300" y="204"/>
                  </a:lnTo>
                  <a:lnTo>
                    <a:pt x="298" y="204"/>
                  </a:lnTo>
                  <a:lnTo>
                    <a:pt x="298" y="206"/>
                  </a:lnTo>
                  <a:lnTo>
                    <a:pt x="300" y="207"/>
                  </a:lnTo>
                  <a:lnTo>
                    <a:pt x="303" y="209"/>
                  </a:lnTo>
                  <a:lnTo>
                    <a:pt x="301" y="211"/>
                  </a:lnTo>
                  <a:lnTo>
                    <a:pt x="301" y="212"/>
                  </a:lnTo>
                  <a:lnTo>
                    <a:pt x="303" y="212"/>
                  </a:lnTo>
                  <a:lnTo>
                    <a:pt x="301" y="214"/>
                  </a:lnTo>
                  <a:lnTo>
                    <a:pt x="300" y="214"/>
                  </a:lnTo>
                  <a:lnTo>
                    <a:pt x="301" y="215"/>
                  </a:lnTo>
                  <a:lnTo>
                    <a:pt x="301" y="217"/>
                  </a:lnTo>
                  <a:lnTo>
                    <a:pt x="300" y="218"/>
                  </a:lnTo>
                  <a:lnTo>
                    <a:pt x="300" y="220"/>
                  </a:lnTo>
                  <a:lnTo>
                    <a:pt x="303" y="218"/>
                  </a:lnTo>
                  <a:lnTo>
                    <a:pt x="303" y="220"/>
                  </a:lnTo>
                  <a:lnTo>
                    <a:pt x="303" y="221"/>
                  </a:lnTo>
                  <a:lnTo>
                    <a:pt x="304" y="223"/>
                  </a:lnTo>
                  <a:lnTo>
                    <a:pt x="306" y="224"/>
                  </a:lnTo>
                  <a:lnTo>
                    <a:pt x="306" y="226"/>
                  </a:lnTo>
                  <a:lnTo>
                    <a:pt x="307" y="226"/>
                  </a:lnTo>
                  <a:lnTo>
                    <a:pt x="307" y="227"/>
                  </a:lnTo>
                  <a:lnTo>
                    <a:pt x="309" y="227"/>
                  </a:lnTo>
                  <a:lnTo>
                    <a:pt x="310" y="227"/>
                  </a:lnTo>
                  <a:lnTo>
                    <a:pt x="312" y="229"/>
                  </a:lnTo>
                  <a:lnTo>
                    <a:pt x="313" y="229"/>
                  </a:lnTo>
                  <a:lnTo>
                    <a:pt x="312" y="232"/>
                  </a:lnTo>
                  <a:lnTo>
                    <a:pt x="312" y="233"/>
                  </a:lnTo>
                  <a:lnTo>
                    <a:pt x="313" y="235"/>
                  </a:lnTo>
                  <a:lnTo>
                    <a:pt x="315" y="235"/>
                  </a:lnTo>
                  <a:lnTo>
                    <a:pt x="315" y="236"/>
                  </a:lnTo>
                  <a:lnTo>
                    <a:pt x="315" y="238"/>
                  </a:lnTo>
                  <a:lnTo>
                    <a:pt x="316" y="239"/>
                  </a:lnTo>
                  <a:lnTo>
                    <a:pt x="316" y="241"/>
                  </a:lnTo>
                  <a:lnTo>
                    <a:pt x="318" y="241"/>
                  </a:lnTo>
                  <a:lnTo>
                    <a:pt x="321" y="241"/>
                  </a:lnTo>
                  <a:lnTo>
                    <a:pt x="321" y="242"/>
                  </a:lnTo>
                  <a:lnTo>
                    <a:pt x="322" y="241"/>
                  </a:lnTo>
                  <a:lnTo>
                    <a:pt x="321" y="242"/>
                  </a:lnTo>
                  <a:lnTo>
                    <a:pt x="321" y="245"/>
                  </a:lnTo>
                  <a:lnTo>
                    <a:pt x="321" y="247"/>
                  </a:lnTo>
                  <a:lnTo>
                    <a:pt x="321" y="248"/>
                  </a:lnTo>
                  <a:lnTo>
                    <a:pt x="321" y="250"/>
                  </a:lnTo>
                  <a:lnTo>
                    <a:pt x="318" y="250"/>
                  </a:lnTo>
                  <a:lnTo>
                    <a:pt x="315" y="250"/>
                  </a:lnTo>
                  <a:lnTo>
                    <a:pt x="313" y="248"/>
                  </a:lnTo>
                  <a:lnTo>
                    <a:pt x="310" y="248"/>
                  </a:lnTo>
                  <a:lnTo>
                    <a:pt x="307" y="250"/>
                  </a:lnTo>
                  <a:lnTo>
                    <a:pt x="306" y="251"/>
                  </a:lnTo>
                  <a:lnTo>
                    <a:pt x="304" y="253"/>
                  </a:lnTo>
                  <a:lnTo>
                    <a:pt x="304" y="256"/>
                  </a:lnTo>
                  <a:lnTo>
                    <a:pt x="303" y="256"/>
                  </a:lnTo>
                  <a:lnTo>
                    <a:pt x="303" y="257"/>
                  </a:lnTo>
                  <a:lnTo>
                    <a:pt x="301" y="257"/>
                  </a:lnTo>
                  <a:lnTo>
                    <a:pt x="301" y="259"/>
                  </a:lnTo>
                  <a:lnTo>
                    <a:pt x="301" y="260"/>
                  </a:lnTo>
                  <a:lnTo>
                    <a:pt x="300" y="262"/>
                  </a:lnTo>
                  <a:lnTo>
                    <a:pt x="298" y="264"/>
                  </a:lnTo>
                  <a:lnTo>
                    <a:pt x="297" y="264"/>
                  </a:lnTo>
                  <a:lnTo>
                    <a:pt x="294" y="262"/>
                  </a:lnTo>
                  <a:lnTo>
                    <a:pt x="295" y="260"/>
                  </a:lnTo>
                  <a:lnTo>
                    <a:pt x="295" y="259"/>
                  </a:lnTo>
                  <a:lnTo>
                    <a:pt x="294" y="259"/>
                  </a:lnTo>
                  <a:lnTo>
                    <a:pt x="292" y="259"/>
                  </a:lnTo>
                  <a:lnTo>
                    <a:pt x="291" y="259"/>
                  </a:lnTo>
                  <a:lnTo>
                    <a:pt x="289" y="259"/>
                  </a:lnTo>
                  <a:lnTo>
                    <a:pt x="283" y="257"/>
                  </a:lnTo>
                  <a:lnTo>
                    <a:pt x="281" y="256"/>
                  </a:lnTo>
                  <a:lnTo>
                    <a:pt x="280" y="256"/>
                  </a:lnTo>
                  <a:lnTo>
                    <a:pt x="278" y="256"/>
                  </a:lnTo>
                  <a:lnTo>
                    <a:pt x="278" y="257"/>
                  </a:lnTo>
                  <a:lnTo>
                    <a:pt x="277" y="257"/>
                  </a:lnTo>
                  <a:lnTo>
                    <a:pt x="275" y="257"/>
                  </a:lnTo>
                  <a:lnTo>
                    <a:pt x="274" y="257"/>
                  </a:lnTo>
                  <a:lnTo>
                    <a:pt x="272" y="257"/>
                  </a:lnTo>
                  <a:lnTo>
                    <a:pt x="271" y="257"/>
                  </a:lnTo>
                  <a:lnTo>
                    <a:pt x="269" y="259"/>
                  </a:lnTo>
                  <a:lnTo>
                    <a:pt x="268" y="259"/>
                  </a:lnTo>
                  <a:lnTo>
                    <a:pt x="268" y="260"/>
                  </a:lnTo>
                  <a:lnTo>
                    <a:pt x="268" y="262"/>
                  </a:lnTo>
                  <a:lnTo>
                    <a:pt x="266" y="262"/>
                  </a:lnTo>
                  <a:lnTo>
                    <a:pt x="266" y="260"/>
                  </a:lnTo>
                  <a:lnTo>
                    <a:pt x="266" y="259"/>
                  </a:lnTo>
                  <a:lnTo>
                    <a:pt x="265" y="257"/>
                  </a:lnTo>
                  <a:lnTo>
                    <a:pt x="265" y="256"/>
                  </a:lnTo>
                  <a:lnTo>
                    <a:pt x="263" y="256"/>
                  </a:lnTo>
                  <a:lnTo>
                    <a:pt x="263" y="254"/>
                  </a:lnTo>
                  <a:lnTo>
                    <a:pt x="262" y="254"/>
                  </a:lnTo>
                  <a:lnTo>
                    <a:pt x="260" y="254"/>
                  </a:lnTo>
                  <a:lnTo>
                    <a:pt x="260" y="256"/>
                  </a:lnTo>
                  <a:lnTo>
                    <a:pt x="259" y="256"/>
                  </a:lnTo>
                  <a:lnTo>
                    <a:pt x="257" y="256"/>
                  </a:lnTo>
                  <a:lnTo>
                    <a:pt x="256" y="256"/>
                  </a:lnTo>
                  <a:lnTo>
                    <a:pt x="254" y="257"/>
                  </a:lnTo>
                  <a:lnTo>
                    <a:pt x="254" y="259"/>
                  </a:lnTo>
                  <a:lnTo>
                    <a:pt x="253" y="259"/>
                  </a:lnTo>
                  <a:lnTo>
                    <a:pt x="251" y="257"/>
                  </a:lnTo>
                  <a:lnTo>
                    <a:pt x="250" y="257"/>
                  </a:lnTo>
                  <a:lnTo>
                    <a:pt x="248" y="256"/>
                  </a:lnTo>
                  <a:lnTo>
                    <a:pt x="247" y="256"/>
                  </a:lnTo>
                  <a:lnTo>
                    <a:pt x="245" y="254"/>
                  </a:lnTo>
                  <a:lnTo>
                    <a:pt x="245" y="253"/>
                  </a:lnTo>
                  <a:lnTo>
                    <a:pt x="245" y="251"/>
                  </a:lnTo>
                  <a:lnTo>
                    <a:pt x="244" y="250"/>
                  </a:lnTo>
                  <a:lnTo>
                    <a:pt x="244" y="248"/>
                  </a:lnTo>
                  <a:lnTo>
                    <a:pt x="242" y="248"/>
                  </a:lnTo>
                  <a:lnTo>
                    <a:pt x="241" y="250"/>
                  </a:lnTo>
                  <a:lnTo>
                    <a:pt x="238" y="250"/>
                  </a:lnTo>
                  <a:lnTo>
                    <a:pt x="236" y="250"/>
                  </a:lnTo>
                  <a:lnTo>
                    <a:pt x="236" y="248"/>
                  </a:lnTo>
                  <a:lnTo>
                    <a:pt x="236" y="247"/>
                  </a:lnTo>
                  <a:lnTo>
                    <a:pt x="238" y="245"/>
                  </a:lnTo>
                  <a:lnTo>
                    <a:pt x="239" y="245"/>
                  </a:lnTo>
                  <a:lnTo>
                    <a:pt x="239" y="244"/>
                  </a:lnTo>
                  <a:lnTo>
                    <a:pt x="238" y="244"/>
                  </a:lnTo>
                  <a:lnTo>
                    <a:pt x="238" y="242"/>
                  </a:lnTo>
                  <a:lnTo>
                    <a:pt x="236" y="242"/>
                  </a:lnTo>
                  <a:lnTo>
                    <a:pt x="235" y="242"/>
                  </a:lnTo>
                  <a:lnTo>
                    <a:pt x="233" y="242"/>
                  </a:lnTo>
                  <a:lnTo>
                    <a:pt x="232" y="244"/>
                  </a:lnTo>
                  <a:lnTo>
                    <a:pt x="230" y="244"/>
                  </a:lnTo>
                  <a:lnTo>
                    <a:pt x="230" y="242"/>
                  </a:lnTo>
                  <a:lnTo>
                    <a:pt x="230" y="244"/>
                  </a:lnTo>
                  <a:lnTo>
                    <a:pt x="228" y="245"/>
                  </a:lnTo>
                  <a:lnTo>
                    <a:pt x="230" y="247"/>
                  </a:lnTo>
                  <a:lnTo>
                    <a:pt x="228" y="248"/>
                  </a:lnTo>
                  <a:lnTo>
                    <a:pt x="230" y="250"/>
                  </a:lnTo>
                  <a:lnTo>
                    <a:pt x="232" y="253"/>
                  </a:lnTo>
                  <a:lnTo>
                    <a:pt x="232" y="254"/>
                  </a:lnTo>
                  <a:lnTo>
                    <a:pt x="230" y="254"/>
                  </a:lnTo>
                  <a:lnTo>
                    <a:pt x="227" y="256"/>
                  </a:lnTo>
                  <a:lnTo>
                    <a:pt x="225" y="257"/>
                  </a:lnTo>
                  <a:lnTo>
                    <a:pt x="224" y="259"/>
                  </a:lnTo>
                  <a:lnTo>
                    <a:pt x="224" y="260"/>
                  </a:lnTo>
                  <a:lnTo>
                    <a:pt x="224" y="262"/>
                  </a:lnTo>
                  <a:lnTo>
                    <a:pt x="221" y="264"/>
                  </a:lnTo>
                  <a:lnTo>
                    <a:pt x="219" y="264"/>
                  </a:lnTo>
                  <a:lnTo>
                    <a:pt x="219" y="262"/>
                  </a:lnTo>
                  <a:lnTo>
                    <a:pt x="218" y="260"/>
                  </a:lnTo>
                  <a:lnTo>
                    <a:pt x="216" y="259"/>
                  </a:lnTo>
                  <a:lnTo>
                    <a:pt x="216" y="257"/>
                  </a:lnTo>
                  <a:lnTo>
                    <a:pt x="216" y="254"/>
                  </a:lnTo>
                  <a:lnTo>
                    <a:pt x="216" y="253"/>
                  </a:lnTo>
                  <a:lnTo>
                    <a:pt x="218" y="251"/>
                  </a:lnTo>
                  <a:lnTo>
                    <a:pt x="218" y="250"/>
                  </a:lnTo>
                  <a:lnTo>
                    <a:pt x="216" y="248"/>
                  </a:lnTo>
                  <a:lnTo>
                    <a:pt x="216" y="245"/>
                  </a:lnTo>
                  <a:lnTo>
                    <a:pt x="215" y="245"/>
                  </a:lnTo>
                  <a:lnTo>
                    <a:pt x="215" y="244"/>
                  </a:lnTo>
                  <a:lnTo>
                    <a:pt x="213" y="242"/>
                  </a:lnTo>
                  <a:lnTo>
                    <a:pt x="213" y="241"/>
                  </a:lnTo>
                  <a:lnTo>
                    <a:pt x="213" y="239"/>
                  </a:lnTo>
                  <a:lnTo>
                    <a:pt x="213" y="238"/>
                  </a:lnTo>
                  <a:lnTo>
                    <a:pt x="213" y="236"/>
                  </a:lnTo>
                  <a:lnTo>
                    <a:pt x="212" y="236"/>
                  </a:lnTo>
                  <a:lnTo>
                    <a:pt x="212" y="235"/>
                  </a:lnTo>
                  <a:lnTo>
                    <a:pt x="212" y="233"/>
                  </a:lnTo>
                  <a:lnTo>
                    <a:pt x="212" y="232"/>
                  </a:lnTo>
                  <a:lnTo>
                    <a:pt x="213" y="229"/>
                  </a:lnTo>
                  <a:lnTo>
                    <a:pt x="213" y="227"/>
                  </a:lnTo>
                  <a:lnTo>
                    <a:pt x="213" y="226"/>
                  </a:lnTo>
                  <a:lnTo>
                    <a:pt x="215" y="224"/>
                  </a:lnTo>
                  <a:lnTo>
                    <a:pt x="212" y="224"/>
                  </a:lnTo>
                  <a:lnTo>
                    <a:pt x="210" y="224"/>
                  </a:lnTo>
                  <a:lnTo>
                    <a:pt x="210" y="223"/>
                  </a:lnTo>
                  <a:lnTo>
                    <a:pt x="209" y="223"/>
                  </a:lnTo>
                  <a:lnTo>
                    <a:pt x="209" y="224"/>
                  </a:lnTo>
                  <a:lnTo>
                    <a:pt x="207" y="224"/>
                  </a:lnTo>
                  <a:lnTo>
                    <a:pt x="206" y="226"/>
                  </a:lnTo>
                  <a:lnTo>
                    <a:pt x="206" y="223"/>
                  </a:lnTo>
                  <a:lnTo>
                    <a:pt x="203" y="221"/>
                  </a:lnTo>
                  <a:lnTo>
                    <a:pt x="203" y="220"/>
                  </a:lnTo>
                  <a:lnTo>
                    <a:pt x="201" y="218"/>
                  </a:lnTo>
                  <a:lnTo>
                    <a:pt x="195" y="214"/>
                  </a:lnTo>
                  <a:lnTo>
                    <a:pt x="194" y="214"/>
                  </a:lnTo>
                  <a:lnTo>
                    <a:pt x="191" y="217"/>
                  </a:lnTo>
                  <a:lnTo>
                    <a:pt x="189" y="217"/>
                  </a:lnTo>
                  <a:lnTo>
                    <a:pt x="188" y="215"/>
                  </a:lnTo>
                  <a:lnTo>
                    <a:pt x="185" y="212"/>
                  </a:lnTo>
                  <a:lnTo>
                    <a:pt x="183" y="211"/>
                  </a:lnTo>
                  <a:lnTo>
                    <a:pt x="183" y="207"/>
                  </a:lnTo>
                  <a:lnTo>
                    <a:pt x="180" y="207"/>
                  </a:lnTo>
                  <a:lnTo>
                    <a:pt x="179" y="206"/>
                  </a:lnTo>
                  <a:lnTo>
                    <a:pt x="179" y="207"/>
                  </a:lnTo>
                  <a:lnTo>
                    <a:pt x="177" y="207"/>
                  </a:lnTo>
                  <a:lnTo>
                    <a:pt x="176" y="209"/>
                  </a:lnTo>
                  <a:lnTo>
                    <a:pt x="174" y="211"/>
                  </a:lnTo>
                  <a:lnTo>
                    <a:pt x="172" y="211"/>
                  </a:lnTo>
                  <a:lnTo>
                    <a:pt x="171" y="211"/>
                  </a:lnTo>
                  <a:lnTo>
                    <a:pt x="169" y="212"/>
                  </a:lnTo>
                  <a:lnTo>
                    <a:pt x="168" y="214"/>
                  </a:lnTo>
                  <a:lnTo>
                    <a:pt x="162" y="211"/>
                  </a:lnTo>
                  <a:lnTo>
                    <a:pt x="162" y="209"/>
                  </a:lnTo>
                  <a:lnTo>
                    <a:pt x="160" y="207"/>
                  </a:lnTo>
                  <a:lnTo>
                    <a:pt x="159" y="207"/>
                  </a:lnTo>
                  <a:lnTo>
                    <a:pt x="159" y="206"/>
                  </a:lnTo>
                  <a:lnTo>
                    <a:pt x="157" y="206"/>
                  </a:lnTo>
                  <a:lnTo>
                    <a:pt x="156" y="207"/>
                  </a:lnTo>
                  <a:lnTo>
                    <a:pt x="153" y="209"/>
                  </a:lnTo>
                  <a:lnTo>
                    <a:pt x="151" y="211"/>
                  </a:lnTo>
                  <a:lnTo>
                    <a:pt x="150" y="212"/>
                  </a:lnTo>
                  <a:lnTo>
                    <a:pt x="151" y="212"/>
                  </a:lnTo>
                  <a:lnTo>
                    <a:pt x="151" y="214"/>
                  </a:lnTo>
                  <a:lnTo>
                    <a:pt x="153" y="214"/>
                  </a:lnTo>
                  <a:lnTo>
                    <a:pt x="153" y="215"/>
                  </a:lnTo>
                  <a:lnTo>
                    <a:pt x="154" y="217"/>
                  </a:lnTo>
                  <a:lnTo>
                    <a:pt x="154" y="218"/>
                  </a:lnTo>
                  <a:lnTo>
                    <a:pt x="154" y="220"/>
                  </a:lnTo>
                  <a:lnTo>
                    <a:pt x="154" y="221"/>
                  </a:lnTo>
                  <a:lnTo>
                    <a:pt x="156" y="223"/>
                  </a:lnTo>
                  <a:lnTo>
                    <a:pt x="156" y="224"/>
                  </a:lnTo>
                  <a:lnTo>
                    <a:pt x="157" y="224"/>
                  </a:lnTo>
                  <a:lnTo>
                    <a:pt x="157" y="226"/>
                  </a:lnTo>
                  <a:lnTo>
                    <a:pt x="157" y="227"/>
                  </a:lnTo>
                  <a:lnTo>
                    <a:pt x="157" y="229"/>
                  </a:lnTo>
                  <a:lnTo>
                    <a:pt x="157" y="230"/>
                  </a:lnTo>
                  <a:lnTo>
                    <a:pt x="156" y="230"/>
                  </a:lnTo>
                  <a:lnTo>
                    <a:pt x="153" y="230"/>
                  </a:lnTo>
                  <a:lnTo>
                    <a:pt x="153" y="233"/>
                  </a:lnTo>
                  <a:lnTo>
                    <a:pt x="151" y="235"/>
                  </a:lnTo>
                  <a:lnTo>
                    <a:pt x="153" y="238"/>
                  </a:lnTo>
                  <a:lnTo>
                    <a:pt x="153" y="239"/>
                  </a:lnTo>
                  <a:lnTo>
                    <a:pt x="148" y="242"/>
                  </a:lnTo>
                  <a:lnTo>
                    <a:pt x="147" y="241"/>
                  </a:lnTo>
                  <a:lnTo>
                    <a:pt x="145" y="241"/>
                  </a:lnTo>
                  <a:lnTo>
                    <a:pt x="144" y="239"/>
                  </a:lnTo>
                  <a:lnTo>
                    <a:pt x="142" y="238"/>
                  </a:lnTo>
                  <a:lnTo>
                    <a:pt x="141" y="238"/>
                  </a:lnTo>
                  <a:lnTo>
                    <a:pt x="139" y="236"/>
                  </a:lnTo>
                  <a:lnTo>
                    <a:pt x="138" y="236"/>
                  </a:lnTo>
                  <a:lnTo>
                    <a:pt x="136" y="235"/>
                  </a:lnTo>
                  <a:lnTo>
                    <a:pt x="135" y="235"/>
                  </a:lnTo>
                  <a:lnTo>
                    <a:pt x="135" y="233"/>
                  </a:lnTo>
                  <a:lnTo>
                    <a:pt x="133" y="233"/>
                  </a:lnTo>
                  <a:lnTo>
                    <a:pt x="132" y="233"/>
                  </a:lnTo>
                  <a:lnTo>
                    <a:pt x="130" y="233"/>
                  </a:lnTo>
                  <a:lnTo>
                    <a:pt x="129" y="233"/>
                  </a:lnTo>
                  <a:lnTo>
                    <a:pt x="126" y="235"/>
                  </a:lnTo>
                  <a:lnTo>
                    <a:pt x="123" y="233"/>
                  </a:lnTo>
                  <a:lnTo>
                    <a:pt x="121" y="233"/>
                  </a:lnTo>
                  <a:lnTo>
                    <a:pt x="120" y="233"/>
                  </a:lnTo>
                  <a:lnTo>
                    <a:pt x="120" y="235"/>
                  </a:lnTo>
                  <a:lnTo>
                    <a:pt x="118" y="235"/>
                  </a:lnTo>
                  <a:lnTo>
                    <a:pt x="115" y="232"/>
                  </a:lnTo>
                  <a:lnTo>
                    <a:pt x="113" y="230"/>
                  </a:lnTo>
                  <a:lnTo>
                    <a:pt x="112" y="229"/>
                  </a:lnTo>
                  <a:lnTo>
                    <a:pt x="109" y="223"/>
                  </a:lnTo>
                  <a:lnTo>
                    <a:pt x="113" y="217"/>
                  </a:lnTo>
                  <a:lnTo>
                    <a:pt x="115" y="215"/>
                  </a:lnTo>
                  <a:lnTo>
                    <a:pt x="116" y="214"/>
                  </a:lnTo>
                  <a:lnTo>
                    <a:pt x="113" y="209"/>
                  </a:lnTo>
                  <a:lnTo>
                    <a:pt x="113" y="207"/>
                  </a:lnTo>
                  <a:lnTo>
                    <a:pt x="112" y="206"/>
                  </a:lnTo>
                  <a:lnTo>
                    <a:pt x="110" y="206"/>
                  </a:lnTo>
                  <a:lnTo>
                    <a:pt x="110" y="207"/>
                  </a:lnTo>
                  <a:lnTo>
                    <a:pt x="107" y="207"/>
                  </a:lnTo>
                  <a:lnTo>
                    <a:pt x="106" y="207"/>
                  </a:lnTo>
                  <a:lnTo>
                    <a:pt x="104" y="209"/>
                  </a:lnTo>
                  <a:lnTo>
                    <a:pt x="103" y="206"/>
                  </a:lnTo>
                  <a:lnTo>
                    <a:pt x="101" y="204"/>
                  </a:lnTo>
                  <a:lnTo>
                    <a:pt x="103" y="201"/>
                  </a:lnTo>
                  <a:lnTo>
                    <a:pt x="103" y="200"/>
                  </a:lnTo>
                  <a:lnTo>
                    <a:pt x="103" y="198"/>
                  </a:lnTo>
                  <a:lnTo>
                    <a:pt x="103" y="197"/>
                  </a:lnTo>
                  <a:lnTo>
                    <a:pt x="101" y="197"/>
                  </a:lnTo>
                  <a:lnTo>
                    <a:pt x="101" y="195"/>
                  </a:lnTo>
                  <a:lnTo>
                    <a:pt x="101" y="194"/>
                  </a:lnTo>
                  <a:lnTo>
                    <a:pt x="103" y="192"/>
                  </a:lnTo>
                  <a:lnTo>
                    <a:pt x="103" y="191"/>
                  </a:lnTo>
                  <a:lnTo>
                    <a:pt x="101" y="191"/>
                  </a:lnTo>
                  <a:lnTo>
                    <a:pt x="101" y="189"/>
                  </a:lnTo>
                  <a:lnTo>
                    <a:pt x="100" y="189"/>
                  </a:lnTo>
                  <a:lnTo>
                    <a:pt x="98" y="188"/>
                  </a:lnTo>
                  <a:lnTo>
                    <a:pt x="97" y="188"/>
                  </a:lnTo>
                  <a:lnTo>
                    <a:pt x="95" y="189"/>
                  </a:lnTo>
                  <a:lnTo>
                    <a:pt x="94" y="186"/>
                  </a:lnTo>
                  <a:lnTo>
                    <a:pt x="94" y="185"/>
                  </a:lnTo>
                  <a:lnTo>
                    <a:pt x="94" y="183"/>
                  </a:lnTo>
                  <a:lnTo>
                    <a:pt x="95" y="182"/>
                  </a:lnTo>
                  <a:lnTo>
                    <a:pt x="95" y="180"/>
                  </a:lnTo>
                  <a:lnTo>
                    <a:pt x="95" y="179"/>
                  </a:lnTo>
                  <a:lnTo>
                    <a:pt x="95" y="177"/>
                  </a:lnTo>
                  <a:lnTo>
                    <a:pt x="97" y="177"/>
                  </a:lnTo>
                  <a:lnTo>
                    <a:pt x="97" y="176"/>
                  </a:lnTo>
                  <a:lnTo>
                    <a:pt x="95" y="176"/>
                  </a:lnTo>
                  <a:lnTo>
                    <a:pt x="94" y="174"/>
                  </a:lnTo>
                  <a:lnTo>
                    <a:pt x="92" y="174"/>
                  </a:lnTo>
                  <a:lnTo>
                    <a:pt x="92" y="176"/>
                  </a:lnTo>
                  <a:lnTo>
                    <a:pt x="91" y="174"/>
                  </a:lnTo>
                  <a:lnTo>
                    <a:pt x="91" y="173"/>
                  </a:lnTo>
                  <a:lnTo>
                    <a:pt x="91" y="171"/>
                  </a:lnTo>
                  <a:lnTo>
                    <a:pt x="89" y="171"/>
                  </a:lnTo>
                  <a:lnTo>
                    <a:pt x="88" y="170"/>
                  </a:lnTo>
                  <a:lnTo>
                    <a:pt x="88" y="168"/>
                  </a:lnTo>
                  <a:lnTo>
                    <a:pt x="86" y="168"/>
                  </a:lnTo>
                  <a:lnTo>
                    <a:pt x="85" y="168"/>
                  </a:lnTo>
                  <a:lnTo>
                    <a:pt x="85" y="167"/>
                  </a:lnTo>
                  <a:lnTo>
                    <a:pt x="83" y="167"/>
                  </a:lnTo>
                  <a:lnTo>
                    <a:pt x="83" y="165"/>
                  </a:lnTo>
                  <a:lnTo>
                    <a:pt x="82" y="164"/>
                  </a:lnTo>
                  <a:lnTo>
                    <a:pt x="80" y="164"/>
                  </a:lnTo>
                  <a:lnTo>
                    <a:pt x="80" y="165"/>
                  </a:lnTo>
                  <a:lnTo>
                    <a:pt x="79" y="165"/>
                  </a:lnTo>
                  <a:lnTo>
                    <a:pt x="79" y="164"/>
                  </a:lnTo>
                  <a:lnTo>
                    <a:pt x="79" y="162"/>
                  </a:lnTo>
                  <a:lnTo>
                    <a:pt x="77" y="162"/>
                  </a:lnTo>
                  <a:lnTo>
                    <a:pt x="77" y="161"/>
                  </a:lnTo>
                  <a:lnTo>
                    <a:pt x="76" y="159"/>
                  </a:lnTo>
                  <a:lnTo>
                    <a:pt x="76" y="158"/>
                  </a:lnTo>
                  <a:lnTo>
                    <a:pt x="73" y="156"/>
                  </a:lnTo>
                  <a:lnTo>
                    <a:pt x="71" y="154"/>
                  </a:lnTo>
                  <a:lnTo>
                    <a:pt x="71" y="153"/>
                  </a:lnTo>
                  <a:lnTo>
                    <a:pt x="73" y="151"/>
                  </a:lnTo>
                  <a:lnTo>
                    <a:pt x="74" y="150"/>
                  </a:lnTo>
                  <a:lnTo>
                    <a:pt x="73" y="148"/>
                  </a:lnTo>
                  <a:lnTo>
                    <a:pt x="71" y="148"/>
                  </a:lnTo>
                  <a:lnTo>
                    <a:pt x="73" y="147"/>
                  </a:lnTo>
                  <a:lnTo>
                    <a:pt x="71" y="148"/>
                  </a:lnTo>
                  <a:lnTo>
                    <a:pt x="71" y="147"/>
                  </a:lnTo>
                  <a:lnTo>
                    <a:pt x="70" y="147"/>
                  </a:lnTo>
                  <a:lnTo>
                    <a:pt x="70" y="148"/>
                  </a:lnTo>
                  <a:lnTo>
                    <a:pt x="68" y="147"/>
                  </a:lnTo>
                  <a:lnTo>
                    <a:pt x="68" y="148"/>
                  </a:lnTo>
                  <a:lnTo>
                    <a:pt x="68" y="147"/>
                  </a:lnTo>
                  <a:lnTo>
                    <a:pt x="68" y="145"/>
                  </a:lnTo>
                  <a:lnTo>
                    <a:pt x="67" y="144"/>
                  </a:lnTo>
                  <a:lnTo>
                    <a:pt x="65" y="144"/>
                  </a:lnTo>
                  <a:lnTo>
                    <a:pt x="65" y="142"/>
                  </a:lnTo>
                  <a:lnTo>
                    <a:pt x="64" y="141"/>
                  </a:lnTo>
                  <a:lnTo>
                    <a:pt x="64" y="139"/>
                  </a:lnTo>
                  <a:lnTo>
                    <a:pt x="64" y="138"/>
                  </a:lnTo>
                  <a:lnTo>
                    <a:pt x="64" y="136"/>
                  </a:lnTo>
                  <a:lnTo>
                    <a:pt x="65" y="136"/>
                  </a:lnTo>
                  <a:lnTo>
                    <a:pt x="67" y="136"/>
                  </a:lnTo>
                  <a:lnTo>
                    <a:pt x="68" y="136"/>
                  </a:lnTo>
                  <a:lnTo>
                    <a:pt x="70" y="138"/>
                  </a:lnTo>
                  <a:lnTo>
                    <a:pt x="71" y="139"/>
                  </a:lnTo>
                  <a:lnTo>
                    <a:pt x="71" y="141"/>
                  </a:lnTo>
                  <a:lnTo>
                    <a:pt x="73" y="139"/>
                  </a:lnTo>
                  <a:lnTo>
                    <a:pt x="73" y="138"/>
                  </a:lnTo>
                  <a:lnTo>
                    <a:pt x="73" y="136"/>
                  </a:lnTo>
                  <a:lnTo>
                    <a:pt x="74" y="136"/>
                  </a:lnTo>
                  <a:lnTo>
                    <a:pt x="74" y="135"/>
                  </a:lnTo>
                  <a:lnTo>
                    <a:pt x="76" y="132"/>
                  </a:lnTo>
                  <a:lnTo>
                    <a:pt x="76" y="130"/>
                  </a:lnTo>
                  <a:lnTo>
                    <a:pt x="74" y="130"/>
                  </a:lnTo>
                  <a:lnTo>
                    <a:pt x="70" y="132"/>
                  </a:lnTo>
                  <a:lnTo>
                    <a:pt x="70" y="130"/>
                  </a:lnTo>
                  <a:lnTo>
                    <a:pt x="71" y="130"/>
                  </a:lnTo>
                  <a:lnTo>
                    <a:pt x="71" y="127"/>
                  </a:lnTo>
                  <a:lnTo>
                    <a:pt x="71" y="126"/>
                  </a:lnTo>
                  <a:lnTo>
                    <a:pt x="71" y="124"/>
                  </a:lnTo>
                  <a:lnTo>
                    <a:pt x="71" y="123"/>
                  </a:lnTo>
                  <a:lnTo>
                    <a:pt x="70" y="123"/>
                  </a:lnTo>
                  <a:lnTo>
                    <a:pt x="70" y="121"/>
                  </a:lnTo>
                  <a:lnTo>
                    <a:pt x="68" y="121"/>
                  </a:lnTo>
                  <a:lnTo>
                    <a:pt x="65" y="121"/>
                  </a:lnTo>
                  <a:lnTo>
                    <a:pt x="64" y="121"/>
                  </a:lnTo>
                  <a:lnTo>
                    <a:pt x="64" y="120"/>
                  </a:lnTo>
                  <a:lnTo>
                    <a:pt x="62" y="118"/>
                  </a:lnTo>
                  <a:lnTo>
                    <a:pt x="61" y="118"/>
                  </a:lnTo>
                  <a:lnTo>
                    <a:pt x="61" y="117"/>
                  </a:lnTo>
                  <a:lnTo>
                    <a:pt x="61" y="115"/>
                  </a:lnTo>
                  <a:lnTo>
                    <a:pt x="59" y="115"/>
                  </a:lnTo>
                  <a:lnTo>
                    <a:pt x="57" y="114"/>
                  </a:lnTo>
                  <a:lnTo>
                    <a:pt x="57" y="115"/>
                  </a:lnTo>
                  <a:lnTo>
                    <a:pt x="56" y="112"/>
                  </a:lnTo>
                  <a:lnTo>
                    <a:pt x="56" y="111"/>
                  </a:lnTo>
                  <a:lnTo>
                    <a:pt x="56" y="109"/>
                  </a:lnTo>
                  <a:lnTo>
                    <a:pt x="57" y="108"/>
                  </a:lnTo>
                  <a:lnTo>
                    <a:pt x="59" y="108"/>
                  </a:lnTo>
                  <a:lnTo>
                    <a:pt x="59" y="106"/>
                  </a:lnTo>
                  <a:lnTo>
                    <a:pt x="61" y="106"/>
                  </a:lnTo>
                  <a:lnTo>
                    <a:pt x="62" y="106"/>
                  </a:lnTo>
                  <a:lnTo>
                    <a:pt x="62" y="105"/>
                  </a:lnTo>
                  <a:lnTo>
                    <a:pt x="61" y="105"/>
                  </a:lnTo>
                  <a:lnTo>
                    <a:pt x="61" y="103"/>
                  </a:lnTo>
                  <a:lnTo>
                    <a:pt x="57" y="100"/>
                  </a:lnTo>
                  <a:lnTo>
                    <a:pt x="57" y="98"/>
                  </a:lnTo>
                  <a:lnTo>
                    <a:pt x="56" y="98"/>
                  </a:lnTo>
                  <a:lnTo>
                    <a:pt x="56" y="97"/>
                  </a:lnTo>
                  <a:lnTo>
                    <a:pt x="53" y="97"/>
                  </a:lnTo>
                  <a:lnTo>
                    <a:pt x="51" y="97"/>
                  </a:lnTo>
                  <a:lnTo>
                    <a:pt x="50" y="95"/>
                  </a:lnTo>
                  <a:lnTo>
                    <a:pt x="48" y="94"/>
                  </a:lnTo>
                  <a:lnTo>
                    <a:pt x="47" y="92"/>
                  </a:lnTo>
                  <a:lnTo>
                    <a:pt x="44" y="89"/>
                  </a:lnTo>
                  <a:lnTo>
                    <a:pt x="42" y="89"/>
                  </a:lnTo>
                  <a:lnTo>
                    <a:pt x="39" y="89"/>
                  </a:lnTo>
                  <a:lnTo>
                    <a:pt x="38" y="88"/>
                  </a:lnTo>
                  <a:lnTo>
                    <a:pt x="38" y="86"/>
                  </a:lnTo>
                  <a:lnTo>
                    <a:pt x="35" y="83"/>
                  </a:lnTo>
                  <a:lnTo>
                    <a:pt x="35" y="82"/>
                  </a:lnTo>
                  <a:lnTo>
                    <a:pt x="33" y="82"/>
                  </a:lnTo>
                  <a:lnTo>
                    <a:pt x="30" y="83"/>
                  </a:lnTo>
                  <a:lnTo>
                    <a:pt x="30" y="82"/>
                  </a:lnTo>
                  <a:lnTo>
                    <a:pt x="29" y="82"/>
                  </a:lnTo>
                  <a:lnTo>
                    <a:pt x="27" y="80"/>
                  </a:lnTo>
                  <a:lnTo>
                    <a:pt x="26" y="80"/>
                  </a:lnTo>
                  <a:lnTo>
                    <a:pt x="24" y="80"/>
                  </a:lnTo>
                  <a:lnTo>
                    <a:pt x="24" y="79"/>
                  </a:lnTo>
                  <a:lnTo>
                    <a:pt x="23" y="79"/>
                  </a:lnTo>
                  <a:lnTo>
                    <a:pt x="24" y="77"/>
                  </a:lnTo>
                  <a:lnTo>
                    <a:pt x="23" y="76"/>
                  </a:lnTo>
                  <a:lnTo>
                    <a:pt x="21" y="76"/>
                  </a:lnTo>
                  <a:lnTo>
                    <a:pt x="20" y="76"/>
                  </a:lnTo>
                  <a:lnTo>
                    <a:pt x="18" y="77"/>
                  </a:lnTo>
                  <a:lnTo>
                    <a:pt x="17" y="79"/>
                  </a:lnTo>
                  <a:lnTo>
                    <a:pt x="15" y="80"/>
                  </a:lnTo>
                  <a:lnTo>
                    <a:pt x="14" y="80"/>
                  </a:lnTo>
                  <a:lnTo>
                    <a:pt x="11" y="82"/>
                  </a:lnTo>
                  <a:lnTo>
                    <a:pt x="9" y="82"/>
                  </a:lnTo>
                  <a:lnTo>
                    <a:pt x="8" y="80"/>
                  </a:lnTo>
                  <a:lnTo>
                    <a:pt x="6" y="80"/>
                  </a:lnTo>
                  <a:lnTo>
                    <a:pt x="6" y="82"/>
                  </a:lnTo>
                  <a:lnTo>
                    <a:pt x="5" y="82"/>
                  </a:lnTo>
                  <a:lnTo>
                    <a:pt x="5" y="80"/>
                  </a:lnTo>
                  <a:lnTo>
                    <a:pt x="3" y="80"/>
                  </a:lnTo>
                  <a:lnTo>
                    <a:pt x="3" y="79"/>
                  </a:lnTo>
                  <a:lnTo>
                    <a:pt x="1" y="79"/>
                  </a:lnTo>
                  <a:lnTo>
                    <a:pt x="1" y="77"/>
                  </a:lnTo>
                  <a:lnTo>
                    <a:pt x="1" y="74"/>
                  </a:lnTo>
                  <a:lnTo>
                    <a:pt x="1" y="73"/>
                  </a:lnTo>
                  <a:lnTo>
                    <a:pt x="3" y="70"/>
                  </a:lnTo>
                  <a:lnTo>
                    <a:pt x="3" y="68"/>
                  </a:lnTo>
                  <a:lnTo>
                    <a:pt x="3" y="67"/>
                  </a:lnTo>
                  <a:lnTo>
                    <a:pt x="1" y="65"/>
                  </a:lnTo>
                  <a:lnTo>
                    <a:pt x="3" y="62"/>
                  </a:lnTo>
                  <a:lnTo>
                    <a:pt x="1" y="59"/>
                  </a:lnTo>
                  <a:lnTo>
                    <a:pt x="1" y="55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0" y="48"/>
                  </a:lnTo>
                  <a:lnTo>
                    <a:pt x="0" y="47"/>
                  </a:lnTo>
                  <a:lnTo>
                    <a:pt x="0" y="45"/>
                  </a:lnTo>
                  <a:lnTo>
                    <a:pt x="1" y="45"/>
                  </a:lnTo>
                  <a:lnTo>
                    <a:pt x="3" y="44"/>
                  </a:lnTo>
                  <a:lnTo>
                    <a:pt x="5" y="42"/>
                  </a:lnTo>
                  <a:lnTo>
                    <a:pt x="6" y="41"/>
                  </a:lnTo>
                  <a:lnTo>
                    <a:pt x="6" y="39"/>
                  </a:lnTo>
                  <a:lnTo>
                    <a:pt x="8" y="38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28631F82-E4C4-09FB-ACE4-FC38EB1098E3}"/>
              </a:ext>
            </a:extLst>
          </p:cNvPr>
          <p:cNvGrpSpPr/>
          <p:nvPr/>
        </p:nvGrpSpPr>
        <p:grpSpPr>
          <a:xfrm>
            <a:off x="3748980" y="2397523"/>
            <a:ext cx="1247977" cy="2312398"/>
            <a:chOff x="3757613" y="3003550"/>
            <a:chExt cx="1985963" cy="3679825"/>
          </a:xfrm>
        </p:grpSpPr>
        <p:sp>
          <p:nvSpPr>
            <p:cNvPr id="196" name="Freeform 194">
              <a:extLst>
                <a:ext uri="{FF2B5EF4-FFF2-40B4-BE49-F238E27FC236}">
                  <a16:creationId xmlns:a16="http://schemas.microsoft.com/office/drawing/2014/main" id="{F4E411F2-36F9-1638-C7A8-50840E787E8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0800" y="4981575"/>
              <a:ext cx="268288" cy="220663"/>
            </a:xfrm>
            <a:custGeom>
              <a:avLst/>
              <a:gdLst>
                <a:gd name="T0" fmla="*/ 159 w 169"/>
                <a:gd name="T1" fmla="*/ 6 h 139"/>
                <a:gd name="T2" fmla="*/ 160 w 169"/>
                <a:gd name="T3" fmla="*/ 17 h 139"/>
                <a:gd name="T4" fmla="*/ 160 w 169"/>
                <a:gd name="T5" fmla="*/ 27 h 139"/>
                <a:gd name="T6" fmla="*/ 163 w 169"/>
                <a:gd name="T7" fmla="*/ 38 h 139"/>
                <a:gd name="T8" fmla="*/ 163 w 169"/>
                <a:gd name="T9" fmla="*/ 48 h 139"/>
                <a:gd name="T10" fmla="*/ 166 w 169"/>
                <a:gd name="T11" fmla="*/ 62 h 139"/>
                <a:gd name="T12" fmla="*/ 165 w 169"/>
                <a:gd name="T13" fmla="*/ 68 h 139"/>
                <a:gd name="T14" fmla="*/ 166 w 169"/>
                <a:gd name="T15" fmla="*/ 77 h 139"/>
                <a:gd name="T16" fmla="*/ 157 w 169"/>
                <a:gd name="T17" fmla="*/ 73 h 139"/>
                <a:gd name="T18" fmla="*/ 156 w 169"/>
                <a:gd name="T19" fmla="*/ 85 h 139"/>
                <a:gd name="T20" fmla="*/ 143 w 169"/>
                <a:gd name="T21" fmla="*/ 91 h 139"/>
                <a:gd name="T22" fmla="*/ 139 w 169"/>
                <a:gd name="T23" fmla="*/ 103 h 139"/>
                <a:gd name="T24" fmla="*/ 136 w 169"/>
                <a:gd name="T25" fmla="*/ 101 h 139"/>
                <a:gd name="T26" fmla="*/ 127 w 169"/>
                <a:gd name="T27" fmla="*/ 103 h 139"/>
                <a:gd name="T28" fmla="*/ 118 w 169"/>
                <a:gd name="T29" fmla="*/ 104 h 139"/>
                <a:gd name="T30" fmla="*/ 109 w 169"/>
                <a:gd name="T31" fmla="*/ 104 h 139"/>
                <a:gd name="T32" fmla="*/ 104 w 169"/>
                <a:gd name="T33" fmla="*/ 113 h 139"/>
                <a:gd name="T34" fmla="*/ 97 w 169"/>
                <a:gd name="T35" fmla="*/ 124 h 139"/>
                <a:gd name="T36" fmla="*/ 81 w 169"/>
                <a:gd name="T37" fmla="*/ 136 h 139"/>
                <a:gd name="T38" fmla="*/ 74 w 169"/>
                <a:gd name="T39" fmla="*/ 138 h 139"/>
                <a:gd name="T40" fmla="*/ 65 w 169"/>
                <a:gd name="T41" fmla="*/ 133 h 139"/>
                <a:gd name="T42" fmla="*/ 56 w 169"/>
                <a:gd name="T43" fmla="*/ 123 h 139"/>
                <a:gd name="T44" fmla="*/ 51 w 169"/>
                <a:gd name="T45" fmla="*/ 132 h 139"/>
                <a:gd name="T46" fmla="*/ 44 w 169"/>
                <a:gd name="T47" fmla="*/ 135 h 139"/>
                <a:gd name="T48" fmla="*/ 33 w 169"/>
                <a:gd name="T49" fmla="*/ 135 h 139"/>
                <a:gd name="T50" fmla="*/ 22 w 169"/>
                <a:gd name="T51" fmla="*/ 135 h 139"/>
                <a:gd name="T52" fmla="*/ 12 w 169"/>
                <a:gd name="T53" fmla="*/ 133 h 139"/>
                <a:gd name="T54" fmla="*/ 7 w 169"/>
                <a:gd name="T55" fmla="*/ 117 h 139"/>
                <a:gd name="T56" fmla="*/ 4 w 169"/>
                <a:gd name="T57" fmla="*/ 103 h 139"/>
                <a:gd name="T58" fmla="*/ 7 w 169"/>
                <a:gd name="T59" fmla="*/ 89 h 139"/>
                <a:gd name="T60" fmla="*/ 4 w 169"/>
                <a:gd name="T61" fmla="*/ 79 h 139"/>
                <a:gd name="T62" fmla="*/ 0 w 169"/>
                <a:gd name="T63" fmla="*/ 65 h 139"/>
                <a:gd name="T64" fmla="*/ 9 w 169"/>
                <a:gd name="T65" fmla="*/ 60 h 139"/>
                <a:gd name="T66" fmla="*/ 12 w 169"/>
                <a:gd name="T67" fmla="*/ 50 h 139"/>
                <a:gd name="T68" fmla="*/ 12 w 169"/>
                <a:gd name="T69" fmla="*/ 39 h 139"/>
                <a:gd name="T70" fmla="*/ 19 w 169"/>
                <a:gd name="T71" fmla="*/ 26 h 139"/>
                <a:gd name="T72" fmla="*/ 25 w 169"/>
                <a:gd name="T73" fmla="*/ 21 h 139"/>
                <a:gd name="T74" fmla="*/ 38 w 169"/>
                <a:gd name="T75" fmla="*/ 21 h 139"/>
                <a:gd name="T76" fmla="*/ 50 w 169"/>
                <a:gd name="T77" fmla="*/ 24 h 139"/>
                <a:gd name="T78" fmla="*/ 38 w 169"/>
                <a:gd name="T79" fmla="*/ 29 h 139"/>
                <a:gd name="T80" fmla="*/ 34 w 169"/>
                <a:gd name="T81" fmla="*/ 33 h 139"/>
                <a:gd name="T82" fmla="*/ 33 w 169"/>
                <a:gd name="T83" fmla="*/ 44 h 139"/>
                <a:gd name="T84" fmla="*/ 31 w 169"/>
                <a:gd name="T85" fmla="*/ 53 h 139"/>
                <a:gd name="T86" fmla="*/ 24 w 169"/>
                <a:gd name="T87" fmla="*/ 62 h 139"/>
                <a:gd name="T88" fmla="*/ 16 w 169"/>
                <a:gd name="T89" fmla="*/ 76 h 139"/>
                <a:gd name="T90" fmla="*/ 22 w 169"/>
                <a:gd name="T91" fmla="*/ 82 h 139"/>
                <a:gd name="T92" fmla="*/ 33 w 169"/>
                <a:gd name="T93" fmla="*/ 97 h 139"/>
                <a:gd name="T94" fmla="*/ 44 w 169"/>
                <a:gd name="T95" fmla="*/ 101 h 139"/>
                <a:gd name="T96" fmla="*/ 48 w 169"/>
                <a:gd name="T97" fmla="*/ 94 h 139"/>
                <a:gd name="T98" fmla="*/ 48 w 169"/>
                <a:gd name="T99" fmla="*/ 88 h 139"/>
                <a:gd name="T100" fmla="*/ 57 w 169"/>
                <a:gd name="T101" fmla="*/ 76 h 139"/>
                <a:gd name="T102" fmla="*/ 66 w 169"/>
                <a:gd name="T103" fmla="*/ 65 h 139"/>
                <a:gd name="T104" fmla="*/ 66 w 169"/>
                <a:gd name="T105" fmla="*/ 57 h 139"/>
                <a:gd name="T106" fmla="*/ 72 w 169"/>
                <a:gd name="T107" fmla="*/ 47 h 139"/>
                <a:gd name="T108" fmla="*/ 69 w 169"/>
                <a:gd name="T109" fmla="*/ 38 h 139"/>
                <a:gd name="T110" fmla="*/ 66 w 169"/>
                <a:gd name="T111" fmla="*/ 24 h 139"/>
                <a:gd name="T112" fmla="*/ 71 w 169"/>
                <a:gd name="T113" fmla="*/ 23 h 139"/>
                <a:gd name="T114" fmla="*/ 86 w 169"/>
                <a:gd name="T115" fmla="*/ 23 h 139"/>
                <a:gd name="T116" fmla="*/ 98 w 169"/>
                <a:gd name="T117" fmla="*/ 26 h 139"/>
                <a:gd name="T118" fmla="*/ 112 w 169"/>
                <a:gd name="T119" fmla="*/ 18 h 139"/>
                <a:gd name="T120" fmla="*/ 127 w 169"/>
                <a:gd name="T121" fmla="*/ 12 h 139"/>
                <a:gd name="T122" fmla="*/ 134 w 169"/>
                <a:gd name="T123" fmla="*/ 4 h 139"/>
                <a:gd name="T124" fmla="*/ 146 w 169"/>
                <a:gd name="T125" fmla="*/ 3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9" h="139">
                  <a:moveTo>
                    <a:pt x="146" y="3"/>
                  </a:moveTo>
                  <a:lnTo>
                    <a:pt x="148" y="3"/>
                  </a:lnTo>
                  <a:lnTo>
                    <a:pt x="151" y="3"/>
                  </a:lnTo>
                  <a:lnTo>
                    <a:pt x="154" y="3"/>
                  </a:lnTo>
                  <a:lnTo>
                    <a:pt x="156" y="3"/>
                  </a:lnTo>
                  <a:lnTo>
                    <a:pt x="156" y="4"/>
                  </a:lnTo>
                  <a:lnTo>
                    <a:pt x="157" y="4"/>
                  </a:lnTo>
                  <a:lnTo>
                    <a:pt x="159" y="4"/>
                  </a:lnTo>
                  <a:lnTo>
                    <a:pt x="159" y="6"/>
                  </a:lnTo>
                  <a:lnTo>
                    <a:pt x="159" y="7"/>
                  </a:lnTo>
                  <a:lnTo>
                    <a:pt x="160" y="7"/>
                  </a:lnTo>
                  <a:lnTo>
                    <a:pt x="160" y="9"/>
                  </a:lnTo>
                  <a:lnTo>
                    <a:pt x="160" y="12"/>
                  </a:lnTo>
                  <a:lnTo>
                    <a:pt x="159" y="12"/>
                  </a:lnTo>
                  <a:lnTo>
                    <a:pt x="160" y="12"/>
                  </a:lnTo>
                  <a:lnTo>
                    <a:pt x="160" y="14"/>
                  </a:lnTo>
                  <a:lnTo>
                    <a:pt x="160" y="15"/>
                  </a:lnTo>
                  <a:lnTo>
                    <a:pt x="160" y="17"/>
                  </a:lnTo>
                  <a:lnTo>
                    <a:pt x="160" y="18"/>
                  </a:lnTo>
                  <a:lnTo>
                    <a:pt x="162" y="20"/>
                  </a:lnTo>
                  <a:lnTo>
                    <a:pt x="160" y="21"/>
                  </a:lnTo>
                  <a:lnTo>
                    <a:pt x="162" y="21"/>
                  </a:lnTo>
                  <a:lnTo>
                    <a:pt x="162" y="23"/>
                  </a:lnTo>
                  <a:lnTo>
                    <a:pt x="160" y="24"/>
                  </a:lnTo>
                  <a:lnTo>
                    <a:pt x="160" y="26"/>
                  </a:lnTo>
                  <a:lnTo>
                    <a:pt x="159" y="27"/>
                  </a:lnTo>
                  <a:lnTo>
                    <a:pt x="160" y="27"/>
                  </a:lnTo>
                  <a:lnTo>
                    <a:pt x="162" y="27"/>
                  </a:lnTo>
                  <a:lnTo>
                    <a:pt x="162" y="29"/>
                  </a:lnTo>
                  <a:lnTo>
                    <a:pt x="162" y="30"/>
                  </a:lnTo>
                  <a:lnTo>
                    <a:pt x="162" y="32"/>
                  </a:lnTo>
                  <a:lnTo>
                    <a:pt x="162" y="33"/>
                  </a:lnTo>
                  <a:lnTo>
                    <a:pt x="162" y="35"/>
                  </a:lnTo>
                  <a:lnTo>
                    <a:pt x="163" y="35"/>
                  </a:lnTo>
                  <a:lnTo>
                    <a:pt x="163" y="36"/>
                  </a:lnTo>
                  <a:lnTo>
                    <a:pt x="163" y="38"/>
                  </a:lnTo>
                  <a:lnTo>
                    <a:pt x="163" y="41"/>
                  </a:lnTo>
                  <a:lnTo>
                    <a:pt x="162" y="41"/>
                  </a:lnTo>
                  <a:lnTo>
                    <a:pt x="162" y="42"/>
                  </a:lnTo>
                  <a:lnTo>
                    <a:pt x="162" y="44"/>
                  </a:lnTo>
                  <a:lnTo>
                    <a:pt x="160" y="45"/>
                  </a:lnTo>
                  <a:lnTo>
                    <a:pt x="162" y="45"/>
                  </a:lnTo>
                  <a:lnTo>
                    <a:pt x="163" y="45"/>
                  </a:lnTo>
                  <a:lnTo>
                    <a:pt x="163" y="47"/>
                  </a:lnTo>
                  <a:lnTo>
                    <a:pt x="163" y="48"/>
                  </a:lnTo>
                  <a:lnTo>
                    <a:pt x="163" y="50"/>
                  </a:lnTo>
                  <a:lnTo>
                    <a:pt x="165" y="51"/>
                  </a:lnTo>
                  <a:lnTo>
                    <a:pt x="165" y="53"/>
                  </a:lnTo>
                  <a:lnTo>
                    <a:pt x="165" y="54"/>
                  </a:lnTo>
                  <a:lnTo>
                    <a:pt x="165" y="56"/>
                  </a:lnTo>
                  <a:lnTo>
                    <a:pt x="165" y="57"/>
                  </a:lnTo>
                  <a:lnTo>
                    <a:pt x="165" y="59"/>
                  </a:lnTo>
                  <a:lnTo>
                    <a:pt x="165" y="60"/>
                  </a:lnTo>
                  <a:lnTo>
                    <a:pt x="166" y="62"/>
                  </a:lnTo>
                  <a:lnTo>
                    <a:pt x="166" y="64"/>
                  </a:lnTo>
                  <a:lnTo>
                    <a:pt x="168" y="64"/>
                  </a:lnTo>
                  <a:lnTo>
                    <a:pt x="168" y="65"/>
                  </a:lnTo>
                  <a:lnTo>
                    <a:pt x="169" y="67"/>
                  </a:lnTo>
                  <a:lnTo>
                    <a:pt x="168" y="67"/>
                  </a:lnTo>
                  <a:lnTo>
                    <a:pt x="166" y="67"/>
                  </a:lnTo>
                  <a:lnTo>
                    <a:pt x="166" y="68"/>
                  </a:lnTo>
                  <a:lnTo>
                    <a:pt x="165" y="67"/>
                  </a:lnTo>
                  <a:lnTo>
                    <a:pt x="165" y="68"/>
                  </a:lnTo>
                  <a:lnTo>
                    <a:pt x="165" y="70"/>
                  </a:lnTo>
                  <a:lnTo>
                    <a:pt x="166" y="71"/>
                  </a:lnTo>
                  <a:lnTo>
                    <a:pt x="166" y="73"/>
                  </a:lnTo>
                  <a:lnTo>
                    <a:pt x="168" y="73"/>
                  </a:lnTo>
                  <a:lnTo>
                    <a:pt x="166" y="74"/>
                  </a:lnTo>
                  <a:lnTo>
                    <a:pt x="168" y="74"/>
                  </a:lnTo>
                  <a:lnTo>
                    <a:pt x="168" y="76"/>
                  </a:lnTo>
                  <a:lnTo>
                    <a:pt x="166" y="76"/>
                  </a:lnTo>
                  <a:lnTo>
                    <a:pt x="166" y="77"/>
                  </a:lnTo>
                  <a:lnTo>
                    <a:pt x="165" y="77"/>
                  </a:lnTo>
                  <a:lnTo>
                    <a:pt x="165" y="76"/>
                  </a:lnTo>
                  <a:lnTo>
                    <a:pt x="165" y="74"/>
                  </a:lnTo>
                  <a:lnTo>
                    <a:pt x="163" y="73"/>
                  </a:lnTo>
                  <a:lnTo>
                    <a:pt x="162" y="73"/>
                  </a:lnTo>
                  <a:lnTo>
                    <a:pt x="162" y="74"/>
                  </a:lnTo>
                  <a:lnTo>
                    <a:pt x="160" y="74"/>
                  </a:lnTo>
                  <a:lnTo>
                    <a:pt x="159" y="74"/>
                  </a:lnTo>
                  <a:lnTo>
                    <a:pt x="157" y="73"/>
                  </a:lnTo>
                  <a:lnTo>
                    <a:pt x="156" y="73"/>
                  </a:lnTo>
                  <a:lnTo>
                    <a:pt x="156" y="74"/>
                  </a:lnTo>
                  <a:lnTo>
                    <a:pt x="156" y="76"/>
                  </a:lnTo>
                  <a:lnTo>
                    <a:pt x="156" y="77"/>
                  </a:lnTo>
                  <a:lnTo>
                    <a:pt x="157" y="79"/>
                  </a:lnTo>
                  <a:lnTo>
                    <a:pt x="156" y="79"/>
                  </a:lnTo>
                  <a:lnTo>
                    <a:pt x="157" y="80"/>
                  </a:lnTo>
                  <a:lnTo>
                    <a:pt x="157" y="83"/>
                  </a:lnTo>
                  <a:lnTo>
                    <a:pt x="156" y="85"/>
                  </a:lnTo>
                  <a:lnTo>
                    <a:pt x="154" y="86"/>
                  </a:lnTo>
                  <a:lnTo>
                    <a:pt x="153" y="88"/>
                  </a:lnTo>
                  <a:lnTo>
                    <a:pt x="153" y="89"/>
                  </a:lnTo>
                  <a:lnTo>
                    <a:pt x="151" y="89"/>
                  </a:lnTo>
                  <a:lnTo>
                    <a:pt x="151" y="91"/>
                  </a:lnTo>
                  <a:lnTo>
                    <a:pt x="150" y="89"/>
                  </a:lnTo>
                  <a:lnTo>
                    <a:pt x="148" y="89"/>
                  </a:lnTo>
                  <a:lnTo>
                    <a:pt x="145" y="91"/>
                  </a:lnTo>
                  <a:lnTo>
                    <a:pt x="143" y="91"/>
                  </a:lnTo>
                  <a:lnTo>
                    <a:pt x="143" y="92"/>
                  </a:lnTo>
                  <a:lnTo>
                    <a:pt x="142" y="94"/>
                  </a:lnTo>
                  <a:lnTo>
                    <a:pt x="142" y="95"/>
                  </a:lnTo>
                  <a:lnTo>
                    <a:pt x="142" y="97"/>
                  </a:lnTo>
                  <a:lnTo>
                    <a:pt x="143" y="100"/>
                  </a:lnTo>
                  <a:lnTo>
                    <a:pt x="143" y="101"/>
                  </a:lnTo>
                  <a:lnTo>
                    <a:pt x="142" y="103"/>
                  </a:lnTo>
                  <a:lnTo>
                    <a:pt x="140" y="103"/>
                  </a:lnTo>
                  <a:lnTo>
                    <a:pt x="139" y="103"/>
                  </a:lnTo>
                  <a:lnTo>
                    <a:pt x="137" y="103"/>
                  </a:lnTo>
                  <a:lnTo>
                    <a:pt x="136" y="103"/>
                  </a:lnTo>
                  <a:lnTo>
                    <a:pt x="136" y="104"/>
                  </a:lnTo>
                  <a:lnTo>
                    <a:pt x="136" y="103"/>
                  </a:lnTo>
                  <a:lnTo>
                    <a:pt x="134" y="103"/>
                  </a:lnTo>
                  <a:lnTo>
                    <a:pt x="136" y="101"/>
                  </a:lnTo>
                  <a:lnTo>
                    <a:pt x="137" y="101"/>
                  </a:lnTo>
                  <a:lnTo>
                    <a:pt x="136" y="100"/>
                  </a:lnTo>
                  <a:lnTo>
                    <a:pt x="136" y="101"/>
                  </a:lnTo>
                  <a:lnTo>
                    <a:pt x="134" y="101"/>
                  </a:lnTo>
                  <a:lnTo>
                    <a:pt x="134" y="100"/>
                  </a:lnTo>
                  <a:lnTo>
                    <a:pt x="133" y="100"/>
                  </a:lnTo>
                  <a:lnTo>
                    <a:pt x="133" y="101"/>
                  </a:lnTo>
                  <a:lnTo>
                    <a:pt x="131" y="101"/>
                  </a:lnTo>
                  <a:lnTo>
                    <a:pt x="130" y="101"/>
                  </a:lnTo>
                  <a:lnTo>
                    <a:pt x="130" y="100"/>
                  </a:lnTo>
                  <a:lnTo>
                    <a:pt x="130" y="101"/>
                  </a:lnTo>
                  <a:lnTo>
                    <a:pt x="127" y="103"/>
                  </a:lnTo>
                  <a:lnTo>
                    <a:pt x="127" y="104"/>
                  </a:lnTo>
                  <a:lnTo>
                    <a:pt x="127" y="106"/>
                  </a:lnTo>
                  <a:lnTo>
                    <a:pt x="124" y="106"/>
                  </a:lnTo>
                  <a:lnTo>
                    <a:pt x="122" y="106"/>
                  </a:lnTo>
                  <a:lnTo>
                    <a:pt x="121" y="106"/>
                  </a:lnTo>
                  <a:lnTo>
                    <a:pt x="121" y="104"/>
                  </a:lnTo>
                  <a:lnTo>
                    <a:pt x="119" y="104"/>
                  </a:lnTo>
                  <a:lnTo>
                    <a:pt x="118" y="106"/>
                  </a:lnTo>
                  <a:lnTo>
                    <a:pt x="118" y="104"/>
                  </a:lnTo>
                  <a:lnTo>
                    <a:pt x="115" y="106"/>
                  </a:lnTo>
                  <a:lnTo>
                    <a:pt x="113" y="106"/>
                  </a:lnTo>
                  <a:lnTo>
                    <a:pt x="113" y="104"/>
                  </a:lnTo>
                  <a:lnTo>
                    <a:pt x="113" y="103"/>
                  </a:lnTo>
                  <a:lnTo>
                    <a:pt x="112" y="101"/>
                  </a:lnTo>
                  <a:lnTo>
                    <a:pt x="110" y="101"/>
                  </a:lnTo>
                  <a:lnTo>
                    <a:pt x="110" y="103"/>
                  </a:lnTo>
                  <a:lnTo>
                    <a:pt x="110" y="104"/>
                  </a:lnTo>
                  <a:lnTo>
                    <a:pt x="109" y="104"/>
                  </a:lnTo>
                  <a:lnTo>
                    <a:pt x="107" y="106"/>
                  </a:lnTo>
                  <a:lnTo>
                    <a:pt x="107" y="104"/>
                  </a:lnTo>
                  <a:lnTo>
                    <a:pt x="106" y="106"/>
                  </a:lnTo>
                  <a:lnTo>
                    <a:pt x="107" y="106"/>
                  </a:lnTo>
                  <a:lnTo>
                    <a:pt x="106" y="107"/>
                  </a:lnTo>
                  <a:lnTo>
                    <a:pt x="106" y="109"/>
                  </a:lnTo>
                  <a:lnTo>
                    <a:pt x="104" y="110"/>
                  </a:lnTo>
                  <a:lnTo>
                    <a:pt x="104" y="112"/>
                  </a:lnTo>
                  <a:lnTo>
                    <a:pt x="104" y="113"/>
                  </a:lnTo>
                  <a:lnTo>
                    <a:pt x="103" y="113"/>
                  </a:lnTo>
                  <a:lnTo>
                    <a:pt x="103" y="115"/>
                  </a:lnTo>
                  <a:lnTo>
                    <a:pt x="103" y="117"/>
                  </a:lnTo>
                  <a:lnTo>
                    <a:pt x="103" y="118"/>
                  </a:lnTo>
                  <a:lnTo>
                    <a:pt x="101" y="120"/>
                  </a:lnTo>
                  <a:lnTo>
                    <a:pt x="100" y="121"/>
                  </a:lnTo>
                  <a:lnTo>
                    <a:pt x="98" y="121"/>
                  </a:lnTo>
                  <a:lnTo>
                    <a:pt x="98" y="123"/>
                  </a:lnTo>
                  <a:lnTo>
                    <a:pt x="97" y="124"/>
                  </a:lnTo>
                  <a:lnTo>
                    <a:pt x="95" y="126"/>
                  </a:lnTo>
                  <a:lnTo>
                    <a:pt x="94" y="130"/>
                  </a:lnTo>
                  <a:lnTo>
                    <a:pt x="92" y="130"/>
                  </a:lnTo>
                  <a:lnTo>
                    <a:pt x="89" y="130"/>
                  </a:lnTo>
                  <a:lnTo>
                    <a:pt x="87" y="130"/>
                  </a:lnTo>
                  <a:lnTo>
                    <a:pt x="86" y="132"/>
                  </a:lnTo>
                  <a:lnTo>
                    <a:pt x="86" y="135"/>
                  </a:lnTo>
                  <a:lnTo>
                    <a:pt x="84" y="135"/>
                  </a:lnTo>
                  <a:lnTo>
                    <a:pt x="81" y="136"/>
                  </a:lnTo>
                  <a:lnTo>
                    <a:pt x="81" y="138"/>
                  </a:lnTo>
                  <a:lnTo>
                    <a:pt x="80" y="138"/>
                  </a:lnTo>
                  <a:lnTo>
                    <a:pt x="81" y="136"/>
                  </a:lnTo>
                  <a:lnTo>
                    <a:pt x="80" y="136"/>
                  </a:lnTo>
                  <a:lnTo>
                    <a:pt x="80" y="135"/>
                  </a:lnTo>
                  <a:lnTo>
                    <a:pt x="78" y="135"/>
                  </a:lnTo>
                  <a:lnTo>
                    <a:pt x="77" y="136"/>
                  </a:lnTo>
                  <a:lnTo>
                    <a:pt x="75" y="136"/>
                  </a:lnTo>
                  <a:lnTo>
                    <a:pt x="74" y="138"/>
                  </a:lnTo>
                  <a:lnTo>
                    <a:pt x="72" y="139"/>
                  </a:lnTo>
                  <a:lnTo>
                    <a:pt x="71" y="139"/>
                  </a:lnTo>
                  <a:lnTo>
                    <a:pt x="71" y="138"/>
                  </a:lnTo>
                  <a:lnTo>
                    <a:pt x="69" y="138"/>
                  </a:lnTo>
                  <a:lnTo>
                    <a:pt x="68" y="138"/>
                  </a:lnTo>
                  <a:lnTo>
                    <a:pt x="68" y="136"/>
                  </a:lnTo>
                  <a:lnTo>
                    <a:pt x="68" y="135"/>
                  </a:lnTo>
                  <a:lnTo>
                    <a:pt x="66" y="133"/>
                  </a:lnTo>
                  <a:lnTo>
                    <a:pt x="65" y="133"/>
                  </a:lnTo>
                  <a:lnTo>
                    <a:pt x="65" y="132"/>
                  </a:lnTo>
                  <a:lnTo>
                    <a:pt x="65" y="130"/>
                  </a:lnTo>
                  <a:lnTo>
                    <a:pt x="63" y="129"/>
                  </a:lnTo>
                  <a:lnTo>
                    <a:pt x="62" y="129"/>
                  </a:lnTo>
                  <a:lnTo>
                    <a:pt x="60" y="129"/>
                  </a:lnTo>
                  <a:lnTo>
                    <a:pt x="59" y="127"/>
                  </a:lnTo>
                  <a:lnTo>
                    <a:pt x="57" y="124"/>
                  </a:lnTo>
                  <a:lnTo>
                    <a:pt x="57" y="123"/>
                  </a:lnTo>
                  <a:lnTo>
                    <a:pt x="56" y="123"/>
                  </a:lnTo>
                  <a:lnTo>
                    <a:pt x="56" y="124"/>
                  </a:lnTo>
                  <a:lnTo>
                    <a:pt x="54" y="124"/>
                  </a:lnTo>
                  <a:lnTo>
                    <a:pt x="53" y="126"/>
                  </a:lnTo>
                  <a:lnTo>
                    <a:pt x="51" y="126"/>
                  </a:lnTo>
                  <a:lnTo>
                    <a:pt x="50" y="127"/>
                  </a:lnTo>
                  <a:lnTo>
                    <a:pt x="50" y="129"/>
                  </a:lnTo>
                  <a:lnTo>
                    <a:pt x="51" y="129"/>
                  </a:lnTo>
                  <a:lnTo>
                    <a:pt x="51" y="130"/>
                  </a:lnTo>
                  <a:lnTo>
                    <a:pt x="51" y="132"/>
                  </a:lnTo>
                  <a:lnTo>
                    <a:pt x="51" y="133"/>
                  </a:lnTo>
                  <a:lnTo>
                    <a:pt x="53" y="133"/>
                  </a:lnTo>
                  <a:lnTo>
                    <a:pt x="53" y="135"/>
                  </a:lnTo>
                  <a:lnTo>
                    <a:pt x="51" y="135"/>
                  </a:lnTo>
                  <a:lnTo>
                    <a:pt x="50" y="136"/>
                  </a:lnTo>
                  <a:lnTo>
                    <a:pt x="48" y="138"/>
                  </a:lnTo>
                  <a:lnTo>
                    <a:pt x="47" y="136"/>
                  </a:lnTo>
                  <a:lnTo>
                    <a:pt x="45" y="136"/>
                  </a:lnTo>
                  <a:lnTo>
                    <a:pt x="44" y="135"/>
                  </a:lnTo>
                  <a:lnTo>
                    <a:pt x="44" y="136"/>
                  </a:lnTo>
                  <a:lnTo>
                    <a:pt x="42" y="136"/>
                  </a:lnTo>
                  <a:lnTo>
                    <a:pt x="41" y="138"/>
                  </a:lnTo>
                  <a:lnTo>
                    <a:pt x="41" y="136"/>
                  </a:lnTo>
                  <a:lnTo>
                    <a:pt x="39" y="136"/>
                  </a:lnTo>
                  <a:lnTo>
                    <a:pt x="38" y="136"/>
                  </a:lnTo>
                  <a:lnTo>
                    <a:pt x="36" y="138"/>
                  </a:lnTo>
                  <a:lnTo>
                    <a:pt x="34" y="136"/>
                  </a:lnTo>
                  <a:lnTo>
                    <a:pt x="33" y="135"/>
                  </a:lnTo>
                  <a:lnTo>
                    <a:pt x="31" y="135"/>
                  </a:lnTo>
                  <a:lnTo>
                    <a:pt x="30" y="135"/>
                  </a:lnTo>
                  <a:lnTo>
                    <a:pt x="30" y="133"/>
                  </a:lnTo>
                  <a:lnTo>
                    <a:pt x="27" y="133"/>
                  </a:lnTo>
                  <a:lnTo>
                    <a:pt x="27" y="135"/>
                  </a:lnTo>
                  <a:lnTo>
                    <a:pt x="25" y="135"/>
                  </a:lnTo>
                  <a:lnTo>
                    <a:pt x="24" y="132"/>
                  </a:lnTo>
                  <a:lnTo>
                    <a:pt x="22" y="133"/>
                  </a:lnTo>
                  <a:lnTo>
                    <a:pt x="22" y="135"/>
                  </a:lnTo>
                  <a:lnTo>
                    <a:pt x="21" y="135"/>
                  </a:lnTo>
                  <a:lnTo>
                    <a:pt x="21" y="136"/>
                  </a:lnTo>
                  <a:lnTo>
                    <a:pt x="19" y="136"/>
                  </a:lnTo>
                  <a:lnTo>
                    <a:pt x="18" y="136"/>
                  </a:lnTo>
                  <a:lnTo>
                    <a:pt x="16" y="136"/>
                  </a:lnTo>
                  <a:lnTo>
                    <a:pt x="15" y="136"/>
                  </a:lnTo>
                  <a:lnTo>
                    <a:pt x="12" y="138"/>
                  </a:lnTo>
                  <a:lnTo>
                    <a:pt x="12" y="135"/>
                  </a:lnTo>
                  <a:lnTo>
                    <a:pt x="12" y="133"/>
                  </a:lnTo>
                  <a:lnTo>
                    <a:pt x="10" y="132"/>
                  </a:lnTo>
                  <a:lnTo>
                    <a:pt x="12" y="130"/>
                  </a:lnTo>
                  <a:lnTo>
                    <a:pt x="10" y="130"/>
                  </a:lnTo>
                  <a:lnTo>
                    <a:pt x="10" y="126"/>
                  </a:lnTo>
                  <a:lnTo>
                    <a:pt x="10" y="123"/>
                  </a:lnTo>
                  <a:lnTo>
                    <a:pt x="10" y="120"/>
                  </a:lnTo>
                  <a:lnTo>
                    <a:pt x="12" y="117"/>
                  </a:lnTo>
                  <a:lnTo>
                    <a:pt x="12" y="115"/>
                  </a:lnTo>
                  <a:lnTo>
                    <a:pt x="7" y="117"/>
                  </a:lnTo>
                  <a:lnTo>
                    <a:pt x="7" y="115"/>
                  </a:lnTo>
                  <a:lnTo>
                    <a:pt x="6" y="115"/>
                  </a:lnTo>
                  <a:lnTo>
                    <a:pt x="9" y="110"/>
                  </a:lnTo>
                  <a:lnTo>
                    <a:pt x="6" y="110"/>
                  </a:lnTo>
                  <a:lnTo>
                    <a:pt x="4" y="110"/>
                  </a:lnTo>
                  <a:lnTo>
                    <a:pt x="4" y="109"/>
                  </a:lnTo>
                  <a:lnTo>
                    <a:pt x="4" y="107"/>
                  </a:lnTo>
                  <a:lnTo>
                    <a:pt x="4" y="106"/>
                  </a:lnTo>
                  <a:lnTo>
                    <a:pt x="4" y="103"/>
                  </a:lnTo>
                  <a:lnTo>
                    <a:pt x="4" y="101"/>
                  </a:lnTo>
                  <a:lnTo>
                    <a:pt x="7" y="100"/>
                  </a:lnTo>
                  <a:lnTo>
                    <a:pt x="9" y="97"/>
                  </a:lnTo>
                  <a:lnTo>
                    <a:pt x="7" y="95"/>
                  </a:lnTo>
                  <a:lnTo>
                    <a:pt x="6" y="95"/>
                  </a:lnTo>
                  <a:lnTo>
                    <a:pt x="6" y="94"/>
                  </a:lnTo>
                  <a:lnTo>
                    <a:pt x="7" y="94"/>
                  </a:lnTo>
                  <a:lnTo>
                    <a:pt x="7" y="91"/>
                  </a:lnTo>
                  <a:lnTo>
                    <a:pt x="7" y="89"/>
                  </a:lnTo>
                  <a:lnTo>
                    <a:pt x="9" y="89"/>
                  </a:lnTo>
                  <a:lnTo>
                    <a:pt x="9" y="88"/>
                  </a:lnTo>
                  <a:lnTo>
                    <a:pt x="7" y="88"/>
                  </a:lnTo>
                  <a:lnTo>
                    <a:pt x="7" y="86"/>
                  </a:lnTo>
                  <a:lnTo>
                    <a:pt x="7" y="85"/>
                  </a:lnTo>
                  <a:lnTo>
                    <a:pt x="6" y="83"/>
                  </a:lnTo>
                  <a:lnTo>
                    <a:pt x="4" y="82"/>
                  </a:lnTo>
                  <a:lnTo>
                    <a:pt x="4" y="80"/>
                  </a:lnTo>
                  <a:lnTo>
                    <a:pt x="4" y="79"/>
                  </a:lnTo>
                  <a:lnTo>
                    <a:pt x="3" y="77"/>
                  </a:lnTo>
                  <a:lnTo>
                    <a:pt x="3" y="76"/>
                  </a:lnTo>
                  <a:lnTo>
                    <a:pt x="3" y="74"/>
                  </a:lnTo>
                  <a:lnTo>
                    <a:pt x="1" y="73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0" y="65"/>
                  </a:lnTo>
                  <a:lnTo>
                    <a:pt x="0" y="64"/>
                  </a:lnTo>
                  <a:lnTo>
                    <a:pt x="1" y="64"/>
                  </a:lnTo>
                  <a:lnTo>
                    <a:pt x="3" y="64"/>
                  </a:lnTo>
                  <a:lnTo>
                    <a:pt x="4" y="64"/>
                  </a:lnTo>
                  <a:lnTo>
                    <a:pt x="4" y="62"/>
                  </a:lnTo>
                  <a:lnTo>
                    <a:pt x="6" y="62"/>
                  </a:lnTo>
                  <a:lnTo>
                    <a:pt x="6" y="60"/>
                  </a:lnTo>
                  <a:lnTo>
                    <a:pt x="7" y="60"/>
                  </a:lnTo>
                  <a:lnTo>
                    <a:pt x="9" y="60"/>
                  </a:lnTo>
                  <a:lnTo>
                    <a:pt x="10" y="60"/>
                  </a:lnTo>
                  <a:lnTo>
                    <a:pt x="10" y="59"/>
                  </a:lnTo>
                  <a:lnTo>
                    <a:pt x="12" y="59"/>
                  </a:lnTo>
                  <a:lnTo>
                    <a:pt x="13" y="59"/>
                  </a:lnTo>
                  <a:lnTo>
                    <a:pt x="13" y="56"/>
                  </a:lnTo>
                  <a:lnTo>
                    <a:pt x="13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0"/>
                  </a:lnTo>
                  <a:lnTo>
                    <a:pt x="10" y="50"/>
                  </a:lnTo>
                  <a:lnTo>
                    <a:pt x="10" y="48"/>
                  </a:lnTo>
                  <a:lnTo>
                    <a:pt x="10" y="47"/>
                  </a:lnTo>
                  <a:lnTo>
                    <a:pt x="9" y="47"/>
                  </a:lnTo>
                  <a:lnTo>
                    <a:pt x="9" y="45"/>
                  </a:lnTo>
                  <a:lnTo>
                    <a:pt x="9" y="44"/>
                  </a:lnTo>
                  <a:lnTo>
                    <a:pt x="9" y="39"/>
                  </a:lnTo>
                  <a:lnTo>
                    <a:pt x="10" y="39"/>
                  </a:lnTo>
                  <a:lnTo>
                    <a:pt x="12" y="39"/>
                  </a:lnTo>
                  <a:lnTo>
                    <a:pt x="13" y="39"/>
                  </a:lnTo>
                  <a:lnTo>
                    <a:pt x="15" y="39"/>
                  </a:lnTo>
                  <a:lnTo>
                    <a:pt x="15" y="35"/>
                  </a:lnTo>
                  <a:lnTo>
                    <a:pt x="15" y="33"/>
                  </a:lnTo>
                  <a:lnTo>
                    <a:pt x="15" y="32"/>
                  </a:lnTo>
                  <a:lnTo>
                    <a:pt x="15" y="29"/>
                  </a:lnTo>
                  <a:lnTo>
                    <a:pt x="18" y="29"/>
                  </a:lnTo>
                  <a:lnTo>
                    <a:pt x="19" y="27"/>
                  </a:lnTo>
                  <a:lnTo>
                    <a:pt x="19" y="26"/>
                  </a:lnTo>
                  <a:lnTo>
                    <a:pt x="19" y="24"/>
                  </a:lnTo>
                  <a:lnTo>
                    <a:pt x="19" y="23"/>
                  </a:lnTo>
                  <a:lnTo>
                    <a:pt x="22" y="23"/>
                  </a:lnTo>
                  <a:lnTo>
                    <a:pt x="27" y="23"/>
                  </a:lnTo>
                  <a:lnTo>
                    <a:pt x="25" y="23"/>
                  </a:lnTo>
                  <a:lnTo>
                    <a:pt x="24" y="23"/>
                  </a:lnTo>
                  <a:lnTo>
                    <a:pt x="24" y="21"/>
                  </a:lnTo>
                  <a:lnTo>
                    <a:pt x="24" y="20"/>
                  </a:lnTo>
                  <a:lnTo>
                    <a:pt x="25" y="21"/>
                  </a:lnTo>
                  <a:lnTo>
                    <a:pt x="25" y="20"/>
                  </a:lnTo>
                  <a:lnTo>
                    <a:pt x="25" y="18"/>
                  </a:lnTo>
                  <a:lnTo>
                    <a:pt x="27" y="18"/>
                  </a:lnTo>
                  <a:lnTo>
                    <a:pt x="31" y="18"/>
                  </a:lnTo>
                  <a:lnTo>
                    <a:pt x="33" y="18"/>
                  </a:lnTo>
                  <a:lnTo>
                    <a:pt x="34" y="18"/>
                  </a:lnTo>
                  <a:lnTo>
                    <a:pt x="36" y="20"/>
                  </a:lnTo>
                  <a:lnTo>
                    <a:pt x="38" y="20"/>
                  </a:lnTo>
                  <a:lnTo>
                    <a:pt x="38" y="21"/>
                  </a:lnTo>
                  <a:lnTo>
                    <a:pt x="39" y="21"/>
                  </a:lnTo>
                  <a:lnTo>
                    <a:pt x="41" y="21"/>
                  </a:lnTo>
                  <a:lnTo>
                    <a:pt x="41" y="23"/>
                  </a:lnTo>
                  <a:lnTo>
                    <a:pt x="42" y="23"/>
                  </a:lnTo>
                  <a:lnTo>
                    <a:pt x="44" y="24"/>
                  </a:lnTo>
                  <a:lnTo>
                    <a:pt x="45" y="24"/>
                  </a:lnTo>
                  <a:lnTo>
                    <a:pt x="47" y="24"/>
                  </a:lnTo>
                  <a:lnTo>
                    <a:pt x="48" y="24"/>
                  </a:lnTo>
                  <a:lnTo>
                    <a:pt x="50" y="24"/>
                  </a:lnTo>
                  <a:lnTo>
                    <a:pt x="48" y="26"/>
                  </a:lnTo>
                  <a:lnTo>
                    <a:pt x="47" y="26"/>
                  </a:lnTo>
                  <a:lnTo>
                    <a:pt x="47" y="27"/>
                  </a:lnTo>
                  <a:lnTo>
                    <a:pt x="44" y="29"/>
                  </a:lnTo>
                  <a:lnTo>
                    <a:pt x="42" y="29"/>
                  </a:lnTo>
                  <a:lnTo>
                    <a:pt x="42" y="27"/>
                  </a:lnTo>
                  <a:lnTo>
                    <a:pt x="41" y="27"/>
                  </a:lnTo>
                  <a:lnTo>
                    <a:pt x="39" y="29"/>
                  </a:lnTo>
                  <a:lnTo>
                    <a:pt x="38" y="29"/>
                  </a:lnTo>
                  <a:lnTo>
                    <a:pt x="36" y="29"/>
                  </a:lnTo>
                  <a:lnTo>
                    <a:pt x="34" y="29"/>
                  </a:lnTo>
                  <a:lnTo>
                    <a:pt x="33" y="29"/>
                  </a:lnTo>
                  <a:lnTo>
                    <a:pt x="33" y="30"/>
                  </a:lnTo>
                  <a:lnTo>
                    <a:pt x="34" y="30"/>
                  </a:lnTo>
                  <a:lnTo>
                    <a:pt x="34" y="32"/>
                  </a:lnTo>
                  <a:lnTo>
                    <a:pt x="36" y="32"/>
                  </a:lnTo>
                  <a:lnTo>
                    <a:pt x="36" y="33"/>
                  </a:lnTo>
                  <a:lnTo>
                    <a:pt x="34" y="33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3" y="38"/>
                  </a:lnTo>
                  <a:lnTo>
                    <a:pt x="33" y="39"/>
                  </a:lnTo>
                  <a:lnTo>
                    <a:pt x="33" y="41"/>
                  </a:lnTo>
                  <a:lnTo>
                    <a:pt x="33" y="42"/>
                  </a:lnTo>
                  <a:lnTo>
                    <a:pt x="31" y="42"/>
                  </a:lnTo>
                  <a:lnTo>
                    <a:pt x="31" y="44"/>
                  </a:lnTo>
                  <a:lnTo>
                    <a:pt x="33" y="44"/>
                  </a:lnTo>
                  <a:lnTo>
                    <a:pt x="34" y="45"/>
                  </a:lnTo>
                  <a:lnTo>
                    <a:pt x="34" y="47"/>
                  </a:lnTo>
                  <a:lnTo>
                    <a:pt x="33" y="48"/>
                  </a:lnTo>
                  <a:lnTo>
                    <a:pt x="34" y="50"/>
                  </a:lnTo>
                  <a:lnTo>
                    <a:pt x="36" y="50"/>
                  </a:lnTo>
                  <a:lnTo>
                    <a:pt x="34" y="53"/>
                  </a:lnTo>
                  <a:lnTo>
                    <a:pt x="33" y="53"/>
                  </a:lnTo>
                  <a:lnTo>
                    <a:pt x="33" y="51"/>
                  </a:lnTo>
                  <a:lnTo>
                    <a:pt x="31" y="53"/>
                  </a:lnTo>
                  <a:lnTo>
                    <a:pt x="31" y="54"/>
                  </a:lnTo>
                  <a:lnTo>
                    <a:pt x="30" y="54"/>
                  </a:lnTo>
                  <a:lnTo>
                    <a:pt x="30" y="56"/>
                  </a:lnTo>
                  <a:lnTo>
                    <a:pt x="28" y="57"/>
                  </a:lnTo>
                  <a:lnTo>
                    <a:pt x="27" y="57"/>
                  </a:lnTo>
                  <a:lnTo>
                    <a:pt x="27" y="59"/>
                  </a:lnTo>
                  <a:lnTo>
                    <a:pt x="24" y="59"/>
                  </a:lnTo>
                  <a:lnTo>
                    <a:pt x="24" y="60"/>
                  </a:lnTo>
                  <a:lnTo>
                    <a:pt x="24" y="62"/>
                  </a:lnTo>
                  <a:lnTo>
                    <a:pt x="24" y="65"/>
                  </a:lnTo>
                  <a:lnTo>
                    <a:pt x="24" y="68"/>
                  </a:lnTo>
                  <a:lnTo>
                    <a:pt x="22" y="70"/>
                  </a:lnTo>
                  <a:lnTo>
                    <a:pt x="22" y="71"/>
                  </a:lnTo>
                  <a:lnTo>
                    <a:pt x="21" y="73"/>
                  </a:lnTo>
                  <a:lnTo>
                    <a:pt x="19" y="71"/>
                  </a:lnTo>
                  <a:lnTo>
                    <a:pt x="19" y="73"/>
                  </a:lnTo>
                  <a:lnTo>
                    <a:pt x="16" y="74"/>
                  </a:lnTo>
                  <a:lnTo>
                    <a:pt x="16" y="76"/>
                  </a:lnTo>
                  <a:lnTo>
                    <a:pt x="13" y="76"/>
                  </a:lnTo>
                  <a:lnTo>
                    <a:pt x="12" y="76"/>
                  </a:lnTo>
                  <a:lnTo>
                    <a:pt x="13" y="79"/>
                  </a:lnTo>
                  <a:lnTo>
                    <a:pt x="13" y="82"/>
                  </a:lnTo>
                  <a:lnTo>
                    <a:pt x="13" y="85"/>
                  </a:lnTo>
                  <a:lnTo>
                    <a:pt x="18" y="83"/>
                  </a:lnTo>
                  <a:lnTo>
                    <a:pt x="19" y="82"/>
                  </a:lnTo>
                  <a:lnTo>
                    <a:pt x="21" y="82"/>
                  </a:lnTo>
                  <a:lnTo>
                    <a:pt x="22" y="82"/>
                  </a:lnTo>
                  <a:lnTo>
                    <a:pt x="24" y="82"/>
                  </a:lnTo>
                  <a:lnTo>
                    <a:pt x="25" y="82"/>
                  </a:lnTo>
                  <a:lnTo>
                    <a:pt x="28" y="83"/>
                  </a:lnTo>
                  <a:lnTo>
                    <a:pt x="30" y="89"/>
                  </a:lnTo>
                  <a:lnTo>
                    <a:pt x="31" y="91"/>
                  </a:lnTo>
                  <a:lnTo>
                    <a:pt x="31" y="92"/>
                  </a:lnTo>
                  <a:lnTo>
                    <a:pt x="31" y="94"/>
                  </a:lnTo>
                  <a:lnTo>
                    <a:pt x="33" y="95"/>
                  </a:lnTo>
                  <a:lnTo>
                    <a:pt x="33" y="97"/>
                  </a:lnTo>
                  <a:lnTo>
                    <a:pt x="34" y="97"/>
                  </a:lnTo>
                  <a:lnTo>
                    <a:pt x="36" y="98"/>
                  </a:lnTo>
                  <a:lnTo>
                    <a:pt x="38" y="98"/>
                  </a:lnTo>
                  <a:lnTo>
                    <a:pt x="39" y="98"/>
                  </a:lnTo>
                  <a:lnTo>
                    <a:pt x="39" y="100"/>
                  </a:lnTo>
                  <a:lnTo>
                    <a:pt x="39" y="101"/>
                  </a:lnTo>
                  <a:lnTo>
                    <a:pt x="41" y="101"/>
                  </a:lnTo>
                  <a:lnTo>
                    <a:pt x="42" y="101"/>
                  </a:lnTo>
                  <a:lnTo>
                    <a:pt x="44" y="101"/>
                  </a:lnTo>
                  <a:lnTo>
                    <a:pt x="44" y="100"/>
                  </a:lnTo>
                  <a:lnTo>
                    <a:pt x="44" y="98"/>
                  </a:lnTo>
                  <a:lnTo>
                    <a:pt x="45" y="98"/>
                  </a:lnTo>
                  <a:lnTo>
                    <a:pt x="45" y="97"/>
                  </a:lnTo>
                  <a:lnTo>
                    <a:pt x="47" y="97"/>
                  </a:lnTo>
                  <a:lnTo>
                    <a:pt x="48" y="97"/>
                  </a:lnTo>
                  <a:lnTo>
                    <a:pt x="50" y="97"/>
                  </a:lnTo>
                  <a:lnTo>
                    <a:pt x="50" y="95"/>
                  </a:lnTo>
                  <a:lnTo>
                    <a:pt x="48" y="94"/>
                  </a:lnTo>
                  <a:lnTo>
                    <a:pt x="47" y="94"/>
                  </a:lnTo>
                  <a:lnTo>
                    <a:pt x="48" y="94"/>
                  </a:lnTo>
                  <a:lnTo>
                    <a:pt x="48" y="92"/>
                  </a:lnTo>
                  <a:lnTo>
                    <a:pt x="50" y="92"/>
                  </a:lnTo>
                  <a:lnTo>
                    <a:pt x="50" y="91"/>
                  </a:lnTo>
                  <a:lnTo>
                    <a:pt x="51" y="89"/>
                  </a:lnTo>
                  <a:lnTo>
                    <a:pt x="50" y="89"/>
                  </a:lnTo>
                  <a:lnTo>
                    <a:pt x="48" y="89"/>
                  </a:lnTo>
                  <a:lnTo>
                    <a:pt x="48" y="88"/>
                  </a:lnTo>
                  <a:lnTo>
                    <a:pt x="48" y="86"/>
                  </a:lnTo>
                  <a:lnTo>
                    <a:pt x="48" y="85"/>
                  </a:lnTo>
                  <a:lnTo>
                    <a:pt x="48" y="83"/>
                  </a:lnTo>
                  <a:lnTo>
                    <a:pt x="48" y="82"/>
                  </a:lnTo>
                  <a:lnTo>
                    <a:pt x="50" y="80"/>
                  </a:lnTo>
                  <a:lnTo>
                    <a:pt x="53" y="79"/>
                  </a:lnTo>
                  <a:lnTo>
                    <a:pt x="54" y="77"/>
                  </a:lnTo>
                  <a:lnTo>
                    <a:pt x="56" y="76"/>
                  </a:lnTo>
                  <a:lnTo>
                    <a:pt x="57" y="76"/>
                  </a:lnTo>
                  <a:lnTo>
                    <a:pt x="59" y="74"/>
                  </a:lnTo>
                  <a:lnTo>
                    <a:pt x="59" y="73"/>
                  </a:lnTo>
                  <a:lnTo>
                    <a:pt x="60" y="73"/>
                  </a:lnTo>
                  <a:lnTo>
                    <a:pt x="60" y="71"/>
                  </a:lnTo>
                  <a:lnTo>
                    <a:pt x="62" y="71"/>
                  </a:lnTo>
                  <a:lnTo>
                    <a:pt x="62" y="70"/>
                  </a:lnTo>
                  <a:lnTo>
                    <a:pt x="66" y="68"/>
                  </a:lnTo>
                  <a:lnTo>
                    <a:pt x="66" y="67"/>
                  </a:lnTo>
                  <a:lnTo>
                    <a:pt x="66" y="65"/>
                  </a:lnTo>
                  <a:lnTo>
                    <a:pt x="65" y="65"/>
                  </a:lnTo>
                  <a:lnTo>
                    <a:pt x="66" y="65"/>
                  </a:lnTo>
                  <a:lnTo>
                    <a:pt x="66" y="64"/>
                  </a:lnTo>
                  <a:lnTo>
                    <a:pt x="66" y="62"/>
                  </a:lnTo>
                  <a:lnTo>
                    <a:pt x="65" y="62"/>
                  </a:lnTo>
                  <a:lnTo>
                    <a:pt x="66" y="60"/>
                  </a:lnTo>
                  <a:lnTo>
                    <a:pt x="65" y="59"/>
                  </a:lnTo>
                  <a:lnTo>
                    <a:pt x="66" y="59"/>
                  </a:lnTo>
                  <a:lnTo>
                    <a:pt x="66" y="57"/>
                  </a:lnTo>
                  <a:lnTo>
                    <a:pt x="68" y="56"/>
                  </a:lnTo>
                  <a:lnTo>
                    <a:pt x="69" y="56"/>
                  </a:lnTo>
                  <a:lnTo>
                    <a:pt x="69" y="54"/>
                  </a:lnTo>
                  <a:lnTo>
                    <a:pt x="69" y="53"/>
                  </a:lnTo>
                  <a:lnTo>
                    <a:pt x="71" y="53"/>
                  </a:lnTo>
                  <a:lnTo>
                    <a:pt x="71" y="51"/>
                  </a:lnTo>
                  <a:lnTo>
                    <a:pt x="72" y="50"/>
                  </a:lnTo>
                  <a:lnTo>
                    <a:pt x="72" y="48"/>
                  </a:lnTo>
                  <a:lnTo>
                    <a:pt x="72" y="47"/>
                  </a:lnTo>
                  <a:lnTo>
                    <a:pt x="72" y="45"/>
                  </a:lnTo>
                  <a:lnTo>
                    <a:pt x="72" y="44"/>
                  </a:lnTo>
                  <a:lnTo>
                    <a:pt x="71" y="44"/>
                  </a:lnTo>
                  <a:lnTo>
                    <a:pt x="71" y="42"/>
                  </a:lnTo>
                  <a:lnTo>
                    <a:pt x="69" y="42"/>
                  </a:lnTo>
                  <a:lnTo>
                    <a:pt x="69" y="41"/>
                  </a:lnTo>
                  <a:lnTo>
                    <a:pt x="71" y="41"/>
                  </a:lnTo>
                  <a:lnTo>
                    <a:pt x="69" y="39"/>
                  </a:lnTo>
                  <a:lnTo>
                    <a:pt x="69" y="38"/>
                  </a:lnTo>
                  <a:lnTo>
                    <a:pt x="69" y="36"/>
                  </a:lnTo>
                  <a:lnTo>
                    <a:pt x="68" y="35"/>
                  </a:lnTo>
                  <a:lnTo>
                    <a:pt x="66" y="33"/>
                  </a:lnTo>
                  <a:lnTo>
                    <a:pt x="68" y="30"/>
                  </a:lnTo>
                  <a:lnTo>
                    <a:pt x="68" y="29"/>
                  </a:lnTo>
                  <a:lnTo>
                    <a:pt x="68" y="27"/>
                  </a:lnTo>
                  <a:lnTo>
                    <a:pt x="68" y="26"/>
                  </a:lnTo>
                  <a:lnTo>
                    <a:pt x="68" y="24"/>
                  </a:lnTo>
                  <a:lnTo>
                    <a:pt x="66" y="24"/>
                  </a:lnTo>
                  <a:lnTo>
                    <a:pt x="65" y="23"/>
                  </a:lnTo>
                  <a:lnTo>
                    <a:pt x="66" y="23"/>
                  </a:lnTo>
                  <a:lnTo>
                    <a:pt x="66" y="21"/>
                  </a:lnTo>
                  <a:lnTo>
                    <a:pt x="68" y="21"/>
                  </a:lnTo>
                  <a:lnTo>
                    <a:pt x="69" y="21"/>
                  </a:lnTo>
                  <a:lnTo>
                    <a:pt x="71" y="21"/>
                  </a:lnTo>
                  <a:lnTo>
                    <a:pt x="72" y="21"/>
                  </a:lnTo>
                  <a:lnTo>
                    <a:pt x="71" y="21"/>
                  </a:lnTo>
                  <a:lnTo>
                    <a:pt x="71" y="23"/>
                  </a:lnTo>
                  <a:lnTo>
                    <a:pt x="74" y="24"/>
                  </a:lnTo>
                  <a:lnTo>
                    <a:pt x="75" y="26"/>
                  </a:lnTo>
                  <a:lnTo>
                    <a:pt x="78" y="24"/>
                  </a:lnTo>
                  <a:lnTo>
                    <a:pt x="80" y="24"/>
                  </a:lnTo>
                  <a:lnTo>
                    <a:pt x="81" y="23"/>
                  </a:lnTo>
                  <a:lnTo>
                    <a:pt x="83" y="21"/>
                  </a:lnTo>
                  <a:lnTo>
                    <a:pt x="84" y="21"/>
                  </a:lnTo>
                  <a:lnTo>
                    <a:pt x="86" y="21"/>
                  </a:lnTo>
                  <a:lnTo>
                    <a:pt x="86" y="23"/>
                  </a:lnTo>
                  <a:lnTo>
                    <a:pt x="86" y="24"/>
                  </a:lnTo>
                  <a:lnTo>
                    <a:pt x="87" y="23"/>
                  </a:lnTo>
                  <a:lnTo>
                    <a:pt x="89" y="23"/>
                  </a:lnTo>
                  <a:lnTo>
                    <a:pt x="89" y="24"/>
                  </a:lnTo>
                  <a:lnTo>
                    <a:pt x="90" y="24"/>
                  </a:lnTo>
                  <a:lnTo>
                    <a:pt x="92" y="27"/>
                  </a:lnTo>
                  <a:lnTo>
                    <a:pt x="95" y="26"/>
                  </a:lnTo>
                  <a:lnTo>
                    <a:pt x="97" y="26"/>
                  </a:lnTo>
                  <a:lnTo>
                    <a:pt x="98" y="26"/>
                  </a:lnTo>
                  <a:lnTo>
                    <a:pt x="100" y="26"/>
                  </a:lnTo>
                  <a:lnTo>
                    <a:pt x="101" y="24"/>
                  </a:lnTo>
                  <a:lnTo>
                    <a:pt x="103" y="24"/>
                  </a:lnTo>
                  <a:lnTo>
                    <a:pt x="104" y="23"/>
                  </a:lnTo>
                  <a:lnTo>
                    <a:pt x="106" y="21"/>
                  </a:lnTo>
                  <a:lnTo>
                    <a:pt x="107" y="20"/>
                  </a:lnTo>
                  <a:lnTo>
                    <a:pt x="109" y="20"/>
                  </a:lnTo>
                  <a:lnTo>
                    <a:pt x="110" y="18"/>
                  </a:lnTo>
                  <a:lnTo>
                    <a:pt x="112" y="18"/>
                  </a:lnTo>
                  <a:lnTo>
                    <a:pt x="113" y="18"/>
                  </a:lnTo>
                  <a:lnTo>
                    <a:pt x="116" y="18"/>
                  </a:lnTo>
                  <a:lnTo>
                    <a:pt x="118" y="18"/>
                  </a:lnTo>
                  <a:lnTo>
                    <a:pt x="121" y="18"/>
                  </a:lnTo>
                  <a:lnTo>
                    <a:pt x="122" y="15"/>
                  </a:lnTo>
                  <a:lnTo>
                    <a:pt x="124" y="14"/>
                  </a:lnTo>
                  <a:lnTo>
                    <a:pt x="125" y="14"/>
                  </a:lnTo>
                  <a:lnTo>
                    <a:pt x="125" y="12"/>
                  </a:lnTo>
                  <a:lnTo>
                    <a:pt x="127" y="12"/>
                  </a:lnTo>
                  <a:lnTo>
                    <a:pt x="127" y="11"/>
                  </a:lnTo>
                  <a:lnTo>
                    <a:pt x="128" y="9"/>
                  </a:lnTo>
                  <a:lnTo>
                    <a:pt x="130" y="9"/>
                  </a:lnTo>
                  <a:lnTo>
                    <a:pt x="130" y="7"/>
                  </a:lnTo>
                  <a:lnTo>
                    <a:pt x="131" y="7"/>
                  </a:lnTo>
                  <a:lnTo>
                    <a:pt x="131" y="6"/>
                  </a:lnTo>
                  <a:lnTo>
                    <a:pt x="133" y="6"/>
                  </a:lnTo>
                  <a:lnTo>
                    <a:pt x="134" y="6"/>
                  </a:lnTo>
                  <a:lnTo>
                    <a:pt x="134" y="4"/>
                  </a:lnTo>
                  <a:lnTo>
                    <a:pt x="134" y="3"/>
                  </a:lnTo>
                  <a:lnTo>
                    <a:pt x="136" y="1"/>
                  </a:lnTo>
                  <a:lnTo>
                    <a:pt x="136" y="0"/>
                  </a:lnTo>
                  <a:lnTo>
                    <a:pt x="137" y="1"/>
                  </a:lnTo>
                  <a:lnTo>
                    <a:pt x="139" y="3"/>
                  </a:lnTo>
                  <a:lnTo>
                    <a:pt x="140" y="3"/>
                  </a:lnTo>
                  <a:lnTo>
                    <a:pt x="142" y="3"/>
                  </a:lnTo>
                  <a:lnTo>
                    <a:pt x="143" y="3"/>
                  </a:lnTo>
                  <a:lnTo>
                    <a:pt x="146" y="3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7" name="Freeform 195">
              <a:extLst>
                <a:ext uri="{FF2B5EF4-FFF2-40B4-BE49-F238E27FC236}">
                  <a16:creationId xmlns:a16="http://schemas.microsoft.com/office/drawing/2014/main" id="{E7E5DD55-D2B3-D4FC-61D8-35EDCC7A4A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4613" y="6310313"/>
              <a:ext cx="223838" cy="166688"/>
            </a:xfrm>
            <a:custGeom>
              <a:avLst/>
              <a:gdLst>
                <a:gd name="T0" fmla="*/ 69 w 141"/>
                <a:gd name="T1" fmla="*/ 8 h 105"/>
                <a:gd name="T2" fmla="*/ 78 w 141"/>
                <a:gd name="T3" fmla="*/ 9 h 105"/>
                <a:gd name="T4" fmla="*/ 84 w 141"/>
                <a:gd name="T5" fmla="*/ 14 h 105"/>
                <a:gd name="T6" fmla="*/ 93 w 141"/>
                <a:gd name="T7" fmla="*/ 17 h 105"/>
                <a:gd name="T8" fmla="*/ 99 w 141"/>
                <a:gd name="T9" fmla="*/ 17 h 105"/>
                <a:gd name="T10" fmla="*/ 105 w 141"/>
                <a:gd name="T11" fmla="*/ 29 h 105"/>
                <a:gd name="T12" fmla="*/ 111 w 141"/>
                <a:gd name="T13" fmla="*/ 34 h 105"/>
                <a:gd name="T14" fmla="*/ 117 w 141"/>
                <a:gd name="T15" fmla="*/ 32 h 105"/>
                <a:gd name="T16" fmla="*/ 125 w 141"/>
                <a:gd name="T17" fmla="*/ 28 h 105"/>
                <a:gd name="T18" fmla="*/ 134 w 141"/>
                <a:gd name="T19" fmla="*/ 32 h 105"/>
                <a:gd name="T20" fmla="*/ 138 w 141"/>
                <a:gd name="T21" fmla="*/ 40 h 105"/>
                <a:gd name="T22" fmla="*/ 134 w 141"/>
                <a:gd name="T23" fmla="*/ 46 h 105"/>
                <a:gd name="T24" fmla="*/ 132 w 141"/>
                <a:gd name="T25" fmla="*/ 55 h 105"/>
                <a:gd name="T26" fmla="*/ 126 w 141"/>
                <a:gd name="T27" fmla="*/ 58 h 105"/>
                <a:gd name="T28" fmla="*/ 123 w 141"/>
                <a:gd name="T29" fmla="*/ 67 h 105"/>
                <a:gd name="T30" fmla="*/ 131 w 141"/>
                <a:gd name="T31" fmla="*/ 70 h 105"/>
                <a:gd name="T32" fmla="*/ 132 w 141"/>
                <a:gd name="T33" fmla="*/ 76 h 105"/>
                <a:gd name="T34" fmla="*/ 137 w 141"/>
                <a:gd name="T35" fmla="*/ 84 h 105"/>
                <a:gd name="T36" fmla="*/ 132 w 141"/>
                <a:gd name="T37" fmla="*/ 90 h 105"/>
                <a:gd name="T38" fmla="*/ 128 w 141"/>
                <a:gd name="T39" fmla="*/ 88 h 105"/>
                <a:gd name="T40" fmla="*/ 118 w 141"/>
                <a:gd name="T41" fmla="*/ 93 h 105"/>
                <a:gd name="T42" fmla="*/ 108 w 141"/>
                <a:gd name="T43" fmla="*/ 90 h 105"/>
                <a:gd name="T44" fmla="*/ 103 w 141"/>
                <a:gd name="T45" fmla="*/ 84 h 105"/>
                <a:gd name="T46" fmla="*/ 94 w 141"/>
                <a:gd name="T47" fmla="*/ 82 h 105"/>
                <a:gd name="T48" fmla="*/ 90 w 141"/>
                <a:gd name="T49" fmla="*/ 81 h 105"/>
                <a:gd name="T50" fmla="*/ 82 w 141"/>
                <a:gd name="T51" fmla="*/ 84 h 105"/>
                <a:gd name="T52" fmla="*/ 75 w 141"/>
                <a:gd name="T53" fmla="*/ 88 h 105"/>
                <a:gd name="T54" fmla="*/ 72 w 141"/>
                <a:gd name="T55" fmla="*/ 91 h 105"/>
                <a:gd name="T56" fmla="*/ 67 w 141"/>
                <a:gd name="T57" fmla="*/ 99 h 105"/>
                <a:gd name="T58" fmla="*/ 64 w 141"/>
                <a:gd name="T59" fmla="*/ 96 h 105"/>
                <a:gd name="T60" fmla="*/ 56 w 141"/>
                <a:gd name="T61" fmla="*/ 94 h 105"/>
                <a:gd name="T62" fmla="*/ 50 w 141"/>
                <a:gd name="T63" fmla="*/ 94 h 105"/>
                <a:gd name="T64" fmla="*/ 44 w 141"/>
                <a:gd name="T65" fmla="*/ 100 h 105"/>
                <a:gd name="T66" fmla="*/ 35 w 141"/>
                <a:gd name="T67" fmla="*/ 103 h 105"/>
                <a:gd name="T68" fmla="*/ 32 w 141"/>
                <a:gd name="T69" fmla="*/ 100 h 105"/>
                <a:gd name="T70" fmla="*/ 25 w 141"/>
                <a:gd name="T71" fmla="*/ 97 h 105"/>
                <a:gd name="T72" fmla="*/ 23 w 141"/>
                <a:gd name="T73" fmla="*/ 94 h 105"/>
                <a:gd name="T74" fmla="*/ 23 w 141"/>
                <a:gd name="T75" fmla="*/ 91 h 105"/>
                <a:gd name="T76" fmla="*/ 23 w 141"/>
                <a:gd name="T77" fmla="*/ 87 h 105"/>
                <a:gd name="T78" fmla="*/ 23 w 141"/>
                <a:gd name="T79" fmla="*/ 84 h 105"/>
                <a:gd name="T80" fmla="*/ 19 w 141"/>
                <a:gd name="T81" fmla="*/ 81 h 105"/>
                <a:gd name="T82" fmla="*/ 16 w 141"/>
                <a:gd name="T83" fmla="*/ 75 h 105"/>
                <a:gd name="T84" fmla="*/ 6 w 141"/>
                <a:gd name="T85" fmla="*/ 73 h 105"/>
                <a:gd name="T86" fmla="*/ 6 w 141"/>
                <a:gd name="T87" fmla="*/ 65 h 105"/>
                <a:gd name="T88" fmla="*/ 2 w 141"/>
                <a:gd name="T89" fmla="*/ 64 h 105"/>
                <a:gd name="T90" fmla="*/ 8 w 141"/>
                <a:gd name="T91" fmla="*/ 61 h 105"/>
                <a:gd name="T92" fmla="*/ 13 w 141"/>
                <a:gd name="T93" fmla="*/ 58 h 105"/>
                <a:gd name="T94" fmla="*/ 17 w 141"/>
                <a:gd name="T95" fmla="*/ 52 h 105"/>
                <a:gd name="T96" fmla="*/ 23 w 141"/>
                <a:gd name="T97" fmla="*/ 50 h 105"/>
                <a:gd name="T98" fmla="*/ 22 w 141"/>
                <a:gd name="T99" fmla="*/ 44 h 105"/>
                <a:gd name="T100" fmla="*/ 16 w 141"/>
                <a:gd name="T101" fmla="*/ 40 h 105"/>
                <a:gd name="T102" fmla="*/ 14 w 141"/>
                <a:gd name="T103" fmla="*/ 35 h 105"/>
                <a:gd name="T104" fmla="*/ 17 w 141"/>
                <a:gd name="T105" fmla="*/ 31 h 105"/>
                <a:gd name="T106" fmla="*/ 22 w 141"/>
                <a:gd name="T107" fmla="*/ 25 h 105"/>
                <a:gd name="T108" fmla="*/ 23 w 141"/>
                <a:gd name="T109" fmla="*/ 22 h 105"/>
                <a:gd name="T110" fmla="*/ 22 w 141"/>
                <a:gd name="T111" fmla="*/ 12 h 105"/>
                <a:gd name="T112" fmla="*/ 28 w 141"/>
                <a:gd name="T113" fmla="*/ 11 h 105"/>
                <a:gd name="T114" fmla="*/ 32 w 141"/>
                <a:gd name="T115" fmla="*/ 15 h 105"/>
                <a:gd name="T116" fmla="*/ 37 w 141"/>
                <a:gd name="T117" fmla="*/ 18 h 105"/>
                <a:gd name="T118" fmla="*/ 44 w 141"/>
                <a:gd name="T119" fmla="*/ 14 h 105"/>
                <a:gd name="T120" fmla="*/ 50 w 141"/>
                <a:gd name="T121" fmla="*/ 11 h 105"/>
                <a:gd name="T122" fmla="*/ 50 w 141"/>
                <a:gd name="T123" fmla="*/ 6 h 105"/>
                <a:gd name="T124" fmla="*/ 58 w 141"/>
                <a:gd name="T125" fmla="*/ 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1" h="105">
                  <a:moveTo>
                    <a:pt x="64" y="2"/>
                  </a:moveTo>
                  <a:lnTo>
                    <a:pt x="64" y="3"/>
                  </a:lnTo>
                  <a:lnTo>
                    <a:pt x="65" y="3"/>
                  </a:lnTo>
                  <a:lnTo>
                    <a:pt x="65" y="5"/>
                  </a:lnTo>
                  <a:lnTo>
                    <a:pt x="67" y="5"/>
                  </a:lnTo>
                  <a:lnTo>
                    <a:pt x="67" y="6"/>
                  </a:lnTo>
                  <a:lnTo>
                    <a:pt x="69" y="8"/>
                  </a:lnTo>
                  <a:lnTo>
                    <a:pt x="69" y="9"/>
                  </a:lnTo>
                  <a:lnTo>
                    <a:pt x="70" y="8"/>
                  </a:lnTo>
                  <a:lnTo>
                    <a:pt x="72" y="8"/>
                  </a:lnTo>
                  <a:lnTo>
                    <a:pt x="73" y="8"/>
                  </a:lnTo>
                  <a:lnTo>
                    <a:pt x="75" y="8"/>
                  </a:lnTo>
                  <a:lnTo>
                    <a:pt x="76" y="8"/>
                  </a:lnTo>
                  <a:lnTo>
                    <a:pt x="78" y="9"/>
                  </a:lnTo>
                  <a:lnTo>
                    <a:pt x="79" y="9"/>
                  </a:lnTo>
                  <a:lnTo>
                    <a:pt x="79" y="11"/>
                  </a:lnTo>
                  <a:lnTo>
                    <a:pt x="81" y="11"/>
                  </a:lnTo>
                  <a:lnTo>
                    <a:pt x="81" y="12"/>
                  </a:lnTo>
                  <a:lnTo>
                    <a:pt x="82" y="12"/>
                  </a:lnTo>
                  <a:lnTo>
                    <a:pt x="84" y="12"/>
                  </a:lnTo>
                  <a:lnTo>
                    <a:pt x="84" y="14"/>
                  </a:lnTo>
                  <a:lnTo>
                    <a:pt x="84" y="15"/>
                  </a:lnTo>
                  <a:lnTo>
                    <a:pt x="85" y="17"/>
                  </a:lnTo>
                  <a:lnTo>
                    <a:pt x="87" y="17"/>
                  </a:lnTo>
                  <a:lnTo>
                    <a:pt x="88" y="17"/>
                  </a:lnTo>
                  <a:lnTo>
                    <a:pt x="90" y="17"/>
                  </a:lnTo>
                  <a:lnTo>
                    <a:pt x="91" y="17"/>
                  </a:lnTo>
                  <a:lnTo>
                    <a:pt x="93" y="17"/>
                  </a:lnTo>
                  <a:lnTo>
                    <a:pt x="93" y="15"/>
                  </a:lnTo>
                  <a:lnTo>
                    <a:pt x="94" y="15"/>
                  </a:lnTo>
                  <a:lnTo>
                    <a:pt x="94" y="17"/>
                  </a:lnTo>
                  <a:lnTo>
                    <a:pt x="96" y="17"/>
                  </a:lnTo>
                  <a:lnTo>
                    <a:pt x="97" y="15"/>
                  </a:lnTo>
                  <a:lnTo>
                    <a:pt x="97" y="17"/>
                  </a:lnTo>
                  <a:lnTo>
                    <a:pt x="99" y="17"/>
                  </a:lnTo>
                  <a:lnTo>
                    <a:pt x="99" y="18"/>
                  </a:lnTo>
                  <a:lnTo>
                    <a:pt x="100" y="18"/>
                  </a:lnTo>
                  <a:lnTo>
                    <a:pt x="102" y="22"/>
                  </a:lnTo>
                  <a:lnTo>
                    <a:pt x="102" y="23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5" y="29"/>
                  </a:lnTo>
                  <a:lnTo>
                    <a:pt x="105" y="31"/>
                  </a:lnTo>
                  <a:lnTo>
                    <a:pt x="106" y="31"/>
                  </a:lnTo>
                  <a:lnTo>
                    <a:pt x="108" y="31"/>
                  </a:lnTo>
                  <a:lnTo>
                    <a:pt x="108" y="32"/>
                  </a:lnTo>
                  <a:lnTo>
                    <a:pt x="109" y="32"/>
                  </a:lnTo>
                  <a:lnTo>
                    <a:pt x="109" y="34"/>
                  </a:lnTo>
                  <a:lnTo>
                    <a:pt x="111" y="34"/>
                  </a:lnTo>
                  <a:lnTo>
                    <a:pt x="111" y="32"/>
                  </a:lnTo>
                  <a:lnTo>
                    <a:pt x="112" y="32"/>
                  </a:lnTo>
                  <a:lnTo>
                    <a:pt x="112" y="31"/>
                  </a:lnTo>
                  <a:lnTo>
                    <a:pt x="114" y="31"/>
                  </a:lnTo>
                  <a:lnTo>
                    <a:pt x="115" y="32"/>
                  </a:lnTo>
                  <a:lnTo>
                    <a:pt x="115" y="34"/>
                  </a:lnTo>
                  <a:lnTo>
                    <a:pt x="117" y="32"/>
                  </a:lnTo>
                  <a:lnTo>
                    <a:pt x="117" y="31"/>
                  </a:lnTo>
                  <a:lnTo>
                    <a:pt x="118" y="31"/>
                  </a:lnTo>
                  <a:lnTo>
                    <a:pt x="120" y="31"/>
                  </a:lnTo>
                  <a:lnTo>
                    <a:pt x="120" y="29"/>
                  </a:lnTo>
                  <a:lnTo>
                    <a:pt x="121" y="29"/>
                  </a:lnTo>
                  <a:lnTo>
                    <a:pt x="123" y="29"/>
                  </a:lnTo>
                  <a:lnTo>
                    <a:pt x="125" y="28"/>
                  </a:lnTo>
                  <a:lnTo>
                    <a:pt x="125" y="29"/>
                  </a:lnTo>
                  <a:lnTo>
                    <a:pt x="126" y="29"/>
                  </a:lnTo>
                  <a:lnTo>
                    <a:pt x="128" y="29"/>
                  </a:lnTo>
                  <a:lnTo>
                    <a:pt x="129" y="31"/>
                  </a:lnTo>
                  <a:lnTo>
                    <a:pt x="129" y="32"/>
                  </a:lnTo>
                  <a:lnTo>
                    <a:pt x="132" y="32"/>
                  </a:lnTo>
                  <a:lnTo>
                    <a:pt x="134" y="32"/>
                  </a:lnTo>
                  <a:lnTo>
                    <a:pt x="134" y="34"/>
                  </a:lnTo>
                  <a:lnTo>
                    <a:pt x="135" y="34"/>
                  </a:lnTo>
                  <a:lnTo>
                    <a:pt x="137" y="37"/>
                  </a:lnTo>
                  <a:lnTo>
                    <a:pt x="137" y="38"/>
                  </a:lnTo>
                  <a:lnTo>
                    <a:pt x="135" y="40"/>
                  </a:lnTo>
                  <a:lnTo>
                    <a:pt x="135" y="41"/>
                  </a:lnTo>
                  <a:lnTo>
                    <a:pt x="138" y="40"/>
                  </a:lnTo>
                  <a:lnTo>
                    <a:pt x="138" y="41"/>
                  </a:lnTo>
                  <a:lnTo>
                    <a:pt x="137" y="41"/>
                  </a:lnTo>
                  <a:lnTo>
                    <a:pt x="137" y="43"/>
                  </a:lnTo>
                  <a:lnTo>
                    <a:pt x="137" y="44"/>
                  </a:lnTo>
                  <a:lnTo>
                    <a:pt x="137" y="46"/>
                  </a:lnTo>
                  <a:lnTo>
                    <a:pt x="135" y="46"/>
                  </a:lnTo>
                  <a:lnTo>
                    <a:pt x="134" y="46"/>
                  </a:lnTo>
                  <a:lnTo>
                    <a:pt x="132" y="46"/>
                  </a:lnTo>
                  <a:lnTo>
                    <a:pt x="132" y="49"/>
                  </a:lnTo>
                  <a:lnTo>
                    <a:pt x="132" y="50"/>
                  </a:lnTo>
                  <a:lnTo>
                    <a:pt x="132" y="52"/>
                  </a:lnTo>
                  <a:lnTo>
                    <a:pt x="132" y="53"/>
                  </a:lnTo>
                  <a:lnTo>
                    <a:pt x="134" y="55"/>
                  </a:lnTo>
                  <a:lnTo>
                    <a:pt x="132" y="55"/>
                  </a:lnTo>
                  <a:lnTo>
                    <a:pt x="132" y="56"/>
                  </a:lnTo>
                  <a:lnTo>
                    <a:pt x="131" y="56"/>
                  </a:lnTo>
                  <a:lnTo>
                    <a:pt x="131" y="58"/>
                  </a:lnTo>
                  <a:lnTo>
                    <a:pt x="129" y="56"/>
                  </a:lnTo>
                  <a:lnTo>
                    <a:pt x="129" y="58"/>
                  </a:lnTo>
                  <a:lnTo>
                    <a:pt x="128" y="58"/>
                  </a:lnTo>
                  <a:lnTo>
                    <a:pt x="126" y="58"/>
                  </a:lnTo>
                  <a:lnTo>
                    <a:pt x="126" y="59"/>
                  </a:lnTo>
                  <a:lnTo>
                    <a:pt x="126" y="61"/>
                  </a:lnTo>
                  <a:lnTo>
                    <a:pt x="125" y="61"/>
                  </a:lnTo>
                  <a:lnTo>
                    <a:pt x="125" y="62"/>
                  </a:lnTo>
                  <a:lnTo>
                    <a:pt x="125" y="64"/>
                  </a:lnTo>
                  <a:lnTo>
                    <a:pt x="123" y="65"/>
                  </a:lnTo>
                  <a:lnTo>
                    <a:pt x="123" y="67"/>
                  </a:lnTo>
                  <a:lnTo>
                    <a:pt x="125" y="67"/>
                  </a:lnTo>
                  <a:lnTo>
                    <a:pt x="126" y="67"/>
                  </a:lnTo>
                  <a:lnTo>
                    <a:pt x="126" y="68"/>
                  </a:lnTo>
                  <a:lnTo>
                    <a:pt x="128" y="68"/>
                  </a:lnTo>
                  <a:lnTo>
                    <a:pt x="128" y="70"/>
                  </a:lnTo>
                  <a:lnTo>
                    <a:pt x="129" y="70"/>
                  </a:lnTo>
                  <a:lnTo>
                    <a:pt x="131" y="70"/>
                  </a:lnTo>
                  <a:lnTo>
                    <a:pt x="131" y="71"/>
                  </a:lnTo>
                  <a:lnTo>
                    <a:pt x="132" y="73"/>
                  </a:lnTo>
                  <a:lnTo>
                    <a:pt x="132" y="71"/>
                  </a:lnTo>
                  <a:lnTo>
                    <a:pt x="134" y="73"/>
                  </a:lnTo>
                  <a:lnTo>
                    <a:pt x="132" y="73"/>
                  </a:lnTo>
                  <a:lnTo>
                    <a:pt x="134" y="75"/>
                  </a:lnTo>
                  <a:lnTo>
                    <a:pt x="132" y="76"/>
                  </a:lnTo>
                  <a:lnTo>
                    <a:pt x="134" y="78"/>
                  </a:lnTo>
                  <a:lnTo>
                    <a:pt x="132" y="79"/>
                  </a:lnTo>
                  <a:lnTo>
                    <a:pt x="132" y="81"/>
                  </a:lnTo>
                  <a:lnTo>
                    <a:pt x="132" y="82"/>
                  </a:lnTo>
                  <a:lnTo>
                    <a:pt x="134" y="82"/>
                  </a:lnTo>
                  <a:lnTo>
                    <a:pt x="135" y="84"/>
                  </a:lnTo>
                  <a:lnTo>
                    <a:pt x="137" y="84"/>
                  </a:lnTo>
                  <a:lnTo>
                    <a:pt x="140" y="82"/>
                  </a:lnTo>
                  <a:lnTo>
                    <a:pt x="141" y="82"/>
                  </a:lnTo>
                  <a:lnTo>
                    <a:pt x="137" y="88"/>
                  </a:lnTo>
                  <a:lnTo>
                    <a:pt x="135" y="87"/>
                  </a:lnTo>
                  <a:lnTo>
                    <a:pt x="134" y="87"/>
                  </a:lnTo>
                  <a:lnTo>
                    <a:pt x="132" y="87"/>
                  </a:lnTo>
                  <a:lnTo>
                    <a:pt x="132" y="90"/>
                  </a:lnTo>
                  <a:lnTo>
                    <a:pt x="131" y="91"/>
                  </a:lnTo>
                  <a:lnTo>
                    <a:pt x="132" y="91"/>
                  </a:lnTo>
                  <a:lnTo>
                    <a:pt x="131" y="93"/>
                  </a:lnTo>
                  <a:lnTo>
                    <a:pt x="131" y="91"/>
                  </a:lnTo>
                  <a:lnTo>
                    <a:pt x="129" y="91"/>
                  </a:lnTo>
                  <a:lnTo>
                    <a:pt x="128" y="90"/>
                  </a:lnTo>
                  <a:lnTo>
                    <a:pt x="128" y="88"/>
                  </a:lnTo>
                  <a:lnTo>
                    <a:pt x="126" y="88"/>
                  </a:lnTo>
                  <a:lnTo>
                    <a:pt x="126" y="90"/>
                  </a:lnTo>
                  <a:lnTo>
                    <a:pt x="125" y="90"/>
                  </a:lnTo>
                  <a:lnTo>
                    <a:pt x="123" y="91"/>
                  </a:lnTo>
                  <a:lnTo>
                    <a:pt x="121" y="91"/>
                  </a:lnTo>
                  <a:lnTo>
                    <a:pt x="120" y="93"/>
                  </a:lnTo>
                  <a:lnTo>
                    <a:pt x="118" y="93"/>
                  </a:lnTo>
                  <a:lnTo>
                    <a:pt x="117" y="91"/>
                  </a:lnTo>
                  <a:lnTo>
                    <a:pt x="115" y="91"/>
                  </a:lnTo>
                  <a:lnTo>
                    <a:pt x="114" y="91"/>
                  </a:lnTo>
                  <a:lnTo>
                    <a:pt x="112" y="90"/>
                  </a:lnTo>
                  <a:lnTo>
                    <a:pt x="111" y="90"/>
                  </a:lnTo>
                  <a:lnTo>
                    <a:pt x="109" y="90"/>
                  </a:lnTo>
                  <a:lnTo>
                    <a:pt x="108" y="90"/>
                  </a:lnTo>
                  <a:lnTo>
                    <a:pt x="108" y="88"/>
                  </a:lnTo>
                  <a:lnTo>
                    <a:pt x="106" y="88"/>
                  </a:lnTo>
                  <a:lnTo>
                    <a:pt x="106" y="87"/>
                  </a:lnTo>
                  <a:lnTo>
                    <a:pt x="105" y="87"/>
                  </a:lnTo>
                  <a:lnTo>
                    <a:pt x="105" y="85"/>
                  </a:lnTo>
                  <a:lnTo>
                    <a:pt x="105" y="84"/>
                  </a:lnTo>
                  <a:lnTo>
                    <a:pt x="103" y="84"/>
                  </a:lnTo>
                  <a:lnTo>
                    <a:pt x="102" y="84"/>
                  </a:lnTo>
                  <a:lnTo>
                    <a:pt x="102" y="82"/>
                  </a:lnTo>
                  <a:lnTo>
                    <a:pt x="100" y="84"/>
                  </a:lnTo>
                  <a:lnTo>
                    <a:pt x="100" y="82"/>
                  </a:lnTo>
                  <a:lnTo>
                    <a:pt x="99" y="82"/>
                  </a:lnTo>
                  <a:lnTo>
                    <a:pt x="96" y="82"/>
                  </a:lnTo>
                  <a:lnTo>
                    <a:pt x="94" y="82"/>
                  </a:lnTo>
                  <a:lnTo>
                    <a:pt x="94" y="81"/>
                  </a:lnTo>
                  <a:lnTo>
                    <a:pt x="94" y="79"/>
                  </a:lnTo>
                  <a:lnTo>
                    <a:pt x="93" y="79"/>
                  </a:lnTo>
                  <a:lnTo>
                    <a:pt x="93" y="81"/>
                  </a:lnTo>
                  <a:lnTo>
                    <a:pt x="91" y="79"/>
                  </a:lnTo>
                  <a:lnTo>
                    <a:pt x="90" y="79"/>
                  </a:lnTo>
                  <a:lnTo>
                    <a:pt x="90" y="81"/>
                  </a:lnTo>
                  <a:lnTo>
                    <a:pt x="87" y="79"/>
                  </a:lnTo>
                  <a:lnTo>
                    <a:pt x="87" y="81"/>
                  </a:lnTo>
                  <a:lnTo>
                    <a:pt x="85" y="81"/>
                  </a:lnTo>
                  <a:lnTo>
                    <a:pt x="85" y="82"/>
                  </a:lnTo>
                  <a:lnTo>
                    <a:pt x="84" y="82"/>
                  </a:lnTo>
                  <a:lnTo>
                    <a:pt x="84" y="84"/>
                  </a:lnTo>
                  <a:lnTo>
                    <a:pt x="82" y="84"/>
                  </a:lnTo>
                  <a:lnTo>
                    <a:pt x="81" y="84"/>
                  </a:lnTo>
                  <a:lnTo>
                    <a:pt x="79" y="84"/>
                  </a:lnTo>
                  <a:lnTo>
                    <a:pt x="79" y="85"/>
                  </a:lnTo>
                  <a:lnTo>
                    <a:pt x="78" y="85"/>
                  </a:lnTo>
                  <a:lnTo>
                    <a:pt x="78" y="87"/>
                  </a:lnTo>
                  <a:lnTo>
                    <a:pt x="76" y="87"/>
                  </a:lnTo>
                  <a:lnTo>
                    <a:pt x="75" y="88"/>
                  </a:lnTo>
                  <a:lnTo>
                    <a:pt x="73" y="90"/>
                  </a:lnTo>
                  <a:lnTo>
                    <a:pt x="75" y="90"/>
                  </a:lnTo>
                  <a:lnTo>
                    <a:pt x="76" y="91"/>
                  </a:lnTo>
                  <a:lnTo>
                    <a:pt x="75" y="91"/>
                  </a:lnTo>
                  <a:lnTo>
                    <a:pt x="73" y="91"/>
                  </a:lnTo>
                  <a:lnTo>
                    <a:pt x="72" y="90"/>
                  </a:lnTo>
                  <a:lnTo>
                    <a:pt x="72" y="91"/>
                  </a:lnTo>
                  <a:lnTo>
                    <a:pt x="70" y="91"/>
                  </a:lnTo>
                  <a:lnTo>
                    <a:pt x="70" y="93"/>
                  </a:lnTo>
                  <a:lnTo>
                    <a:pt x="70" y="94"/>
                  </a:lnTo>
                  <a:lnTo>
                    <a:pt x="69" y="96"/>
                  </a:lnTo>
                  <a:lnTo>
                    <a:pt x="69" y="97"/>
                  </a:lnTo>
                  <a:lnTo>
                    <a:pt x="67" y="97"/>
                  </a:lnTo>
                  <a:lnTo>
                    <a:pt x="67" y="99"/>
                  </a:lnTo>
                  <a:lnTo>
                    <a:pt x="69" y="97"/>
                  </a:lnTo>
                  <a:lnTo>
                    <a:pt x="69" y="99"/>
                  </a:lnTo>
                  <a:lnTo>
                    <a:pt x="67" y="99"/>
                  </a:lnTo>
                  <a:lnTo>
                    <a:pt x="65" y="99"/>
                  </a:lnTo>
                  <a:lnTo>
                    <a:pt x="64" y="99"/>
                  </a:lnTo>
                  <a:lnTo>
                    <a:pt x="64" y="97"/>
                  </a:lnTo>
                  <a:lnTo>
                    <a:pt x="64" y="96"/>
                  </a:lnTo>
                  <a:lnTo>
                    <a:pt x="62" y="96"/>
                  </a:lnTo>
                  <a:lnTo>
                    <a:pt x="62" y="97"/>
                  </a:lnTo>
                  <a:lnTo>
                    <a:pt x="59" y="97"/>
                  </a:lnTo>
                  <a:lnTo>
                    <a:pt x="59" y="96"/>
                  </a:lnTo>
                  <a:lnTo>
                    <a:pt x="59" y="94"/>
                  </a:lnTo>
                  <a:lnTo>
                    <a:pt x="58" y="94"/>
                  </a:lnTo>
                  <a:lnTo>
                    <a:pt x="56" y="94"/>
                  </a:lnTo>
                  <a:lnTo>
                    <a:pt x="55" y="94"/>
                  </a:lnTo>
                  <a:lnTo>
                    <a:pt x="55" y="96"/>
                  </a:lnTo>
                  <a:lnTo>
                    <a:pt x="53" y="94"/>
                  </a:lnTo>
                  <a:lnTo>
                    <a:pt x="53" y="93"/>
                  </a:lnTo>
                  <a:lnTo>
                    <a:pt x="53" y="94"/>
                  </a:lnTo>
                  <a:lnTo>
                    <a:pt x="52" y="94"/>
                  </a:lnTo>
                  <a:lnTo>
                    <a:pt x="50" y="94"/>
                  </a:lnTo>
                  <a:lnTo>
                    <a:pt x="50" y="96"/>
                  </a:lnTo>
                  <a:lnTo>
                    <a:pt x="49" y="97"/>
                  </a:lnTo>
                  <a:lnTo>
                    <a:pt x="49" y="99"/>
                  </a:lnTo>
                  <a:lnTo>
                    <a:pt x="49" y="100"/>
                  </a:lnTo>
                  <a:lnTo>
                    <a:pt x="47" y="100"/>
                  </a:lnTo>
                  <a:lnTo>
                    <a:pt x="46" y="100"/>
                  </a:lnTo>
                  <a:lnTo>
                    <a:pt x="44" y="100"/>
                  </a:lnTo>
                  <a:lnTo>
                    <a:pt x="43" y="100"/>
                  </a:lnTo>
                  <a:lnTo>
                    <a:pt x="43" y="102"/>
                  </a:lnTo>
                  <a:lnTo>
                    <a:pt x="40" y="102"/>
                  </a:lnTo>
                  <a:lnTo>
                    <a:pt x="38" y="102"/>
                  </a:lnTo>
                  <a:lnTo>
                    <a:pt x="38" y="103"/>
                  </a:lnTo>
                  <a:lnTo>
                    <a:pt x="37" y="103"/>
                  </a:lnTo>
                  <a:lnTo>
                    <a:pt x="35" y="103"/>
                  </a:lnTo>
                  <a:lnTo>
                    <a:pt x="35" y="105"/>
                  </a:lnTo>
                  <a:lnTo>
                    <a:pt x="34" y="105"/>
                  </a:lnTo>
                  <a:lnTo>
                    <a:pt x="34" y="103"/>
                  </a:lnTo>
                  <a:lnTo>
                    <a:pt x="32" y="103"/>
                  </a:lnTo>
                  <a:lnTo>
                    <a:pt x="32" y="102"/>
                  </a:lnTo>
                  <a:lnTo>
                    <a:pt x="31" y="102"/>
                  </a:lnTo>
                  <a:lnTo>
                    <a:pt x="32" y="100"/>
                  </a:lnTo>
                  <a:lnTo>
                    <a:pt x="31" y="100"/>
                  </a:lnTo>
                  <a:lnTo>
                    <a:pt x="29" y="100"/>
                  </a:lnTo>
                  <a:lnTo>
                    <a:pt x="28" y="100"/>
                  </a:lnTo>
                  <a:lnTo>
                    <a:pt x="26" y="100"/>
                  </a:lnTo>
                  <a:lnTo>
                    <a:pt x="26" y="99"/>
                  </a:lnTo>
                  <a:lnTo>
                    <a:pt x="25" y="99"/>
                  </a:lnTo>
                  <a:lnTo>
                    <a:pt x="25" y="97"/>
                  </a:lnTo>
                  <a:lnTo>
                    <a:pt x="23" y="99"/>
                  </a:lnTo>
                  <a:lnTo>
                    <a:pt x="23" y="97"/>
                  </a:lnTo>
                  <a:lnTo>
                    <a:pt x="22" y="97"/>
                  </a:lnTo>
                  <a:lnTo>
                    <a:pt x="22" y="96"/>
                  </a:lnTo>
                  <a:lnTo>
                    <a:pt x="23" y="96"/>
                  </a:lnTo>
                  <a:lnTo>
                    <a:pt x="25" y="94"/>
                  </a:lnTo>
                  <a:lnTo>
                    <a:pt x="23" y="94"/>
                  </a:lnTo>
                  <a:lnTo>
                    <a:pt x="25" y="94"/>
                  </a:lnTo>
                  <a:lnTo>
                    <a:pt x="25" y="93"/>
                  </a:lnTo>
                  <a:lnTo>
                    <a:pt x="26" y="93"/>
                  </a:lnTo>
                  <a:lnTo>
                    <a:pt x="25" y="91"/>
                  </a:lnTo>
                  <a:lnTo>
                    <a:pt x="25" y="93"/>
                  </a:lnTo>
                  <a:lnTo>
                    <a:pt x="23" y="93"/>
                  </a:lnTo>
                  <a:lnTo>
                    <a:pt x="23" y="91"/>
                  </a:lnTo>
                  <a:lnTo>
                    <a:pt x="23" y="90"/>
                  </a:lnTo>
                  <a:lnTo>
                    <a:pt x="22" y="90"/>
                  </a:lnTo>
                  <a:lnTo>
                    <a:pt x="23" y="90"/>
                  </a:lnTo>
                  <a:lnTo>
                    <a:pt x="25" y="90"/>
                  </a:lnTo>
                  <a:lnTo>
                    <a:pt x="23" y="90"/>
                  </a:lnTo>
                  <a:lnTo>
                    <a:pt x="23" y="88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5"/>
                  </a:lnTo>
                  <a:lnTo>
                    <a:pt x="20" y="85"/>
                  </a:lnTo>
                  <a:lnTo>
                    <a:pt x="20" y="84"/>
                  </a:lnTo>
                  <a:lnTo>
                    <a:pt x="19" y="84"/>
                  </a:lnTo>
                  <a:lnTo>
                    <a:pt x="20" y="82"/>
                  </a:lnTo>
                  <a:lnTo>
                    <a:pt x="23" y="84"/>
                  </a:lnTo>
                  <a:lnTo>
                    <a:pt x="23" y="82"/>
                  </a:lnTo>
                  <a:lnTo>
                    <a:pt x="23" y="81"/>
                  </a:lnTo>
                  <a:lnTo>
                    <a:pt x="23" y="79"/>
                  </a:lnTo>
                  <a:lnTo>
                    <a:pt x="22" y="79"/>
                  </a:lnTo>
                  <a:lnTo>
                    <a:pt x="20" y="79"/>
                  </a:lnTo>
                  <a:lnTo>
                    <a:pt x="20" y="81"/>
                  </a:lnTo>
                  <a:lnTo>
                    <a:pt x="19" y="81"/>
                  </a:lnTo>
                  <a:lnTo>
                    <a:pt x="19" y="79"/>
                  </a:lnTo>
                  <a:lnTo>
                    <a:pt x="17" y="78"/>
                  </a:lnTo>
                  <a:lnTo>
                    <a:pt x="19" y="78"/>
                  </a:lnTo>
                  <a:lnTo>
                    <a:pt x="17" y="76"/>
                  </a:lnTo>
                  <a:lnTo>
                    <a:pt x="17" y="75"/>
                  </a:lnTo>
                  <a:lnTo>
                    <a:pt x="17" y="76"/>
                  </a:lnTo>
                  <a:lnTo>
                    <a:pt x="16" y="75"/>
                  </a:lnTo>
                  <a:lnTo>
                    <a:pt x="14" y="75"/>
                  </a:lnTo>
                  <a:lnTo>
                    <a:pt x="13" y="76"/>
                  </a:lnTo>
                  <a:lnTo>
                    <a:pt x="11" y="75"/>
                  </a:lnTo>
                  <a:lnTo>
                    <a:pt x="10" y="73"/>
                  </a:lnTo>
                  <a:lnTo>
                    <a:pt x="8" y="75"/>
                  </a:lnTo>
                  <a:lnTo>
                    <a:pt x="8" y="73"/>
                  </a:lnTo>
                  <a:lnTo>
                    <a:pt x="6" y="73"/>
                  </a:lnTo>
                  <a:lnTo>
                    <a:pt x="6" y="71"/>
                  </a:lnTo>
                  <a:lnTo>
                    <a:pt x="5" y="71"/>
                  </a:lnTo>
                  <a:lnTo>
                    <a:pt x="6" y="70"/>
                  </a:lnTo>
                  <a:lnTo>
                    <a:pt x="8" y="68"/>
                  </a:lnTo>
                  <a:lnTo>
                    <a:pt x="6" y="68"/>
                  </a:lnTo>
                  <a:lnTo>
                    <a:pt x="6" y="67"/>
                  </a:lnTo>
                  <a:lnTo>
                    <a:pt x="6" y="65"/>
                  </a:lnTo>
                  <a:lnTo>
                    <a:pt x="6" y="67"/>
                  </a:lnTo>
                  <a:lnTo>
                    <a:pt x="5" y="67"/>
                  </a:lnTo>
                  <a:lnTo>
                    <a:pt x="3" y="67"/>
                  </a:lnTo>
                  <a:lnTo>
                    <a:pt x="3" y="65"/>
                  </a:lnTo>
                  <a:lnTo>
                    <a:pt x="2" y="65"/>
                  </a:lnTo>
                  <a:lnTo>
                    <a:pt x="3" y="64"/>
                  </a:lnTo>
                  <a:lnTo>
                    <a:pt x="2" y="64"/>
                  </a:lnTo>
                  <a:lnTo>
                    <a:pt x="0" y="64"/>
                  </a:lnTo>
                  <a:lnTo>
                    <a:pt x="0" y="62"/>
                  </a:lnTo>
                  <a:lnTo>
                    <a:pt x="2" y="61"/>
                  </a:lnTo>
                  <a:lnTo>
                    <a:pt x="3" y="61"/>
                  </a:lnTo>
                  <a:lnTo>
                    <a:pt x="5" y="61"/>
                  </a:lnTo>
                  <a:lnTo>
                    <a:pt x="6" y="61"/>
                  </a:lnTo>
                  <a:lnTo>
                    <a:pt x="8" y="61"/>
                  </a:lnTo>
                  <a:lnTo>
                    <a:pt x="8" y="59"/>
                  </a:lnTo>
                  <a:lnTo>
                    <a:pt x="10" y="59"/>
                  </a:lnTo>
                  <a:lnTo>
                    <a:pt x="10" y="61"/>
                  </a:lnTo>
                  <a:lnTo>
                    <a:pt x="11" y="61"/>
                  </a:lnTo>
                  <a:lnTo>
                    <a:pt x="11" y="59"/>
                  </a:lnTo>
                  <a:lnTo>
                    <a:pt x="13" y="59"/>
                  </a:lnTo>
                  <a:lnTo>
                    <a:pt x="13" y="58"/>
                  </a:lnTo>
                  <a:lnTo>
                    <a:pt x="13" y="56"/>
                  </a:lnTo>
                  <a:lnTo>
                    <a:pt x="14" y="55"/>
                  </a:lnTo>
                  <a:lnTo>
                    <a:pt x="13" y="53"/>
                  </a:lnTo>
                  <a:lnTo>
                    <a:pt x="14" y="53"/>
                  </a:lnTo>
                  <a:lnTo>
                    <a:pt x="16" y="53"/>
                  </a:lnTo>
                  <a:lnTo>
                    <a:pt x="16" y="52"/>
                  </a:lnTo>
                  <a:lnTo>
                    <a:pt x="17" y="52"/>
                  </a:lnTo>
                  <a:lnTo>
                    <a:pt x="17" y="50"/>
                  </a:lnTo>
                  <a:lnTo>
                    <a:pt x="19" y="50"/>
                  </a:lnTo>
                  <a:lnTo>
                    <a:pt x="20" y="50"/>
                  </a:lnTo>
                  <a:lnTo>
                    <a:pt x="20" y="52"/>
                  </a:lnTo>
                  <a:lnTo>
                    <a:pt x="22" y="52"/>
                  </a:lnTo>
                  <a:lnTo>
                    <a:pt x="22" y="50"/>
                  </a:lnTo>
                  <a:lnTo>
                    <a:pt x="23" y="50"/>
                  </a:lnTo>
                  <a:lnTo>
                    <a:pt x="23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6"/>
                  </a:lnTo>
                  <a:lnTo>
                    <a:pt x="22" y="44"/>
                  </a:lnTo>
                  <a:lnTo>
                    <a:pt x="22" y="43"/>
                  </a:lnTo>
                  <a:lnTo>
                    <a:pt x="20" y="43"/>
                  </a:lnTo>
                  <a:lnTo>
                    <a:pt x="19" y="43"/>
                  </a:lnTo>
                  <a:lnTo>
                    <a:pt x="19" y="41"/>
                  </a:lnTo>
                  <a:lnTo>
                    <a:pt x="17" y="40"/>
                  </a:lnTo>
                  <a:lnTo>
                    <a:pt x="19" y="40"/>
                  </a:lnTo>
                  <a:lnTo>
                    <a:pt x="16" y="40"/>
                  </a:lnTo>
                  <a:lnTo>
                    <a:pt x="16" y="38"/>
                  </a:lnTo>
                  <a:lnTo>
                    <a:pt x="17" y="38"/>
                  </a:lnTo>
                  <a:lnTo>
                    <a:pt x="19" y="38"/>
                  </a:lnTo>
                  <a:lnTo>
                    <a:pt x="19" y="37"/>
                  </a:lnTo>
                  <a:lnTo>
                    <a:pt x="17" y="37"/>
                  </a:lnTo>
                  <a:lnTo>
                    <a:pt x="16" y="37"/>
                  </a:lnTo>
                  <a:lnTo>
                    <a:pt x="14" y="35"/>
                  </a:lnTo>
                  <a:lnTo>
                    <a:pt x="16" y="35"/>
                  </a:lnTo>
                  <a:lnTo>
                    <a:pt x="16" y="34"/>
                  </a:lnTo>
                  <a:lnTo>
                    <a:pt x="14" y="34"/>
                  </a:lnTo>
                  <a:lnTo>
                    <a:pt x="16" y="34"/>
                  </a:lnTo>
                  <a:lnTo>
                    <a:pt x="16" y="32"/>
                  </a:lnTo>
                  <a:lnTo>
                    <a:pt x="16" y="31"/>
                  </a:lnTo>
                  <a:lnTo>
                    <a:pt x="17" y="31"/>
                  </a:lnTo>
                  <a:lnTo>
                    <a:pt x="17" y="29"/>
                  </a:lnTo>
                  <a:lnTo>
                    <a:pt x="19" y="29"/>
                  </a:lnTo>
                  <a:lnTo>
                    <a:pt x="20" y="29"/>
                  </a:lnTo>
                  <a:lnTo>
                    <a:pt x="20" y="28"/>
                  </a:lnTo>
                  <a:lnTo>
                    <a:pt x="22" y="28"/>
                  </a:lnTo>
                  <a:lnTo>
                    <a:pt x="22" y="26"/>
                  </a:lnTo>
                  <a:lnTo>
                    <a:pt x="22" y="25"/>
                  </a:lnTo>
                  <a:lnTo>
                    <a:pt x="20" y="25"/>
                  </a:lnTo>
                  <a:lnTo>
                    <a:pt x="17" y="25"/>
                  </a:lnTo>
                  <a:lnTo>
                    <a:pt x="17" y="23"/>
                  </a:lnTo>
                  <a:lnTo>
                    <a:pt x="17" y="22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3" y="22"/>
                  </a:lnTo>
                  <a:lnTo>
                    <a:pt x="23" y="20"/>
                  </a:lnTo>
                  <a:lnTo>
                    <a:pt x="23" y="18"/>
                  </a:lnTo>
                  <a:lnTo>
                    <a:pt x="23" y="17"/>
                  </a:lnTo>
                  <a:lnTo>
                    <a:pt x="23" y="15"/>
                  </a:lnTo>
                  <a:lnTo>
                    <a:pt x="22" y="15"/>
                  </a:lnTo>
                  <a:lnTo>
                    <a:pt x="22" y="14"/>
                  </a:lnTo>
                  <a:lnTo>
                    <a:pt x="22" y="12"/>
                  </a:lnTo>
                  <a:lnTo>
                    <a:pt x="23" y="12"/>
                  </a:lnTo>
                  <a:lnTo>
                    <a:pt x="22" y="12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6" y="9"/>
                  </a:lnTo>
                  <a:lnTo>
                    <a:pt x="28" y="11"/>
                  </a:lnTo>
                  <a:lnTo>
                    <a:pt x="26" y="11"/>
                  </a:lnTo>
                  <a:lnTo>
                    <a:pt x="28" y="11"/>
                  </a:lnTo>
                  <a:lnTo>
                    <a:pt x="28" y="12"/>
                  </a:lnTo>
                  <a:lnTo>
                    <a:pt x="29" y="12"/>
                  </a:lnTo>
                  <a:lnTo>
                    <a:pt x="31" y="14"/>
                  </a:lnTo>
                  <a:lnTo>
                    <a:pt x="31" y="15"/>
                  </a:lnTo>
                  <a:lnTo>
                    <a:pt x="32" y="15"/>
                  </a:lnTo>
                  <a:lnTo>
                    <a:pt x="32" y="17"/>
                  </a:lnTo>
                  <a:lnTo>
                    <a:pt x="34" y="15"/>
                  </a:lnTo>
                  <a:lnTo>
                    <a:pt x="34" y="17"/>
                  </a:lnTo>
                  <a:lnTo>
                    <a:pt x="32" y="17"/>
                  </a:lnTo>
                  <a:lnTo>
                    <a:pt x="34" y="18"/>
                  </a:lnTo>
                  <a:lnTo>
                    <a:pt x="35" y="18"/>
                  </a:lnTo>
                  <a:lnTo>
                    <a:pt x="37" y="18"/>
                  </a:lnTo>
                  <a:lnTo>
                    <a:pt x="38" y="17"/>
                  </a:lnTo>
                  <a:lnTo>
                    <a:pt x="38" y="15"/>
                  </a:lnTo>
                  <a:lnTo>
                    <a:pt x="40" y="15"/>
                  </a:lnTo>
                  <a:lnTo>
                    <a:pt x="40" y="14"/>
                  </a:lnTo>
                  <a:lnTo>
                    <a:pt x="41" y="14"/>
                  </a:lnTo>
                  <a:lnTo>
                    <a:pt x="43" y="14"/>
                  </a:lnTo>
                  <a:lnTo>
                    <a:pt x="44" y="14"/>
                  </a:lnTo>
                  <a:lnTo>
                    <a:pt x="46" y="14"/>
                  </a:lnTo>
                  <a:lnTo>
                    <a:pt x="47" y="14"/>
                  </a:lnTo>
                  <a:lnTo>
                    <a:pt x="49" y="12"/>
                  </a:lnTo>
                  <a:lnTo>
                    <a:pt x="50" y="12"/>
                  </a:lnTo>
                  <a:lnTo>
                    <a:pt x="50" y="14"/>
                  </a:lnTo>
                  <a:lnTo>
                    <a:pt x="52" y="12"/>
                  </a:lnTo>
                  <a:lnTo>
                    <a:pt x="50" y="11"/>
                  </a:lnTo>
                  <a:lnTo>
                    <a:pt x="52" y="9"/>
                  </a:lnTo>
                  <a:lnTo>
                    <a:pt x="53" y="11"/>
                  </a:lnTo>
                  <a:lnTo>
                    <a:pt x="53" y="9"/>
                  </a:lnTo>
                  <a:lnTo>
                    <a:pt x="53" y="8"/>
                  </a:lnTo>
                  <a:lnTo>
                    <a:pt x="52" y="8"/>
                  </a:lnTo>
                  <a:lnTo>
                    <a:pt x="50" y="8"/>
                  </a:lnTo>
                  <a:lnTo>
                    <a:pt x="50" y="6"/>
                  </a:lnTo>
                  <a:lnTo>
                    <a:pt x="50" y="5"/>
                  </a:lnTo>
                  <a:lnTo>
                    <a:pt x="52" y="5"/>
                  </a:lnTo>
                  <a:lnTo>
                    <a:pt x="52" y="3"/>
                  </a:lnTo>
                  <a:lnTo>
                    <a:pt x="53" y="3"/>
                  </a:lnTo>
                  <a:lnTo>
                    <a:pt x="55" y="3"/>
                  </a:lnTo>
                  <a:lnTo>
                    <a:pt x="56" y="2"/>
                  </a:lnTo>
                  <a:lnTo>
                    <a:pt x="58" y="2"/>
                  </a:lnTo>
                  <a:lnTo>
                    <a:pt x="59" y="2"/>
                  </a:lnTo>
                  <a:lnTo>
                    <a:pt x="59" y="0"/>
                  </a:lnTo>
                  <a:lnTo>
                    <a:pt x="61" y="0"/>
                  </a:lnTo>
                  <a:lnTo>
                    <a:pt x="62" y="0"/>
                  </a:lnTo>
                  <a:lnTo>
                    <a:pt x="62" y="2"/>
                  </a:lnTo>
                  <a:lnTo>
                    <a:pt x="64" y="2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8" name="Freeform 196">
              <a:extLst>
                <a:ext uri="{FF2B5EF4-FFF2-40B4-BE49-F238E27FC236}">
                  <a16:creationId xmlns:a16="http://schemas.microsoft.com/office/drawing/2014/main" id="{A76C055C-D1B1-AA30-BB9E-9067D679D0D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4663" y="6356350"/>
              <a:ext cx="188913" cy="228600"/>
            </a:xfrm>
            <a:custGeom>
              <a:avLst/>
              <a:gdLst>
                <a:gd name="T0" fmla="*/ 15 w 119"/>
                <a:gd name="T1" fmla="*/ 5 h 144"/>
                <a:gd name="T2" fmla="*/ 24 w 119"/>
                <a:gd name="T3" fmla="*/ 9 h 144"/>
                <a:gd name="T4" fmla="*/ 33 w 119"/>
                <a:gd name="T5" fmla="*/ 8 h 144"/>
                <a:gd name="T6" fmla="*/ 42 w 119"/>
                <a:gd name="T7" fmla="*/ 9 h 144"/>
                <a:gd name="T8" fmla="*/ 45 w 119"/>
                <a:gd name="T9" fmla="*/ 15 h 144"/>
                <a:gd name="T10" fmla="*/ 48 w 119"/>
                <a:gd name="T11" fmla="*/ 12 h 144"/>
                <a:gd name="T12" fmla="*/ 54 w 119"/>
                <a:gd name="T13" fmla="*/ 18 h 144"/>
                <a:gd name="T14" fmla="*/ 57 w 119"/>
                <a:gd name="T15" fmla="*/ 17 h 144"/>
                <a:gd name="T16" fmla="*/ 60 w 119"/>
                <a:gd name="T17" fmla="*/ 24 h 144"/>
                <a:gd name="T18" fmla="*/ 66 w 119"/>
                <a:gd name="T19" fmla="*/ 26 h 144"/>
                <a:gd name="T20" fmla="*/ 77 w 119"/>
                <a:gd name="T21" fmla="*/ 26 h 144"/>
                <a:gd name="T22" fmla="*/ 81 w 119"/>
                <a:gd name="T23" fmla="*/ 24 h 144"/>
                <a:gd name="T24" fmla="*/ 87 w 119"/>
                <a:gd name="T25" fmla="*/ 27 h 144"/>
                <a:gd name="T26" fmla="*/ 90 w 119"/>
                <a:gd name="T27" fmla="*/ 32 h 144"/>
                <a:gd name="T28" fmla="*/ 98 w 119"/>
                <a:gd name="T29" fmla="*/ 39 h 144"/>
                <a:gd name="T30" fmla="*/ 104 w 119"/>
                <a:gd name="T31" fmla="*/ 46 h 144"/>
                <a:gd name="T32" fmla="*/ 112 w 119"/>
                <a:gd name="T33" fmla="*/ 46 h 144"/>
                <a:gd name="T34" fmla="*/ 112 w 119"/>
                <a:gd name="T35" fmla="*/ 52 h 144"/>
                <a:gd name="T36" fmla="*/ 109 w 119"/>
                <a:gd name="T37" fmla="*/ 59 h 144"/>
                <a:gd name="T38" fmla="*/ 110 w 119"/>
                <a:gd name="T39" fmla="*/ 67 h 144"/>
                <a:gd name="T40" fmla="*/ 110 w 119"/>
                <a:gd name="T41" fmla="*/ 76 h 144"/>
                <a:gd name="T42" fmla="*/ 112 w 119"/>
                <a:gd name="T43" fmla="*/ 91 h 144"/>
                <a:gd name="T44" fmla="*/ 113 w 119"/>
                <a:gd name="T45" fmla="*/ 97 h 144"/>
                <a:gd name="T46" fmla="*/ 115 w 119"/>
                <a:gd name="T47" fmla="*/ 100 h 144"/>
                <a:gd name="T48" fmla="*/ 119 w 119"/>
                <a:gd name="T49" fmla="*/ 106 h 144"/>
                <a:gd name="T50" fmla="*/ 119 w 119"/>
                <a:gd name="T51" fmla="*/ 111 h 144"/>
                <a:gd name="T52" fmla="*/ 112 w 119"/>
                <a:gd name="T53" fmla="*/ 114 h 144"/>
                <a:gd name="T54" fmla="*/ 109 w 119"/>
                <a:gd name="T55" fmla="*/ 121 h 144"/>
                <a:gd name="T56" fmla="*/ 101 w 119"/>
                <a:gd name="T57" fmla="*/ 124 h 144"/>
                <a:gd name="T58" fmla="*/ 92 w 119"/>
                <a:gd name="T59" fmla="*/ 130 h 144"/>
                <a:gd name="T60" fmla="*/ 87 w 119"/>
                <a:gd name="T61" fmla="*/ 130 h 144"/>
                <a:gd name="T62" fmla="*/ 81 w 119"/>
                <a:gd name="T63" fmla="*/ 124 h 144"/>
                <a:gd name="T64" fmla="*/ 77 w 119"/>
                <a:gd name="T65" fmla="*/ 118 h 144"/>
                <a:gd name="T66" fmla="*/ 66 w 119"/>
                <a:gd name="T67" fmla="*/ 114 h 144"/>
                <a:gd name="T68" fmla="*/ 65 w 119"/>
                <a:gd name="T69" fmla="*/ 123 h 144"/>
                <a:gd name="T70" fmla="*/ 65 w 119"/>
                <a:gd name="T71" fmla="*/ 129 h 144"/>
                <a:gd name="T72" fmla="*/ 69 w 119"/>
                <a:gd name="T73" fmla="*/ 138 h 144"/>
                <a:gd name="T74" fmla="*/ 65 w 119"/>
                <a:gd name="T75" fmla="*/ 141 h 144"/>
                <a:gd name="T76" fmla="*/ 60 w 119"/>
                <a:gd name="T77" fmla="*/ 142 h 144"/>
                <a:gd name="T78" fmla="*/ 53 w 119"/>
                <a:gd name="T79" fmla="*/ 139 h 144"/>
                <a:gd name="T80" fmla="*/ 47 w 119"/>
                <a:gd name="T81" fmla="*/ 133 h 144"/>
                <a:gd name="T82" fmla="*/ 39 w 119"/>
                <a:gd name="T83" fmla="*/ 138 h 144"/>
                <a:gd name="T84" fmla="*/ 36 w 119"/>
                <a:gd name="T85" fmla="*/ 132 h 144"/>
                <a:gd name="T86" fmla="*/ 28 w 119"/>
                <a:gd name="T87" fmla="*/ 130 h 144"/>
                <a:gd name="T88" fmla="*/ 24 w 119"/>
                <a:gd name="T89" fmla="*/ 123 h 144"/>
                <a:gd name="T90" fmla="*/ 16 w 119"/>
                <a:gd name="T91" fmla="*/ 118 h 144"/>
                <a:gd name="T92" fmla="*/ 6 w 119"/>
                <a:gd name="T93" fmla="*/ 114 h 144"/>
                <a:gd name="T94" fmla="*/ 10 w 119"/>
                <a:gd name="T95" fmla="*/ 102 h 144"/>
                <a:gd name="T96" fmla="*/ 13 w 119"/>
                <a:gd name="T97" fmla="*/ 94 h 144"/>
                <a:gd name="T98" fmla="*/ 16 w 119"/>
                <a:gd name="T99" fmla="*/ 85 h 144"/>
                <a:gd name="T100" fmla="*/ 16 w 119"/>
                <a:gd name="T101" fmla="*/ 79 h 144"/>
                <a:gd name="T102" fmla="*/ 12 w 119"/>
                <a:gd name="T103" fmla="*/ 67 h 144"/>
                <a:gd name="T104" fmla="*/ 4 w 119"/>
                <a:gd name="T105" fmla="*/ 56 h 144"/>
                <a:gd name="T106" fmla="*/ 0 w 119"/>
                <a:gd name="T107" fmla="*/ 46 h 144"/>
                <a:gd name="T108" fmla="*/ 6 w 119"/>
                <a:gd name="T109" fmla="*/ 38 h 144"/>
                <a:gd name="T110" fmla="*/ 7 w 119"/>
                <a:gd name="T111" fmla="*/ 26 h 144"/>
                <a:gd name="T112" fmla="*/ 1 w 119"/>
                <a:gd name="T113" fmla="*/ 20 h 144"/>
                <a:gd name="T114" fmla="*/ 3 w 119"/>
                <a:gd name="T115" fmla="*/ 11 h 144"/>
                <a:gd name="T116" fmla="*/ 4 w 119"/>
                <a:gd name="T117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9" h="144">
                  <a:moveTo>
                    <a:pt x="4" y="0"/>
                  </a:moveTo>
                  <a:lnTo>
                    <a:pt x="6" y="3"/>
                  </a:lnTo>
                  <a:lnTo>
                    <a:pt x="9" y="3"/>
                  </a:lnTo>
                  <a:lnTo>
                    <a:pt x="10" y="2"/>
                  </a:lnTo>
                  <a:lnTo>
                    <a:pt x="13" y="2"/>
                  </a:lnTo>
                  <a:lnTo>
                    <a:pt x="15" y="3"/>
                  </a:lnTo>
                  <a:lnTo>
                    <a:pt x="13" y="5"/>
                  </a:lnTo>
                  <a:lnTo>
                    <a:pt x="15" y="5"/>
                  </a:lnTo>
                  <a:lnTo>
                    <a:pt x="16" y="5"/>
                  </a:lnTo>
                  <a:lnTo>
                    <a:pt x="16" y="6"/>
                  </a:lnTo>
                  <a:lnTo>
                    <a:pt x="19" y="6"/>
                  </a:lnTo>
                  <a:lnTo>
                    <a:pt x="19" y="8"/>
                  </a:lnTo>
                  <a:lnTo>
                    <a:pt x="21" y="8"/>
                  </a:lnTo>
                  <a:lnTo>
                    <a:pt x="22" y="8"/>
                  </a:lnTo>
                  <a:lnTo>
                    <a:pt x="24" y="8"/>
                  </a:lnTo>
                  <a:lnTo>
                    <a:pt x="24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8"/>
                  </a:lnTo>
                  <a:lnTo>
                    <a:pt x="28" y="8"/>
                  </a:lnTo>
                  <a:lnTo>
                    <a:pt x="30" y="8"/>
                  </a:lnTo>
                  <a:lnTo>
                    <a:pt x="30" y="9"/>
                  </a:lnTo>
                  <a:lnTo>
                    <a:pt x="31" y="9"/>
                  </a:lnTo>
                  <a:lnTo>
                    <a:pt x="33" y="8"/>
                  </a:lnTo>
                  <a:lnTo>
                    <a:pt x="34" y="8"/>
                  </a:lnTo>
                  <a:lnTo>
                    <a:pt x="36" y="9"/>
                  </a:lnTo>
                  <a:lnTo>
                    <a:pt x="36" y="8"/>
                  </a:lnTo>
                  <a:lnTo>
                    <a:pt x="37" y="8"/>
                  </a:lnTo>
                  <a:lnTo>
                    <a:pt x="37" y="9"/>
                  </a:lnTo>
                  <a:lnTo>
                    <a:pt x="39" y="9"/>
                  </a:lnTo>
                  <a:lnTo>
                    <a:pt x="41" y="9"/>
                  </a:lnTo>
                  <a:lnTo>
                    <a:pt x="42" y="9"/>
                  </a:lnTo>
                  <a:lnTo>
                    <a:pt x="44" y="8"/>
                  </a:lnTo>
                  <a:lnTo>
                    <a:pt x="44" y="9"/>
                  </a:lnTo>
                  <a:lnTo>
                    <a:pt x="42" y="9"/>
                  </a:lnTo>
                  <a:lnTo>
                    <a:pt x="44" y="11"/>
                  </a:lnTo>
                  <a:lnTo>
                    <a:pt x="44" y="12"/>
                  </a:lnTo>
                  <a:lnTo>
                    <a:pt x="44" y="14"/>
                  </a:lnTo>
                  <a:lnTo>
                    <a:pt x="44" y="15"/>
                  </a:lnTo>
                  <a:lnTo>
                    <a:pt x="45" y="15"/>
                  </a:lnTo>
                  <a:lnTo>
                    <a:pt x="47" y="15"/>
                  </a:lnTo>
                  <a:lnTo>
                    <a:pt x="47" y="14"/>
                  </a:lnTo>
                  <a:lnTo>
                    <a:pt x="45" y="14"/>
                  </a:lnTo>
                  <a:lnTo>
                    <a:pt x="45" y="12"/>
                  </a:lnTo>
                  <a:lnTo>
                    <a:pt x="47" y="12"/>
                  </a:lnTo>
                  <a:lnTo>
                    <a:pt x="47" y="11"/>
                  </a:lnTo>
                  <a:lnTo>
                    <a:pt x="47" y="12"/>
                  </a:lnTo>
                  <a:lnTo>
                    <a:pt x="48" y="12"/>
                  </a:lnTo>
                  <a:lnTo>
                    <a:pt x="50" y="12"/>
                  </a:lnTo>
                  <a:lnTo>
                    <a:pt x="51" y="12"/>
                  </a:lnTo>
                  <a:lnTo>
                    <a:pt x="51" y="14"/>
                  </a:lnTo>
                  <a:lnTo>
                    <a:pt x="53" y="14"/>
                  </a:lnTo>
                  <a:lnTo>
                    <a:pt x="53" y="15"/>
                  </a:lnTo>
                  <a:lnTo>
                    <a:pt x="53" y="17"/>
                  </a:lnTo>
                  <a:lnTo>
                    <a:pt x="53" y="18"/>
                  </a:lnTo>
                  <a:lnTo>
                    <a:pt x="54" y="18"/>
                  </a:lnTo>
                  <a:lnTo>
                    <a:pt x="56" y="20"/>
                  </a:lnTo>
                  <a:lnTo>
                    <a:pt x="56" y="18"/>
                  </a:lnTo>
                  <a:lnTo>
                    <a:pt x="57" y="18"/>
                  </a:lnTo>
                  <a:lnTo>
                    <a:pt x="57" y="17"/>
                  </a:lnTo>
                  <a:lnTo>
                    <a:pt x="56" y="17"/>
                  </a:lnTo>
                  <a:lnTo>
                    <a:pt x="57" y="17"/>
                  </a:lnTo>
                  <a:lnTo>
                    <a:pt x="59" y="17"/>
                  </a:lnTo>
                  <a:lnTo>
                    <a:pt x="57" y="17"/>
                  </a:lnTo>
                  <a:lnTo>
                    <a:pt x="59" y="18"/>
                  </a:lnTo>
                  <a:lnTo>
                    <a:pt x="59" y="20"/>
                  </a:lnTo>
                  <a:lnTo>
                    <a:pt x="57" y="20"/>
                  </a:lnTo>
                  <a:lnTo>
                    <a:pt x="57" y="21"/>
                  </a:lnTo>
                  <a:lnTo>
                    <a:pt x="59" y="21"/>
                  </a:lnTo>
                  <a:lnTo>
                    <a:pt x="59" y="23"/>
                  </a:lnTo>
                  <a:lnTo>
                    <a:pt x="59" y="24"/>
                  </a:lnTo>
                  <a:lnTo>
                    <a:pt x="60" y="24"/>
                  </a:lnTo>
                  <a:lnTo>
                    <a:pt x="60" y="26"/>
                  </a:lnTo>
                  <a:lnTo>
                    <a:pt x="60" y="24"/>
                  </a:lnTo>
                  <a:lnTo>
                    <a:pt x="60" y="26"/>
                  </a:lnTo>
                  <a:lnTo>
                    <a:pt x="62" y="27"/>
                  </a:lnTo>
                  <a:lnTo>
                    <a:pt x="63" y="27"/>
                  </a:lnTo>
                  <a:lnTo>
                    <a:pt x="65" y="27"/>
                  </a:lnTo>
                  <a:lnTo>
                    <a:pt x="66" y="27"/>
                  </a:lnTo>
                  <a:lnTo>
                    <a:pt x="66" y="26"/>
                  </a:lnTo>
                  <a:lnTo>
                    <a:pt x="68" y="26"/>
                  </a:lnTo>
                  <a:lnTo>
                    <a:pt x="69" y="24"/>
                  </a:lnTo>
                  <a:lnTo>
                    <a:pt x="71" y="24"/>
                  </a:lnTo>
                  <a:lnTo>
                    <a:pt x="72" y="26"/>
                  </a:lnTo>
                  <a:lnTo>
                    <a:pt x="74" y="26"/>
                  </a:lnTo>
                  <a:lnTo>
                    <a:pt x="75" y="24"/>
                  </a:lnTo>
                  <a:lnTo>
                    <a:pt x="75" y="26"/>
                  </a:lnTo>
                  <a:lnTo>
                    <a:pt x="77" y="26"/>
                  </a:lnTo>
                  <a:lnTo>
                    <a:pt x="77" y="27"/>
                  </a:lnTo>
                  <a:lnTo>
                    <a:pt x="78" y="27"/>
                  </a:lnTo>
                  <a:lnTo>
                    <a:pt x="78" y="29"/>
                  </a:lnTo>
                  <a:lnTo>
                    <a:pt x="80" y="27"/>
                  </a:lnTo>
                  <a:lnTo>
                    <a:pt x="80" y="26"/>
                  </a:lnTo>
                  <a:lnTo>
                    <a:pt x="81" y="26"/>
                  </a:lnTo>
                  <a:lnTo>
                    <a:pt x="83" y="26"/>
                  </a:lnTo>
                  <a:lnTo>
                    <a:pt x="81" y="24"/>
                  </a:lnTo>
                  <a:lnTo>
                    <a:pt x="81" y="23"/>
                  </a:lnTo>
                  <a:lnTo>
                    <a:pt x="83" y="23"/>
                  </a:lnTo>
                  <a:lnTo>
                    <a:pt x="84" y="23"/>
                  </a:lnTo>
                  <a:lnTo>
                    <a:pt x="84" y="24"/>
                  </a:lnTo>
                  <a:lnTo>
                    <a:pt x="86" y="24"/>
                  </a:lnTo>
                  <a:lnTo>
                    <a:pt x="87" y="24"/>
                  </a:lnTo>
                  <a:lnTo>
                    <a:pt x="87" y="26"/>
                  </a:lnTo>
                  <a:lnTo>
                    <a:pt x="87" y="27"/>
                  </a:lnTo>
                  <a:lnTo>
                    <a:pt x="86" y="27"/>
                  </a:lnTo>
                  <a:lnTo>
                    <a:pt x="84" y="29"/>
                  </a:lnTo>
                  <a:lnTo>
                    <a:pt x="86" y="30"/>
                  </a:lnTo>
                  <a:lnTo>
                    <a:pt x="86" y="29"/>
                  </a:lnTo>
                  <a:lnTo>
                    <a:pt x="87" y="30"/>
                  </a:lnTo>
                  <a:lnTo>
                    <a:pt x="87" y="32"/>
                  </a:lnTo>
                  <a:lnTo>
                    <a:pt x="87" y="33"/>
                  </a:lnTo>
                  <a:lnTo>
                    <a:pt x="90" y="32"/>
                  </a:lnTo>
                  <a:lnTo>
                    <a:pt x="90" y="33"/>
                  </a:lnTo>
                  <a:lnTo>
                    <a:pt x="92" y="33"/>
                  </a:lnTo>
                  <a:lnTo>
                    <a:pt x="93" y="35"/>
                  </a:lnTo>
                  <a:lnTo>
                    <a:pt x="92" y="35"/>
                  </a:lnTo>
                  <a:lnTo>
                    <a:pt x="93" y="36"/>
                  </a:lnTo>
                  <a:lnTo>
                    <a:pt x="95" y="38"/>
                  </a:lnTo>
                  <a:lnTo>
                    <a:pt x="97" y="39"/>
                  </a:lnTo>
                  <a:lnTo>
                    <a:pt x="98" y="39"/>
                  </a:lnTo>
                  <a:lnTo>
                    <a:pt x="98" y="38"/>
                  </a:lnTo>
                  <a:lnTo>
                    <a:pt x="98" y="39"/>
                  </a:lnTo>
                  <a:lnTo>
                    <a:pt x="100" y="42"/>
                  </a:lnTo>
                  <a:lnTo>
                    <a:pt x="100" y="44"/>
                  </a:lnTo>
                  <a:lnTo>
                    <a:pt x="101" y="44"/>
                  </a:lnTo>
                  <a:lnTo>
                    <a:pt x="103" y="44"/>
                  </a:lnTo>
                  <a:lnTo>
                    <a:pt x="103" y="46"/>
                  </a:lnTo>
                  <a:lnTo>
                    <a:pt x="104" y="46"/>
                  </a:lnTo>
                  <a:lnTo>
                    <a:pt x="106" y="46"/>
                  </a:lnTo>
                  <a:lnTo>
                    <a:pt x="107" y="44"/>
                  </a:lnTo>
                  <a:lnTo>
                    <a:pt x="107" y="46"/>
                  </a:lnTo>
                  <a:lnTo>
                    <a:pt x="106" y="47"/>
                  </a:lnTo>
                  <a:lnTo>
                    <a:pt x="107" y="47"/>
                  </a:lnTo>
                  <a:lnTo>
                    <a:pt x="110" y="47"/>
                  </a:lnTo>
                  <a:lnTo>
                    <a:pt x="110" y="46"/>
                  </a:lnTo>
                  <a:lnTo>
                    <a:pt x="112" y="46"/>
                  </a:lnTo>
                  <a:lnTo>
                    <a:pt x="113" y="46"/>
                  </a:lnTo>
                  <a:lnTo>
                    <a:pt x="112" y="47"/>
                  </a:lnTo>
                  <a:lnTo>
                    <a:pt x="113" y="47"/>
                  </a:lnTo>
                  <a:lnTo>
                    <a:pt x="112" y="49"/>
                  </a:lnTo>
                  <a:lnTo>
                    <a:pt x="113" y="49"/>
                  </a:lnTo>
                  <a:lnTo>
                    <a:pt x="113" y="50"/>
                  </a:lnTo>
                  <a:lnTo>
                    <a:pt x="112" y="50"/>
                  </a:lnTo>
                  <a:lnTo>
                    <a:pt x="112" y="52"/>
                  </a:lnTo>
                  <a:lnTo>
                    <a:pt x="110" y="52"/>
                  </a:lnTo>
                  <a:lnTo>
                    <a:pt x="109" y="52"/>
                  </a:lnTo>
                  <a:lnTo>
                    <a:pt x="109" y="53"/>
                  </a:lnTo>
                  <a:lnTo>
                    <a:pt x="109" y="55"/>
                  </a:lnTo>
                  <a:lnTo>
                    <a:pt x="110" y="56"/>
                  </a:lnTo>
                  <a:lnTo>
                    <a:pt x="112" y="59"/>
                  </a:lnTo>
                  <a:lnTo>
                    <a:pt x="110" y="59"/>
                  </a:lnTo>
                  <a:lnTo>
                    <a:pt x="109" y="59"/>
                  </a:lnTo>
                  <a:lnTo>
                    <a:pt x="107" y="59"/>
                  </a:lnTo>
                  <a:lnTo>
                    <a:pt x="106" y="59"/>
                  </a:lnTo>
                  <a:lnTo>
                    <a:pt x="106" y="62"/>
                  </a:lnTo>
                  <a:lnTo>
                    <a:pt x="107" y="62"/>
                  </a:lnTo>
                  <a:lnTo>
                    <a:pt x="107" y="64"/>
                  </a:lnTo>
                  <a:lnTo>
                    <a:pt x="109" y="65"/>
                  </a:lnTo>
                  <a:lnTo>
                    <a:pt x="110" y="65"/>
                  </a:lnTo>
                  <a:lnTo>
                    <a:pt x="110" y="67"/>
                  </a:lnTo>
                  <a:lnTo>
                    <a:pt x="109" y="68"/>
                  </a:lnTo>
                  <a:lnTo>
                    <a:pt x="110" y="68"/>
                  </a:lnTo>
                  <a:lnTo>
                    <a:pt x="110" y="70"/>
                  </a:lnTo>
                  <a:lnTo>
                    <a:pt x="109" y="71"/>
                  </a:lnTo>
                  <a:lnTo>
                    <a:pt x="110" y="71"/>
                  </a:lnTo>
                  <a:lnTo>
                    <a:pt x="110" y="73"/>
                  </a:lnTo>
                  <a:lnTo>
                    <a:pt x="110" y="74"/>
                  </a:lnTo>
                  <a:lnTo>
                    <a:pt x="110" y="76"/>
                  </a:lnTo>
                  <a:lnTo>
                    <a:pt x="110" y="77"/>
                  </a:lnTo>
                  <a:lnTo>
                    <a:pt x="110" y="80"/>
                  </a:lnTo>
                  <a:lnTo>
                    <a:pt x="110" y="82"/>
                  </a:lnTo>
                  <a:lnTo>
                    <a:pt x="112" y="83"/>
                  </a:lnTo>
                  <a:lnTo>
                    <a:pt x="112" y="85"/>
                  </a:lnTo>
                  <a:lnTo>
                    <a:pt x="112" y="86"/>
                  </a:lnTo>
                  <a:lnTo>
                    <a:pt x="112" y="89"/>
                  </a:lnTo>
                  <a:lnTo>
                    <a:pt x="112" y="91"/>
                  </a:lnTo>
                  <a:lnTo>
                    <a:pt x="112" y="92"/>
                  </a:lnTo>
                  <a:lnTo>
                    <a:pt x="113" y="92"/>
                  </a:lnTo>
                  <a:lnTo>
                    <a:pt x="112" y="94"/>
                  </a:lnTo>
                  <a:lnTo>
                    <a:pt x="112" y="95"/>
                  </a:lnTo>
                  <a:lnTo>
                    <a:pt x="110" y="97"/>
                  </a:lnTo>
                  <a:lnTo>
                    <a:pt x="112" y="97"/>
                  </a:lnTo>
                  <a:lnTo>
                    <a:pt x="113" y="95"/>
                  </a:lnTo>
                  <a:lnTo>
                    <a:pt x="113" y="97"/>
                  </a:lnTo>
                  <a:lnTo>
                    <a:pt x="115" y="97"/>
                  </a:lnTo>
                  <a:lnTo>
                    <a:pt x="115" y="99"/>
                  </a:lnTo>
                  <a:lnTo>
                    <a:pt x="113" y="99"/>
                  </a:lnTo>
                  <a:lnTo>
                    <a:pt x="112" y="100"/>
                  </a:lnTo>
                  <a:lnTo>
                    <a:pt x="113" y="100"/>
                  </a:lnTo>
                  <a:lnTo>
                    <a:pt x="113" y="102"/>
                  </a:lnTo>
                  <a:lnTo>
                    <a:pt x="113" y="100"/>
                  </a:lnTo>
                  <a:lnTo>
                    <a:pt x="115" y="100"/>
                  </a:lnTo>
                  <a:lnTo>
                    <a:pt x="115" y="102"/>
                  </a:lnTo>
                  <a:lnTo>
                    <a:pt x="116" y="102"/>
                  </a:lnTo>
                  <a:lnTo>
                    <a:pt x="118" y="102"/>
                  </a:lnTo>
                  <a:lnTo>
                    <a:pt x="118" y="103"/>
                  </a:lnTo>
                  <a:lnTo>
                    <a:pt x="119" y="103"/>
                  </a:lnTo>
                  <a:lnTo>
                    <a:pt x="118" y="103"/>
                  </a:lnTo>
                  <a:lnTo>
                    <a:pt x="119" y="105"/>
                  </a:lnTo>
                  <a:lnTo>
                    <a:pt x="119" y="106"/>
                  </a:lnTo>
                  <a:lnTo>
                    <a:pt x="118" y="106"/>
                  </a:lnTo>
                  <a:lnTo>
                    <a:pt x="118" y="108"/>
                  </a:lnTo>
                  <a:lnTo>
                    <a:pt x="119" y="108"/>
                  </a:lnTo>
                  <a:lnTo>
                    <a:pt x="118" y="108"/>
                  </a:lnTo>
                  <a:lnTo>
                    <a:pt x="118" y="109"/>
                  </a:lnTo>
                  <a:lnTo>
                    <a:pt x="119" y="111"/>
                  </a:lnTo>
                  <a:lnTo>
                    <a:pt x="119" y="109"/>
                  </a:lnTo>
                  <a:lnTo>
                    <a:pt x="119" y="111"/>
                  </a:lnTo>
                  <a:lnTo>
                    <a:pt x="119" y="112"/>
                  </a:lnTo>
                  <a:lnTo>
                    <a:pt x="118" y="111"/>
                  </a:lnTo>
                  <a:lnTo>
                    <a:pt x="118" y="112"/>
                  </a:lnTo>
                  <a:lnTo>
                    <a:pt x="118" y="114"/>
                  </a:lnTo>
                  <a:lnTo>
                    <a:pt x="116" y="114"/>
                  </a:lnTo>
                  <a:lnTo>
                    <a:pt x="115" y="114"/>
                  </a:lnTo>
                  <a:lnTo>
                    <a:pt x="113" y="114"/>
                  </a:lnTo>
                  <a:lnTo>
                    <a:pt x="112" y="114"/>
                  </a:lnTo>
                  <a:lnTo>
                    <a:pt x="110" y="114"/>
                  </a:lnTo>
                  <a:lnTo>
                    <a:pt x="110" y="115"/>
                  </a:lnTo>
                  <a:lnTo>
                    <a:pt x="110" y="117"/>
                  </a:lnTo>
                  <a:lnTo>
                    <a:pt x="110" y="118"/>
                  </a:lnTo>
                  <a:lnTo>
                    <a:pt x="110" y="120"/>
                  </a:lnTo>
                  <a:lnTo>
                    <a:pt x="112" y="121"/>
                  </a:lnTo>
                  <a:lnTo>
                    <a:pt x="110" y="121"/>
                  </a:lnTo>
                  <a:lnTo>
                    <a:pt x="109" y="121"/>
                  </a:lnTo>
                  <a:lnTo>
                    <a:pt x="109" y="123"/>
                  </a:lnTo>
                  <a:lnTo>
                    <a:pt x="107" y="123"/>
                  </a:lnTo>
                  <a:lnTo>
                    <a:pt x="106" y="124"/>
                  </a:lnTo>
                  <a:lnTo>
                    <a:pt x="106" y="123"/>
                  </a:lnTo>
                  <a:lnTo>
                    <a:pt x="104" y="123"/>
                  </a:lnTo>
                  <a:lnTo>
                    <a:pt x="104" y="124"/>
                  </a:lnTo>
                  <a:lnTo>
                    <a:pt x="103" y="124"/>
                  </a:lnTo>
                  <a:lnTo>
                    <a:pt x="101" y="124"/>
                  </a:lnTo>
                  <a:lnTo>
                    <a:pt x="98" y="123"/>
                  </a:lnTo>
                  <a:lnTo>
                    <a:pt x="97" y="123"/>
                  </a:lnTo>
                  <a:lnTo>
                    <a:pt x="95" y="124"/>
                  </a:lnTo>
                  <a:lnTo>
                    <a:pt x="95" y="127"/>
                  </a:lnTo>
                  <a:lnTo>
                    <a:pt x="95" y="129"/>
                  </a:lnTo>
                  <a:lnTo>
                    <a:pt x="93" y="129"/>
                  </a:lnTo>
                  <a:lnTo>
                    <a:pt x="92" y="129"/>
                  </a:lnTo>
                  <a:lnTo>
                    <a:pt x="92" y="130"/>
                  </a:lnTo>
                  <a:lnTo>
                    <a:pt x="90" y="129"/>
                  </a:lnTo>
                  <a:lnTo>
                    <a:pt x="90" y="127"/>
                  </a:lnTo>
                  <a:lnTo>
                    <a:pt x="89" y="127"/>
                  </a:lnTo>
                  <a:lnTo>
                    <a:pt x="89" y="129"/>
                  </a:lnTo>
                  <a:lnTo>
                    <a:pt x="89" y="130"/>
                  </a:lnTo>
                  <a:lnTo>
                    <a:pt x="89" y="132"/>
                  </a:lnTo>
                  <a:lnTo>
                    <a:pt x="87" y="132"/>
                  </a:lnTo>
                  <a:lnTo>
                    <a:pt x="87" y="130"/>
                  </a:lnTo>
                  <a:lnTo>
                    <a:pt x="86" y="130"/>
                  </a:lnTo>
                  <a:lnTo>
                    <a:pt x="86" y="129"/>
                  </a:lnTo>
                  <a:lnTo>
                    <a:pt x="87" y="129"/>
                  </a:lnTo>
                  <a:lnTo>
                    <a:pt x="84" y="127"/>
                  </a:lnTo>
                  <a:lnTo>
                    <a:pt x="84" y="126"/>
                  </a:lnTo>
                  <a:lnTo>
                    <a:pt x="83" y="126"/>
                  </a:lnTo>
                  <a:lnTo>
                    <a:pt x="83" y="124"/>
                  </a:lnTo>
                  <a:lnTo>
                    <a:pt x="81" y="124"/>
                  </a:lnTo>
                  <a:lnTo>
                    <a:pt x="81" y="123"/>
                  </a:lnTo>
                  <a:lnTo>
                    <a:pt x="80" y="124"/>
                  </a:lnTo>
                  <a:lnTo>
                    <a:pt x="80" y="123"/>
                  </a:lnTo>
                  <a:lnTo>
                    <a:pt x="78" y="123"/>
                  </a:lnTo>
                  <a:lnTo>
                    <a:pt x="78" y="121"/>
                  </a:lnTo>
                  <a:lnTo>
                    <a:pt x="77" y="121"/>
                  </a:lnTo>
                  <a:lnTo>
                    <a:pt x="77" y="120"/>
                  </a:lnTo>
                  <a:lnTo>
                    <a:pt x="77" y="118"/>
                  </a:lnTo>
                  <a:lnTo>
                    <a:pt x="75" y="118"/>
                  </a:lnTo>
                  <a:lnTo>
                    <a:pt x="74" y="118"/>
                  </a:lnTo>
                  <a:lnTo>
                    <a:pt x="72" y="118"/>
                  </a:lnTo>
                  <a:lnTo>
                    <a:pt x="71" y="118"/>
                  </a:lnTo>
                  <a:lnTo>
                    <a:pt x="71" y="117"/>
                  </a:lnTo>
                  <a:lnTo>
                    <a:pt x="69" y="117"/>
                  </a:lnTo>
                  <a:lnTo>
                    <a:pt x="68" y="115"/>
                  </a:lnTo>
                  <a:lnTo>
                    <a:pt x="66" y="114"/>
                  </a:lnTo>
                  <a:lnTo>
                    <a:pt x="65" y="114"/>
                  </a:lnTo>
                  <a:lnTo>
                    <a:pt x="63" y="115"/>
                  </a:lnTo>
                  <a:lnTo>
                    <a:pt x="63" y="117"/>
                  </a:lnTo>
                  <a:lnTo>
                    <a:pt x="62" y="118"/>
                  </a:lnTo>
                  <a:lnTo>
                    <a:pt x="62" y="120"/>
                  </a:lnTo>
                  <a:lnTo>
                    <a:pt x="63" y="120"/>
                  </a:lnTo>
                  <a:lnTo>
                    <a:pt x="63" y="121"/>
                  </a:lnTo>
                  <a:lnTo>
                    <a:pt x="65" y="123"/>
                  </a:lnTo>
                  <a:lnTo>
                    <a:pt x="65" y="124"/>
                  </a:lnTo>
                  <a:lnTo>
                    <a:pt x="63" y="124"/>
                  </a:lnTo>
                  <a:lnTo>
                    <a:pt x="63" y="126"/>
                  </a:lnTo>
                  <a:lnTo>
                    <a:pt x="65" y="126"/>
                  </a:lnTo>
                  <a:lnTo>
                    <a:pt x="65" y="127"/>
                  </a:lnTo>
                  <a:lnTo>
                    <a:pt x="65" y="129"/>
                  </a:lnTo>
                  <a:lnTo>
                    <a:pt x="66" y="129"/>
                  </a:lnTo>
                  <a:lnTo>
                    <a:pt x="65" y="129"/>
                  </a:lnTo>
                  <a:lnTo>
                    <a:pt x="65" y="130"/>
                  </a:lnTo>
                  <a:lnTo>
                    <a:pt x="66" y="130"/>
                  </a:lnTo>
                  <a:lnTo>
                    <a:pt x="66" y="132"/>
                  </a:lnTo>
                  <a:lnTo>
                    <a:pt x="66" y="133"/>
                  </a:lnTo>
                  <a:lnTo>
                    <a:pt x="66" y="135"/>
                  </a:lnTo>
                  <a:lnTo>
                    <a:pt x="68" y="136"/>
                  </a:lnTo>
                  <a:lnTo>
                    <a:pt x="68" y="138"/>
                  </a:lnTo>
                  <a:lnTo>
                    <a:pt x="69" y="138"/>
                  </a:lnTo>
                  <a:lnTo>
                    <a:pt x="69" y="139"/>
                  </a:lnTo>
                  <a:lnTo>
                    <a:pt x="68" y="139"/>
                  </a:lnTo>
                  <a:lnTo>
                    <a:pt x="68" y="138"/>
                  </a:lnTo>
                  <a:lnTo>
                    <a:pt x="68" y="139"/>
                  </a:lnTo>
                  <a:lnTo>
                    <a:pt x="66" y="139"/>
                  </a:lnTo>
                  <a:lnTo>
                    <a:pt x="66" y="141"/>
                  </a:lnTo>
                  <a:lnTo>
                    <a:pt x="65" y="139"/>
                  </a:lnTo>
                  <a:lnTo>
                    <a:pt x="65" y="141"/>
                  </a:lnTo>
                  <a:lnTo>
                    <a:pt x="63" y="141"/>
                  </a:lnTo>
                  <a:lnTo>
                    <a:pt x="63" y="142"/>
                  </a:lnTo>
                  <a:lnTo>
                    <a:pt x="63" y="144"/>
                  </a:lnTo>
                  <a:lnTo>
                    <a:pt x="65" y="144"/>
                  </a:lnTo>
                  <a:lnTo>
                    <a:pt x="63" y="144"/>
                  </a:lnTo>
                  <a:lnTo>
                    <a:pt x="62" y="144"/>
                  </a:lnTo>
                  <a:lnTo>
                    <a:pt x="60" y="144"/>
                  </a:lnTo>
                  <a:lnTo>
                    <a:pt x="60" y="142"/>
                  </a:lnTo>
                  <a:lnTo>
                    <a:pt x="59" y="142"/>
                  </a:lnTo>
                  <a:lnTo>
                    <a:pt x="59" y="141"/>
                  </a:lnTo>
                  <a:lnTo>
                    <a:pt x="57" y="141"/>
                  </a:lnTo>
                  <a:lnTo>
                    <a:pt x="56" y="139"/>
                  </a:lnTo>
                  <a:lnTo>
                    <a:pt x="56" y="141"/>
                  </a:lnTo>
                  <a:lnTo>
                    <a:pt x="54" y="141"/>
                  </a:lnTo>
                  <a:lnTo>
                    <a:pt x="54" y="139"/>
                  </a:lnTo>
                  <a:lnTo>
                    <a:pt x="53" y="139"/>
                  </a:lnTo>
                  <a:lnTo>
                    <a:pt x="53" y="138"/>
                  </a:lnTo>
                  <a:lnTo>
                    <a:pt x="51" y="138"/>
                  </a:lnTo>
                  <a:lnTo>
                    <a:pt x="51" y="136"/>
                  </a:lnTo>
                  <a:lnTo>
                    <a:pt x="50" y="136"/>
                  </a:lnTo>
                  <a:lnTo>
                    <a:pt x="48" y="136"/>
                  </a:lnTo>
                  <a:lnTo>
                    <a:pt x="48" y="135"/>
                  </a:lnTo>
                  <a:lnTo>
                    <a:pt x="48" y="133"/>
                  </a:lnTo>
                  <a:lnTo>
                    <a:pt x="47" y="133"/>
                  </a:lnTo>
                  <a:lnTo>
                    <a:pt x="45" y="133"/>
                  </a:lnTo>
                  <a:lnTo>
                    <a:pt x="45" y="132"/>
                  </a:lnTo>
                  <a:lnTo>
                    <a:pt x="44" y="133"/>
                  </a:lnTo>
                  <a:lnTo>
                    <a:pt x="42" y="133"/>
                  </a:lnTo>
                  <a:lnTo>
                    <a:pt x="41" y="133"/>
                  </a:lnTo>
                  <a:lnTo>
                    <a:pt x="41" y="135"/>
                  </a:lnTo>
                  <a:lnTo>
                    <a:pt x="41" y="136"/>
                  </a:lnTo>
                  <a:lnTo>
                    <a:pt x="39" y="138"/>
                  </a:lnTo>
                  <a:lnTo>
                    <a:pt x="37" y="138"/>
                  </a:lnTo>
                  <a:lnTo>
                    <a:pt x="36" y="138"/>
                  </a:lnTo>
                  <a:lnTo>
                    <a:pt x="36" y="136"/>
                  </a:lnTo>
                  <a:lnTo>
                    <a:pt x="37" y="136"/>
                  </a:lnTo>
                  <a:lnTo>
                    <a:pt x="37" y="135"/>
                  </a:lnTo>
                  <a:lnTo>
                    <a:pt x="37" y="133"/>
                  </a:lnTo>
                  <a:lnTo>
                    <a:pt x="37" y="132"/>
                  </a:lnTo>
                  <a:lnTo>
                    <a:pt x="36" y="132"/>
                  </a:lnTo>
                  <a:lnTo>
                    <a:pt x="36" y="130"/>
                  </a:lnTo>
                  <a:lnTo>
                    <a:pt x="34" y="130"/>
                  </a:lnTo>
                  <a:lnTo>
                    <a:pt x="34" y="129"/>
                  </a:lnTo>
                  <a:lnTo>
                    <a:pt x="33" y="129"/>
                  </a:lnTo>
                  <a:lnTo>
                    <a:pt x="33" y="130"/>
                  </a:lnTo>
                  <a:lnTo>
                    <a:pt x="31" y="130"/>
                  </a:lnTo>
                  <a:lnTo>
                    <a:pt x="30" y="130"/>
                  </a:lnTo>
                  <a:lnTo>
                    <a:pt x="28" y="130"/>
                  </a:lnTo>
                  <a:lnTo>
                    <a:pt x="28" y="129"/>
                  </a:lnTo>
                  <a:lnTo>
                    <a:pt x="28" y="127"/>
                  </a:lnTo>
                  <a:lnTo>
                    <a:pt x="27" y="127"/>
                  </a:lnTo>
                  <a:lnTo>
                    <a:pt x="27" y="126"/>
                  </a:lnTo>
                  <a:lnTo>
                    <a:pt x="27" y="124"/>
                  </a:lnTo>
                  <a:lnTo>
                    <a:pt x="27" y="126"/>
                  </a:lnTo>
                  <a:lnTo>
                    <a:pt x="25" y="124"/>
                  </a:lnTo>
                  <a:lnTo>
                    <a:pt x="24" y="123"/>
                  </a:lnTo>
                  <a:lnTo>
                    <a:pt x="24" y="124"/>
                  </a:lnTo>
                  <a:lnTo>
                    <a:pt x="21" y="123"/>
                  </a:lnTo>
                  <a:lnTo>
                    <a:pt x="22" y="120"/>
                  </a:lnTo>
                  <a:lnTo>
                    <a:pt x="21" y="120"/>
                  </a:lnTo>
                  <a:lnTo>
                    <a:pt x="19" y="120"/>
                  </a:lnTo>
                  <a:lnTo>
                    <a:pt x="18" y="120"/>
                  </a:lnTo>
                  <a:lnTo>
                    <a:pt x="16" y="120"/>
                  </a:lnTo>
                  <a:lnTo>
                    <a:pt x="16" y="118"/>
                  </a:lnTo>
                  <a:lnTo>
                    <a:pt x="15" y="118"/>
                  </a:lnTo>
                  <a:lnTo>
                    <a:pt x="15" y="117"/>
                  </a:lnTo>
                  <a:lnTo>
                    <a:pt x="13" y="117"/>
                  </a:lnTo>
                  <a:lnTo>
                    <a:pt x="12" y="117"/>
                  </a:lnTo>
                  <a:lnTo>
                    <a:pt x="10" y="117"/>
                  </a:lnTo>
                  <a:lnTo>
                    <a:pt x="9" y="117"/>
                  </a:lnTo>
                  <a:lnTo>
                    <a:pt x="7" y="117"/>
                  </a:lnTo>
                  <a:lnTo>
                    <a:pt x="6" y="114"/>
                  </a:lnTo>
                  <a:lnTo>
                    <a:pt x="7" y="114"/>
                  </a:lnTo>
                  <a:lnTo>
                    <a:pt x="9" y="112"/>
                  </a:lnTo>
                  <a:lnTo>
                    <a:pt x="9" y="111"/>
                  </a:lnTo>
                  <a:lnTo>
                    <a:pt x="9" y="109"/>
                  </a:lnTo>
                  <a:lnTo>
                    <a:pt x="9" y="108"/>
                  </a:lnTo>
                  <a:lnTo>
                    <a:pt x="9" y="106"/>
                  </a:lnTo>
                  <a:lnTo>
                    <a:pt x="9" y="102"/>
                  </a:lnTo>
                  <a:lnTo>
                    <a:pt x="10" y="102"/>
                  </a:lnTo>
                  <a:lnTo>
                    <a:pt x="12" y="102"/>
                  </a:lnTo>
                  <a:lnTo>
                    <a:pt x="13" y="102"/>
                  </a:lnTo>
                  <a:lnTo>
                    <a:pt x="15" y="102"/>
                  </a:lnTo>
                  <a:lnTo>
                    <a:pt x="15" y="100"/>
                  </a:lnTo>
                  <a:lnTo>
                    <a:pt x="15" y="99"/>
                  </a:lnTo>
                  <a:lnTo>
                    <a:pt x="15" y="97"/>
                  </a:lnTo>
                  <a:lnTo>
                    <a:pt x="13" y="95"/>
                  </a:lnTo>
                  <a:lnTo>
                    <a:pt x="13" y="94"/>
                  </a:lnTo>
                  <a:lnTo>
                    <a:pt x="13" y="92"/>
                  </a:lnTo>
                  <a:lnTo>
                    <a:pt x="13" y="91"/>
                  </a:lnTo>
                  <a:lnTo>
                    <a:pt x="13" y="89"/>
                  </a:lnTo>
                  <a:lnTo>
                    <a:pt x="15" y="88"/>
                  </a:lnTo>
                  <a:lnTo>
                    <a:pt x="15" y="86"/>
                  </a:lnTo>
                  <a:lnTo>
                    <a:pt x="15" y="85"/>
                  </a:lnTo>
                  <a:lnTo>
                    <a:pt x="15" y="83"/>
                  </a:lnTo>
                  <a:lnTo>
                    <a:pt x="16" y="85"/>
                  </a:lnTo>
                  <a:lnTo>
                    <a:pt x="18" y="85"/>
                  </a:lnTo>
                  <a:lnTo>
                    <a:pt x="18" y="83"/>
                  </a:lnTo>
                  <a:lnTo>
                    <a:pt x="19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19" y="79"/>
                  </a:lnTo>
                  <a:lnTo>
                    <a:pt x="18" y="79"/>
                  </a:lnTo>
                  <a:lnTo>
                    <a:pt x="16" y="79"/>
                  </a:lnTo>
                  <a:lnTo>
                    <a:pt x="15" y="79"/>
                  </a:lnTo>
                  <a:lnTo>
                    <a:pt x="13" y="77"/>
                  </a:lnTo>
                  <a:lnTo>
                    <a:pt x="13" y="76"/>
                  </a:lnTo>
                  <a:lnTo>
                    <a:pt x="13" y="73"/>
                  </a:lnTo>
                  <a:lnTo>
                    <a:pt x="12" y="71"/>
                  </a:lnTo>
                  <a:lnTo>
                    <a:pt x="12" y="70"/>
                  </a:lnTo>
                  <a:lnTo>
                    <a:pt x="12" y="68"/>
                  </a:lnTo>
                  <a:lnTo>
                    <a:pt x="12" y="67"/>
                  </a:lnTo>
                  <a:lnTo>
                    <a:pt x="9" y="65"/>
                  </a:lnTo>
                  <a:lnTo>
                    <a:pt x="7" y="65"/>
                  </a:lnTo>
                  <a:lnTo>
                    <a:pt x="7" y="64"/>
                  </a:lnTo>
                  <a:lnTo>
                    <a:pt x="6" y="62"/>
                  </a:lnTo>
                  <a:lnTo>
                    <a:pt x="6" y="61"/>
                  </a:lnTo>
                  <a:lnTo>
                    <a:pt x="4" y="59"/>
                  </a:lnTo>
                  <a:lnTo>
                    <a:pt x="4" y="58"/>
                  </a:lnTo>
                  <a:lnTo>
                    <a:pt x="4" y="56"/>
                  </a:lnTo>
                  <a:lnTo>
                    <a:pt x="4" y="55"/>
                  </a:lnTo>
                  <a:lnTo>
                    <a:pt x="4" y="53"/>
                  </a:lnTo>
                  <a:lnTo>
                    <a:pt x="3" y="53"/>
                  </a:lnTo>
                  <a:lnTo>
                    <a:pt x="3" y="52"/>
                  </a:lnTo>
                  <a:lnTo>
                    <a:pt x="3" y="50"/>
                  </a:lnTo>
                  <a:lnTo>
                    <a:pt x="3" y="49"/>
                  </a:lnTo>
                  <a:lnTo>
                    <a:pt x="1" y="47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1" y="44"/>
                  </a:lnTo>
                  <a:lnTo>
                    <a:pt x="1" y="42"/>
                  </a:lnTo>
                  <a:lnTo>
                    <a:pt x="0" y="41"/>
                  </a:lnTo>
                  <a:lnTo>
                    <a:pt x="1" y="41"/>
                  </a:lnTo>
                  <a:lnTo>
                    <a:pt x="1" y="39"/>
                  </a:lnTo>
                  <a:lnTo>
                    <a:pt x="3" y="38"/>
                  </a:lnTo>
                  <a:lnTo>
                    <a:pt x="6" y="38"/>
                  </a:lnTo>
                  <a:lnTo>
                    <a:pt x="7" y="35"/>
                  </a:lnTo>
                  <a:lnTo>
                    <a:pt x="7" y="33"/>
                  </a:lnTo>
                  <a:lnTo>
                    <a:pt x="7" y="32"/>
                  </a:lnTo>
                  <a:lnTo>
                    <a:pt x="9" y="32"/>
                  </a:lnTo>
                  <a:lnTo>
                    <a:pt x="9" y="30"/>
                  </a:lnTo>
                  <a:lnTo>
                    <a:pt x="6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6" y="26"/>
                  </a:lnTo>
                  <a:lnTo>
                    <a:pt x="7" y="26"/>
                  </a:lnTo>
                  <a:lnTo>
                    <a:pt x="6" y="23"/>
                  </a:lnTo>
                  <a:lnTo>
                    <a:pt x="4" y="23"/>
                  </a:lnTo>
                  <a:lnTo>
                    <a:pt x="4" y="21"/>
                  </a:lnTo>
                  <a:lnTo>
                    <a:pt x="3" y="21"/>
                  </a:lnTo>
                  <a:lnTo>
                    <a:pt x="3" y="20"/>
                  </a:lnTo>
                  <a:lnTo>
                    <a:pt x="1" y="20"/>
                  </a:lnTo>
                  <a:lnTo>
                    <a:pt x="1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5"/>
                  </a:lnTo>
                  <a:lnTo>
                    <a:pt x="3" y="14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3" y="11"/>
                  </a:lnTo>
                  <a:lnTo>
                    <a:pt x="4" y="9"/>
                  </a:lnTo>
                  <a:lnTo>
                    <a:pt x="4" y="8"/>
                  </a:lnTo>
                  <a:lnTo>
                    <a:pt x="3" y="8"/>
                  </a:lnTo>
                  <a:lnTo>
                    <a:pt x="3" y="5"/>
                  </a:lnTo>
                  <a:lnTo>
                    <a:pt x="1" y="3"/>
                  </a:lnTo>
                  <a:lnTo>
                    <a:pt x="4" y="2"/>
                  </a:lnTo>
                  <a:lnTo>
                    <a:pt x="3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9" name="Freeform 197">
              <a:extLst>
                <a:ext uri="{FF2B5EF4-FFF2-40B4-BE49-F238E27FC236}">
                  <a16:creationId xmlns:a16="http://schemas.microsoft.com/office/drawing/2014/main" id="{14BF5318-B6C1-8954-36D3-0759F0FBB4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9225" y="6435725"/>
              <a:ext cx="161925" cy="247650"/>
            </a:xfrm>
            <a:custGeom>
              <a:avLst/>
              <a:gdLst>
                <a:gd name="T0" fmla="*/ 53 w 102"/>
                <a:gd name="T1" fmla="*/ 3 h 156"/>
                <a:gd name="T2" fmla="*/ 59 w 102"/>
                <a:gd name="T3" fmla="*/ 8 h 156"/>
                <a:gd name="T4" fmla="*/ 68 w 102"/>
                <a:gd name="T5" fmla="*/ 12 h 156"/>
                <a:gd name="T6" fmla="*/ 79 w 102"/>
                <a:gd name="T7" fmla="*/ 9 h 156"/>
                <a:gd name="T8" fmla="*/ 85 w 102"/>
                <a:gd name="T9" fmla="*/ 11 h 156"/>
                <a:gd name="T10" fmla="*/ 97 w 102"/>
                <a:gd name="T11" fmla="*/ 15 h 156"/>
                <a:gd name="T12" fmla="*/ 94 w 102"/>
                <a:gd name="T13" fmla="*/ 24 h 156"/>
                <a:gd name="T14" fmla="*/ 94 w 102"/>
                <a:gd name="T15" fmla="*/ 32 h 156"/>
                <a:gd name="T16" fmla="*/ 97 w 102"/>
                <a:gd name="T17" fmla="*/ 42 h 156"/>
                <a:gd name="T18" fmla="*/ 97 w 102"/>
                <a:gd name="T19" fmla="*/ 52 h 156"/>
                <a:gd name="T20" fmla="*/ 100 w 102"/>
                <a:gd name="T21" fmla="*/ 56 h 156"/>
                <a:gd name="T22" fmla="*/ 99 w 102"/>
                <a:gd name="T23" fmla="*/ 62 h 156"/>
                <a:gd name="T24" fmla="*/ 93 w 102"/>
                <a:gd name="T25" fmla="*/ 70 h 156"/>
                <a:gd name="T26" fmla="*/ 99 w 102"/>
                <a:gd name="T27" fmla="*/ 77 h 156"/>
                <a:gd name="T28" fmla="*/ 97 w 102"/>
                <a:gd name="T29" fmla="*/ 79 h 156"/>
                <a:gd name="T30" fmla="*/ 97 w 102"/>
                <a:gd name="T31" fmla="*/ 88 h 156"/>
                <a:gd name="T32" fmla="*/ 91 w 102"/>
                <a:gd name="T33" fmla="*/ 97 h 156"/>
                <a:gd name="T34" fmla="*/ 91 w 102"/>
                <a:gd name="T35" fmla="*/ 106 h 156"/>
                <a:gd name="T36" fmla="*/ 84 w 102"/>
                <a:gd name="T37" fmla="*/ 105 h 156"/>
                <a:gd name="T38" fmla="*/ 79 w 102"/>
                <a:gd name="T39" fmla="*/ 102 h 156"/>
                <a:gd name="T40" fmla="*/ 74 w 102"/>
                <a:gd name="T41" fmla="*/ 103 h 156"/>
                <a:gd name="T42" fmla="*/ 70 w 102"/>
                <a:gd name="T43" fmla="*/ 103 h 156"/>
                <a:gd name="T44" fmla="*/ 70 w 102"/>
                <a:gd name="T45" fmla="*/ 115 h 156"/>
                <a:gd name="T46" fmla="*/ 71 w 102"/>
                <a:gd name="T47" fmla="*/ 124 h 156"/>
                <a:gd name="T48" fmla="*/ 71 w 102"/>
                <a:gd name="T49" fmla="*/ 135 h 156"/>
                <a:gd name="T50" fmla="*/ 73 w 102"/>
                <a:gd name="T51" fmla="*/ 147 h 156"/>
                <a:gd name="T52" fmla="*/ 70 w 102"/>
                <a:gd name="T53" fmla="*/ 156 h 156"/>
                <a:gd name="T54" fmla="*/ 58 w 102"/>
                <a:gd name="T55" fmla="*/ 151 h 156"/>
                <a:gd name="T56" fmla="*/ 58 w 102"/>
                <a:gd name="T57" fmla="*/ 142 h 156"/>
                <a:gd name="T58" fmla="*/ 59 w 102"/>
                <a:gd name="T59" fmla="*/ 135 h 156"/>
                <a:gd name="T60" fmla="*/ 55 w 102"/>
                <a:gd name="T61" fmla="*/ 126 h 156"/>
                <a:gd name="T62" fmla="*/ 49 w 102"/>
                <a:gd name="T63" fmla="*/ 127 h 156"/>
                <a:gd name="T64" fmla="*/ 43 w 102"/>
                <a:gd name="T65" fmla="*/ 126 h 156"/>
                <a:gd name="T66" fmla="*/ 38 w 102"/>
                <a:gd name="T67" fmla="*/ 129 h 156"/>
                <a:gd name="T68" fmla="*/ 31 w 102"/>
                <a:gd name="T69" fmla="*/ 126 h 156"/>
                <a:gd name="T70" fmla="*/ 23 w 102"/>
                <a:gd name="T71" fmla="*/ 127 h 156"/>
                <a:gd name="T72" fmla="*/ 23 w 102"/>
                <a:gd name="T73" fmla="*/ 118 h 156"/>
                <a:gd name="T74" fmla="*/ 28 w 102"/>
                <a:gd name="T75" fmla="*/ 114 h 156"/>
                <a:gd name="T76" fmla="*/ 37 w 102"/>
                <a:gd name="T77" fmla="*/ 109 h 156"/>
                <a:gd name="T78" fmla="*/ 35 w 102"/>
                <a:gd name="T79" fmla="*/ 105 h 156"/>
                <a:gd name="T80" fmla="*/ 31 w 102"/>
                <a:gd name="T81" fmla="*/ 102 h 156"/>
                <a:gd name="T82" fmla="*/ 23 w 102"/>
                <a:gd name="T83" fmla="*/ 102 h 156"/>
                <a:gd name="T84" fmla="*/ 18 w 102"/>
                <a:gd name="T85" fmla="*/ 94 h 156"/>
                <a:gd name="T86" fmla="*/ 15 w 102"/>
                <a:gd name="T87" fmla="*/ 92 h 156"/>
                <a:gd name="T88" fmla="*/ 8 w 102"/>
                <a:gd name="T89" fmla="*/ 86 h 156"/>
                <a:gd name="T90" fmla="*/ 12 w 102"/>
                <a:gd name="T91" fmla="*/ 76 h 156"/>
                <a:gd name="T92" fmla="*/ 9 w 102"/>
                <a:gd name="T93" fmla="*/ 68 h 156"/>
                <a:gd name="T94" fmla="*/ 3 w 102"/>
                <a:gd name="T95" fmla="*/ 64 h 156"/>
                <a:gd name="T96" fmla="*/ 2 w 102"/>
                <a:gd name="T97" fmla="*/ 53 h 156"/>
                <a:gd name="T98" fmla="*/ 2 w 102"/>
                <a:gd name="T99" fmla="*/ 38 h 156"/>
                <a:gd name="T100" fmla="*/ 0 w 102"/>
                <a:gd name="T101" fmla="*/ 32 h 156"/>
                <a:gd name="T102" fmla="*/ 3 w 102"/>
                <a:gd name="T103" fmla="*/ 21 h 156"/>
                <a:gd name="T104" fmla="*/ 6 w 102"/>
                <a:gd name="T105" fmla="*/ 14 h 156"/>
                <a:gd name="T106" fmla="*/ 12 w 102"/>
                <a:gd name="T107" fmla="*/ 18 h 156"/>
                <a:gd name="T108" fmla="*/ 22 w 102"/>
                <a:gd name="T109" fmla="*/ 20 h 156"/>
                <a:gd name="T110" fmla="*/ 23 w 102"/>
                <a:gd name="T111" fmla="*/ 12 h 156"/>
                <a:gd name="T112" fmla="*/ 28 w 102"/>
                <a:gd name="T113" fmla="*/ 9 h 156"/>
                <a:gd name="T114" fmla="*/ 37 w 102"/>
                <a:gd name="T115" fmla="*/ 5 h 156"/>
                <a:gd name="T116" fmla="*/ 44 w 102"/>
                <a:gd name="T117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2" h="156">
                  <a:moveTo>
                    <a:pt x="46" y="2"/>
                  </a:moveTo>
                  <a:lnTo>
                    <a:pt x="46" y="0"/>
                  </a:lnTo>
                  <a:lnTo>
                    <a:pt x="47" y="0"/>
                  </a:lnTo>
                  <a:lnTo>
                    <a:pt x="47" y="2"/>
                  </a:lnTo>
                  <a:lnTo>
                    <a:pt x="47" y="3"/>
                  </a:lnTo>
                  <a:lnTo>
                    <a:pt x="49" y="3"/>
                  </a:lnTo>
                  <a:lnTo>
                    <a:pt x="52" y="3"/>
                  </a:lnTo>
                  <a:lnTo>
                    <a:pt x="53" y="3"/>
                  </a:lnTo>
                  <a:lnTo>
                    <a:pt x="53" y="5"/>
                  </a:lnTo>
                  <a:lnTo>
                    <a:pt x="55" y="3"/>
                  </a:lnTo>
                  <a:lnTo>
                    <a:pt x="55" y="5"/>
                  </a:lnTo>
                  <a:lnTo>
                    <a:pt x="56" y="5"/>
                  </a:lnTo>
                  <a:lnTo>
                    <a:pt x="58" y="5"/>
                  </a:lnTo>
                  <a:lnTo>
                    <a:pt x="58" y="6"/>
                  </a:lnTo>
                  <a:lnTo>
                    <a:pt x="58" y="8"/>
                  </a:lnTo>
                  <a:lnTo>
                    <a:pt x="59" y="8"/>
                  </a:lnTo>
                  <a:lnTo>
                    <a:pt x="59" y="9"/>
                  </a:lnTo>
                  <a:lnTo>
                    <a:pt x="61" y="9"/>
                  </a:lnTo>
                  <a:lnTo>
                    <a:pt x="61" y="11"/>
                  </a:lnTo>
                  <a:lnTo>
                    <a:pt x="62" y="11"/>
                  </a:lnTo>
                  <a:lnTo>
                    <a:pt x="64" y="11"/>
                  </a:lnTo>
                  <a:lnTo>
                    <a:pt x="65" y="11"/>
                  </a:lnTo>
                  <a:lnTo>
                    <a:pt x="67" y="12"/>
                  </a:lnTo>
                  <a:lnTo>
                    <a:pt x="68" y="12"/>
                  </a:lnTo>
                  <a:lnTo>
                    <a:pt x="70" y="12"/>
                  </a:lnTo>
                  <a:lnTo>
                    <a:pt x="71" y="14"/>
                  </a:lnTo>
                  <a:lnTo>
                    <a:pt x="73" y="14"/>
                  </a:lnTo>
                  <a:lnTo>
                    <a:pt x="74" y="12"/>
                  </a:lnTo>
                  <a:lnTo>
                    <a:pt x="76" y="12"/>
                  </a:lnTo>
                  <a:lnTo>
                    <a:pt x="78" y="11"/>
                  </a:lnTo>
                  <a:lnTo>
                    <a:pt x="79" y="11"/>
                  </a:lnTo>
                  <a:lnTo>
                    <a:pt x="79" y="9"/>
                  </a:lnTo>
                  <a:lnTo>
                    <a:pt x="81" y="9"/>
                  </a:lnTo>
                  <a:lnTo>
                    <a:pt x="81" y="11"/>
                  </a:lnTo>
                  <a:lnTo>
                    <a:pt x="82" y="12"/>
                  </a:lnTo>
                  <a:lnTo>
                    <a:pt x="84" y="12"/>
                  </a:lnTo>
                  <a:lnTo>
                    <a:pt x="84" y="14"/>
                  </a:lnTo>
                  <a:lnTo>
                    <a:pt x="85" y="12"/>
                  </a:lnTo>
                  <a:lnTo>
                    <a:pt x="84" y="12"/>
                  </a:lnTo>
                  <a:lnTo>
                    <a:pt x="85" y="11"/>
                  </a:lnTo>
                  <a:lnTo>
                    <a:pt x="87" y="12"/>
                  </a:lnTo>
                  <a:lnTo>
                    <a:pt x="88" y="12"/>
                  </a:lnTo>
                  <a:lnTo>
                    <a:pt x="90" y="12"/>
                  </a:lnTo>
                  <a:lnTo>
                    <a:pt x="90" y="14"/>
                  </a:lnTo>
                  <a:lnTo>
                    <a:pt x="91" y="14"/>
                  </a:lnTo>
                  <a:lnTo>
                    <a:pt x="93" y="14"/>
                  </a:lnTo>
                  <a:lnTo>
                    <a:pt x="94" y="15"/>
                  </a:lnTo>
                  <a:lnTo>
                    <a:pt x="97" y="15"/>
                  </a:lnTo>
                  <a:lnTo>
                    <a:pt x="97" y="17"/>
                  </a:lnTo>
                  <a:lnTo>
                    <a:pt x="96" y="17"/>
                  </a:lnTo>
                  <a:lnTo>
                    <a:pt x="97" y="17"/>
                  </a:lnTo>
                  <a:lnTo>
                    <a:pt x="97" y="18"/>
                  </a:lnTo>
                  <a:lnTo>
                    <a:pt x="97" y="20"/>
                  </a:lnTo>
                  <a:lnTo>
                    <a:pt x="96" y="23"/>
                  </a:lnTo>
                  <a:lnTo>
                    <a:pt x="96" y="24"/>
                  </a:lnTo>
                  <a:lnTo>
                    <a:pt x="94" y="24"/>
                  </a:lnTo>
                  <a:lnTo>
                    <a:pt x="94" y="26"/>
                  </a:lnTo>
                  <a:lnTo>
                    <a:pt x="93" y="27"/>
                  </a:lnTo>
                  <a:lnTo>
                    <a:pt x="93" y="29"/>
                  </a:lnTo>
                  <a:lnTo>
                    <a:pt x="91" y="29"/>
                  </a:lnTo>
                  <a:lnTo>
                    <a:pt x="91" y="30"/>
                  </a:lnTo>
                  <a:lnTo>
                    <a:pt x="93" y="30"/>
                  </a:lnTo>
                  <a:lnTo>
                    <a:pt x="93" y="32"/>
                  </a:lnTo>
                  <a:lnTo>
                    <a:pt x="94" y="32"/>
                  </a:lnTo>
                  <a:lnTo>
                    <a:pt x="94" y="33"/>
                  </a:lnTo>
                  <a:lnTo>
                    <a:pt x="96" y="33"/>
                  </a:lnTo>
                  <a:lnTo>
                    <a:pt x="96" y="35"/>
                  </a:lnTo>
                  <a:lnTo>
                    <a:pt x="96" y="36"/>
                  </a:lnTo>
                  <a:lnTo>
                    <a:pt x="97" y="38"/>
                  </a:lnTo>
                  <a:lnTo>
                    <a:pt x="97" y="39"/>
                  </a:lnTo>
                  <a:lnTo>
                    <a:pt x="97" y="41"/>
                  </a:lnTo>
                  <a:lnTo>
                    <a:pt x="97" y="42"/>
                  </a:lnTo>
                  <a:lnTo>
                    <a:pt x="97" y="44"/>
                  </a:lnTo>
                  <a:lnTo>
                    <a:pt x="97" y="45"/>
                  </a:lnTo>
                  <a:lnTo>
                    <a:pt x="96" y="47"/>
                  </a:lnTo>
                  <a:lnTo>
                    <a:pt x="94" y="47"/>
                  </a:lnTo>
                  <a:lnTo>
                    <a:pt x="94" y="49"/>
                  </a:lnTo>
                  <a:lnTo>
                    <a:pt x="93" y="50"/>
                  </a:lnTo>
                  <a:lnTo>
                    <a:pt x="97" y="50"/>
                  </a:lnTo>
                  <a:lnTo>
                    <a:pt x="97" y="52"/>
                  </a:lnTo>
                  <a:lnTo>
                    <a:pt x="99" y="52"/>
                  </a:lnTo>
                  <a:lnTo>
                    <a:pt x="100" y="52"/>
                  </a:lnTo>
                  <a:lnTo>
                    <a:pt x="102" y="50"/>
                  </a:lnTo>
                  <a:lnTo>
                    <a:pt x="102" y="52"/>
                  </a:lnTo>
                  <a:lnTo>
                    <a:pt x="102" y="53"/>
                  </a:lnTo>
                  <a:lnTo>
                    <a:pt x="100" y="53"/>
                  </a:lnTo>
                  <a:lnTo>
                    <a:pt x="100" y="55"/>
                  </a:lnTo>
                  <a:lnTo>
                    <a:pt x="100" y="56"/>
                  </a:lnTo>
                  <a:lnTo>
                    <a:pt x="100" y="58"/>
                  </a:lnTo>
                  <a:lnTo>
                    <a:pt x="102" y="58"/>
                  </a:lnTo>
                  <a:lnTo>
                    <a:pt x="102" y="59"/>
                  </a:lnTo>
                  <a:lnTo>
                    <a:pt x="102" y="61"/>
                  </a:lnTo>
                  <a:lnTo>
                    <a:pt x="102" y="59"/>
                  </a:lnTo>
                  <a:lnTo>
                    <a:pt x="102" y="61"/>
                  </a:lnTo>
                  <a:lnTo>
                    <a:pt x="100" y="62"/>
                  </a:lnTo>
                  <a:lnTo>
                    <a:pt x="99" y="62"/>
                  </a:lnTo>
                  <a:lnTo>
                    <a:pt x="99" y="64"/>
                  </a:lnTo>
                  <a:lnTo>
                    <a:pt x="99" y="65"/>
                  </a:lnTo>
                  <a:lnTo>
                    <a:pt x="97" y="67"/>
                  </a:lnTo>
                  <a:lnTo>
                    <a:pt x="96" y="67"/>
                  </a:lnTo>
                  <a:lnTo>
                    <a:pt x="94" y="67"/>
                  </a:lnTo>
                  <a:lnTo>
                    <a:pt x="94" y="68"/>
                  </a:lnTo>
                  <a:lnTo>
                    <a:pt x="93" y="68"/>
                  </a:lnTo>
                  <a:lnTo>
                    <a:pt x="93" y="70"/>
                  </a:lnTo>
                  <a:lnTo>
                    <a:pt x="94" y="71"/>
                  </a:lnTo>
                  <a:lnTo>
                    <a:pt x="96" y="73"/>
                  </a:lnTo>
                  <a:lnTo>
                    <a:pt x="97" y="73"/>
                  </a:lnTo>
                  <a:lnTo>
                    <a:pt x="97" y="74"/>
                  </a:lnTo>
                  <a:lnTo>
                    <a:pt x="97" y="73"/>
                  </a:lnTo>
                  <a:lnTo>
                    <a:pt x="99" y="73"/>
                  </a:lnTo>
                  <a:lnTo>
                    <a:pt x="99" y="74"/>
                  </a:lnTo>
                  <a:lnTo>
                    <a:pt x="99" y="77"/>
                  </a:lnTo>
                  <a:lnTo>
                    <a:pt x="100" y="76"/>
                  </a:lnTo>
                  <a:lnTo>
                    <a:pt x="102" y="77"/>
                  </a:lnTo>
                  <a:lnTo>
                    <a:pt x="100" y="77"/>
                  </a:lnTo>
                  <a:lnTo>
                    <a:pt x="100" y="79"/>
                  </a:lnTo>
                  <a:lnTo>
                    <a:pt x="100" y="80"/>
                  </a:lnTo>
                  <a:lnTo>
                    <a:pt x="99" y="80"/>
                  </a:lnTo>
                  <a:lnTo>
                    <a:pt x="97" y="80"/>
                  </a:lnTo>
                  <a:lnTo>
                    <a:pt x="97" y="79"/>
                  </a:lnTo>
                  <a:lnTo>
                    <a:pt x="96" y="80"/>
                  </a:lnTo>
                  <a:lnTo>
                    <a:pt x="97" y="80"/>
                  </a:lnTo>
                  <a:lnTo>
                    <a:pt x="99" y="82"/>
                  </a:lnTo>
                  <a:lnTo>
                    <a:pt x="99" y="83"/>
                  </a:lnTo>
                  <a:lnTo>
                    <a:pt x="99" y="85"/>
                  </a:lnTo>
                  <a:lnTo>
                    <a:pt x="97" y="85"/>
                  </a:lnTo>
                  <a:lnTo>
                    <a:pt x="97" y="86"/>
                  </a:lnTo>
                  <a:lnTo>
                    <a:pt x="97" y="88"/>
                  </a:lnTo>
                  <a:lnTo>
                    <a:pt x="96" y="88"/>
                  </a:lnTo>
                  <a:lnTo>
                    <a:pt x="94" y="91"/>
                  </a:lnTo>
                  <a:lnTo>
                    <a:pt x="94" y="92"/>
                  </a:lnTo>
                  <a:lnTo>
                    <a:pt x="93" y="92"/>
                  </a:lnTo>
                  <a:lnTo>
                    <a:pt x="93" y="94"/>
                  </a:lnTo>
                  <a:lnTo>
                    <a:pt x="93" y="95"/>
                  </a:lnTo>
                  <a:lnTo>
                    <a:pt x="91" y="95"/>
                  </a:lnTo>
                  <a:lnTo>
                    <a:pt x="91" y="97"/>
                  </a:lnTo>
                  <a:lnTo>
                    <a:pt x="93" y="97"/>
                  </a:lnTo>
                  <a:lnTo>
                    <a:pt x="93" y="98"/>
                  </a:lnTo>
                  <a:lnTo>
                    <a:pt x="94" y="98"/>
                  </a:lnTo>
                  <a:lnTo>
                    <a:pt x="94" y="100"/>
                  </a:lnTo>
                  <a:lnTo>
                    <a:pt x="93" y="102"/>
                  </a:lnTo>
                  <a:lnTo>
                    <a:pt x="93" y="103"/>
                  </a:lnTo>
                  <a:lnTo>
                    <a:pt x="91" y="105"/>
                  </a:lnTo>
                  <a:lnTo>
                    <a:pt x="91" y="106"/>
                  </a:lnTo>
                  <a:lnTo>
                    <a:pt x="90" y="106"/>
                  </a:lnTo>
                  <a:lnTo>
                    <a:pt x="88" y="106"/>
                  </a:lnTo>
                  <a:lnTo>
                    <a:pt x="87" y="106"/>
                  </a:lnTo>
                  <a:lnTo>
                    <a:pt x="85" y="106"/>
                  </a:lnTo>
                  <a:lnTo>
                    <a:pt x="87" y="106"/>
                  </a:lnTo>
                  <a:lnTo>
                    <a:pt x="87" y="105"/>
                  </a:lnTo>
                  <a:lnTo>
                    <a:pt x="85" y="105"/>
                  </a:lnTo>
                  <a:lnTo>
                    <a:pt x="84" y="105"/>
                  </a:lnTo>
                  <a:lnTo>
                    <a:pt x="85" y="105"/>
                  </a:lnTo>
                  <a:lnTo>
                    <a:pt x="85" y="103"/>
                  </a:lnTo>
                  <a:lnTo>
                    <a:pt x="84" y="103"/>
                  </a:lnTo>
                  <a:lnTo>
                    <a:pt x="84" y="102"/>
                  </a:lnTo>
                  <a:lnTo>
                    <a:pt x="82" y="102"/>
                  </a:lnTo>
                  <a:lnTo>
                    <a:pt x="81" y="102"/>
                  </a:lnTo>
                  <a:lnTo>
                    <a:pt x="81" y="103"/>
                  </a:lnTo>
                  <a:lnTo>
                    <a:pt x="79" y="102"/>
                  </a:lnTo>
                  <a:lnTo>
                    <a:pt x="79" y="103"/>
                  </a:lnTo>
                  <a:lnTo>
                    <a:pt x="79" y="105"/>
                  </a:lnTo>
                  <a:lnTo>
                    <a:pt x="78" y="105"/>
                  </a:lnTo>
                  <a:lnTo>
                    <a:pt x="78" y="103"/>
                  </a:lnTo>
                  <a:lnTo>
                    <a:pt x="78" y="102"/>
                  </a:lnTo>
                  <a:lnTo>
                    <a:pt x="76" y="102"/>
                  </a:lnTo>
                  <a:lnTo>
                    <a:pt x="76" y="103"/>
                  </a:lnTo>
                  <a:lnTo>
                    <a:pt x="74" y="103"/>
                  </a:lnTo>
                  <a:lnTo>
                    <a:pt x="74" y="105"/>
                  </a:lnTo>
                  <a:lnTo>
                    <a:pt x="73" y="103"/>
                  </a:lnTo>
                  <a:lnTo>
                    <a:pt x="71" y="103"/>
                  </a:lnTo>
                  <a:lnTo>
                    <a:pt x="71" y="102"/>
                  </a:lnTo>
                  <a:lnTo>
                    <a:pt x="71" y="100"/>
                  </a:lnTo>
                  <a:lnTo>
                    <a:pt x="70" y="100"/>
                  </a:lnTo>
                  <a:lnTo>
                    <a:pt x="70" y="102"/>
                  </a:lnTo>
                  <a:lnTo>
                    <a:pt x="70" y="103"/>
                  </a:lnTo>
                  <a:lnTo>
                    <a:pt x="70" y="105"/>
                  </a:lnTo>
                  <a:lnTo>
                    <a:pt x="70" y="106"/>
                  </a:lnTo>
                  <a:lnTo>
                    <a:pt x="70" y="108"/>
                  </a:lnTo>
                  <a:lnTo>
                    <a:pt x="70" y="109"/>
                  </a:lnTo>
                  <a:lnTo>
                    <a:pt x="70" y="111"/>
                  </a:lnTo>
                  <a:lnTo>
                    <a:pt x="70" y="112"/>
                  </a:lnTo>
                  <a:lnTo>
                    <a:pt x="70" y="114"/>
                  </a:lnTo>
                  <a:lnTo>
                    <a:pt x="70" y="115"/>
                  </a:lnTo>
                  <a:lnTo>
                    <a:pt x="70" y="117"/>
                  </a:lnTo>
                  <a:lnTo>
                    <a:pt x="71" y="118"/>
                  </a:lnTo>
                  <a:lnTo>
                    <a:pt x="71" y="120"/>
                  </a:lnTo>
                  <a:lnTo>
                    <a:pt x="71" y="121"/>
                  </a:lnTo>
                  <a:lnTo>
                    <a:pt x="70" y="121"/>
                  </a:lnTo>
                  <a:lnTo>
                    <a:pt x="70" y="123"/>
                  </a:lnTo>
                  <a:lnTo>
                    <a:pt x="71" y="123"/>
                  </a:lnTo>
                  <a:lnTo>
                    <a:pt x="71" y="124"/>
                  </a:lnTo>
                  <a:lnTo>
                    <a:pt x="71" y="127"/>
                  </a:lnTo>
                  <a:lnTo>
                    <a:pt x="71" y="129"/>
                  </a:lnTo>
                  <a:lnTo>
                    <a:pt x="71" y="130"/>
                  </a:lnTo>
                  <a:lnTo>
                    <a:pt x="70" y="130"/>
                  </a:lnTo>
                  <a:lnTo>
                    <a:pt x="70" y="132"/>
                  </a:lnTo>
                  <a:lnTo>
                    <a:pt x="71" y="132"/>
                  </a:lnTo>
                  <a:lnTo>
                    <a:pt x="71" y="133"/>
                  </a:lnTo>
                  <a:lnTo>
                    <a:pt x="71" y="135"/>
                  </a:lnTo>
                  <a:lnTo>
                    <a:pt x="71" y="136"/>
                  </a:lnTo>
                  <a:lnTo>
                    <a:pt x="71" y="138"/>
                  </a:lnTo>
                  <a:lnTo>
                    <a:pt x="73" y="139"/>
                  </a:lnTo>
                  <a:lnTo>
                    <a:pt x="73" y="141"/>
                  </a:lnTo>
                  <a:lnTo>
                    <a:pt x="73" y="142"/>
                  </a:lnTo>
                  <a:lnTo>
                    <a:pt x="73" y="144"/>
                  </a:lnTo>
                  <a:lnTo>
                    <a:pt x="73" y="145"/>
                  </a:lnTo>
                  <a:lnTo>
                    <a:pt x="73" y="147"/>
                  </a:lnTo>
                  <a:lnTo>
                    <a:pt x="73" y="148"/>
                  </a:lnTo>
                  <a:lnTo>
                    <a:pt x="73" y="150"/>
                  </a:lnTo>
                  <a:lnTo>
                    <a:pt x="73" y="151"/>
                  </a:lnTo>
                  <a:lnTo>
                    <a:pt x="73" y="153"/>
                  </a:lnTo>
                  <a:lnTo>
                    <a:pt x="73" y="155"/>
                  </a:lnTo>
                  <a:lnTo>
                    <a:pt x="71" y="155"/>
                  </a:lnTo>
                  <a:lnTo>
                    <a:pt x="71" y="156"/>
                  </a:lnTo>
                  <a:lnTo>
                    <a:pt x="70" y="156"/>
                  </a:lnTo>
                  <a:lnTo>
                    <a:pt x="68" y="156"/>
                  </a:lnTo>
                  <a:lnTo>
                    <a:pt x="67" y="156"/>
                  </a:lnTo>
                  <a:lnTo>
                    <a:pt x="65" y="156"/>
                  </a:lnTo>
                  <a:lnTo>
                    <a:pt x="64" y="156"/>
                  </a:lnTo>
                  <a:lnTo>
                    <a:pt x="64" y="155"/>
                  </a:lnTo>
                  <a:lnTo>
                    <a:pt x="62" y="155"/>
                  </a:lnTo>
                  <a:lnTo>
                    <a:pt x="59" y="153"/>
                  </a:lnTo>
                  <a:lnTo>
                    <a:pt x="58" y="151"/>
                  </a:lnTo>
                  <a:lnTo>
                    <a:pt x="58" y="150"/>
                  </a:lnTo>
                  <a:lnTo>
                    <a:pt x="56" y="150"/>
                  </a:lnTo>
                  <a:lnTo>
                    <a:pt x="58" y="150"/>
                  </a:lnTo>
                  <a:lnTo>
                    <a:pt x="58" y="148"/>
                  </a:lnTo>
                  <a:lnTo>
                    <a:pt x="58" y="147"/>
                  </a:lnTo>
                  <a:lnTo>
                    <a:pt x="58" y="145"/>
                  </a:lnTo>
                  <a:lnTo>
                    <a:pt x="58" y="144"/>
                  </a:lnTo>
                  <a:lnTo>
                    <a:pt x="58" y="142"/>
                  </a:lnTo>
                  <a:lnTo>
                    <a:pt x="58" y="141"/>
                  </a:lnTo>
                  <a:lnTo>
                    <a:pt x="59" y="141"/>
                  </a:lnTo>
                  <a:lnTo>
                    <a:pt x="59" y="139"/>
                  </a:lnTo>
                  <a:lnTo>
                    <a:pt x="61" y="139"/>
                  </a:lnTo>
                  <a:lnTo>
                    <a:pt x="61" y="138"/>
                  </a:lnTo>
                  <a:lnTo>
                    <a:pt x="61" y="136"/>
                  </a:lnTo>
                  <a:lnTo>
                    <a:pt x="61" y="135"/>
                  </a:lnTo>
                  <a:lnTo>
                    <a:pt x="59" y="135"/>
                  </a:lnTo>
                  <a:lnTo>
                    <a:pt x="59" y="133"/>
                  </a:lnTo>
                  <a:lnTo>
                    <a:pt x="58" y="133"/>
                  </a:lnTo>
                  <a:lnTo>
                    <a:pt x="58" y="132"/>
                  </a:lnTo>
                  <a:lnTo>
                    <a:pt x="56" y="132"/>
                  </a:lnTo>
                  <a:lnTo>
                    <a:pt x="56" y="130"/>
                  </a:lnTo>
                  <a:lnTo>
                    <a:pt x="56" y="129"/>
                  </a:lnTo>
                  <a:lnTo>
                    <a:pt x="56" y="127"/>
                  </a:lnTo>
                  <a:lnTo>
                    <a:pt x="55" y="126"/>
                  </a:lnTo>
                  <a:lnTo>
                    <a:pt x="55" y="124"/>
                  </a:lnTo>
                  <a:lnTo>
                    <a:pt x="53" y="124"/>
                  </a:lnTo>
                  <a:lnTo>
                    <a:pt x="53" y="126"/>
                  </a:lnTo>
                  <a:lnTo>
                    <a:pt x="52" y="126"/>
                  </a:lnTo>
                  <a:lnTo>
                    <a:pt x="52" y="127"/>
                  </a:lnTo>
                  <a:lnTo>
                    <a:pt x="50" y="127"/>
                  </a:lnTo>
                  <a:lnTo>
                    <a:pt x="49" y="129"/>
                  </a:lnTo>
                  <a:lnTo>
                    <a:pt x="49" y="127"/>
                  </a:lnTo>
                  <a:lnTo>
                    <a:pt x="49" y="129"/>
                  </a:lnTo>
                  <a:lnTo>
                    <a:pt x="47" y="129"/>
                  </a:lnTo>
                  <a:lnTo>
                    <a:pt x="47" y="130"/>
                  </a:lnTo>
                  <a:lnTo>
                    <a:pt x="46" y="130"/>
                  </a:lnTo>
                  <a:lnTo>
                    <a:pt x="46" y="129"/>
                  </a:lnTo>
                  <a:lnTo>
                    <a:pt x="44" y="127"/>
                  </a:lnTo>
                  <a:lnTo>
                    <a:pt x="44" y="126"/>
                  </a:lnTo>
                  <a:lnTo>
                    <a:pt x="43" y="126"/>
                  </a:lnTo>
                  <a:lnTo>
                    <a:pt x="43" y="127"/>
                  </a:lnTo>
                  <a:lnTo>
                    <a:pt x="41" y="127"/>
                  </a:lnTo>
                  <a:lnTo>
                    <a:pt x="40" y="127"/>
                  </a:lnTo>
                  <a:lnTo>
                    <a:pt x="38" y="127"/>
                  </a:lnTo>
                  <a:lnTo>
                    <a:pt x="40" y="129"/>
                  </a:lnTo>
                  <a:lnTo>
                    <a:pt x="38" y="129"/>
                  </a:lnTo>
                  <a:lnTo>
                    <a:pt x="38" y="127"/>
                  </a:lnTo>
                  <a:lnTo>
                    <a:pt x="38" y="129"/>
                  </a:lnTo>
                  <a:lnTo>
                    <a:pt x="38" y="127"/>
                  </a:lnTo>
                  <a:lnTo>
                    <a:pt x="37" y="129"/>
                  </a:lnTo>
                  <a:lnTo>
                    <a:pt x="37" y="127"/>
                  </a:lnTo>
                  <a:lnTo>
                    <a:pt x="35" y="127"/>
                  </a:lnTo>
                  <a:lnTo>
                    <a:pt x="34" y="127"/>
                  </a:lnTo>
                  <a:lnTo>
                    <a:pt x="32" y="127"/>
                  </a:lnTo>
                  <a:lnTo>
                    <a:pt x="32" y="126"/>
                  </a:lnTo>
                  <a:lnTo>
                    <a:pt x="31" y="126"/>
                  </a:lnTo>
                  <a:lnTo>
                    <a:pt x="31" y="124"/>
                  </a:lnTo>
                  <a:lnTo>
                    <a:pt x="29" y="123"/>
                  </a:lnTo>
                  <a:lnTo>
                    <a:pt x="29" y="124"/>
                  </a:lnTo>
                  <a:lnTo>
                    <a:pt x="29" y="126"/>
                  </a:lnTo>
                  <a:lnTo>
                    <a:pt x="28" y="126"/>
                  </a:lnTo>
                  <a:lnTo>
                    <a:pt x="26" y="126"/>
                  </a:lnTo>
                  <a:lnTo>
                    <a:pt x="23" y="126"/>
                  </a:lnTo>
                  <a:lnTo>
                    <a:pt x="23" y="127"/>
                  </a:lnTo>
                  <a:lnTo>
                    <a:pt x="22" y="127"/>
                  </a:lnTo>
                  <a:lnTo>
                    <a:pt x="22" y="126"/>
                  </a:lnTo>
                  <a:lnTo>
                    <a:pt x="22" y="124"/>
                  </a:lnTo>
                  <a:lnTo>
                    <a:pt x="22" y="123"/>
                  </a:lnTo>
                  <a:lnTo>
                    <a:pt x="22" y="121"/>
                  </a:lnTo>
                  <a:lnTo>
                    <a:pt x="23" y="121"/>
                  </a:lnTo>
                  <a:lnTo>
                    <a:pt x="23" y="120"/>
                  </a:lnTo>
                  <a:lnTo>
                    <a:pt x="23" y="118"/>
                  </a:lnTo>
                  <a:lnTo>
                    <a:pt x="23" y="117"/>
                  </a:lnTo>
                  <a:lnTo>
                    <a:pt x="25" y="117"/>
                  </a:lnTo>
                  <a:lnTo>
                    <a:pt x="25" y="118"/>
                  </a:lnTo>
                  <a:lnTo>
                    <a:pt x="26" y="117"/>
                  </a:lnTo>
                  <a:lnTo>
                    <a:pt x="26" y="115"/>
                  </a:lnTo>
                  <a:lnTo>
                    <a:pt x="28" y="114"/>
                  </a:lnTo>
                  <a:lnTo>
                    <a:pt x="29" y="114"/>
                  </a:lnTo>
                  <a:lnTo>
                    <a:pt x="28" y="114"/>
                  </a:lnTo>
                  <a:lnTo>
                    <a:pt x="28" y="112"/>
                  </a:lnTo>
                  <a:lnTo>
                    <a:pt x="29" y="112"/>
                  </a:lnTo>
                  <a:lnTo>
                    <a:pt x="31" y="111"/>
                  </a:lnTo>
                  <a:lnTo>
                    <a:pt x="32" y="111"/>
                  </a:lnTo>
                  <a:lnTo>
                    <a:pt x="32" y="109"/>
                  </a:lnTo>
                  <a:lnTo>
                    <a:pt x="34" y="109"/>
                  </a:lnTo>
                  <a:lnTo>
                    <a:pt x="35" y="109"/>
                  </a:lnTo>
                  <a:lnTo>
                    <a:pt x="37" y="109"/>
                  </a:lnTo>
                  <a:lnTo>
                    <a:pt x="37" y="108"/>
                  </a:lnTo>
                  <a:lnTo>
                    <a:pt x="38" y="108"/>
                  </a:lnTo>
                  <a:lnTo>
                    <a:pt x="38" y="106"/>
                  </a:lnTo>
                  <a:lnTo>
                    <a:pt x="37" y="106"/>
                  </a:lnTo>
                  <a:lnTo>
                    <a:pt x="37" y="108"/>
                  </a:lnTo>
                  <a:lnTo>
                    <a:pt x="35" y="108"/>
                  </a:lnTo>
                  <a:lnTo>
                    <a:pt x="35" y="106"/>
                  </a:lnTo>
                  <a:lnTo>
                    <a:pt x="35" y="105"/>
                  </a:lnTo>
                  <a:lnTo>
                    <a:pt x="34" y="106"/>
                  </a:lnTo>
                  <a:lnTo>
                    <a:pt x="34" y="105"/>
                  </a:lnTo>
                  <a:lnTo>
                    <a:pt x="34" y="103"/>
                  </a:lnTo>
                  <a:lnTo>
                    <a:pt x="32" y="102"/>
                  </a:lnTo>
                  <a:lnTo>
                    <a:pt x="32" y="103"/>
                  </a:lnTo>
                  <a:lnTo>
                    <a:pt x="31" y="102"/>
                  </a:lnTo>
                  <a:lnTo>
                    <a:pt x="31" y="100"/>
                  </a:lnTo>
                  <a:lnTo>
                    <a:pt x="31" y="102"/>
                  </a:lnTo>
                  <a:lnTo>
                    <a:pt x="29" y="102"/>
                  </a:lnTo>
                  <a:lnTo>
                    <a:pt x="29" y="103"/>
                  </a:lnTo>
                  <a:lnTo>
                    <a:pt x="28" y="103"/>
                  </a:lnTo>
                  <a:lnTo>
                    <a:pt x="28" y="102"/>
                  </a:lnTo>
                  <a:lnTo>
                    <a:pt x="26" y="102"/>
                  </a:lnTo>
                  <a:lnTo>
                    <a:pt x="26" y="103"/>
                  </a:lnTo>
                  <a:lnTo>
                    <a:pt x="25" y="102"/>
                  </a:lnTo>
                  <a:lnTo>
                    <a:pt x="23" y="102"/>
                  </a:lnTo>
                  <a:lnTo>
                    <a:pt x="23" y="100"/>
                  </a:lnTo>
                  <a:lnTo>
                    <a:pt x="22" y="100"/>
                  </a:lnTo>
                  <a:lnTo>
                    <a:pt x="22" y="97"/>
                  </a:lnTo>
                  <a:lnTo>
                    <a:pt x="22" y="98"/>
                  </a:lnTo>
                  <a:lnTo>
                    <a:pt x="23" y="97"/>
                  </a:lnTo>
                  <a:lnTo>
                    <a:pt x="20" y="97"/>
                  </a:lnTo>
                  <a:lnTo>
                    <a:pt x="20" y="95"/>
                  </a:lnTo>
                  <a:lnTo>
                    <a:pt x="18" y="94"/>
                  </a:lnTo>
                  <a:lnTo>
                    <a:pt x="17" y="94"/>
                  </a:lnTo>
                  <a:lnTo>
                    <a:pt x="17" y="95"/>
                  </a:lnTo>
                  <a:lnTo>
                    <a:pt x="15" y="95"/>
                  </a:lnTo>
                  <a:lnTo>
                    <a:pt x="14" y="95"/>
                  </a:lnTo>
                  <a:lnTo>
                    <a:pt x="15" y="94"/>
                  </a:lnTo>
                  <a:lnTo>
                    <a:pt x="15" y="92"/>
                  </a:lnTo>
                  <a:lnTo>
                    <a:pt x="15" y="91"/>
                  </a:lnTo>
                  <a:lnTo>
                    <a:pt x="15" y="92"/>
                  </a:lnTo>
                  <a:lnTo>
                    <a:pt x="14" y="92"/>
                  </a:lnTo>
                  <a:lnTo>
                    <a:pt x="11" y="91"/>
                  </a:lnTo>
                  <a:lnTo>
                    <a:pt x="11" y="92"/>
                  </a:lnTo>
                  <a:lnTo>
                    <a:pt x="9" y="92"/>
                  </a:lnTo>
                  <a:lnTo>
                    <a:pt x="8" y="92"/>
                  </a:lnTo>
                  <a:lnTo>
                    <a:pt x="8" y="91"/>
                  </a:lnTo>
                  <a:lnTo>
                    <a:pt x="8" y="89"/>
                  </a:lnTo>
                  <a:lnTo>
                    <a:pt x="8" y="86"/>
                  </a:lnTo>
                  <a:lnTo>
                    <a:pt x="8" y="85"/>
                  </a:lnTo>
                  <a:lnTo>
                    <a:pt x="8" y="83"/>
                  </a:lnTo>
                  <a:lnTo>
                    <a:pt x="8" y="82"/>
                  </a:lnTo>
                  <a:lnTo>
                    <a:pt x="9" y="82"/>
                  </a:lnTo>
                  <a:lnTo>
                    <a:pt x="9" y="80"/>
                  </a:lnTo>
                  <a:lnTo>
                    <a:pt x="9" y="79"/>
                  </a:lnTo>
                  <a:lnTo>
                    <a:pt x="11" y="77"/>
                  </a:lnTo>
                  <a:lnTo>
                    <a:pt x="12" y="76"/>
                  </a:lnTo>
                  <a:lnTo>
                    <a:pt x="14" y="74"/>
                  </a:lnTo>
                  <a:lnTo>
                    <a:pt x="15" y="73"/>
                  </a:lnTo>
                  <a:lnTo>
                    <a:pt x="14" y="71"/>
                  </a:lnTo>
                  <a:lnTo>
                    <a:pt x="14" y="70"/>
                  </a:lnTo>
                  <a:lnTo>
                    <a:pt x="14" y="68"/>
                  </a:lnTo>
                  <a:lnTo>
                    <a:pt x="12" y="67"/>
                  </a:lnTo>
                  <a:lnTo>
                    <a:pt x="11" y="67"/>
                  </a:lnTo>
                  <a:lnTo>
                    <a:pt x="9" y="68"/>
                  </a:lnTo>
                  <a:lnTo>
                    <a:pt x="9" y="70"/>
                  </a:lnTo>
                  <a:lnTo>
                    <a:pt x="8" y="68"/>
                  </a:lnTo>
                  <a:lnTo>
                    <a:pt x="6" y="68"/>
                  </a:lnTo>
                  <a:lnTo>
                    <a:pt x="6" y="67"/>
                  </a:lnTo>
                  <a:lnTo>
                    <a:pt x="5" y="67"/>
                  </a:lnTo>
                  <a:lnTo>
                    <a:pt x="5" y="65"/>
                  </a:lnTo>
                  <a:lnTo>
                    <a:pt x="5" y="64"/>
                  </a:lnTo>
                  <a:lnTo>
                    <a:pt x="3" y="64"/>
                  </a:lnTo>
                  <a:lnTo>
                    <a:pt x="3" y="62"/>
                  </a:lnTo>
                  <a:lnTo>
                    <a:pt x="3" y="61"/>
                  </a:lnTo>
                  <a:lnTo>
                    <a:pt x="3" y="59"/>
                  </a:lnTo>
                  <a:lnTo>
                    <a:pt x="3" y="58"/>
                  </a:lnTo>
                  <a:lnTo>
                    <a:pt x="2" y="58"/>
                  </a:lnTo>
                  <a:lnTo>
                    <a:pt x="2" y="56"/>
                  </a:lnTo>
                  <a:lnTo>
                    <a:pt x="2" y="55"/>
                  </a:lnTo>
                  <a:lnTo>
                    <a:pt x="2" y="53"/>
                  </a:lnTo>
                  <a:lnTo>
                    <a:pt x="2" y="52"/>
                  </a:lnTo>
                  <a:lnTo>
                    <a:pt x="0" y="47"/>
                  </a:lnTo>
                  <a:lnTo>
                    <a:pt x="0" y="45"/>
                  </a:lnTo>
                  <a:lnTo>
                    <a:pt x="0" y="44"/>
                  </a:lnTo>
                  <a:lnTo>
                    <a:pt x="2" y="42"/>
                  </a:lnTo>
                  <a:lnTo>
                    <a:pt x="2" y="41"/>
                  </a:lnTo>
                  <a:lnTo>
                    <a:pt x="2" y="39"/>
                  </a:lnTo>
                  <a:lnTo>
                    <a:pt x="2" y="38"/>
                  </a:lnTo>
                  <a:lnTo>
                    <a:pt x="3" y="38"/>
                  </a:lnTo>
                  <a:lnTo>
                    <a:pt x="3" y="36"/>
                  </a:lnTo>
                  <a:lnTo>
                    <a:pt x="3" y="35"/>
                  </a:lnTo>
                  <a:lnTo>
                    <a:pt x="2" y="35"/>
                  </a:lnTo>
                  <a:lnTo>
                    <a:pt x="2" y="33"/>
                  </a:lnTo>
                  <a:lnTo>
                    <a:pt x="2" y="32"/>
                  </a:lnTo>
                  <a:lnTo>
                    <a:pt x="0" y="30"/>
                  </a:lnTo>
                  <a:lnTo>
                    <a:pt x="0" y="32"/>
                  </a:lnTo>
                  <a:lnTo>
                    <a:pt x="0" y="30"/>
                  </a:lnTo>
                  <a:lnTo>
                    <a:pt x="2" y="29"/>
                  </a:lnTo>
                  <a:lnTo>
                    <a:pt x="2" y="27"/>
                  </a:lnTo>
                  <a:lnTo>
                    <a:pt x="2" y="26"/>
                  </a:lnTo>
                  <a:lnTo>
                    <a:pt x="2" y="24"/>
                  </a:lnTo>
                  <a:lnTo>
                    <a:pt x="2" y="23"/>
                  </a:lnTo>
                  <a:lnTo>
                    <a:pt x="3" y="23"/>
                  </a:lnTo>
                  <a:lnTo>
                    <a:pt x="3" y="21"/>
                  </a:lnTo>
                  <a:lnTo>
                    <a:pt x="2" y="21"/>
                  </a:lnTo>
                  <a:lnTo>
                    <a:pt x="2" y="20"/>
                  </a:lnTo>
                  <a:lnTo>
                    <a:pt x="2" y="18"/>
                  </a:lnTo>
                  <a:lnTo>
                    <a:pt x="3" y="17"/>
                  </a:lnTo>
                  <a:lnTo>
                    <a:pt x="3" y="15"/>
                  </a:lnTo>
                  <a:lnTo>
                    <a:pt x="5" y="15"/>
                  </a:lnTo>
                  <a:lnTo>
                    <a:pt x="6" y="15"/>
                  </a:lnTo>
                  <a:lnTo>
                    <a:pt x="6" y="14"/>
                  </a:lnTo>
                  <a:lnTo>
                    <a:pt x="6" y="15"/>
                  </a:lnTo>
                  <a:lnTo>
                    <a:pt x="8" y="17"/>
                  </a:lnTo>
                  <a:lnTo>
                    <a:pt x="8" y="15"/>
                  </a:lnTo>
                  <a:lnTo>
                    <a:pt x="9" y="15"/>
                  </a:lnTo>
                  <a:lnTo>
                    <a:pt x="11" y="15"/>
                  </a:lnTo>
                  <a:lnTo>
                    <a:pt x="12" y="15"/>
                  </a:lnTo>
                  <a:lnTo>
                    <a:pt x="12" y="17"/>
                  </a:lnTo>
                  <a:lnTo>
                    <a:pt x="12" y="18"/>
                  </a:lnTo>
                  <a:lnTo>
                    <a:pt x="15" y="18"/>
                  </a:lnTo>
                  <a:lnTo>
                    <a:pt x="15" y="17"/>
                  </a:lnTo>
                  <a:lnTo>
                    <a:pt x="17" y="17"/>
                  </a:lnTo>
                  <a:lnTo>
                    <a:pt x="17" y="18"/>
                  </a:lnTo>
                  <a:lnTo>
                    <a:pt x="17" y="20"/>
                  </a:lnTo>
                  <a:lnTo>
                    <a:pt x="18" y="20"/>
                  </a:lnTo>
                  <a:lnTo>
                    <a:pt x="20" y="20"/>
                  </a:lnTo>
                  <a:lnTo>
                    <a:pt x="22" y="20"/>
                  </a:lnTo>
                  <a:lnTo>
                    <a:pt x="22" y="18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2" y="18"/>
                  </a:lnTo>
                  <a:lnTo>
                    <a:pt x="22" y="17"/>
                  </a:lnTo>
                  <a:lnTo>
                    <a:pt x="23" y="15"/>
                  </a:lnTo>
                  <a:lnTo>
                    <a:pt x="23" y="14"/>
                  </a:lnTo>
                  <a:lnTo>
                    <a:pt x="23" y="12"/>
                  </a:lnTo>
                  <a:lnTo>
                    <a:pt x="25" y="12"/>
                  </a:lnTo>
                  <a:lnTo>
                    <a:pt x="25" y="11"/>
                  </a:lnTo>
                  <a:lnTo>
                    <a:pt x="26" y="12"/>
                  </a:lnTo>
                  <a:lnTo>
                    <a:pt x="28" y="12"/>
                  </a:lnTo>
                  <a:lnTo>
                    <a:pt x="29" y="12"/>
                  </a:lnTo>
                  <a:lnTo>
                    <a:pt x="28" y="11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29" y="8"/>
                  </a:lnTo>
                  <a:lnTo>
                    <a:pt x="31" y="8"/>
                  </a:lnTo>
                  <a:lnTo>
                    <a:pt x="31" y="6"/>
                  </a:lnTo>
                  <a:lnTo>
                    <a:pt x="32" y="6"/>
                  </a:lnTo>
                  <a:lnTo>
                    <a:pt x="32" y="5"/>
                  </a:lnTo>
                  <a:lnTo>
                    <a:pt x="34" y="5"/>
                  </a:lnTo>
                  <a:lnTo>
                    <a:pt x="35" y="5"/>
                  </a:lnTo>
                  <a:lnTo>
                    <a:pt x="37" y="5"/>
                  </a:lnTo>
                  <a:lnTo>
                    <a:pt x="37" y="3"/>
                  </a:lnTo>
                  <a:lnTo>
                    <a:pt x="38" y="3"/>
                  </a:lnTo>
                  <a:lnTo>
                    <a:pt x="38" y="2"/>
                  </a:lnTo>
                  <a:lnTo>
                    <a:pt x="40" y="2"/>
                  </a:lnTo>
                  <a:lnTo>
                    <a:pt x="40" y="0"/>
                  </a:lnTo>
                  <a:lnTo>
                    <a:pt x="43" y="2"/>
                  </a:lnTo>
                  <a:lnTo>
                    <a:pt x="43" y="0"/>
                  </a:lnTo>
                  <a:lnTo>
                    <a:pt x="44" y="0"/>
                  </a:lnTo>
                  <a:lnTo>
                    <a:pt x="46" y="2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0" name="Freeform 198">
              <a:extLst>
                <a:ext uri="{FF2B5EF4-FFF2-40B4-BE49-F238E27FC236}">
                  <a16:creationId xmlns:a16="http://schemas.microsoft.com/office/drawing/2014/main" id="{82B8B53C-6DA9-2C0F-8967-EF70630AAF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7613" y="4819650"/>
              <a:ext cx="142875" cy="163513"/>
            </a:xfrm>
            <a:custGeom>
              <a:avLst/>
              <a:gdLst>
                <a:gd name="T0" fmla="*/ 15 w 90"/>
                <a:gd name="T1" fmla="*/ 5 h 103"/>
                <a:gd name="T2" fmla="*/ 16 w 90"/>
                <a:gd name="T3" fmla="*/ 7 h 103"/>
                <a:gd name="T4" fmla="*/ 19 w 90"/>
                <a:gd name="T5" fmla="*/ 10 h 103"/>
                <a:gd name="T6" fmla="*/ 25 w 90"/>
                <a:gd name="T7" fmla="*/ 10 h 103"/>
                <a:gd name="T8" fmla="*/ 30 w 90"/>
                <a:gd name="T9" fmla="*/ 14 h 103"/>
                <a:gd name="T10" fmla="*/ 36 w 90"/>
                <a:gd name="T11" fmla="*/ 11 h 103"/>
                <a:gd name="T12" fmla="*/ 40 w 90"/>
                <a:gd name="T13" fmla="*/ 17 h 103"/>
                <a:gd name="T14" fmla="*/ 43 w 90"/>
                <a:gd name="T15" fmla="*/ 19 h 103"/>
                <a:gd name="T16" fmla="*/ 47 w 90"/>
                <a:gd name="T17" fmla="*/ 19 h 103"/>
                <a:gd name="T18" fmla="*/ 54 w 90"/>
                <a:gd name="T19" fmla="*/ 19 h 103"/>
                <a:gd name="T20" fmla="*/ 60 w 90"/>
                <a:gd name="T21" fmla="*/ 22 h 103"/>
                <a:gd name="T22" fmla="*/ 63 w 90"/>
                <a:gd name="T23" fmla="*/ 19 h 103"/>
                <a:gd name="T24" fmla="*/ 69 w 90"/>
                <a:gd name="T25" fmla="*/ 20 h 103"/>
                <a:gd name="T26" fmla="*/ 72 w 90"/>
                <a:gd name="T27" fmla="*/ 17 h 103"/>
                <a:gd name="T28" fmla="*/ 75 w 90"/>
                <a:gd name="T29" fmla="*/ 17 h 103"/>
                <a:gd name="T30" fmla="*/ 78 w 90"/>
                <a:gd name="T31" fmla="*/ 20 h 103"/>
                <a:gd name="T32" fmla="*/ 84 w 90"/>
                <a:gd name="T33" fmla="*/ 23 h 103"/>
                <a:gd name="T34" fmla="*/ 87 w 90"/>
                <a:gd name="T35" fmla="*/ 32 h 103"/>
                <a:gd name="T36" fmla="*/ 80 w 90"/>
                <a:gd name="T37" fmla="*/ 37 h 103"/>
                <a:gd name="T38" fmla="*/ 71 w 90"/>
                <a:gd name="T39" fmla="*/ 43 h 103"/>
                <a:gd name="T40" fmla="*/ 63 w 90"/>
                <a:gd name="T41" fmla="*/ 41 h 103"/>
                <a:gd name="T42" fmla="*/ 60 w 90"/>
                <a:gd name="T43" fmla="*/ 46 h 103"/>
                <a:gd name="T44" fmla="*/ 53 w 90"/>
                <a:gd name="T45" fmla="*/ 47 h 103"/>
                <a:gd name="T46" fmla="*/ 50 w 90"/>
                <a:gd name="T47" fmla="*/ 52 h 103"/>
                <a:gd name="T48" fmla="*/ 56 w 90"/>
                <a:gd name="T49" fmla="*/ 60 h 103"/>
                <a:gd name="T50" fmla="*/ 60 w 90"/>
                <a:gd name="T51" fmla="*/ 67 h 103"/>
                <a:gd name="T52" fmla="*/ 65 w 90"/>
                <a:gd name="T53" fmla="*/ 72 h 103"/>
                <a:gd name="T54" fmla="*/ 59 w 90"/>
                <a:gd name="T55" fmla="*/ 78 h 103"/>
                <a:gd name="T56" fmla="*/ 53 w 90"/>
                <a:gd name="T57" fmla="*/ 81 h 103"/>
                <a:gd name="T58" fmla="*/ 48 w 90"/>
                <a:gd name="T59" fmla="*/ 90 h 103"/>
                <a:gd name="T60" fmla="*/ 36 w 90"/>
                <a:gd name="T61" fmla="*/ 97 h 103"/>
                <a:gd name="T62" fmla="*/ 30 w 90"/>
                <a:gd name="T63" fmla="*/ 103 h 103"/>
                <a:gd name="T64" fmla="*/ 16 w 90"/>
                <a:gd name="T65" fmla="*/ 100 h 103"/>
                <a:gd name="T66" fmla="*/ 7 w 90"/>
                <a:gd name="T67" fmla="*/ 102 h 103"/>
                <a:gd name="T68" fmla="*/ 4 w 90"/>
                <a:gd name="T69" fmla="*/ 96 h 103"/>
                <a:gd name="T70" fmla="*/ 4 w 90"/>
                <a:gd name="T71" fmla="*/ 88 h 103"/>
                <a:gd name="T72" fmla="*/ 15 w 90"/>
                <a:gd name="T73" fmla="*/ 84 h 103"/>
                <a:gd name="T74" fmla="*/ 19 w 90"/>
                <a:gd name="T75" fmla="*/ 78 h 103"/>
                <a:gd name="T76" fmla="*/ 15 w 90"/>
                <a:gd name="T77" fmla="*/ 75 h 103"/>
                <a:gd name="T78" fmla="*/ 15 w 90"/>
                <a:gd name="T79" fmla="*/ 67 h 103"/>
                <a:gd name="T80" fmla="*/ 22 w 90"/>
                <a:gd name="T81" fmla="*/ 61 h 103"/>
                <a:gd name="T82" fmla="*/ 19 w 90"/>
                <a:gd name="T83" fmla="*/ 53 h 103"/>
                <a:gd name="T84" fmla="*/ 16 w 90"/>
                <a:gd name="T85" fmla="*/ 52 h 103"/>
                <a:gd name="T86" fmla="*/ 12 w 90"/>
                <a:gd name="T87" fmla="*/ 50 h 103"/>
                <a:gd name="T88" fmla="*/ 10 w 90"/>
                <a:gd name="T89" fmla="*/ 38 h 103"/>
                <a:gd name="T90" fmla="*/ 4 w 90"/>
                <a:gd name="T91" fmla="*/ 37 h 103"/>
                <a:gd name="T92" fmla="*/ 1 w 90"/>
                <a:gd name="T93" fmla="*/ 31 h 103"/>
                <a:gd name="T94" fmla="*/ 7 w 90"/>
                <a:gd name="T95" fmla="*/ 26 h 103"/>
                <a:gd name="T96" fmla="*/ 12 w 90"/>
                <a:gd name="T97" fmla="*/ 22 h 103"/>
                <a:gd name="T98" fmla="*/ 18 w 90"/>
                <a:gd name="T99" fmla="*/ 23 h 103"/>
                <a:gd name="T100" fmla="*/ 15 w 90"/>
                <a:gd name="T101" fmla="*/ 19 h 103"/>
                <a:gd name="T102" fmla="*/ 9 w 90"/>
                <a:gd name="T103" fmla="*/ 16 h 103"/>
                <a:gd name="T104" fmla="*/ 13 w 90"/>
                <a:gd name="T105" fmla="*/ 10 h 103"/>
                <a:gd name="T106" fmla="*/ 9 w 90"/>
                <a:gd name="T107" fmla="*/ 7 h 103"/>
                <a:gd name="T108" fmla="*/ 13 w 90"/>
                <a:gd name="T109" fmla="*/ 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0" h="103">
                  <a:moveTo>
                    <a:pt x="16" y="2"/>
                  </a:moveTo>
                  <a:lnTo>
                    <a:pt x="18" y="2"/>
                  </a:lnTo>
                  <a:lnTo>
                    <a:pt x="18" y="3"/>
                  </a:lnTo>
                  <a:lnTo>
                    <a:pt x="16" y="3"/>
                  </a:lnTo>
                  <a:lnTo>
                    <a:pt x="16" y="5"/>
                  </a:lnTo>
                  <a:lnTo>
                    <a:pt x="15" y="5"/>
                  </a:lnTo>
                  <a:lnTo>
                    <a:pt x="15" y="7"/>
                  </a:lnTo>
                  <a:lnTo>
                    <a:pt x="13" y="8"/>
                  </a:lnTo>
                  <a:lnTo>
                    <a:pt x="13" y="10"/>
                  </a:lnTo>
                  <a:lnTo>
                    <a:pt x="15" y="10"/>
                  </a:lnTo>
                  <a:lnTo>
                    <a:pt x="15" y="8"/>
                  </a:lnTo>
                  <a:lnTo>
                    <a:pt x="16" y="7"/>
                  </a:lnTo>
                  <a:lnTo>
                    <a:pt x="18" y="7"/>
                  </a:lnTo>
                  <a:lnTo>
                    <a:pt x="18" y="8"/>
                  </a:lnTo>
                  <a:lnTo>
                    <a:pt x="19" y="8"/>
                  </a:lnTo>
                  <a:lnTo>
                    <a:pt x="18" y="8"/>
                  </a:lnTo>
                  <a:lnTo>
                    <a:pt x="18" y="10"/>
                  </a:lnTo>
                  <a:lnTo>
                    <a:pt x="19" y="10"/>
                  </a:lnTo>
                  <a:lnTo>
                    <a:pt x="21" y="10"/>
                  </a:lnTo>
                  <a:lnTo>
                    <a:pt x="22" y="11"/>
                  </a:lnTo>
                  <a:lnTo>
                    <a:pt x="24" y="10"/>
                  </a:lnTo>
                  <a:lnTo>
                    <a:pt x="24" y="11"/>
                  </a:lnTo>
                  <a:lnTo>
                    <a:pt x="25" y="11"/>
                  </a:lnTo>
                  <a:lnTo>
                    <a:pt x="25" y="10"/>
                  </a:lnTo>
                  <a:lnTo>
                    <a:pt x="27" y="10"/>
                  </a:lnTo>
                  <a:lnTo>
                    <a:pt x="27" y="11"/>
                  </a:lnTo>
                  <a:lnTo>
                    <a:pt x="27" y="13"/>
                  </a:lnTo>
                  <a:lnTo>
                    <a:pt x="28" y="13"/>
                  </a:lnTo>
                  <a:lnTo>
                    <a:pt x="28" y="14"/>
                  </a:lnTo>
                  <a:lnTo>
                    <a:pt x="30" y="14"/>
                  </a:lnTo>
                  <a:lnTo>
                    <a:pt x="28" y="13"/>
                  </a:lnTo>
                  <a:lnTo>
                    <a:pt x="31" y="10"/>
                  </a:lnTo>
                  <a:lnTo>
                    <a:pt x="34" y="8"/>
                  </a:lnTo>
                  <a:lnTo>
                    <a:pt x="34" y="10"/>
                  </a:lnTo>
                  <a:lnTo>
                    <a:pt x="36" y="10"/>
                  </a:lnTo>
                  <a:lnTo>
                    <a:pt x="36" y="11"/>
                  </a:lnTo>
                  <a:lnTo>
                    <a:pt x="36" y="13"/>
                  </a:lnTo>
                  <a:lnTo>
                    <a:pt x="37" y="13"/>
                  </a:lnTo>
                  <a:lnTo>
                    <a:pt x="39" y="14"/>
                  </a:lnTo>
                  <a:lnTo>
                    <a:pt x="40" y="14"/>
                  </a:lnTo>
                  <a:lnTo>
                    <a:pt x="40" y="16"/>
                  </a:lnTo>
                  <a:lnTo>
                    <a:pt x="40" y="17"/>
                  </a:lnTo>
                  <a:lnTo>
                    <a:pt x="40" y="19"/>
                  </a:lnTo>
                  <a:lnTo>
                    <a:pt x="42" y="17"/>
                  </a:lnTo>
                  <a:lnTo>
                    <a:pt x="42" y="19"/>
                  </a:lnTo>
                  <a:lnTo>
                    <a:pt x="42" y="20"/>
                  </a:lnTo>
                  <a:lnTo>
                    <a:pt x="43" y="20"/>
                  </a:lnTo>
                  <a:lnTo>
                    <a:pt x="43" y="19"/>
                  </a:lnTo>
                  <a:lnTo>
                    <a:pt x="45" y="19"/>
                  </a:lnTo>
                  <a:lnTo>
                    <a:pt x="45" y="17"/>
                  </a:lnTo>
                  <a:lnTo>
                    <a:pt x="45" y="19"/>
                  </a:lnTo>
                  <a:lnTo>
                    <a:pt x="47" y="20"/>
                  </a:lnTo>
                  <a:lnTo>
                    <a:pt x="48" y="19"/>
                  </a:lnTo>
                  <a:lnTo>
                    <a:pt x="47" y="19"/>
                  </a:lnTo>
                  <a:lnTo>
                    <a:pt x="48" y="17"/>
                  </a:lnTo>
                  <a:lnTo>
                    <a:pt x="50" y="16"/>
                  </a:lnTo>
                  <a:lnTo>
                    <a:pt x="51" y="16"/>
                  </a:lnTo>
                  <a:lnTo>
                    <a:pt x="51" y="17"/>
                  </a:lnTo>
                  <a:lnTo>
                    <a:pt x="53" y="17"/>
                  </a:lnTo>
                  <a:lnTo>
                    <a:pt x="54" y="19"/>
                  </a:lnTo>
                  <a:lnTo>
                    <a:pt x="54" y="20"/>
                  </a:lnTo>
                  <a:lnTo>
                    <a:pt x="56" y="20"/>
                  </a:lnTo>
                  <a:lnTo>
                    <a:pt x="57" y="22"/>
                  </a:lnTo>
                  <a:lnTo>
                    <a:pt x="59" y="22"/>
                  </a:lnTo>
                  <a:lnTo>
                    <a:pt x="60" y="23"/>
                  </a:lnTo>
                  <a:lnTo>
                    <a:pt x="60" y="22"/>
                  </a:lnTo>
                  <a:lnTo>
                    <a:pt x="60" y="23"/>
                  </a:lnTo>
                  <a:lnTo>
                    <a:pt x="62" y="23"/>
                  </a:lnTo>
                  <a:lnTo>
                    <a:pt x="62" y="22"/>
                  </a:lnTo>
                  <a:lnTo>
                    <a:pt x="62" y="20"/>
                  </a:lnTo>
                  <a:lnTo>
                    <a:pt x="62" y="19"/>
                  </a:lnTo>
                  <a:lnTo>
                    <a:pt x="63" y="19"/>
                  </a:lnTo>
                  <a:lnTo>
                    <a:pt x="65" y="19"/>
                  </a:lnTo>
                  <a:lnTo>
                    <a:pt x="65" y="20"/>
                  </a:lnTo>
                  <a:lnTo>
                    <a:pt x="66" y="20"/>
                  </a:lnTo>
                  <a:lnTo>
                    <a:pt x="68" y="20"/>
                  </a:lnTo>
                  <a:lnTo>
                    <a:pt x="68" y="19"/>
                  </a:lnTo>
                  <a:lnTo>
                    <a:pt x="69" y="20"/>
                  </a:lnTo>
                  <a:lnTo>
                    <a:pt x="71" y="20"/>
                  </a:lnTo>
                  <a:lnTo>
                    <a:pt x="69" y="19"/>
                  </a:lnTo>
                  <a:lnTo>
                    <a:pt x="69" y="17"/>
                  </a:lnTo>
                  <a:lnTo>
                    <a:pt x="71" y="19"/>
                  </a:lnTo>
                  <a:lnTo>
                    <a:pt x="71" y="17"/>
                  </a:lnTo>
                  <a:lnTo>
                    <a:pt x="72" y="17"/>
                  </a:lnTo>
                  <a:lnTo>
                    <a:pt x="72" y="16"/>
                  </a:lnTo>
                  <a:lnTo>
                    <a:pt x="74" y="16"/>
                  </a:lnTo>
                  <a:lnTo>
                    <a:pt x="72" y="16"/>
                  </a:lnTo>
                  <a:lnTo>
                    <a:pt x="74" y="16"/>
                  </a:lnTo>
                  <a:lnTo>
                    <a:pt x="74" y="17"/>
                  </a:lnTo>
                  <a:lnTo>
                    <a:pt x="75" y="17"/>
                  </a:lnTo>
                  <a:lnTo>
                    <a:pt x="75" y="19"/>
                  </a:lnTo>
                  <a:lnTo>
                    <a:pt x="75" y="20"/>
                  </a:lnTo>
                  <a:lnTo>
                    <a:pt x="77" y="20"/>
                  </a:lnTo>
                  <a:lnTo>
                    <a:pt x="77" y="19"/>
                  </a:lnTo>
                  <a:lnTo>
                    <a:pt x="77" y="20"/>
                  </a:lnTo>
                  <a:lnTo>
                    <a:pt x="78" y="20"/>
                  </a:lnTo>
                  <a:lnTo>
                    <a:pt x="80" y="22"/>
                  </a:lnTo>
                  <a:lnTo>
                    <a:pt x="80" y="23"/>
                  </a:lnTo>
                  <a:lnTo>
                    <a:pt x="81" y="25"/>
                  </a:lnTo>
                  <a:lnTo>
                    <a:pt x="83" y="23"/>
                  </a:lnTo>
                  <a:lnTo>
                    <a:pt x="83" y="25"/>
                  </a:lnTo>
                  <a:lnTo>
                    <a:pt x="84" y="23"/>
                  </a:lnTo>
                  <a:lnTo>
                    <a:pt x="86" y="23"/>
                  </a:lnTo>
                  <a:lnTo>
                    <a:pt x="87" y="23"/>
                  </a:lnTo>
                  <a:lnTo>
                    <a:pt x="89" y="23"/>
                  </a:lnTo>
                  <a:lnTo>
                    <a:pt x="90" y="25"/>
                  </a:lnTo>
                  <a:lnTo>
                    <a:pt x="89" y="29"/>
                  </a:lnTo>
                  <a:lnTo>
                    <a:pt x="87" y="32"/>
                  </a:lnTo>
                  <a:lnTo>
                    <a:pt x="86" y="34"/>
                  </a:lnTo>
                  <a:lnTo>
                    <a:pt x="84" y="34"/>
                  </a:lnTo>
                  <a:lnTo>
                    <a:pt x="83" y="35"/>
                  </a:lnTo>
                  <a:lnTo>
                    <a:pt x="83" y="37"/>
                  </a:lnTo>
                  <a:lnTo>
                    <a:pt x="81" y="37"/>
                  </a:lnTo>
                  <a:lnTo>
                    <a:pt x="80" y="37"/>
                  </a:lnTo>
                  <a:lnTo>
                    <a:pt x="78" y="38"/>
                  </a:lnTo>
                  <a:lnTo>
                    <a:pt x="77" y="38"/>
                  </a:lnTo>
                  <a:lnTo>
                    <a:pt x="77" y="40"/>
                  </a:lnTo>
                  <a:lnTo>
                    <a:pt x="75" y="40"/>
                  </a:lnTo>
                  <a:lnTo>
                    <a:pt x="72" y="43"/>
                  </a:lnTo>
                  <a:lnTo>
                    <a:pt x="71" y="43"/>
                  </a:lnTo>
                  <a:lnTo>
                    <a:pt x="68" y="44"/>
                  </a:lnTo>
                  <a:lnTo>
                    <a:pt x="66" y="44"/>
                  </a:lnTo>
                  <a:lnTo>
                    <a:pt x="66" y="43"/>
                  </a:lnTo>
                  <a:lnTo>
                    <a:pt x="65" y="43"/>
                  </a:lnTo>
                  <a:lnTo>
                    <a:pt x="65" y="41"/>
                  </a:lnTo>
                  <a:lnTo>
                    <a:pt x="63" y="41"/>
                  </a:lnTo>
                  <a:lnTo>
                    <a:pt x="62" y="43"/>
                  </a:lnTo>
                  <a:lnTo>
                    <a:pt x="63" y="43"/>
                  </a:lnTo>
                  <a:lnTo>
                    <a:pt x="63" y="44"/>
                  </a:lnTo>
                  <a:lnTo>
                    <a:pt x="62" y="44"/>
                  </a:lnTo>
                  <a:lnTo>
                    <a:pt x="60" y="44"/>
                  </a:lnTo>
                  <a:lnTo>
                    <a:pt x="60" y="46"/>
                  </a:lnTo>
                  <a:lnTo>
                    <a:pt x="59" y="47"/>
                  </a:lnTo>
                  <a:lnTo>
                    <a:pt x="59" y="49"/>
                  </a:lnTo>
                  <a:lnTo>
                    <a:pt x="57" y="49"/>
                  </a:lnTo>
                  <a:lnTo>
                    <a:pt x="56" y="49"/>
                  </a:lnTo>
                  <a:lnTo>
                    <a:pt x="54" y="49"/>
                  </a:lnTo>
                  <a:lnTo>
                    <a:pt x="53" y="47"/>
                  </a:lnTo>
                  <a:lnTo>
                    <a:pt x="51" y="47"/>
                  </a:lnTo>
                  <a:lnTo>
                    <a:pt x="51" y="49"/>
                  </a:lnTo>
                  <a:lnTo>
                    <a:pt x="53" y="50"/>
                  </a:lnTo>
                  <a:lnTo>
                    <a:pt x="51" y="50"/>
                  </a:lnTo>
                  <a:lnTo>
                    <a:pt x="51" y="52"/>
                  </a:lnTo>
                  <a:lnTo>
                    <a:pt x="50" y="52"/>
                  </a:lnTo>
                  <a:lnTo>
                    <a:pt x="50" y="53"/>
                  </a:lnTo>
                  <a:lnTo>
                    <a:pt x="51" y="55"/>
                  </a:lnTo>
                  <a:lnTo>
                    <a:pt x="53" y="56"/>
                  </a:lnTo>
                  <a:lnTo>
                    <a:pt x="54" y="56"/>
                  </a:lnTo>
                  <a:lnTo>
                    <a:pt x="54" y="58"/>
                  </a:lnTo>
                  <a:lnTo>
                    <a:pt x="56" y="60"/>
                  </a:lnTo>
                  <a:lnTo>
                    <a:pt x="57" y="60"/>
                  </a:lnTo>
                  <a:lnTo>
                    <a:pt x="59" y="61"/>
                  </a:lnTo>
                  <a:lnTo>
                    <a:pt x="59" y="63"/>
                  </a:lnTo>
                  <a:lnTo>
                    <a:pt x="59" y="64"/>
                  </a:lnTo>
                  <a:lnTo>
                    <a:pt x="60" y="66"/>
                  </a:lnTo>
                  <a:lnTo>
                    <a:pt x="60" y="67"/>
                  </a:lnTo>
                  <a:lnTo>
                    <a:pt x="62" y="67"/>
                  </a:lnTo>
                  <a:lnTo>
                    <a:pt x="62" y="69"/>
                  </a:lnTo>
                  <a:lnTo>
                    <a:pt x="63" y="69"/>
                  </a:lnTo>
                  <a:lnTo>
                    <a:pt x="65" y="70"/>
                  </a:lnTo>
                  <a:lnTo>
                    <a:pt x="63" y="70"/>
                  </a:lnTo>
                  <a:lnTo>
                    <a:pt x="65" y="72"/>
                  </a:lnTo>
                  <a:lnTo>
                    <a:pt x="63" y="72"/>
                  </a:lnTo>
                  <a:lnTo>
                    <a:pt x="63" y="73"/>
                  </a:lnTo>
                  <a:lnTo>
                    <a:pt x="62" y="73"/>
                  </a:lnTo>
                  <a:lnTo>
                    <a:pt x="62" y="75"/>
                  </a:lnTo>
                  <a:lnTo>
                    <a:pt x="60" y="76"/>
                  </a:lnTo>
                  <a:lnTo>
                    <a:pt x="59" y="78"/>
                  </a:lnTo>
                  <a:lnTo>
                    <a:pt x="57" y="78"/>
                  </a:lnTo>
                  <a:lnTo>
                    <a:pt x="57" y="79"/>
                  </a:lnTo>
                  <a:lnTo>
                    <a:pt x="56" y="79"/>
                  </a:lnTo>
                  <a:lnTo>
                    <a:pt x="54" y="79"/>
                  </a:lnTo>
                  <a:lnTo>
                    <a:pt x="54" y="81"/>
                  </a:lnTo>
                  <a:lnTo>
                    <a:pt x="53" y="81"/>
                  </a:lnTo>
                  <a:lnTo>
                    <a:pt x="51" y="82"/>
                  </a:lnTo>
                  <a:lnTo>
                    <a:pt x="50" y="84"/>
                  </a:lnTo>
                  <a:lnTo>
                    <a:pt x="48" y="85"/>
                  </a:lnTo>
                  <a:lnTo>
                    <a:pt x="48" y="87"/>
                  </a:lnTo>
                  <a:lnTo>
                    <a:pt x="48" y="88"/>
                  </a:lnTo>
                  <a:lnTo>
                    <a:pt x="48" y="90"/>
                  </a:lnTo>
                  <a:lnTo>
                    <a:pt x="47" y="90"/>
                  </a:lnTo>
                  <a:lnTo>
                    <a:pt x="45" y="91"/>
                  </a:lnTo>
                  <a:lnTo>
                    <a:pt x="43" y="93"/>
                  </a:lnTo>
                  <a:lnTo>
                    <a:pt x="39" y="96"/>
                  </a:lnTo>
                  <a:lnTo>
                    <a:pt x="37" y="96"/>
                  </a:lnTo>
                  <a:lnTo>
                    <a:pt x="36" y="97"/>
                  </a:lnTo>
                  <a:lnTo>
                    <a:pt x="34" y="97"/>
                  </a:lnTo>
                  <a:lnTo>
                    <a:pt x="34" y="99"/>
                  </a:lnTo>
                  <a:lnTo>
                    <a:pt x="33" y="100"/>
                  </a:lnTo>
                  <a:lnTo>
                    <a:pt x="31" y="102"/>
                  </a:lnTo>
                  <a:lnTo>
                    <a:pt x="30" y="102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7" y="103"/>
                  </a:lnTo>
                  <a:lnTo>
                    <a:pt x="25" y="103"/>
                  </a:lnTo>
                  <a:lnTo>
                    <a:pt x="24" y="103"/>
                  </a:lnTo>
                  <a:lnTo>
                    <a:pt x="18" y="100"/>
                  </a:lnTo>
                  <a:lnTo>
                    <a:pt x="16" y="100"/>
                  </a:lnTo>
                  <a:lnTo>
                    <a:pt x="15" y="100"/>
                  </a:lnTo>
                  <a:lnTo>
                    <a:pt x="13" y="100"/>
                  </a:lnTo>
                  <a:lnTo>
                    <a:pt x="12" y="102"/>
                  </a:lnTo>
                  <a:lnTo>
                    <a:pt x="10" y="102"/>
                  </a:lnTo>
                  <a:lnTo>
                    <a:pt x="9" y="102"/>
                  </a:lnTo>
                  <a:lnTo>
                    <a:pt x="7" y="102"/>
                  </a:lnTo>
                  <a:lnTo>
                    <a:pt x="6" y="102"/>
                  </a:lnTo>
                  <a:lnTo>
                    <a:pt x="4" y="102"/>
                  </a:lnTo>
                  <a:lnTo>
                    <a:pt x="4" y="100"/>
                  </a:lnTo>
                  <a:lnTo>
                    <a:pt x="4" y="99"/>
                  </a:lnTo>
                  <a:lnTo>
                    <a:pt x="4" y="97"/>
                  </a:lnTo>
                  <a:lnTo>
                    <a:pt x="4" y="96"/>
                  </a:lnTo>
                  <a:lnTo>
                    <a:pt x="4" y="93"/>
                  </a:lnTo>
                  <a:lnTo>
                    <a:pt x="6" y="93"/>
                  </a:lnTo>
                  <a:lnTo>
                    <a:pt x="6" y="91"/>
                  </a:lnTo>
                  <a:lnTo>
                    <a:pt x="6" y="90"/>
                  </a:lnTo>
                  <a:lnTo>
                    <a:pt x="4" y="90"/>
                  </a:lnTo>
                  <a:lnTo>
                    <a:pt x="4" y="88"/>
                  </a:lnTo>
                  <a:lnTo>
                    <a:pt x="6" y="88"/>
                  </a:lnTo>
                  <a:lnTo>
                    <a:pt x="6" y="87"/>
                  </a:lnTo>
                  <a:lnTo>
                    <a:pt x="10" y="85"/>
                  </a:lnTo>
                  <a:lnTo>
                    <a:pt x="12" y="85"/>
                  </a:lnTo>
                  <a:lnTo>
                    <a:pt x="13" y="85"/>
                  </a:lnTo>
                  <a:lnTo>
                    <a:pt x="15" y="84"/>
                  </a:lnTo>
                  <a:lnTo>
                    <a:pt x="16" y="84"/>
                  </a:lnTo>
                  <a:lnTo>
                    <a:pt x="16" y="82"/>
                  </a:lnTo>
                  <a:lnTo>
                    <a:pt x="15" y="82"/>
                  </a:lnTo>
                  <a:lnTo>
                    <a:pt x="16" y="81"/>
                  </a:lnTo>
                  <a:lnTo>
                    <a:pt x="19" y="79"/>
                  </a:lnTo>
                  <a:lnTo>
                    <a:pt x="19" y="78"/>
                  </a:lnTo>
                  <a:lnTo>
                    <a:pt x="18" y="76"/>
                  </a:lnTo>
                  <a:lnTo>
                    <a:pt x="16" y="76"/>
                  </a:lnTo>
                  <a:lnTo>
                    <a:pt x="15" y="78"/>
                  </a:lnTo>
                  <a:lnTo>
                    <a:pt x="15" y="76"/>
                  </a:lnTo>
                  <a:lnTo>
                    <a:pt x="13" y="76"/>
                  </a:lnTo>
                  <a:lnTo>
                    <a:pt x="15" y="75"/>
                  </a:lnTo>
                  <a:lnTo>
                    <a:pt x="13" y="73"/>
                  </a:lnTo>
                  <a:lnTo>
                    <a:pt x="12" y="72"/>
                  </a:lnTo>
                  <a:lnTo>
                    <a:pt x="12" y="70"/>
                  </a:lnTo>
                  <a:lnTo>
                    <a:pt x="12" y="69"/>
                  </a:lnTo>
                  <a:lnTo>
                    <a:pt x="13" y="67"/>
                  </a:lnTo>
                  <a:lnTo>
                    <a:pt x="15" y="67"/>
                  </a:lnTo>
                  <a:lnTo>
                    <a:pt x="16" y="67"/>
                  </a:lnTo>
                  <a:lnTo>
                    <a:pt x="16" y="69"/>
                  </a:lnTo>
                  <a:lnTo>
                    <a:pt x="18" y="69"/>
                  </a:lnTo>
                  <a:lnTo>
                    <a:pt x="21" y="64"/>
                  </a:lnTo>
                  <a:lnTo>
                    <a:pt x="22" y="63"/>
                  </a:lnTo>
                  <a:lnTo>
                    <a:pt x="22" y="61"/>
                  </a:lnTo>
                  <a:lnTo>
                    <a:pt x="21" y="60"/>
                  </a:lnTo>
                  <a:lnTo>
                    <a:pt x="19" y="58"/>
                  </a:lnTo>
                  <a:lnTo>
                    <a:pt x="19" y="56"/>
                  </a:lnTo>
                  <a:lnTo>
                    <a:pt x="21" y="55"/>
                  </a:lnTo>
                  <a:lnTo>
                    <a:pt x="19" y="55"/>
                  </a:lnTo>
                  <a:lnTo>
                    <a:pt x="19" y="53"/>
                  </a:lnTo>
                  <a:lnTo>
                    <a:pt x="19" y="52"/>
                  </a:lnTo>
                  <a:lnTo>
                    <a:pt x="21" y="52"/>
                  </a:lnTo>
                  <a:lnTo>
                    <a:pt x="21" y="50"/>
                  </a:lnTo>
                  <a:lnTo>
                    <a:pt x="19" y="50"/>
                  </a:lnTo>
                  <a:lnTo>
                    <a:pt x="18" y="52"/>
                  </a:lnTo>
                  <a:lnTo>
                    <a:pt x="16" y="52"/>
                  </a:lnTo>
                  <a:lnTo>
                    <a:pt x="15" y="53"/>
                  </a:lnTo>
                  <a:lnTo>
                    <a:pt x="15" y="52"/>
                  </a:lnTo>
                  <a:lnTo>
                    <a:pt x="15" y="50"/>
                  </a:lnTo>
                  <a:lnTo>
                    <a:pt x="13" y="49"/>
                  </a:lnTo>
                  <a:lnTo>
                    <a:pt x="13" y="50"/>
                  </a:lnTo>
                  <a:lnTo>
                    <a:pt x="12" y="50"/>
                  </a:lnTo>
                  <a:lnTo>
                    <a:pt x="12" y="47"/>
                  </a:lnTo>
                  <a:lnTo>
                    <a:pt x="10" y="44"/>
                  </a:lnTo>
                  <a:lnTo>
                    <a:pt x="9" y="43"/>
                  </a:lnTo>
                  <a:lnTo>
                    <a:pt x="9" y="41"/>
                  </a:lnTo>
                  <a:lnTo>
                    <a:pt x="10" y="40"/>
                  </a:lnTo>
                  <a:lnTo>
                    <a:pt x="10" y="38"/>
                  </a:lnTo>
                  <a:lnTo>
                    <a:pt x="10" y="37"/>
                  </a:lnTo>
                  <a:lnTo>
                    <a:pt x="9" y="37"/>
                  </a:lnTo>
                  <a:lnTo>
                    <a:pt x="9" y="38"/>
                  </a:lnTo>
                  <a:lnTo>
                    <a:pt x="7" y="38"/>
                  </a:lnTo>
                  <a:lnTo>
                    <a:pt x="6" y="37"/>
                  </a:lnTo>
                  <a:lnTo>
                    <a:pt x="4" y="37"/>
                  </a:lnTo>
                  <a:lnTo>
                    <a:pt x="3" y="37"/>
                  </a:lnTo>
                  <a:lnTo>
                    <a:pt x="3" y="35"/>
                  </a:lnTo>
                  <a:lnTo>
                    <a:pt x="3" y="34"/>
                  </a:lnTo>
                  <a:lnTo>
                    <a:pt x="1" y="34"/>
                  </a:lnTo>
                  <a:lnTo>
                    <a:pt x="0" y="32"/>
                  </a:lnTo>
                  <a:lnTo>
                    <a:pt x="1" y="31"/>
                  </a:lnTo>
                  <a:lnTo>
                    <a:pt x="3" y="29"/>
                  </a:lnTo>
                  <a:lnTo>
                    <a:pt x="4" y="29"/>
                  </a:lnTo>
                  <a:lnTo>
                    <a:pt x="4" y="28"/>
                  </a:lnTo>
                  <a:lnTo>
                    <a:pt x="6" y="28"/>
                  </a:lnTo>
                  <a:lnTo>
                    <a:pt x="6" y="26"/>
                  </a:lnTo>
                  <a:lnTo>
                    <a:pt x="7" y="26"/>
                  </a:lnTo>
                  <a:lnTo>
                    <a:pt x="7" y="25"/>
                  </a:lnTo>
                  <a:lnTo>
                    <a:pt x="7" y="23"/>
                  </a:lnTo>
                  <a:lnTo>
                    <a:pt x="9" y="23"/>
                  </a:lnTo>
                  <a:lnTo>
                    <a:pt x="10" y="23"/>
                  </a:lnTo>
                  <a:lnTo>
                    <a:pt x="10" y="22"/>
                  </a:lnTo>
                  <a:lnTo>
                    <a:pt x="12" y="22"/>
                  </a:lnTo>
                  <a:lnTo>
                    <a:pt x="13" y="23"/>
                  </a:lnTo>
                  <a:lnTo>
                    <a:pt x="13" y="25"/>
                  </a:lnTo>
                  <a:lnTo>
                    <a:pt x="15" y="23"/>
                  </a:lnTo>
                  <a:lnTo>
                    <a:pt x="15" y="25"/>
                  </a:lnTo>
                  <a:lnTo>
                    <a:pt x="16" y="25"/>
                  </a:lnTo>
                  <a:lnTo>
                    <a:pt x="18" y="23"/>
                  </a:lnTo>
                  <a:lnTo>
                    <a:pt x="16" y="23"/>
                  </a:lnTo>
                  <a:lnTo>
                    <a:pt x="15" y="23"/>
                  </a:lnTo>
                  <a:lnTo>
                    <a:pt x="15" y="22"/>
                  </a:lnTo>
                  <a:lnTo>
                    <a:pt x="16" y="20"/>
                  </a:lnTo>
                  <a:lnTo>
                    <a:pt x="15" y="20"/>
                  </a:lnTo>
                  <a:lnTo>
                    <a:pt x="15" y="19"/>
                  </a:lnTo>
                  <a:lnTo>
                    <a:pt x="15" y="17"/>
                  </a:lnTo>
                  <a:lnTo>
                    <a:pt x="13" y="17"/>
                  </a:lnTo>
                  <a:lnTo>
                    <a:pt x="12" y="17"/>
                  </a:lnTo>
                  <a:lnTo>
                    <a:pt x="10" y="17"/>
                  </a:lnTo>
                  <a:lnTo>
                    <a:pt x="10" y="16"/>
                  </a:lnTo>
                  <a:lnTo>
                    <a:pt x="9" y="16"/>
                  </a:lnTo>
                  <a:lnTo>
                    <a:pt x="9" y="14"/>
                  </a:lnTo>
                  <a:lnTo>
                    <a:pt x="10" y="14"/>
                  </a:lnTo>
                  <a:lnTo>
                    <a:pt x="12" y="13"/>
                  </a:lnTo>
                  <a:lnTo>
                    <a:pt x="12" y="11"/>
                  </a:lnTo>
                  <a:lnTo>
                    <a:pt x="13" y="11"/>
                  </a:lnTo>
                  <a:lnTo>
                    <a:pt x="13" y="10"/>
                  </a:lnTo>
                  <a:lnTo>
                    <a:pt x="12" y="10"/>
                  </a:lnTo>
                  <a:lnTo>
                    <a:pt x="12" y="8"/>
                  </a:lnTo>
                  <a:lnTo>
                    <a:pt x="10" y="8"/>
                  </a:lnTo>
                  <a:lnTo>
                    <a:pt x="9" y="8"/>
                  </a:lnTo>
                  <a:lnTo>
                    <a:pt x="7" y="7"/>
                  </a:lnTo>
                  <a:lnTo>
                    <a:pt x="9" y="7"/>
                  </a:lnTo>
                  <a:lnTo>
                    <a:pt x="10" y="7"/>
                  </a:lnTo>
                  <a:lnTo>
                    <a:pt x="12" y="7"/>
                  </a:lnTo>
                  <a:lnTo>
                    <a:pt x="12" y="5"/>
                  </a:lnTo>
                  <a:lnTo>
                    <a:pt x="12" y="3"/>
                  </a:lnTo>
                  <a:lnTo>
                    <a:pt x="12" y="2"/>
                  </a:lnTo>
                  <a:lnTo>
                    <a:pt x="13" y="2"/>
                  </a:lnTo>
                  <a:lnTo>
                    <a:pt x="15" y="0"/>
                  </a:lnTo>
                  <a:lnTo>
                    <a:pt x="16" y="2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1" name="Freeform 199">
              <a:extLst>
                <a:ext uri="{FF2B5EF4-FFF2-40B4-BE49-F238E27FC236}">
                  <a16:creationId xmlns:a16="http://schemas.microsoft.com/office/drawing/2014/main" id="{46546CA1-B354-28E4-1264-D5BC5C150B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4325" y="5875338"/>
              <a:ext cx="144463" cy="142875"/>
            </a:xfrm>
            <a:custGeom>
              <a:avLst/>
              <a:gdLst>
                <a:gd name="T0" fmla="*/ 64 w 91"/>
                <a:gd name="T1" fmla="*/ 8 h 90"/>
                <a:gd name="T2" fmla="*/ 65 w 91"/>
                <a:gd name="T3" fmla="*/ 12 h 90"/>
                <a:gd name="T4" fmla="*/ 67 w 91"/>
                <a:gd name="T5" fmla="*/ 20 h 90"/>
                <a:gd name="T6" fmla="*/ 71 w 91"/>
                <a:gd name="T7" fmla="*/ 26 h 90"/>
                <a:gd name="T8" fmla="*/ 71 w 91"/>
                <a:gd name="T9" fmla="*/ 32 h 90"/>
                <a:gd name="T10" fmla="*/ 68 w 91"/>
                <a:gd name="T11" fmla="*/ 37 h 90"/>
                <a:gd name="T12" fmla="*/ 74 w 91"/>
                <a:gd name="T13" fmla="*/ 38 h 90"/>
                <a:gd name="T14" fmla="*/ 77 w 91"/>
                <a:gd name="T15" fmla="*/ 40 h 90"/>
                <a:gd name="T16" fmla="*/ 82 w 91"/>
                <a:gd name="T17" fmla="*/ 40 h 90"/>
                <a:gd name="T18" fmla="*/ 83 w 91"/>
                <a:gd name="T19" fmla="*/ 43 h 90"/>
                <a:gd name="T20" fmla="*/ 89 w 91"/>
                <a:gd name="T21" fmla="*/ 44 h 90"/>
                <a:gd name="T22" fmla="*/ 86 w 91"/>
                <a:gd name="T23" fmla="*/ 47 h 90"/>
                <a:gd name="T24" fmla="*/ 82 w 91"/>
                <a:gd name="T25" fmla="*/ 50 h 90"/>
                <a:gd name="T26" fmla="*/ 77 w 91"/>
                <a:gd name="T27" fmla="*/ 52 h 90"/>
                <a:gd name="T28" fmla="*/ 76 w 91"/>
                <a:gd name="T29" fmla="*/ 58 h 90"/>
                <a:gd name="T30" fmla="*/ 73 w 91"/>
                <a:gd name="T31" fmla="*/ 62 h 90"/>
                <a:gd name="T32" fmla="*/ 70 w 91"/>
                <a:gd name="T33" fmla="*/ 64 h 90"/>
                <a:gd name="T34" fmla="*/ 65 w 91"/>
                <a:gd name="T35" fmla="*/ 65 h 90"/>
                <a:gd name="T36" fmla="*/ 61 w 91"/>
                <a:gd name="T37" fmla="*/ 68 h 90"/>
                <a:gd name="T38" fmla="*/ 59 w 91"/>
                <a:gd name="T39" fmla="*/ 71 h 90"/>
                <a:gd name="T40" fmla="*/ 62 w 91"/>
                <a:gd name="T41" fmla="*/ 77 h 90"/>
                <a:gd name="T42" fmla="*/ 67 w 91"/>
                <a:gd name="T43" fmla="*/ 79 h 90"/>
                <a:gd name="T44" fmla="*/ 64 w 91"/>
                <a:gd name="T45" fmla="*/ 88 h 90"/>
                <a:gd name="T46" fmla="*/ 53 w 91"/>
                <a:gd name="T47" fmla="*/ 88 h 90"/>
                <a:gd name="T48" fmla="*/ 47 w 91"/>
                <a:gd name="T49" fmla="*/ 85 h 90"/>
                <a:gd name="T50" fmla="*/ 41 w 91"/>
                <a:gd name="T51" fmla="*/ 80 h 90"/>
                <a:gd name="T52" fmla="*/ 32 w 91"/>
                <a:gd name="T53" fmla="*/ 80 h 90"/>
                <a:gd name="T54" fmla="*/ 24 w 91"/>
                <a:gd name="T55" fmla="*/ 80 h 90"/>
                <a:gd name="T56" fmla="*/ 18 w 91"/>
                <a:gd name="T57" fmla="*/ 79 h 90"/>
                <a:gd name="T58" fmla="*/ 14 w 91"/>
                <a:gd name="T59" fmla="*/ 74 h 90"/>
                <a:gd name="T60" fmla="*/ 8 w 91"/>
                <a:gd name="T61" fmla="*/ 70 h 90"/>
                <a:gd name="T62" fmla="*/ 6 w 91"/>
                <a:gd name="T63" fmla="*/ 67 h 90"/>
                <a:gd name="T64" fmla="*/ 2 w 91"/>
                <a:gd name="T65" fmla="*/ 64 h 90"/>
                <a:gd name="T66" fmla="*/ 3 w 91"/>
                <a:gd name="T67" fmla="*/ 61 h 90"/>
                <a:gd name="T68" fmla="*/ 9 w 91"/>
                <a:gd name="T69" fmla="*/ 59 h 90"/>
                <a:gd name="T70" fmla="*/ 11 w 91"/>
                <a:gd name="T71" fmla="*/ 56 h 90"/>
                <a:gd name="T72" fmla="*/ 12 w 91"/>
                <a:gd name="T73" fmla="*/ 53 h 90"/>
                <a:gd name="T74" fmla="*/ 15 w 91"/>
                <a:gd name="T75" fmla="*/ 49 h 90"/>
                <a:gd name="T76" fmla="*/ 12 w 91"/>
                <a:gd name="T77" fmla="*/ 41 h 90"/>
                <a:gd name="T78" fmla="*/ 15 w 91"/>
                <a:gd name="T79" fmla="*/ 35 h 90"/>
                <a:gd name="T80" fmla="*/ 14 w 91"/>
                <a:gd name="T81" fmla="*/ 29 h 90"/>
                <a:gd name="T82" fmla="*/ 15 w 91"/>
                <a:gd name="T83" fmla="*/ 24 h 90"/>
                <a:gd name="T84" fmla="*/ 15 w 91"/>
                <a:gd name="T85" fmla="*/ 17 h 90"/>
                <a:gd name="T86" fmla="*/ 20 w 91"/>
                <a:gd name="T87" fmla="*/ 20 h 90"/>
                <a:gd name="T88" fmla="*/ 24 w 91"/>
                <a:gd name="T89" fmla="*/ 23 h 90"/>
                <a:gd name="T90" fmla="*/ 32 w 91"/>
                <a:gd name="T91" fmla="*/ 18 h 90"/>
                <a:gd name="T92" fmla="*/ 30 w 91"/>
                <a:gd name="T93" fmla="*/ 12 h 90"/>
                <a:gd name="T94" fmla="*/ 32 w 91"/>
                <a:gd name="T95" fmla="*/ 8 h 90"/>
                <a:gd name="T96" fmla="*/ 38 w 91"/>
                <a:gd name="T97" fmla="*/ 3 h 90"/>
                <a:gd name="T98" fmla="*/ 41 w 91"/>
                <a:gd name="T99" fmla="*/ 9 h 90"/>
                <a:gd name="T100" fmla="*/ 44 w 91"/>
                <a:gd name="T101" fmla="*/ 11 h 90"/>
                <a:gd name="T102" fmla="*/ 50 w 91"/>
                <a:gd name="T103" fmla="*/ 11 h 90"/>
                <a:gd name="T104" fmla="*/ 55 w 91"/>
                <a:gd name="T105" fmla="*/ 6 h 90"/>
                <a:gd name="T106" fmla="*/ 58 w 91"/>
                <a:gd name="T107" fmla="*/ 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1" h="90">
                  <a:moveTo>
                    <a:pt x="61" y="2"/>
                  </a:moveTo>
                  <a:lnTo>
                    <a:pt x="62" y="3"/>
                  </a:lnTo>
                  <a:lnTo>
                    <a:pt x="62" y="5"/>
                  </a:lnTo>
                  <a:lnTo>
                    <a:pt x="62" y="6"/>
                  </a:lnTo>
                  <a:lnTo>
                    <a:pt x="64" y="8"/>
                  </a:lnTo>
                  <a:lnTo>
                    <a:pt x="64" y="9"/>
                  </a:lnTo>
                  <a:lnTo>
                    <a:pt x="65" y="11"/>
                  </a:lnTo>
                  <a:lnTo>
                    <a:pt x="67" y="11"/>
                  </a:lnTo>
                  <a:lnTo>
                    <a:pt x="67" y="12"/>
                  </a:lnTo>
                  <a:lnTo>
                    <a:pt x="65" y="12"/>
                  </a:lnTo>
                  <a:lnTo>
                    <a:pt x="65" y="14"/>
                  </a:lnTo>
                  <a:lnTo>
                    <a:pt x="65" y="15"/>
                  </a:lnTo>
                  <a:lnTo>
                    <a:pt x="67" y="17"/>
                  </a:lnTo>
                  <a:lnTo>
                    <a:pt x="67" y="18"/>
                  </a:lnTo>
                  <a:lnTo>
                    <a:pt x="67" y="20"/>
                  </a:lnTo>
                  <a:lnTo>
                    <a:pt x="67" y="21"/>
                  </a:lnTo>
                  <a:lnTo>
                    <a:pt x="67" y="23"/>
                  </a:lnTo>
                  <a:lnTo>
                    <a:pt x="68" y="23"/>
                  </a:lnTo>
                  <a:lnTo>
                    <a:pt x="70" y="24"/>
                  </a:lnTo>
                  <a:lnTo>
                    <a:pt x="71" y="26"/>
                  </a:lnTo>
                  <a:lnTo>
                    <a:pt x="71" y="27"/>
                  </a:lnTo>
                  <a:lnTo>
                    <a:pt x="71" y="29"/>
                  </a:lnTo>
                  <a:lnTo>
                    <a:pt x="70" y="29"/>
                  </a:lnTo>
                  <a:lnTo>
                    <a:pt x="70" y="31"/>
                  </a:lnTo>
                  <a:lnTo>
                    <a:pt x="71" y="32"/>
                  </a:lnTo>
                  <a:lnTo>
                    <a:pt x="71" y="34"/>
                  </a:lnTo>
                  <a:lnTo>
                    <a:pt x="70" y="35"/>
                  </a:lnTo>
                  <a:lnTo>
                    <a:pt x="68" y="35"/>
                  </a:lnTo>
                  <a:lnTo>
                    <a:pt x="70" y="37"/>
                  </a:lnTo>
                  <a:lnTo>
                    <a:pt x="68" y="37"/>
                  </a:lnTo>
                  <a:lnTo>
                    <a:pt x="70" y="38"/>
                  </a:lnTo>
                  <a:lnTo>
                    <a:pt x="71" y="37"/>
                  </a:lnTo>
                  <a:lnTo>
                    <a:pt x="73" y="37"/>
                  </a:lnTo>
                  <a:lnTo>
                    <a:pt x="74" y="37"/>
                  </a:lnTo>
                  <a:lnTo>
                    <a:pt x="74" y="38"/>
                  </a:lnTo>
                  <a:lnTo>
                    <a:pt x="76" y="38"/>
                  </a:lnTo>
                  <a:lnTo>
                    <a:pt x="76" y="37"/>
                  </a:lnTo>
                  <a:lnTo>
                    <a:pt x="77" y="37"/>
                  </a:lnTo>
                  <a:lnTo>
                    <a:pt x="77" y="38"/>
                  </a:lnTo>
                  <a:lnTo>
                    <a:pt x="77" y="40"/>
                  </a:lnTo>
                  <a:lnTo>
                    <a:pt x="79" y="40"/>
                  </a:lnTo>
                  <a:lnTo>
                    <a:pt x="80" y="40"/>
                  </a:lnTo>
                  <a:lnTo>
                    <a:pt x="82" y="38"/>
                  </a:lnTo>
                  <a:lnTo>
                    <a:pt x="83" y="38"/>
                  </a:lnTo>
                  <a:lnTo>
                    <a:pt x="82" y="40"/>
                  </a:lnTo>
                  <a:lnTo>
                    <a:pt x="83" y="41"/>
                  </a:lnTo>
                  <a:lnTo>
                    <a:pt x="83" y="40"/>
                  </a:lnTo>
                  <a:lnTo>
                    <a:pt x="85" y="41"/>
                  </a:lnTo>
                  <a:lnTo>
                    <a:pt x="85" y="43"/>
                  </a:lnTo>
                  <a:lnTo>
                    <a:pt x="83" y="43"/>
                  </a:lnTo>
                  <a:lnTo>
                    <a:pt x="83" y="44"/>
                  </a:lnTo>
                  <a:lnTo>
                    <a:pt x="85" y="44"/>
                  </a:lnTo>
                  <a:lnTo>
                    <a:pt x="86" y="44"/>
                  </a:lnTo>
                  <a:lnTo>
                    <a:pt x="88" y="44"/>
                  </a:lnTo>
                  <a:lnTo>
                    <a:pt x="89" y="44"/>
                  </a:lnTo>
                  <a:lnTo>
                    <a:pt x="91" y="44"/>
                  </a:lnTo>
                  <a:lnTo>
                    <a:pt x="91" y="46"/>
                  </a:lnTo>
                  <a:lnTo>
                    <a:pt x="91" y="47"/>
                  </a:lnTo>
                  <a:lnTo>
                    <a:pt x="88" y="47"/>
                  </a:lnTo>
                  <a:lnTo>
                    <a:pt x="86" y="47"/>
                  </a:lnTo>
                  <a:lnTo>
                    <a:pt x="86" y="46"/>
                  </a:lnTo>
                  <a:lnTo>
                    <a:pt x="85" y="47"/>
                  </a:lnTo>
                  <a:lnTo>
                    <a:pt x="83" y="49"/>
                  </a:lnTo>
                  <a:lnTo>
                    <a:pt x="82" y="49"/>
                  </a:lnTo>
                  <a:lnTo>
                    <a:pt x="82" y="50"/>
                  </a:lnTo>
                  <a:lnTo>
                    <a:pt x="80" y="50"/>
                  </a:lnTo>
                  <a:lnTo>
                    <a:pt x="79" y="50"/>
                  </a:lnTo>
                  <a:lnTo>
                    <a:pt x="77" y="49"/>
                  </a:lnTo>
                  <a:lnTo>
                    <a:pt x="77" y="50"/>
                  </a:lnTo>
                  <a:lnTo>
                    <a:pt x="77" y="52"/>
                  </a:lnTo>
                  <a:lnTo>
                    <a:pt x="77" y="53"/>
                  </a:lnTo>
                  <a:lnTo>
                    <a:pt x="77" y="55"/>
                  </a:lnTo>
                  <a:lnTo>
                    <a:pt x="77" y="56"/>
                  </a:lnTo>
                  <a:lnTo>
                    <a:pt x="76" y="56"/>
                  </a:lnTo>
                  <a:lnTo>
                    <a:pt x="76" y="58"/>
                  </a:lnTo>
                  <a:lnTo>
                    <a:pt x="74" y="58"/>
                  </a:lnTo>
                  <a:lnTo>
                    <a:pt x="74" y="59"/>
                  </a:lnTo>
                  <a:lnTo>
                    <a:pt x="74" y="61"/>
                  </a:lnTo>
                  <a:lnTo>
                    <a:pt x="73" y="61"/>
                  </a:lnTo>
                  <a:lnTo>
                    <a:pt x="73" y="62"/>
                  </a:lnTo>
                  <a:lnTo>
                    <a:pt x="71" y="62"/>
                  </a:lnTo>
                  <a:lnTo>
                    <a:pt x="71" y="64"/>
                  </a:lnTo>
                  <a:lnTo>
                    <a:pt x="71" y="62"/>
                  </a:lnTo>
                  <a:lnTo>
                    <a:pt x="70" y="62"/>
                  </a:lnTo>
                  <a:lnTo>
                    <a:pt x="70" y="64"/>
                  </a:lnTo>
                  <a:lnTo>
                    <a:pt x="68" y="62"/>
                  </a:lnTo>
                  <a:lnTo>
                    <a:pt x="67" y="62"/>
                  </a:lnTo>
                  <a:lnTo>
                    <a:pt x="67" y="64"/>
                  </a:lnTo>
                  <a:lnTo>
                    <a:pt x="67" y="65"/>
                  </a:lnTo>
                  <a:lnTo>
                    <a:pt x="65" y="65"/>
                  </a:lnTo>
                  <a:lnTo>
                    <a:pt x="64" y="65"/>
                  </a:lnTo>
                  <a:lnTo>
                    <a:pt x="64" y="67"/>
                  </a:lnTo>
                  <a:lnTo>
                    <a:pt x="62" y="67"/>
                  </a:lnTo>
                  <a:lnTo>
                    <a:pt x="61" y="67"/>
                  </a:lnTo>
                  <a:lnTo>
                    <a:pt x="61" y="68"/>
                  </a:lnTo>
                  <a:lnTo>
                    <a:pt x="59" y="68"/>
                  </a:lnTo>
                  <a:lnTo>
                    <a:pt x="58" y="68"/>
                  </a:lnTo>
                  <a:lnTo>
                    <a:pt x="58" y="70"/>
                  </a:lnTo>
                  <a:lnTo>
                    <a:pt x="58" y="71"/>
                  </a:lnTo>
                  <a:lnTo>
                    <a:pt x="59" y="71"/>
                  </a:lnTo>
                  <a:lnTo>
                    <a:pt x="59" y="73"/>
                  </a:lnTo>
                  <a:lnTo>
                    <a:pt x="61" y="74"/>
                  </a:lnTo>
                  <a:lnTo>
                    <a:pt x="61" y="76"/>
                  </a:lnTo>
                  <a:lnTo>
                    <a:pt x="62" y="76"/>
                  </a:lnTo>
                  <a:lnTo>
                    <a:pt x="62" y="77"/>
                  </a:lnTo>
                  <a:lnTo>
                    <a:pt x="62" y="79"/>
                  </a:lnTo>
                  <a:lnTo>
                    <a:pt x="64" y="79"/>
                  </a:lnTo>
                  <a:lnTo>
                    <a:pt x="65" y="77"/>
                  </a:lnTo>
                  <a:lnTo>
                    <a:pt x="65" y="79"/>
                  </a:lnTo>
                  <a:lnTo>
                    <a:pt x="67" y="79"/>
                  </a:lnTo>
                  <a:lnTo>
                    <a:pt x="65" y="80"/>
                  </a:lnTo>
                  <a:lnTo>
                    <a:pt x="65" y="84"/>
                  </a:lnTo>
                  <a:lnTo>
                    <a:pt x="67" y="85"/>
                  </a:lnTo>
                  <a:lnTo>
                    <a:pt x="68" y="87"/>
                  </a:lnTo>
                  <a:lnTo>
                    <a:pt x="64" y="88"/>
                  </a:lnTo>
                  <a:lnTo>
                    <a:pt x="59" y="88"/>
                  </a:lnTo>
                  <a:lnTo>
                    <a:pt x="58" y="90"/>
                  </a:lnTo>
                  <a:lnTo>
                    <a:pt x="56" y="90"/>
                  </a:lnTo>
                  <a:lnTo>
                    <a:pt x="55" y="90"/>
                  </a:lnTo>
                  <a:lnTo>
                    <a:pt x="53" y="88"/>
                  </a:lnTo>
                  <a:lnTo>
                    <a:pt x="52" y="88"/>
                  </a:lnTo>
                  <a:lnTo>
                    <a:pt x="50" y="88"/>
                  </a:lnTo>
                  <a:lnTo>
                    <a:pt x="50" y="87"/>
                  </a:lnTo>
                  <a:lnTo>
                    <a:pt x="49" y="87"/>
                  </a:lnTo>
                  <a:lnTo>
                    <a:pt x="47" y="85"/>
                  </a:lnTo>
                  <a:lnTo>
                    <a:pt x="46" y="84"/>
                  </a:lnTo>
                  <a:lnTo>
                    <a:pt x="44" y="84"/>
                  </a:lnTo>
                  <a:lnTo>
                    <a:pt x="44" y="82"/>
                  </a:lnTo>
                  <a:lnTo>
                    <a:pt x="43" y="82"/>
                  </a:lnTo>
                  <a:lnTo>
                    <a:pt x="41" y="80"/>
                  </a:lnTo>
                  <a:lnTo>
                    <a:pt x="40" y="80"/>
                  </a:lnTo>
                  <a:lnTo>
                    <a:pt x="38" y="80"/>
                  </a:lnTo>
                  <a:lnTo>
                    <a:pt x="36" y="80"/>
                  </a:lnTo>
                  <a:lnTo>
                    <a:pt x="33" y="80"/>
                  </a:lnTo>
                  <a:lnTo>
                    <a:pt x="32" y="80"/>
                  </a:lnTo>
                  <a:lnTo>
                    <a:pt x="30" y="80"/>
                  </a:lnTo>
                  <a:lnTo>
                    <a:pt x="29" y="80"/>
                  </a:lnTo>
                  <a:lnTo>
                    <a:pt x="27" y="80"/>
                  </a:lnTo>
                  <a:lnTo>
                    <a:pt x="26" y="80"/>
                  </a:lnTo>
                  <a:lnTo>
                    <a:pt x="24" y="80"/>
                  </a:lnTo>
                  <a:lnTo>
                    <a:pt x="23" y="80"/>
                  </a:lnTo>
                  <a:lnTo>
                    <a:pt x="23" y="79"/>
                  </a:lnTo>
                  <a:lnTo>
                    <a:pt x="21" y="79"/>
                  </a:lnTo>
                  <a:lnTo>
                    <a:pt x="20" y="79"/>
                  </a:lnTo>
                  <a:lnTo>
                    <a:pt x="18" y="79"/>
                  </a:lnTo>
                  <a:lnTo>
                    <a:pt x="17" y="77"/>
                  </a:lnTo>
                  <a:lnTo>
                    <a:pt x="15" y="77"/>
                  </a:lnTo>
                  <a:lnTo>
                    <a:pt x="15" y="76"/>
                  </a:lnTo>
                  <a:lnTo>
                    <a:pt x="14" y="76"/>
                  </a:lnTo>
                  <a:lnTo>
                    <a:pt x="14" y="74"/>
                  </a:lnTo>
                  <a:lnTo>
                    <a:pt x="12" y="74"/>
                  </a:lnTo>
                  <a:lnTo>
                    <a:pt x="12" y="73"/>
                  </a:lnTo>
                  <a:lnTo>
                    <a:pt x="12" y="71"/>
                  </a:lnTo>
                  <a:lnTo>
                    <a:pt x="11" y="71"/>
                  </a:lnTo>
                  <a:lnTo>
                    <a:pt x="8" y="70"/>
                  </a:lnTo>
                  <a:lnTo>
                    <a:pt x="9" y="70"/>
                  </a:lnTo>
                  <a:lnTo>
                    <a:pt x="9" y="68"/>
                  </a:lnTo>
                  <a:lnTo>
                    <a:pt x="9" y="67"/>
                  </a:lnTo>
                  <a:lnTo>
                    <a:pt x="8" y="67"/>
                  </a:lnTo>
                  <a:lnTo>
                    <a:pt x="6" y="67"/>
                  </a:lnTo>
                  <a:lnTo>
                    <a:pt x="5" y="67"/>
                  </a:lnTo>
                  <a:lnTo>
                    <a:pt x="5" y="65"/>
                  </a:lnTo>
                  <a:lnTo>
                    <a:pt x="5" y="64"/>
                  </a:lnTo>
                  <a:lnTo>
                    <a:pt x="3" y="64"/>
                  </a:lnTo>
                  <a:lnTo>
                    <a:pt x="2" y="64"/>
                  </a:lnTo>
                  <a:lnTo>
                    <a:pt x="0" y="64"/>
                  </a:lnTo>
                  <a:lnTo>
                    <a:pt x="0" y="62"/>
                  </a:lnTo>
                  <a:lnTo>
                    <a:pt x="2" y="62"/>
                  </a:lnTo>
                  <a:lnTo>
                    <a:pt x="2" y="61"/>
                  </a:lnTo>
                  <a:lnTo>
                    <a:pt x="3" y="61"/>
                  </a:lnTo>
                  <a:lnTo>
                    <a:pt x="5" y="61"/>
                  </a:lnTo>
                  <a:lnTo>
                    <a:pt x="6" y="61"/>
                  </a:lnTo>
                  <a:lnTo>
                    <a:pt x="8" y="61"/>
                  </a:lnTo>
                  <a:lnTo>
                    <a:pt x="9" y="61"/>
                  </a:lnTo>
                  <a:lnTo>
                    <a:pt x="9" y="59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9" y="56"/>
                  </a:lnTo>
                  <a:lnTo>
                    <a:pt x="11" y="56"/>
                  </a:lnTo>
                  <a:lnTo>
                    <a:pt x="12" y="56"/>
                  </a:lnTo>
                  <a:lnTo>
                    <a:pt x="12" y="58"/>
                  </a:lnTo>
                  <a:lnTo>
                    <a:pt x="12" y="56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2"/>
                  </a:lnTo>
                  <a:lnTo>
                    <a:pt x="12" y="50"/>
                  </a:lnTo>
                  <a:lnTo>
                    <a:pt x="14" y="50"/>
                  </a:lnTo>
                  <a:lnTo>
                    <a:pt x="14" y="49"/>
                  </a:lnTo>
                  <a:lnTo>
                    <a:pt x="15" y="49"/>
                  </a:lnTo>
                  <a:lnTo>
                    <a:pt x="15" y="47"/>
                  </a:lnTo>
                  <a:lnTo>
                    <a:pt x="15" y="46"/>
                  </a:lnTo>
                  <a:lnTo>
                    <a:pt x="15" y="44"/>
                  </a:lnTo>
                  <a:lnTo>
                    <a:pt x="17" y="43"/>
                  </a:lnTo>
                  <a:lnTo>
                    <a:pt x="12" y="41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7"/>
                  </a:lnTo>
                  <a:lnTo>
                    <a:pt x="14" y="37"/>
                  </a:lnTo>
                  <a:lnTo>
                    <a:pt x="15" y="35"/>
                  </a:lnTo>
                  <a:lnTo>
                    <a:pt x="15" y="34"/>
                  </a:lnTo>
                  <a:lnTo>
                    <a:pt x="15" y="32"/>
                  </a:lnTo>
                  <a:lnTo>
                    <a:pt x="15" y="31"/>
                  </a:lnTo>
                  <a:lnTo>
                    <a:pt x="15" y="29"/>
                  </a:lnTo>
                  <a:lnTo>
                    <a:pt x="14" y="29"/>
                  </a:lnTo>
                  <a:lnTo>
                    <a:pt x="14" y="27"/>
                  </a:lnTo>
                  <a:lnTo>
                    <a:pt x="12" y="27"/>
                  </a:lnTo>
                  <a:lnTo>
                    <a:pt x="14" y="26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3"/>
                  </a:lnTo>
                  <a:lnTo>
                    <a:pt x="15" y="21"/>
                  </a:lnTo>
                  <a:lnTo>
                    <a:pt x="15" y="20"/>
                  </a:lnTo>
                  <a:lnTo>
                    <a:pt x="15" y="18"/>
                  </a:lnTo>
                  <a:lnTo>
                    <a:pt x="15" y="17"/>
                  </a:lnTo>
                  <a:lnTo>
                    <a:pt x="17" y="15"/>
                  </a:lnTo>
                  <a:lnTo>
                    <a:pt x="18" y="15"/>
                  </a:lnTo>
                  <a:lnTo>
                    <a:pt x="18" y="17"/>
                  </a:lnTo>
                  <a:lnTo>
                    <a:pt x="20" y="18"/>
                  </a:lnTo>
                  <a:lnTo>
                    <a:pt x="20" y="20"/>
                  </a:lnTo>
                  <a:lnTo>
                    <a:pt x="21" y="20"/>
                  </a:lnTo>
                  <a:lnTo>
                    <a:pt x="23" y="20"/>
                  </a:lnTo>
                  <a:lnTo>
                    <a:pt x="23" y="21"/>
                  </a:lnTo>
                  <a:lnTo>
                    <a:pt x="24" y="21"/>
                  </a:lnTo>
                  <a:lnTo>
                    <a:pt x="24" y="23"/>
                  </a:lnTo>
                  <a:lnTo>
                    <a:pt x="27" y="21"/>
                  </a:lnTo>
                  <a:lnTo>
                    <a:pt x="30" y="21"/>
                  </a:lnTo>
                  <a:lnTo>
                    <a:pt x="32" y="20"/>
                  </a:lnTo>
                  <a:lnTo>
                    <a:pt x="33" y="18"/>
                  </a:lnTo>
                  <a:lnTo>
                    <a:pt x="32" y="18"/>
                  </a:lnTo>
                  <a:lnTo>
                    <a:pt x="32" y="17"/>
                  </a:lnTo>
                  <a:lnTo>
                    <a:pt x="33" y="15"/>
                  </a:lnTo>
                  <a:lnTo>
                    <a:pt x="32" y="15"/>
                  </a:lnTo>
                  <a:lnTo>
                    <a:pt x="32" y="14"/>
                  </a:lnTo>
                  <a:lnTo>
                    <a:pt x="30" y="12"/>
                  </a:lnTo>
                  <a:lnTo>
                    <a:pt x="32" y="12"/>
                  </a:lnTo>
                  <a:lnTo>
                    <a:pt x="33" y="12"/>
                  </a:lnTo>
                  <a:lnTo>
                    <a:pt x="33" y="11"/>
                  </a:lnTo>
                  <a:lnTo>
                    <a:pt x="33" y="9"/>
                  </a:lnTo>
                  <a:lnTo>
                    <a:pt x="32" y="8"/>
                  </a:lnTo>
                  <a:lnTo>
                    <a:pt x="30" y="6"/>
                  </a:lnTo>
                  <a:lnTo>
                    <a:pt x="33" y="6"/>
                  </a:lnTo>
                  <a:lnTo>
                    <a:pt x="33" y="5"/>
                  </a:lnTo>
                  <a:lnTo>
                    <a:pt x="35" y="5"/>
                  </a:lnTo>
                  <a:lnTo>
                    <a:pt x="38" y="3"/>
                  </a:lnTo>
                  <a:lnTo>
                    <a:pt x="38" y="5"/>
                  </a:lnTo>
                  <a:lnTo>
                    <a:pt x="40" y="6"/>
                  </a:lnTo>
                  <a:lnTo>
                    <a:pt x="40" y="8"/>
                  </a:lnTo>
                  <a:lnTo>
                    <a:pt x="41" y="8"/>
                  </a:lnTo>
                  <a:lnTo>
                    <a:pt x="41" y="9"/>
                  </a:lnTo>
                  <a:lnTo>
                    <a:pt x="41" y="8"/>
                  </a:lnTo>
                  <a:lnTo>
                    <a:pt x="43" y="8"/>
                  </a:lnTo>
                  <a:lnTo>
                    <a:pt x="43" y="9"/>
                  </a:lnTo>
                  <a:lnTo>
                    <a:pt x="44" y="9"/>
                  </a:lnTo>
                  <a:lnTo>
                    <a:pt x="44" y="11"/>
                  </a:lnTo>
                  <a:lnTo>
                    <a:pt x="46" y="11"/>
                  </a:lnTo>
                  <a:lnTo>
                    <a:pt x="46" y="9"/>
                  </a:lnTo>
                  <a:lnTo>
                    <a:pt x="47" y="9"/>
                  </a:lnTo>
                  <a:lnTo>
                    <a:pt x="49" y="9"/>
                  </a:lnTo>
                  <a:lnTo>
                    <a:pt x="50" y="11"/>
                  </a:lnTo>
                  <a:lnTo>
                    <a:pt x="50" y="9"/>
                  </a:lnTo>
                  <a:lnTo>
                    <a:pt x="52" y="9"/>
                  </a:lnTo>
                  <a:lnTo>
                    <a:pt x="53" y="9"/>
                  </a:lnTo>
                  <a:lnTo>
                    <a:pt x="55" y="8"/>
                  </a:lnTo>
                  <a:lnTo>
                    <a:pt x="55" y="6"/>
                  </a:lnTo>
                  <a:lnTo>
                    <a:pt x="55" y="5"/>
                  </a:lnTo>
                  <a:lnTo>
                    <a:pt x="55" y="3"/>
                  </a:lnTo>
                  <a:lnTo>
                    <a:pt x="56" y="3"/>
                  </a:lnTo>
                  <a:lnTo>
                    <a:pt x="58" y="3"/>
                  </a:lnTo>
                  <a:lnTo>
                    <a:pt x="58" y="2"/>
                  </a:lnTo>
                  <a:lnTo>
                    <a:pt x="59" y="2"/>
                  </a:lnTo>
                  <a:lnTo>
                    <a:pt x="59" y="0"/>
                  </a:lnTo>
                  <a:lnTo>
                    <a:pt x="61" y="2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2" name="Freeform 200">
              <a:extLst>
                <a:ext uri="{FF2B5EF4-FFF2-40B4-BE49-F238E27FC236}">
                  <a16:creationId xmlns:a16="http://schemas.microsoft.com/office/drawing/2014/main" id="{538E1B59-4A50-0E0D-C8A3-AD4FACB244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4654550"/>
              <a:ext cx="200025" cy="204788"/>
            </a:xfrm>
            <a:custGeom>
              <a:avLst/>
              <a:gdLst>
                <a:gd name="T0" fmla="*/ 52 w 126"/>
                <a:gd name="T1" fmla="*/ 5 h 129"/>
                <a:gd name="T2" fmla="*/ 55 w 126"/>
                <a:gd name="T3" fmla="*/ 8 h 129"/>
                <a:gd name="T4" fmla="*/ 64 w 126"/>
                <a:gd name="T5" fmla="*/ 9 h 129"/>
                <a:gd name="T6" fmla="*/ 70 w 126"/>
                <a:gd name="T7" fmla="*/ 14 h 129"/>
                <a:gd name="T8" fmla="*/ 73 w 126"/>
                <a:gd name="T9" fmla="*/ 21 h 129"/>
                <a:gd name="T10" fmla="*/ 77 w 126"/>
                <a:gd name="T11" fmla="*/ 20 h 129"/>
                <a:gd name="T12" fmla="*/ 83 w 126"/>
                <a:gd name="T13" fmla="*/ 21 h 129"/>
                <a:gd name="T14" fmla="*/ 91 w 126"/>
                <a:gd name="T15" fmla="*/ 21 h 129"/>
                <a:gd name="T16" fmla="*/ 92 w 126"/>
                <a:gd name="T17" fmla="*/ 26 h 129"/>
                <a:gd name="T18" fmla="*/ 95 w 126"/>
                <a:gd name="T19" fmla="*/ 32 h 129"/>
                <a:gd name="T20" fmla="*/ 100 w 126"/>
                <a:gd name="T21" fmla="*/ 36 h 129"/>
                <a:gd name="T22" fmla="*/ 102 w 126"/>
                <a:gd name="T23" fmla="*/ 42 h 129"/>
                <a:gd name="T24" fmla="*/ 103 w 126"/>
                <a:gd name="T25" fmla="*/ 50 h 129"/>
                <a:gd name="T26" fmla="*/ 94 w 126"/>
                <a:gd name="T27" fmla="*/ 59 h 129"/>
                <a:gd name="T28" fmla="*/ 103 w 126"/>
                <a:gd name="T29" fmla="*/ 65 h 129"/>
                <a:gd name="T30" fmla="*/ 108 w 126"/>
                <a:gd name="T31" fmla="*/ 64 h 129"/>
                <a:gd name="T32" fmla="*/ 109 w 126"/>
                <a:gd name="T33" fmla="*/ 65 h 129"/>
                <a:gd name="T34" fmla="*/ 112 w 126"/>
                <a:gd name="T35" fmla="*/ 74 h 129"/>
                <a:gd name="T36" fmla="*/ 117 w 126"/>
                <a:gd name="T37" fmla="*/ 79 h 129"/>
                <a:gd name="T38" fmla="*/ 121 w 126"/>
                <a:gd name="T39" fmla="*/ 91 h 129"/>
                <a:gd name="T40" fmla="*/ 126 w 126"/>
                <a:gd name="T41" fmla="*/ 95 h 129"/>
                <a:gd name="T42" fmla="*/ 117 w 126"/>
                <a:gd name="T43" fmla="*/ 100 h 129"/>
                <a:gd name="T44" fmla="*/ 108 w 126"/>
                <a:gd name="T45" fmla="*/ 103 h 129"/>
                <a:gd name="T46" fmla="*/ 97 w 126"/>
                <a:gd name="T47" fmla="*/ 112 h 129"/>
                <a:gd name="T48" fmla="*/ 92 w 126"/>
                <a:gd name="T49" fmla="*/ 120 h 129"/>
                <a:gd name="T50" fmla="*/ 85 w 126"/>
                <a:gd name="T51" fmla="*/ 127 h 129"/>
                <a:gd name="T52" fmla="*/ 77 w 126"/>
                <a:gd name="T53" fmla="*/ 124 h 129"/>
                <a:gd name="T54" fmla="*/ 73 w 126"/>
                <a:gd name="T55" fmla="*/ 121 h 129"/>
                <a:gd name="T56" fmla="*/ 70 w 126"/>
                <a:gd name="T57" fmla="*/ 123 h 129"/>
                <a:gd name="T58" fmla="*/ 65 w 126"/>
                <a:gd name="T59" fmla="*/ 124 h 129"/>
                <a:gd name="T60" fmla="*/ 61 w 126"/>
                <a:gd name="T61" fmla="*/ 127 h 129"/>
                <a:gd name="T62" fmla="*/ 53 w 126"/>
                <a:gd name="T63" fmla="*/ 124 h 129"/>
                <a:gd name="T64" fmla="*/ 46 w 126"/>
                <a:gd name="T65" fmla="*/ 123 h 129"/>
                <a:gd name="T66" fmla="*/ 42 w 126"/>
                <a:gd name="T67" fmla="*/ 124 h 129"/>
                <a:gd name="T68" fmla="*/ 39 w 126"/>
                <a:gd name="T69" fmla="*/ 118 h 129"/>
                <a:gd name="T70" fmla="*/ 33 w 126"/>
                <a:gd name="T71" fmla="*/ 112 h 129"/>
                <a:gd name="T72" fmla="*/ 26 w 126"/>
                <a:gd name="T73" fmla="*/ 115 h 129"/>
                <a:gd name="T74" fmla="*/ 20 w 126"/>
                <a:gd name="T75" fmla="*/ 114 h 129"/>
                <a:gd name="T76" fmla="*/ 15 w 126"/>
                <a:gd name="T77" fmla="*/ 111 h 129"/>
                <a:gd name="T78" fmla="*/ 15 w 126"/>
                <a:gd name="T79" fmla="*/ 109 h 129"/>
                <a:gd name="T80" fmla="*/ 11 w 126"/>
                <a:gd name="T81" fmla="*/ 106 h 129"/>
                <a:gd name="T82" fmla="*/ 14 w 126"/>
                <a:gd name="T83" fmla="*/ 98 h 129"/>
                <a:gd name="T84" fmla="*/ 27 w 126"/>
                <a:gd name="T85" fmla="*/ 94 h 129"/>
                <a:gd name="T86" fmla="*/ 21 w 126"/>
                <a:gd name="T87" fmla="*/ 83 h 129"/>
                <a:gd name="T88" fmla="*/ 29 w 126"/>
                <a:gd name="T89" fmla="*/ 77 h 129"/>
                <a:gd name="T90" fmla="*/ 24 w 126"/>
                <a:gd name="T91" fmla="*/ 70 h 129"/>
                <a:gd name="T92" fmla="*/ 20 w 126"/>
                <a:gd name="T93" fmla="*/ 62 h 129"/>
                <a:gd name="T94" fmla="*/ 8 w 126"/>
                <a:gd name="T95" fmla="*/ 58 h 129"/>
                <a:gd name="T96" fmla="*/ 15 w 126"/>
                <a:gd name="T97" fmla="*/ 50 h 129"/>
                <a:gd name="T98" fmla="*/ 6 w 126"/>
                <a:gd name="T99" fmla="*/ 42 h 129"/>
                <a:gd name="T100" fmla="*/ 6 w 126"/>
                <a:gd name="T101" fmla="*/ 32 h 129"/>
                <a:gd name="T102" fmla="*/ 11 w 126"/>
                <a:gd name="T103" fmla="*/ 27 h 129"/>
                <a:gd name="T104" fmla="*/ 11 w 126"/>
                <a:gd name="T105" fmla="*/ 20 h 129"/>
                <a:gd name="T106" fmla="*/ 21 w 126"/>
                <a:gd name="T107" fmla="*/ 15 h 129"/>
                <a:gd name="T108" fmla="*/ 23 w 126"/>
                <a:gd name="T109" fmla="*/ 6 h 129"/>
                <a:gd name="T110" fmla="*/ 29 w 126"/>
                <a:gd name="T111" fmla="*/ 8 h 129"/>
                <a:gd name="T112" fmla="*/ 39 w 126"/>
                <a:gd name="T113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6" h="129">
                  <a:moveTo>
                    <a:pt x="49" y="1"/>
                  </a:moveTo>
                  <a:lnTo>
                    <a:pt x="50" y="1"/>
                  </a:lnTo>
                  <a:lnTo>
                    <a:pt x="52" y="1"/>
                  </a:lnTo>
                  <a:lnTo>
                    <a:pt x="52" y="3"/>
                  </a:lnTo>
                  <a:lnTo>
                    <a:pt x="50" y="3"/>
                  </a:lnTo>
                  <a:lnTo>
                    <a:pt x="50" y="5"/>
                  </a:lnTo>
                  <a:lnTo>
                    <a:pt x="52" y="5"/>
                  </a:lnTo>
                  <a:lnTo>
                    <a:pt x="53" y="5"/>
                  </a:lnTo>
                  <a:lnTo>
                    <a:pt x="53" y="6"/>
                  </a:lnTo>
                  <a:lnTo>
                    <a:pt x="52" y="6"/>
                  </a:lnTo>
                  <a:lnTo>
                    <a:pt x="53" y="8"/>
                  </a:lnTo>
                  <a:lnTo>
                    <a:pt x="53" y="6"/>
                  </a:lnTo>
                  <a:lnTo>
                    <a:pt x="55" y="6"/>
                  </a:lnTo>
                  <a:lnTo>
                    <a:pt x="55" y="8"/>
                  </a:lnTo>
                  <a:lnTo>
                    <a:pt x="56" y="8"/>
                  </a:lnTo>
                  <a:lnTo>
                    <a:pt x="56" y="9"/>
                  </a:lnTo>
                  <a:lnTo>
                    <a:pt x="58" y="9"/>
                  </a:lnTo>
                  <a:lnTo>
                    <a:pt x="59" y="9"/>
                  </a:lnTo>
                  <a:lnTo>
                    <a:pt x="61" y="9"/>
                  </a:lnTo>
                  <a:lnTo>
                    <a:pt x="62" y="8"/>
                  </a:lnTo>
                  <a:lnTo>
                    <a:pt x="64" y="9"/>
                  </a:lnTo>
                  <a:lnTo>
                    <a:pt x="64" y="8"/>
                  </a:lnTo>
                  <a:lnTo>
                    <a:pt x="64" y="9"/>
                  </a:lnTo>
                  <a:lnTo>
                    <a:pt x="65" y="9"/>
                  </a:lnTo>
                  <a:lnTo>
                    <a:pt x="67" y="11"/>
                  </a:lnTo>
                  <a:lnTo>
                    <a:pt x="68" y="11"/>
                  </a:lnTo>
                  <a:lnTo>
                    <a:pt x="70" y="12"/>
                  </a:lnTo>
                  <a:lnTo>
                    <a:pt x="70" y="14"/>
                  </a:lnTo>
                  <a:lnTo>
                    <a:pt x="70" y="15"/>
                  </a:lnTo>
                  <a:lnTo>
                    <a:pt x="70" y="17"/>
                  </a:lnTo>
                  <a:lnTo>
                    <a:pt x="71" y="17"/>
                  </a:lnTo>
                  <a:lnTo>
                    <a:pt x="73" y="17"/>
                  </a:lnTo>
                  <a:lnTo>
                    <a:pt x="73" y="18"/>
                  </a:lnTo>
                  <a:lnTo>
                    <a:pt x="73" y="20"/>
                  </a:lnTo>
                  <a:lnTo>
                    <a:pt x="73" y="21"/>
                  </a:lnTo>
                  <a:lnTo>
                    <a:pt x="71" y="21"/>
                  </a:lnTo>
                  <a:lnTo>
                    <a:pt x="73" y="21"/>
                  </a:lnTo>
                  <a:lnTo>
                    <a:pt x="73" y="23"/>
                  </a:lnTo>
                  <a:lnTo>
                    <a:pt x="74" y="21"/>
                  </a:lnTo>
                  <a:lnTo>
                    <a:pt x="76" y="21"/>
                  </a:lnTo>
                  <a:lnTo>
                    <a:pt x="77" y="21"/>
                  </a:lnTo>
                  <a:lnTo>
                    <a:pt x="77" y="20"/>
                  </a:lnTo>
                  <a:lnTo>
                    <a:pt x="79" y="20"/>
                  </a:lnTo>
                  <a:lnTo>
                    <a:pt x="79" y="21"/>
                  </a:lnTo>
                  <a:lnTo>
                    <a:pt x="80" y="21"/>
                  </a:lnTo>
                  <a:lnTo>
                    <a:pt x="80" y="23"/>
                  </a:lnTo>
                  <a:lnTo>
                    <a:pt x="80" y="24"/>
                  </a:lnTo>
                  <a:lnTo>
                    <a:pt x="83" y="23"/>
                  </a:lnTo>
                  <a:lnTo>
                    <a:pt x="83" y="21"/>
                  </a:lnTo>
                  <a:lnTo>
                    <a:pt x="85" y="21"/>
                  </a:lnTo>
                  <a:lnTo>
                    <a:pt x="86" y="21"/>
                  </a:lnTo>
                  <a:lnTo>
                    <a:pt x="86" y="23"/>
                  </a:lnTo>
                  <a:lnTo>
                    <a:pt x="88" y="23"/>
                  </a:lnTo>
                  <a:lnTo>
                    <a:pt x="89" y="23"/>
                  </a:lnTo>
                  <a:lnTo>
                    <a:pt x="91" y="23"/>
                  </a:lnTo>
                  <a:lnTo>
                    <a:pt x="91" y="21"/>
                  </a:lnTo>
                  <a:lnTo>
                    <a:pt x="92" y="21"/>
                  </a:lnTo>
                  <a:lnTo>
                    <a:pt x="94" y="21"/>
                  </a:lnTo>
                  <a:lnTo>
                    <a:pt x="92" y="23"/>
                  </a:lnTo>
                  <a:lnTo>
                    <a:pt x="94" y="23"/>
                  </a:lnTo>
                  <a:lnTo>
                    <a:pt x="94" y="24"/>
                  </a:lnTo>
                  <a:lnTo>
                    <a:pt x="94" y="26"/>
                  </a:lnTo>
                  <a:lnTo>
                    <a:pt x="92" y="26"/>
                  </a:lnTo>
                  <a:lnTo>
                    <a:pt x="91" y="27"/>
                  </a:lnTo>
                  <a:lnTo>
                    <a:pt x="91" y="29"/>
                  </a:lnTo>
                  <a:lnTo>
                    <a:pt x="91" y="30"/>
                  </a:lnTo>
                  <a:lnTo>
                    <a:pt x="92" y="30"/>
                  </a:lnTo>
                  <a:lnTo>
                    <a:pt x="92" y="32"/>
                  </a:lnTo>
                  <a:lnTo>
                    <a:pt x="94" y="32"/>
                  </a:lnTo>
                  <a:lnTo>
                    <a:pt x="95" y="32"/>
                  </a:lnTo>
                  <a:lnTo>
                    <a:pt x="97" y="32"/>
                  </a:lnTo>
                  <a:lnTo>
                    <a:pt x="97" y="33"/>
                  </a:lnTo>
                  <a:lnTo>
                    <a:pt x="97" y="35"/>
                  </a:lnTo>
                  <a:lnTo>
                    <a:pt x="98" y="36"/>
                  </a:lnTo>
                  <a:lnTo>
                    <a:pt x="98" y="35"/>
                  </a:lnTo>
                  <a:lnTo>
                    <a:pt x="100" y="35"/>
                  </a:lnTo>
                  <a:lnTo>
                    <a:pt x="100" y="36"/>
                  </a:lnTo>
                  <a:lnTo>
                    <a:pt x="98" y="36"/>
                  </a:lnTo>
                  <a:lnTo>
                    <a:pt x="98" y="38"/>
                  </a:lnTo>
                  <a:lnTo>
                    <a:pt x="100" y="38"/>
                  </a:lnTo>
                  <a:lnTo>
                    <a:pt x="102" y="39"/>
                  </a:lnTo>
                  <a:lnTo>
                    <a:pt x="100" y="39"/>
                  </a:lnTo>
                  <a:lnTo>
                    <a:pt x="102" y="41"/>
                  </a:lnTo>
                  <a:lnTo>
                    <a:pt x="102" y="42"/>
                  </a:lnTo>
                  <a:lnTo>
                    <a:pt x="103" y="41"/>
                  </a:lnTo>
                  <a:lnTo>
                    <a:pt x="105" y="42"/>
                  </a:lnTo>
                  <a:lnTo>
                    <a:pt x="106" y="45"/>
                  </a:lnTo>
                  <a:lnTo>
                    <a:pt x="105" y="45"/>
                  </a:lnTo>
                  <a:lnTo>
                    <a:pt x="103" y="45"/>
                  </a:lnTo>
                  <a:lnTo>
                    <a:pt x="102" y="48"/>
                  </a:lnTo>
                  <a:lnTo>
                    <a:pt x="103" y="50"/>
                  </a:lnTo>
                  <a:lnTo>
                    <a:pt x="102" y="50"/>
                  </a:lnTo>
                  <a:lnTo>
                    <a:pt x="100" y="51"/>
                  </a:lnTo>
                  <a:lnTo>
                    <a:pt x="98" y="54"/>
                  </a:lnTo>
                  <a:lnTo>
                    <a:pt x="97" y="56"/>
                  </a:lnTo>
                  <a:lnTo>
                    <a:pt x="95" y="58"/>
                  </a:lnTo>
                  <a:lnTo>
                    <a:pt x="95" y="59"/>
                  </a:lnTo>
                  <a:lnTo>
                    <a:pt x="94" y="59"/>
                  </a:lnTo>
                  <a:lnTo>
                    <a:pt x="92" y="61"/>
                  </a:lnTo>
                  <a:lnTo>
                    <a:pt x="91" y="61"/>
                  </a:lnTo>
                  <a:lnTo>
                    <a:pt x="89" y="62"/>
                  </a:lnTo>
                  <a:lnTo>
                    <a:pt x="88" y="62"/>
                  </a:lnTo>
                  <a:lnTo>
                    <a:pt x="89" y="62"/>
                  </a:lnTo>
                  <a:lnTo>
                    <a:pt x="92" y="64"/>
                  </a:lnTo>
                  <a:lnTo>
                    <a:pt x="103" y="65"/>
                  </a:lnTo>
                  <a:lnTo>
                    <a:pt x="105" y="67"/>
                  </a:lnTo>
                  <a:lnTo>
                    <a:pt x="106" y="67"/>
                  </a:lnTo>
                  <a:lnTo>
                    <a:pt x="108" y="67"/>
                  </a:lnTo>
                  <a:lnTo>
                    <a:pt x="109" y="67"/>
                  </a:lnTo>
                  <a:lnTo>
                    <a:pt x="108" y="65"/>
                  </a:lnTo>
                  <a:lnTo>
                    <a:pt x="106" y="64"/>
                  </a:lnTo>
                  <a:lnTo>
                    <a:pt x="108" y="64"/>
                  </a:lnTo>
                  <a:lnTo>
                    <a:pt x="108" y="62"/>
                  </a:lnTo>
                  <a:lnTo>
                    <a:pt x="109" y="64"/>
                  </a:lnTo>
                  <a:lnTo>
                    <a:pt x="109" y="62"/>
                  </a:lnTo>
                  <a:lnTo>
                    <a:pt x="111" y="64"/>
                  </a:lnTo>
                  <a:lnTo>
                    <a:pt x="112" y="64"/>
                  </a:lnTo>
                  <a:lnTo>
                    <a:pt x="111" y="65"/>
                  </a:lnTo>
                  <a:lnTo>
                    <a:pt x="109" y="65"/>
                  </a:lnTo>
                  <a:lnTo>
                    <a:pt x="109" y="67"/>
                  </a:lnTo>
                  <a:lnTo>
                    <a:pt x="109" y="68"/>
                  </a:lnTo>
                  <a:lnTo>
                    <a:pt x="109" y="70"/>
                  </a:lnTo>
                  <a:lnTo>
                    <a:pt x="109" y="71"/>
                  </a:lnTo>
                  <a:lnTo>
                    <a:pt x="109" y="73"/>
                  </a:lnTo>
                  <a:lnTo>
                    <a:pt x="111" y="74"/>
                  </a:lnTo>
                  <a:lnTo>
                    <a:pt x="112" y="74"/>
                  </a:lnTo>
                  <a:lnTo>
                    <a:pt x="112" y="76"/>
                  </a:lnTo>
                  <a:lnTo>
                    <a:pt x="114" y="76"/>
                  </a:lnTo>
                  <a:lnTo>
                    <a:pt x="115" y="76"/>
                  </a:lnTo>
                  <a:lnTo>
                    <a:pt x="114" y="77"/>
                  </a:lnTo>
                  <a:lnTo>
                    <a:pt x="115" y="77"/>
                  </a:lnTo>
                  <a:lnTo>
                    <a:pt x="115" y="79"/>
                  </a:lnTo>
                  <a:lnTo>
                    <a:pt x="117" y="79"/>
                  </a:lnTo>
                  <a:lnTo>
                    <a:pt x="117" y="80"/>
                  </a:lnTo>
                  <a:lnTo>
                    <a:pt x="118" y="80"/>
                  </a:lnTo>
                  <a:lnTo>
                    <a:pt x="118" y="82"/>
                  </a:lnTo>
                  <a:lnTo>
                    <a:pt x="117" y="88"/>
                  </a:lnTo>
                  <a:lnTo>
                    <a:pt x="118" y="89"/>
                  </a:lnTo>
                  <a:lnTo>
                    <a:pt x="120" y="91"/>
                  </a:lnTo>
                  <a:lnTo>
                    <a:pt x="121" y="91"/>
                  </a:lnTo>
                  <a:lnTo>
                    <a:pt x="123" y="92"/>
                  </a:lnTo>
                  <a:lnTo>
                    <a:pt x="124" y="92"/>
                  </a:lnTo>
                  <a:lnTo>
                    <a:pt x="126" y="92"/>
                  </a:lnTo>
                  <a:lnTo>
                    <a:pt x="126" y="94"/>
                  </a:lnTo>
                  <a:lnTo>
                    <a:pt x="124" y="94"/>
                  </a:lnTo>
                  <a:lnTo>
                    <a:pt x="124" y="95"/>
                  </a:lnTo>
                  <a:lnTo>
                    <a:pt x="126" y="95"/>
                  </a:lnTo>
                  <a:lnTo>
                    <a:pt x="123" y="97"/>
                  </a:lnTo>
                  <a:lnTo>
                    <a:pt x="123" y="98"/>
                  </a:lnTo>
                  <a:lnTo>
                    <a:pt x="121" y="98"/>
                  </a:lnTo>
                  <a:lnTo>
                    <a:pt x="120" y="98"/>
                  </a:lnTo>
                  <a:lnTo>
                    <a:pt x="120" y="100"/>
                  </a:lnTo>
                  <a:lnTo>
                    <a:pt x="118" y="100"/>
                  </a:lnTo>
                  <a:lnTo>
                    <a:pt x="117" y="100"/>
                  </a:lnTo>
                  <a:lnTo>
                    <a:pt x="115" y="101"/>
                  </a:lnTo>
                  <a:lnTo>
                    <a:pt x="115" y="100"/>
                  </a:lnTo>
                  <a:lnTo>
                    <a:pt x="112" y="98"/>
                  </a:lnTo>
                  <a:lnTo>
                    <a:pt x="111" y="101"/>
                  </a:lnTo>
                  <a:lnTo>
                    <a:pt x="109" y="101"/>
                  </a:lnTo>
                  <a:lnTo>
                    <a:pt x="109" y="103"/>
                  </a:lnTo>
                  <a:lnTo>
                    <a:pt x="108" y="103"/>
                  </a:lnTo>
                  <a:lnTo>
                    <a:pt x="106" y="103"/>
                  </a:lnTo>
                  <a:lnTo>
                    <a:pt x="105" y="106"/>
                  </a:lnTo>
                  <a:lnTo>
                    <a:pt x="103" y="106"/>
                  </a:lnTo>
                  <a:lnTo>
                    <a:pt x="102" y="106"/>
                  </a:lnTo>
                  <a:lnTo>
                    <a:pt x="102" y="109"/>
                  </a:lnTo>
                  <a:lnTo>
                    <a:pt x="100" y="109"/>
                  </a:lnTo>
                  <a:lnTo>
                    <a:pt x="97" y="112"/>
                  </a:lnTo>
                  <a:lnTo>
                    <a:pt x="95" y="114"/>
                  </a:lnTo>
                  <a:lnTo>
                    <a:pt x="94" y="115"/>
                  </a:lnTo>
                  <a:lnTo>
                    <a:pt x="92" y="115"/>
                  </a:lnTo>
                  <a:lnTo>
                    <a:pt x="91" y="117"/>
                  </a:lnTo>
                  <a:lnTo>
                    <a:pt x="91" y="118"/>
                  </a:lnTo>
                  <a:lnTo>
                    <a:pt x="92" y="118"/>
                  </a:lnTo>
                  <a:lnTo>
                    <a:pt x="92" y="120"/>
                  </a:lnTo>
                  <a:lnTo>
                    <a:pt x="91" y="120"/>
                  </a:lnTo>
                  <a:lnTo>
                    <a:pt x="91" y="121"/>
                  </a:lnTo>
                  <a:lnTo>
                    <a:pt x="88" y="120"/>
                  </a:lnTo>
                  <a:lnTo>
                    <a:pt x="88" y="121"/>
                  </a:lnTo>
                  <a:lnTo>
                    <a:pt x="86" y="123"/>
                  </a:lnTo>
                  <a:lnTo>
                    <a:pt x="86" y="127"/>
                  </a:lnTo>
                  <a:lnTo>
                    <a:pt x="85" y="127"/>
                  </a:lnTo>
                  <a:lnTo>
                    <a:pt x="83" y="127"/>
                  </a:lnTo>
                  <a:lnTo>
                    <a:pt x="82" y="129"/>
                  </a:lnTo>
                  <a:lnTo>
                    <a:pt x="82" y="127"/>
                  </a:lnTo>
                  <a:lnTo>
                    <a:pt x="80" y="129"/>
                  </a:lnTo>
                  <a:lnTo>
                    <a:pt x="79" y="127"/>
                  </a:lnTo>
                  <a:lnTo>
                    <a:pt x="79" y="126"/>
                  </a:lnTo>
                  <a:lnTo>
                    <a:pt x="77" y="124"/>
                  </a:lnTo>
                  <a:lnTo>
                    <a:pt x="76" y="124"/>
                  </a:lnTo>
                  <a:lnTo>
                    <a:pt x="76" y="123"/>
                  </a:lnTo>
                  <a:lnTo>
                    <a:pt x="76" y="124"/>
                  </a:lnTo>
                  <a:lnTo>
                    <a:pt x="74" y="124"/>
                  </a:lnTo>
                  <a:lnTo>
                    <a:pt x="74" y="123"/>
                  </a:lnTo>
                  <a:lnTo>
                    <a:pt x="74" y="121"/>
                  </a:lnTo>
                  <a:lnTo>
                    <a:pt x="73" y="121"/>
                  </a:lnTo>
                  <a:lnTo>
                    <a:pt x="73" y="120"/>
                  </a:lnTo>
                  <a:lnTo>
                    <a:pt x="71" y="120"/>
                  </a:lnTo>
                  <a:lnTo>
                    <a:pt x="73" y="120"/>
                  </a:lnTo>
                  <a:lnTo>
                    <a:pt x="71" y="120"/>
                  </a:lnTo>
                  <a:lnTo>
                    <a:pt x="71" y="121"/>
                  </a:lnTo>
                  <a:lnTo>
                    <a:pt x="70" y="121"/>
                  </a:lnTo>
                  <a:lnTo>
                    <a:pt x="70" y="123"/>
                  </a:lnTo>
                  <a:lnTo>
                    <a:pt x="68" y="121"/>
                  </a:lnTo>
                  <a:lnTo>
                    <a:pt x="68" y="123"/>
                  </a:lnTo>
                  <a:lnTo>
                    <a:pt x="70" y="124"/>
                  </a:lnTo>
                  <a:lnTo>
                    <a:pt x="68" y="124"/>
                  </a:lnTo>
                  <a:lnTo>
                    <a:pt x="67" y="123"/>
                  </a:lnTo>
                  <a:lnTo>
                    <a:pt x="67" y="124"/>
                  </a:lnTo>
                  <a:lnTo>
                    <a:pt x="65" y="124"/>
                  </a:lnTo>
                  <a:lnTo>
                    <a:pt x="64" y="124"/>
                  </a:lnTo>
                  <a:lnTo>
                    <a:pt x="64" y="123"/>
                  </a:lnTo>
                  <a:lnTo>
                    <a:pt x="62" y="123"/>
                  </a:lnTo>
                  <a:lnTo>
                    <a:pt x="61" y="123"/>
                  </a:lnTo>
                  <a:lnTo>
                    <a:pt x="61" y="124"/>
                  </a:lnTo>
                  <a:lnTo>
                    <a:pt x="61" y="126"/>
                  </a:lnTo>
                  <a:lnTo>
                    <a:pt x="61" y="127"/>
                  </a:lnTo>
                  <a:lnTo>
                    <a:pt x="59" y="127"/>
                  </a:lnTo>
                  <a:lnTo>
                    <a:pt x="59" y="126"/>
                  </a:lnTo>
                  <a:lnTo>
                    <a:pt x="59" y="127"/>
                  </a:lnTo>
                  <a:lnTo>
                    <a:pt x="58" y="126"/>
                  </a:lnTo>
                  <a:lnTo>
                    <a:pt x="56" y="126"/>
                  </a:lnTo>
                  <a:lnTo>
                    <a:pt x="55" y="124"/>
                  </a:lnTo>
                  <a:lnTo>
                    <a:pt x="53" y="124"/>
                  </a:lnTo>
                  <a:lnTo>
                    <a:pt x="53" y="123"/>
                  </a:lnTo>
                  <a:lnTo>
                    <a:pt x="52" y="121"/>
                  </a:lnTo>
                  <a:lnTo>
                    <a:pt x="50" y="121"/>
                  </a:lnTo>
                  <a:lnTo>
                    <a:pt x="50" y="120"/>
                  </a:lnTo>
                  <a:lnTo>
                    <a:pt x="49" y="120"/>
                  </a:lnTo>
                  <a:lnTo>
                    <a:pt x="47" y="121"/>
                  </a:lnTo>
                  <a:lnTo>
                    <a:pt x="46" y="123"/>
                  </a:lnTo>
                  <a:lnTo>
                    <a:pt x="47" y="123"/>
                  </a:lnTo>
                  <a:lnTo>
                    <a:pt x="46" y="124"/>
                  </a:lnTo>
                  <a:lnTo>
                    <a:pt x="44" y="123"/>
                  </a:lnTo>
                  <a:lnTo>
                    <a:pt x="44" y="121"/>
                  </a:lnTo>
                  <a:lnTo>
                    <a:pt x="44" y="123"/>
                  </a:lnTo>
                  <a:lnTo>
                    <a:pt x="42" y="123"/>
                  </a:lnTo>
                  <a:lnTo>
                    <a:pt x="42" y="124"/>
                  </a:lnTo>
                  <a:lnTo>
                    <a:pt x="41" y="124"/>
                  </a:lnTo>
                  <a:lnTo>
                    <a:pt x="41" y="123"/>
                  </a:lnTo>
                  <a:lnTo>
                    <a:pt x="41" y="121"/>
                  </a:lnTo>
                  <a:lnTo>
                    <a:pt x="39" y="123"/>
                  </a:lnTo>
                  <a:lnTo>
                    <a:pt x="39" y="121"/>
                  </a:lnTo>
                  <a:lnTo>
                    <a:pt x="39" y="120"/>
                  </a:lnTo>
                  <a:lnTo>
                    <a:pt x="39" y="118"/>
                  </a:lnTo>
                  <a:lnTo>
                    <a:pt x="38" y="118"/>
                  </a:lnTo>
                  <a:lnTo>
                    <a:pt x="36" y="117"/>
                  </a:lnTo>
                  <a:lnTo>
                    <a:pt x="35" y="117"/>
                  </a:lnTo>
                  <a:lnTo>
                    <a:pt x="35" y="115"/>
                  </a:lnTo>
                  <a:lnTo>
                    <a:pt x="35" y="114"/>
                  </a:lnTo>
                  <a:lnTo>
                    <a:pt x="33" y="114"/>
                  </a:lnTo>
                  <a:lnTo>
                    <a:pt x="33" y="112"/>
                  </a:lnTo>
                  <a:lnTo>
                    <a:pt x="30" y="114"/>
                  </a:lnTo>
                  <a:lnTo>
                    <a:pt x="27" y="117"/>
                  </a:lnTo>
                  <a:lnTo>
                    <a:pt x="29" y="118"/>
                  </a:lnTo>
                  <a:lnTo>
                    <a:pt x="27" y="118"/>
                  </a:lnTo>
                  <a:lnTo>
                    <a:pt x="27" y="117"/>
                  </a:lnTo>
                  <a:lnTo>
                    <a:pt x="26" y="117"/>
                  </a:lnTo>
                  <a:lnTo>
                    <a:pt x="26" y="115"/>
                  </a:lnTo>
                  <a:lnTo>
                    <a:pt x="26" y="114"/>
                  </a:lnTo>
                  <a:lnTo>
                    <a:pt x="24" y="114"/>
                  </a:lnTo>
                  <a:lnTo>
                    <a:pt x="24" y="115"/>
                  </a:lnTo>
                  <a:lnTo>
                    <a:pt x="23" y="115"/>
                  </a:lnTo>
                  <a:lnTo>
                    <a:pt x="23" y="114"/>
                  </a:lnTo>
                  <a:lnTo>
                    <a:pt x="21" y="115"/>
                  </a:lnTo>
                  <a:lnTo>
                    <a:pt x="20" y="114"/>
                  </a:lnTo>
                  <a:lnTo>
                    <a:pt x="18" y="114"/>
                  </a:lnTo>
                  <a:lnTo>
                    <a:pt x="17" y="114"/>
                  </a:lnTo>
                  <a:lnTo>
                    <a:pt x="17" y="112"/>
                  </a:lnTo>
                  <a:lnTo>
                    <a:pt x="18" y="112"/>
                  </a:lnTo>
                  <a:lnTo>
                    <a:pt x="17" y="112"/>
                  </a:lnTo>
                  <a:lnTo>
                    <a:pt x="17" y="111"/>
                  </a:lnTo>
                  <a:lnTo>
                    <a:pt x="15" y="111"/>
                  </a:lnTo>
                  <a:lnTo>
                    <a:pt x="14" y="112"/>
                  </a:lnTo>
                  <a:lnTo>
                    <a:pt x="14" y="114"/>
                  </a:lnTo>
                  <a:lnTo>
                    <a:pt x="12" y="114"/>
                  </a:lnTo>
                  <a:lnTo>
                    <a:pt x="12" y="112"/>
                  </a:lnTo>
                  <a:lnTo>
                    <a:pt x="14" y="111"/>
                  </a:lnTo>
                  <a:lnTo>
                    <a:pt x="14" y="109"/>
                  </a:lnTo>
                  <a:lnTo>
                    <a:pt x="15" y="109"/>
                  </a:lnTo>
                  <a:lnTo>
                    <a:pt x="15" y="107"/>
                  </a:lnTo>
                  <a:lnTo>
                    <a:pt x="17" y="107"/>
                  </a:lnTo>
                  <a:lnTo>
                    <a:pt x="17" y="106"/>
                  </a:lnTo>
                  <a:lnTo>
                    <a:pt x="15" y="106"/>
                  </a:lnTo>
                  <a:lnTo>
                    <a:pt x="14" y="104"/>
                  </a:lnTo>
                  <a:lnTo>
                    <a:pt x="12" y="106"/>
                  </a:lnTo>
                  <a:lnTo>
                    <a:pt x="11" y="106"/>
                  </a:lnTo>
                  <a:lnTo>
                    <a:pt x="11" y="104"/>
                  </a:lnTo>
                  <a:lnTo>
                    <a:pt x="11" y="103"/>
                  </a:lnTo>
                  <a:lnTo>
                    <a:pt x="12" y="103"/>
                  </a:lnTo>
                  <a:lnTo>
                    <a:pt x="12" y="101"/>
                  </a:lnTo>
                  <a:lnTo>
                    <a:pt x="12" y="100"/>
                  </a:lnTo>
                  <a:lnTo>
                    <a:pt x="14" y="100"/>
                  </a:lnTo>
                  <a:lnTo>
                    <a:pt x="14" y="98"/>
                  </a:lnTo>
                  <a:lnTo>
                    <a:pt x="17" y="98"/>
                  </a:lnTo>
                  <a:lnTo>
                    <a:pt x="20" y="98"/>
                  </a:lnTo>
                  <a:lnTo>
                    <a:pt x="21" y="97"/>
                  </a:lnTo>
                  <a:lnTo>
                    <a:pt x="23" y="97"/>
                  </a:lnTo>
                  <a:lnTo>
                    <a:pt x="27" y="95"/>
                  </a:lnTo>
                  <a:lnTo>
                    <a:pt x="29" y="95"/>
                  </a:lnTo>
                  <a:lnTo>
                    <a:pt x="27" y="94"/>
                  </a:lnTo>
                  <a:lnTo>
                    <a:pt x="27" y="92"/>
                  </a:lnTo>
                  <a:lnTo>
                    <a:pt x="26" y="91"/>
                  </a:lnTo>
                  <a:lnTo>
                    <a:pt x="24" y="89"/>
                  </a:lnTo>
                  <a:lnTo>
                    <a:pt x="24" y="88"/>
                  </a:lnTo>
                  <a:lnTo>
                    <a:pt x="23" y="86"/>
                  </a:lnTo>
                  <a:lnTo>
                    <a:pt x="20" y="85"/>
                  </a:lnTo>
                  <a:lnTo>
                    <a:pt x="21" y="83"/>
                  </a:lnTo>
                  <a:lnTo>
                    <a:pt x="23" y="83"/>
                  </a:lnTo>
                  <a:lnTo>
                    <a:pt x="24" y="83"/>
                  </a:lnTo>
                  <a:lnTo>
                    <a:pt x="26" y="82"/>
                  </a:lnTo>
                  <a:lnTo>
                    <a:pt x="29" y="82"/>
                  </a:lnTo>
                  <a:lnTo>
                    <a:pt x="29" y="80"/>
                  </a:lnTo>
                  <a:lnTo>
                    <a:pt x="27" y="79"/>
                  </a:lnTo>
                  <a:lnTo>
                    <a:pt x="29" y="77"/>
                  </a:lnTo>
                  <a:lnTo>
                    <a:pt x="29" y="76"/>
                  </a:lnTo>
                  <a:lnTo>
                    <a:pt x="29" y="74"/>
                  </a:lnTo>
                  <a:lnTo>
                    <a:pt x="29" y="73"/>
                  </a:lnTo>
                  <a:lnTo>
                    <a:pt x="27" y="73"/>
                  </a:lnTo>
                  <a:lnTo>
                    <a:pt x="27" y="71"/>
                  </a:lnTo>
                  <a:lnTo>
                    <a:pt x="26" y="71"/>
                  </a:lnTo>
                  <a:lnTo>
                    <a:pt x="24" y="70"/>
                  </a:lnTo>
                  <a:lnTo>
                    <a:pt x="24" y="68"/>
                  </a:lnTo>
                  <a:lnTo>
                    <a:pt x="23" y="68"/>
                  </a:lnTo>
                  <a:lnTo>
                    <a:pt x="21" y="67"/>
                  </a:lnTo>
                  <a:lnTo>
                    <a:pt x="20" y="67"/>
                  </a:lnTo>
                  <a:lnTo>
                    <a:pt x="20" y="65"/>
                  </a:lnTo>
                  <a:lnTo>
                    <a:pt x="20" y="64"/>
                  </a:lnTo>
                  <a:lnTo>
                    <a:pt x="20" y="62"/>
                  </a:lnTo>
                  <a:lnTo>
                    <a:pt x="17" y="62"/>
                  </a:lnTo>
                  <a:lnTo>
                    <a:pt x="17" y="61"/>
                  </a:lnTo>
                  <a:lnTo>
                    <a:pt x="17" y="59"/>
                  </a:lnTo>
                  <a:lnTo>
                    <a:pt x="14" y="59"/>
                  </a:lnTo>
                  <a:lnTo>
                    <a:pt x="12" y="59"/>
                  </a:lnTo>
                  <a:lnTo>
                    <a:pt x="11" y="59"/>
                  </a:lnTo>
                  <a:lnTo>
                    <a:pt x="8" y="58"/>
                  </a:lnTo>
                  <a:lnTo>
                    <a:pt x="6" y="56"/>
                  </a:lnTo>
                  <a:lnTo>
                    <a:pt x="6" y="54"/>
                  </a:lnTo>
                  <a:lnTo>
                    <a:pt x="8" y="53"/>
                  </a:lnTo>
                  <a:lnTo>
                    <a:pt x="12" y="53"/>
                  </a:lnTo>
                  <a:lnTo>
                    <a:pt x="14" y="53"/>
                  </a:lnTo>
                  <a:lnTo>
                    <a:pt x="15" y="51"/>
                  </a:lnTo>
                  <a:lnTo>
                    <a:pt x="15" y="50"/>
                  </a:lnTo>
                  <a:lnTo>
                    <a:pt x="14" y="48"/>
                  </a:lnTo>
                  <a:lnTo>
                    <a:pt x="12" y="48"/>
                  </a:lnTo>
                  <a:lnTo>
                    <a:pt x="11" y="47"/>
                  </a:lnTo>
                  <a:lnTo>
                    <a:pt x="9" y="45"/>
                  </a:lnTo>
                  <a:lnTo>
                    <a:pt x="9" y="44"/>
                  </a:lnTo>
                  <a:lnTo>
                    <a:pt x="8" y="42"/>
                  </a:lnTo>
                  <a:lnTo>
                    <a:pt x="6" y="42"/>
                  </a:lnTo>
                  <a:lnTo>
                    <a:pt x="5" y="42"/>
                  </a:lnTo>
                  <a:lnTo>
                    <a:pt x="3" y="42"/>
                  </a:lnTo>
                  <a:lnTo>
                    <a:pt x="0" y="36"/>
                  </a:lnTo>
                  <a:lnTo>
                    <a:pt x="2" y="36"/>
                  </a:lnTo>
                  <a:lnTo>
                    <a:pt x="2" y="35"/>
                  </a:lnTo>
                  <a:lnTo>
                    <a:pt x="5" y="35"/>
                  </a:lnTo>
                  <a:lnTo>
                    <a:pt x="6" y="32"/>
                  </a:lnTo>
                  <a:lnTo>
                    <a:pt x="8" y="32"/>
                  </a:lnTo>
                  <a:lnTo>
                    <a:pt x="6" y="30"/>
                  </a:lnTo>
                  <a:lnTo>
                    <a:pt x="6" y="29"/>
                  </a:lnTo>
                  <a:lnTo>
                    <a:pt x="8" y="29"/>
                  </a:lnTo>
                  <a:lnTo>
                    <a:pt x="9" y="29"/>
                  </a:lnTo>
                  <a:lnTo>
                    <a:pt x="9" y="27"/>
                  </a:lnTo>
                  <a:lnTo>
                    <a:pt x="11" y="27"/>
                  </a:lnTo>
                  <a:lnTo>
                    <a:pt x="12" y="26"/>
                  </a:lnTo>
                  <a:lnTo>
                    <a:pt x="11" y="26"/>
                  </a:lnTo>
                  <a:lnTo>
                    <a:pt x="9" y="24"/>
                  </a:lnTo>
                  <a:lnTo>
                    <a:pt x="9" y="23"/>
                  </a:lnTo>
                  <a:lnTo>
                    <a:pt x="11" y="23"/>
                  </a:lnTo>
                  <a:lnTo>
                    <a:pt x="11" y="21"/>
                  </a:lnTo>
                  <a:lnTo>
                    <a:pt x="11" y="20"/>
                  </a:lnTo>
                  <a:lnTo>
                    <a:pt x="12" y="20"/>
                  </a:lnTo>
                  <a:lnTo>
                    <a:pt x="14" y="18"/>
                  </a:lnTo>
                  <a:lnTo>
                    <a:pt x="14" y="17"/>
                  </a:lnTo>
                  <a:lnTo>
                    <a:pt x="15" y="17"/>
                  </a:lnTo>
                  <a:lnTo>
                    <a:pt x="17" y="15"/>
                  </a:lnTo>
                  <a:lnTo>
                    <a:pt x="18" y="15"/>
                  </a:lnTo>
                  <a:lnTo>
                    <a:pt x="21" y="15"/>
                  </a:lnTo>
                  <a:lnTo>
                    <a:pt x="23" y="14"/>
                  </a:lnTo>
                  <a:lnTo>
                    <a:pt x="24" y="12"/>
                  </a:lnTo>
                  <a:lnTo>
                    <a:pt x="23" y="12"/>
                  </a:lnTo>
                  <a:lnTo>
                    <a:pt x="23" y="11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3" y="6"/>
                  </a:lnTo>
                  <a:lnTo>
                    <a:pt x="24" y="6"/>
                  </a:lnTo>
                  <a:lnTo>
                    <a:pt x="24" y="5"/>
                  </a:lnTo>
                  <a:lnTo>
                    <a:pt x="24" y="6"/>
                  </a:lnTo>
                  <a:lnTo>
                    <a:pt x="26" y="6"/>
                  </a:lnTo>
                  <a:lnTo>
                    <a:pt x="27" y="6"/>
                  </a:lnTo>
                  <a:lnTo>
                    <a:pt x="27" y="8"/>
                  </a:lnTo>
                  <a:lnTo>
                    <a:pt x="29" y="8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3" y="5"/>
                  </a:lnTo>
                  <a:lnTo>
                    <a:pt x="35" y="5"/>
                  </a:lnTo>
                  <a:lnTo>
                    <a:pt x="36" y="3"/>
                  </a:lnTo>
                  <a:lnTo>
                    <a:pt x="38" y="3"/>
                  </a:lnTo>
                  <a:lnTo>
                    <a:pt x="39" y="3"/>
                  </a:lnTo>
                  <a:lnTo>
                    <a:pt x="41" y="3"/>
                  </a:lnTo>
                  <a:lnTo>
                    <a:pt x="41" y="1"/>
                  </a:lnTo>
                  <a:lnTo>
                    <a:pt x="46" y="0"/>
                  </a:lnTo>
                  <a:lnTo>
                    <a:pt x="49" y="0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3" name="Freeform 201">
              <a:extLst>
                <a:ext uri="{FF2B5EF4-FFF2-40B4-BE49-F238E27FC236}">
                  <a16:creationId xmlns:a16="http://schemas.microsoft.com/office/drawing/2014/main" id="{0FA0DE97-2BBB-7D75-39D1-24DA3E1EAF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0025" y="5892800"/>
              <a:ext cx="130175" cy="107950"/>
            </a:xfrm>
            <a:custGeom>
              <a:avLst/>
              <a:gdLst>
                <a:gd name="T0" fmla="*/ 53 w 82"/>
                <a:gd name="T1" fmla="*/ 4 h 68"/>
                <a:gd name="T2" fmla="*/ 56 w 82"/>
                <a:gd name="T3" fmla="*/ 7 h 68"/>
                <a:gd name="T4" fmla="*/ 62 w 82"/>
                <a:gd name="T5" fmla="*/ 10 h 68"/>
                <a:gd name="T6" fmla="*/ 64 w 82"/>
                <a:gd name="T7" fmla="*/ 13 h 68"/>
                <a:gd name="T8" fmla="*/ 68 w 82"/>
                <a:gd name="T9" fmla="*/ 13 h 68"/>
                <a:gd name="T10" fmla="*/ 74 w 82"/>
                <a:gd name="T11" fmla="*/ 15 h 68"/>
                <a:gd name="T12" fmla="*/ 79 w 82"/>
                <a:gd name="T13" fmla="*/ 20 h 68"/>
                <a:gd name="T14" fmla="*/ 79 w 82"/>
                <a:gd name="T15" fmla="*/ 21 h 68"/>
                <a:gd name="T16" fmla="*/ 79 w 82"/>
                <a:gd name="T17" fmla="*/ 23 h 68"/>
                <a:gd name="T18" fmla="*/ 80 w 82"/>
                <a:gd name="T19" fmla="*/ 24 h 68"/>
                <a:gd name="T20" fmla="*/ 80 w 82"/>
                <a:gd name="T21" fmla="*/ 27 h 68"/>
                <a:gd name="T22" fmla="*/ 77 w 82"/>
                <a:gd name="T23" fmla="*/ 30 h 68"/>
                <a:gd name="T24" fmla="*/ 80 w 82"/>
                <a:gd name="T25" fmla="*/ 33 h 68"/>
                <a:gd name="T26" fmla="*/ 77 w 82"/>
                <a:gd name="T27" fmla="*/ 41 h 68"/>
                <a:gd name="T28" fmla="*/ 76 w 82"/>
                <a:gd name="T29" fmla="*/ 44 h 68"/>
                <a:gd name="T30" fmla="*/ 68 w 82"/>
                <a:gd name="T31" fmla="*/ 47 h 68"/>
                <a:gd name="T32" fmla="*/ 65 w 82"/>
                <a:gd name="T33" fmla="*/ 48 h 68"/>
                <a:gd name="T34" fmla="*/ 64 w 82"/>
                <a:gd name="T35" fmla="*/ 48 h 68"/>
                <a:gd name="T36" fmla="*/ 62 w 82"/>
                <a:gd name="T37" fmla="*/ 50 h 68"/>
                <a:gd name="T38" fmla="*/ 61 w 82"/>
                <a:gd name="T39" fmla="*/ 53 h 68"/>
                <a:gd name="T40" fmla="*/ 59 w 82"/>
                <a:gd name="T41" fmla="*/ 57 h 68"/>
                <a:gd name="T42" fmla="*/ 59 w 82"/>
                <a:gd name="T43" fmla="*/ 60 h 68"/>
                <a:gd name="T44" fmla="*/ 56 w 82"/>
                <a:gd name="T45" fmla="*/ 62 h 68"/>
                <a:gd name="T46" fmla="*/ 49 w 82"/>
                <a:gd name="T47" fmla="*/ 63 h 68"/>
                <a:gd name="T48" fmla="*/ 47 w 82"/>
                <a:gd name="T49" fmla="*/ 68 h 68"/>
                <a:gd name="T50" fmla="*/ 39 w 82"/>
                <a:gd name="T51" fmla="*/ 62 h 68"/>
                <a:gd name="T52" fmla="*/ 38 w 82"/>
                <a:gd name="T53" fmla="*/ 59 h 68"/>
                <a:gd name="T54" fmla="*/ 35 w 82"/>
                <a:gd name="T55" fmla="*/ 56 h 68"/>
                <a:gd name="T56" fmla="*/ 33 w 82"/>
                <a:gd name="T57" fmla="*/ 51 h 68"/>
                <a:gd name="T58" fmla="*/ 35 w 82"/>
                <a:gd name="T59" fmla="*/ 50 h 68"/>
                <a:gd name="T60" fmla="*/ 36 w 82"/>
                <a:gd name="T61" fmla="*/ 50 h 68"/>
                <a:gd name="T62" fmla="*/ 36 w 82"/>
                <a:gd name="T63" fmla="*/ 48 h 68"/>
                <a:gd name="T64" fmla="*/ 33 w 82"/>
                <a:gd name="T65" fmla="*/ 47 h 68"/>
                <a:gd name="T66" fmla="*/ 30 w 82"/>
                <a:gd name="T67" fmla="*/ 48 h 68"/>
                <a:gd name="T68" fmla="*/ 27 w 82"/>
                <a:gd name="T69" fmla="*/ 48 h 68"/>
                <a:gd name="T70" fmla="*/ 23 w 82"/>
                <a:gd name="T71" fmla="*/ 50 h 68"/>
                <a:gd name="T72" fmla="*/ 21 w 82"/>
                <a:gd name="T73" fmla="*/ 48 h 68"/>
                <a:gd name="T74" fmla="*/ 18 w 82"/>
                <a:gd name="T75" fmla="*/ 44 h 68"/>
                <a:gd name="T76" fmla="*/ 18 w 82"/>
                <a:gd name="T77" fmla="*/ 41 h 68"/>
                <a:gd name="T78" fmla="*/ 17 w 82"/>
                <a:gd name="T79" fmla="*/ 38 h 68"/>
                <a:gd name="T80" fmla="*/ 15 w 82"/>
                <a:gd name="T81" fmla="*/ 36 h 68"/>
                <a:gd name="T82" fmla="*/ 14 w 82"/>
                <a:gd name="T83" fmla="*/ 36 h 68"/>
                <a:gd name="T84" fmla="*/ 9 w 82"/>
                <a:gd name="T85" fmla="*/ 33 h 68"/>
                <a:gd name="T86" fmla="*/ 5 w 82"/>
                <a:gd name="T87" fmla="*/ 30 h 68"/>
                <a:gd name="T88" fmla="*/ 2 w 82"/>
                <a:gd name="T89" fmla="*/ 24 h 68"/>
                <a:gd name="T90" fmla="*/ 2 w 82"/>
                <a:gd name="T91" fmla="*/ 23 h 68"/>
                <a:gd name="T92" fmla="*/ 2 w 82"/>
                <a:gd name="T93" fmla="*/ 18 h 68"/>
                <a:gd name="T94" fmla="*/ 6 w 82"/>
                <a:gd name="T95" fmla="*/ 16 h 68"/>
                <a:gd name="T96" fmla="*/ 8 w 82"/>
                <a:gd name="T97" fmla="*/ 18 h 68"/>
                <a:gd name="T98" fmla="*/ 15 w 82"/>
                <a:gd name="T99" fmla="*/ 21 h 68"/>
                <a:gd name="T100" fmla="*/ 23 w 82"/>
                <a:gd name="T101" fmla="*/ 18 h 68"/>
                <a:gd name="T102" fmla="*/ 32 w 82"/>
                <a:gd name="T103" fmla="*/ 23 h 68"/>
                <a:gd name="T104" fmla="*/ 36 w 82"/>
                <a:gd name="T105" fmla="*/ 20 h 68"/>
                <a:gd name="T106" fmla="*/ 42 w 82"/>
                <a:gd name="T107" fmla="*/ 18 h 68"/>
                <a:gd name="T108" fmla="*/ 42 w 82"/>
                <a:gd name="T109" fmla="*/ 15 h 68"/>
                <a:gd name="T110" fmla="*/ 42 w 82"/>
                <a:gd name="T111" fmla="*/ 10 h 68"/>
                <a:gd name="T112" fmla="*/ 44 w 82"/>
                <a:gd name="T113" fmla="*/ 6 h 68"/>
                <a:gd name="T114" fmla="*/ 44 w 82"/>
                <a:gd name="T115" fmla="*/ 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2" h="68">
                  <a:moveTo>
                    <a:pt x="49" y="1"/>
                  </a:moveTo>
                  <a:lnTo>
                    <a:pt x="49" y="3"/>
                  </a:lnTo>
                  <a:lnTo>
                    <a:pt x="50" y="3"/>
                  </a:lnTo>
                  <a:lnTo>
                    <a:pt x="52" y="3"/>
                  </a:lnTo>
                  <a:lnTo>
                    <a:pt x="52" y="3"/>
                  </a:lnTo>
                  <a:lnTo>
                    <a:pt x="52" y="4"/>
                  </a:lnTo>
                  <a:lnTo>
                    <a:pt x="53" y="4"/>
                  </a:lnTo>
                  <a:lnTo>
                    <a:pt x="53" y="4"/>
                  </a:lnTo>
                  <a:lnTo>
                    <a:pt x="53" y="4"/>
                  </a:lnTo>
                  <a:lnTo>
                    <a:pt x="55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6"/>
                  </a:lnTo>
                  <a:lnTo>
                    <a:pt x="56" y="7"/>
                  </a:lnTo>
                  <a:lnTo>
                    <a:pt x="56" y="7"/>
                  </a:lnTo>
                  <a:lnTo>
                    <a:pt x="58" y="7"/>
                  </a:lnTo>
                  <a:lnTo>
                    <a:pt x="58" y="7"/>
                  </a:lnTo>
                  <a:lnTo>
                    <a:pt x="59" y="9"/>
                  </a:lnTo>
                  <a:lnTo>
                    <a:pt x="58" y="9"/>
                  </a:lnTo>
                  <a:lnTo>
                    <a:pt x="61" y="9"/>
                  </a:lnTo>
                  <a:lnTo>
                    <a:pt x="61" y="9"/>
                  </a:lnTo>
                  <a:lnTo>
                    <a:pt x="61" y="10"/>
                  </a:lnTo>
                  <a:lnTo>
                    <a:pt x="62" y="10"/>
                  </a:lnTo>
                  <a:lnTo>
                    <a:pt x="62" y="10"/>
                  </a:lnTo>
                  <a:lnTo>
                    <a:pt x="62" y="10"/>
                  </a:lnTo>
                  <a:lnTo>
                    <a:pt x="62" y="12"/>
                  </a:lnTo>
                  <a:lnTo>
                    <a:pt x="64" y="12"/>
                  </a:lnTo>
                  <a:lnTo>
                    <a:pt x="64" y="12"/>
                  </a:lnTo>
                  <a:lnTo>
                    <a:pt x="62" y="12"/>
                  </a:lnTo>
                  <a:lnTo>
                    <a:pt x="62" y="12"/>
                  </a:lnTo>
                  <a:lnTo>
                    <a:pt x="64" y="13"/>
                  </a:lnTo>
                  <a:lnTo>
                    <a:pt x="64" y="13"/>
                  </a:lnTo>
                  <a:lnTo>
                    <a:pt x="64" y="13"/>
                  </a:lnTo>
                  <a:lnTo>
                    <a:pt x="65" y="13"/>
                  </a:lnTo>
                  <a:lnTo>
                    <a:pt x="65" y="13"/>
                  </a:lnTo>
                  <a:lnTo>
                    <a:pt x="67" y="13"/>
                  </a:lnTo>
                  <a:lnTo>
                    <a:pt x="67" y="13"/>
                  </a:lnTo>
                  <a:lnTo>
                    <a:pt x="68" y="13"/>
                  </a:lnTo>
                  <a:lnTo>
                    <a:pt x="68" y="13"/>
                  </a:lnTo>
                  <a:lnTo>
                    <a:pt x="70" y="13"/>
                  </a:lnTo>
                  <a:lnTo>
                    <a:pt x="70" y="13"/>
                  </a:lnTo>
                  <a:lnTo>
                    <a:pt x="70" y="15"/>
                  </a:lnTo>
                  <a:lnTo>
                    <a:pt x="71" y="13"/>
                  </a:lnTo>
                  <a:lnTo>
                    <a:pt x="71" y="15"/>
                  </a:lnTo>
                  <a:lnTo>
                    <a:pt x="73" y="13"/>
                  </a:lnTo>
                  <a:lnTo>
                    <a:pt x="74" y="15"/>
                  </a:lnTo>
                  <a:lnTo>
                    <a:pt x="74" y="15"/>
                  </a:lnTo>
                  <a:lnTo>
                    <a:pt x="74" y="15"/>
                  </a:lnTo>
                  <a:lnTo>
                    <a:pt x="74" y="15"/>
                  </a:lnTo>
                  <a:lnTo>
                    <a:pt x="77" y="16"/>
                  </a:lnTo>
                  <a:lnTo>
                    <a:pt x="79" y="16"/>
                  </a:lnTo>
                  <a:lnTo>
                    <a:pt x="79" y="18"/>
                  </a:lnTo>
                  <a:lnTo>
                    <a:pt x="80" y="18"/>
                  </a:lnTo>
                  <a:lnTo>
                    <a:pt x="80" y="18"/>
                  </a:lnTo>
                  <a:lnTo>
                    <a:pt x="79" y="20"/>
                  </a:lnTo>
                  <a:lnTo>
                    <a:pt x="79" y="20"/>
                  </a:lnTo>
                  <a:lnTo>
                    <a:pt x="79" y="20"/>
                  </a:lnTo>
                  <a:lnTo>
                    <a:pt x="79" y="20"/>
                  </a:lnTo>
                  <a:lnTo>
                    <a:pt x="79" y="20"/>
                  </a:lnTo>
                  <a:lnTo>
                    <a:pt x="79" y="20"/>
                  </a:lnTo>
                  <a:lnTo>
                    <a:pt x="79" y="20"/>
                  </a:lnTo>
                  <a:lnTo>
                    <a:pt x="79" y="20"/>
                  </a:lnTo>
                  <a:lnTo>
                    <a:pt x="79" y="21"/>
                  </a:lnTo>
                  <a:lnTo>
                    <a:pt x="79" y="21"/>
                  </a:lnTo>
                  <a:lnTo>
                    <a:pt x="79" y="21"/>
                  </a:lnTo>
                  <a:lnTo>
                    <a:pt x="79" y="21"/>
                  </a:lnTo>
                  <a:lnTo>
                    <a:pt x="79" y="21"/>
                  </a:lnTo>
                  <a:lnTo>
                    <a:pt x="79" y="21"/>
                  </a:lnTo>
                  <a:lnTo>
                    <a:pt x="79" y="21"/>
                  </a:lnTo>
                  <a:lnTo>
                    <a:pt x="79" y="23"/>
                  </a:lnTo>
                  <a:lnTo>
                    <a:pt x="79" y="23"/>
                  </a:lnTo>
                  <a:lnTo>
                    <a:pt x="79" y="23"/>
                  </a:lnTo>
                  <a:lnTo>
                    <a:pt x="79" y="23"/>
                  </a:lnTo>
                  <a:lnTo>
                    <a:pt x="79" y="23"/>
                  </a:lnTo>
                  <a:lnTo>
                    <a:pt x="79" y="23"/>
                  </a:lnTo>
                  <a:lnTo>
                    <a:pt x="79" y="23"/>
                  </a:lnTo>
                  <a:lnTo>
                    <a:pt x="80" y="23"/>
                  </a:lnTo>
                  <a:lnTo>
                    <a:pt x="80" y="24"/>
                  </a:lnTo>
                  <a:lnTo>
                    <a:pt x="80" y="24"/>
                  </a:lnTo>
                  <a:lnTo>
                    <a:pt x="80" y="26"/>
                  </a:lnTo>
                  <a:lnTo>
                    <a:pt x="80" y="26"/>
                  </a:lnTo>
                  <a:lnTo>
                    <a:pt x="80" y="26"/>
                  </a:lnTo>
                  <a:lnTo>
                    <a:pt x="80" y="26"/>
                  </a:lnTo>
                  <a:lnTo>
                    <a:pt x="80" y="26"/>
                  </a:lnTo>
                  <a:lnTo>
                    <a:pt x="82" y="26"/>
                  </a:lnTo>
                  <a:lnTo>
                    <a:pt x="82" y="27"/>
                  </a:lnTo>
                  <a:lnTo>
                    <a:pt x="80" y="27"/>
                  </a:lnTo>
                  <a:lnTo>
                    <a:pt x="82" y="29"/>
                  </a:lnTo>
                  <a:lnTo>
                    <a:pt x="80" y="30"/>
                  </a:lnTo>
                  <a:lnTo>
                    <a:pt x="80" y="30"/>
                  </a:lnTo>
                  <a:lnTo>
                    <a:pt x="77" y="30"/>
                  </a:lnTo>
                  <a:lnTo>
                    <a:pt x="77" y="30"/>
                  </a:lnTo>
                  <a:lnTo>
                    <a:pt x="77" y="30"/>
                  </a:lnTo>
                  <a:lnTo>
                    <a:pt x="77" y="30"/>
                  </a:lnTo>
                  <a:lnTo>
                    <a:pt x="77" y="30"/>
                  </a:lnTo>
                  <a:lnTo>
                    <a:pt x="79" y="33"/>
                  </a:lnTo>
                  <a:lnTo>
                    <a:pt x="80" y="33"/>
                  </a:lnTo>
                  <a:lnTo>
                    <a:pt x="80" y="33"/>
                  </a:lnTo>
                  <a:lnTo>
                    <a:pt x="80" y="33"/>
                  </a:lnTo>
                  <a:lnTo>
                    <a:pt x="80" y="33"/>
                  </a:lnTo>
                  <a:lnTo>
                    <a:pt x="80" y="33"/>
                  </a:lnTo>
                  <a:lnTo>
                    <a:pt x="80" y="33"/>
                  </a:lnTo>
                  <a:lnTo>
                    <a:pt x="80" y="33"/>
                  </a:lnTo>
                  <a:lnTo>
                    <a:pt x="80" y="33"/>
                  </a:lnTo>
                  <a:lnTo>
                    <a:pt x="80" y="33"/>
                  </a:lnTo>
                  <a:lnTo>
                    <a:pt x="77" y="36"/>
                  </a:lnTo>
                  <a:lnTo>
                    <a:pt x="77" y="38"/>
                  </a:lnTo>
                  <a:lnTo>
                    <a:pt x="77" y="38"/>
                  </a:lnTo>
                  <a:lnTo>
                    <a:pt x="76" y="39"/>
                  </a:lnTo>
                  <a:lnTo>
                    <a:pt x="76" y="39"/>
                  </a:lnTo>
                  <a:lnTo>
                    <a:pt x="77" y="41"/>
                  </a:lnTo>
                  <a:lnTo>
                    <a:pt x="77" y="42"/>
                  </a:lnTo>
                  <a:lnTo>
                    <a:pt x="77" y="42"/>
                  </a:lnTo>
                  <a:lnTo>
                    <a:pt x="77" y="42"/>
                  </a:lnTo>
                  <a:lnTo>
                    <a:pt x="77" y="42"/>
                  </a:lnTo>
                  <a:lnTo>
                    <a:pt x="77" y="42"/>
                  </a:lnTo>
                  <a:lnTo>
                    <a:pt x="77" y="42"/>
                  </a:lnTo>
                  <a:lnTo>
                    <a:pt x="77" y="42"/>
                  </a:lnTo>
                  <a:lnTo>
                    <a:pt x="76" y="44"/>
                  </a:lnTo>
                  <a:lnTo>
                    <a:pt x="77" y="44"/>
                  </a:lnTo>
                  <a:lnTo>
                    <a:pt x="77" y="44"/>
                  </a:lnTo>
                  <a:lnTo>
                    <a:pt x="76" y="44"/>
                  </a:lnTo>
                  <a:lnTo>
                    <a:pt x="76" y="45"/>
                  </a:lnTo>
                  <a:lnTo>
                    <a:pt x="76" y="47"/>
                  </a:lnTo>
                  <a:lnTo>
                    <a:pt x="73" y="47"/>
                  </a:lnTo>
                  <a:lnTo>
                    <a:pt x="71" y="47"/>
                  </a:lnTo>
                  <a:lnTo>
                    <a:pt x="68" y="47"/>
                  </a:lnTo>
                  <a:lnTo>
                    <a:pt x="65" y="47"/>
                  </a:lnTo>
                  <a:lnTo>
                    <a:pt x="65" y="47"/>
                  </a:lnTo>
                  <a:lnTo>
                    <a:pt x="65" y="47"/>
                  </a:lnTo>
                  <a:lnTo>
                    <a:pt x="65" y="47"/>
                  </a:lnTo>
                  <a:lnTo>
                    <a:pt x="65" y="47"/>
                  </a:lnTo>
                  <a:lnTo>
                    <a:pt x="67" y="47"/>
                  </a:lnTo>
                  <a:lnTo>
                    <a:pt x="67" y="47"/>
                  </a:lnTo>
                  <a:lnTo>
                    <a:pt x="65" y="48"/>
                  </a:lnTo>
                  <a:lnTo>
                    <a:pt x="65" y="48"/>
                  </a:lnTo>
                  <a:lnTo>
                    <a:pt x="65" y="48"/>
                  </a:lnTo>
                  <a:lnTo>
                    <a:pt x="65" y="48"/>
                  </a:lnTo>
                  <a:lnTo>
                    <a:pt x="65" y="48"/>
                  </a:lnTo>
                  <a:lnTo>
                    <a:pt x="65" y="48"/>
                  </a:lnTo>
                  <a:lnTo>
                    <a:pt x="65" y="48"/>
                  </a:lnTo>
                  <a:lnTo>
                    <a:pt x="64" y="48"/>
                  </a:lnTo>
                  <a:lnTo>
                    <a:pt x="64" y="48"/>
                  </a:lnTo>
                  <a:lnTo>
                    <a:pt x="64" y="48"/>
                  </a:lnTo>
                  <a:lnTo>
                    <a:pt x="64" y="48"/>
                  </a:lnTo>
                  <a:lnTo>
                    <a:pt x="64" y="48"/>
                  </a:lnTo>
                  <a:lnTo>
                    <a:pt x="64" y="50"/>
                  </a:lnTo>
                  <a:lnTo>
                    <a:pt x="64" y="50"/>
                  </a:lnTo>
                  <a:lnTo>
                    <a:pt x="64" y="50"/>
                  </a:lnTo>
                  <a:lnTo>
                    <a:pt x="62" y="50"/>
                  </a:lnTo>
                  <a:lnTo>
                    <a:pt x="62" y="50"/>
                  </a:lnTo>
                  <a:lnTo>
                    <a:pt x="62" y="50"/>
                  </a:lnTo>
                  <a:lnTo>
                    <a:pt x="62" y="50"/>
                  </a:lnTo>
                  <a:lnTo>
                    <a:pt x="62" y="50"/>
                  </a:lnTo>
                  <a:lnTo>
                    <a:pt x="62" y="50"/>
                  </a:lnTo>
                  <a:lnTo>
                    <a:pt x="62" y="51"/>
                  </a:lnTo>
                  <a:lnTo>
                    <a:pt x="61" y="51"/>
                  </a:lnTo>
                  <a:lnTo>
                    <a:pt x="61" y="51"/>
                  </a:lnTo>
                  <a:lnTo>
                    <a:pt x="61" y="53"/>
                  </a:lnTo>
                  <a:lnTo>
                    <a:pt x="61" y="53"/>
                  </a:lnTo>
                  <a:lnTo>
                    <a:pt x="61" y="53"/>
                  </a:lnTo>
                  <a:lnTo>
                    <a:pt x="61" y="53"/>
                  </a:lnTo>
                  <a:lnTo>
                    <a:pt x="61" y="54"/>
                  </a:lnTo>
                  <a:lnTo>
                    <a:pt x="59" y="54"/>
                  </a:lnTo>
                  <a:lnTo>
                    <a:pt x="59" y="56"/>
                  </a:lnTo>
                  <a:lnTo>
                    <a:pt x="59" y="56"/>
                  </a:lnTo>
                  <a:lnTo>
                    <a:pt x="59" y="57"/>
                  </a:lnTo>
                  <a:lnTo>
                    <a:pt x="59" y="57"/>
                  </a:lnTo>
                  <a:lnTo>
                    <a:pt x="58" y="57"/>
                  </a:lnTo>
                  <a:lnTo>
                    <a:pt x="58" y="59"/>
                  </a:lnTo>
                  <a:lnTo>
                    <a:pt x="59" y="59"/>
                  </a:lnTo>
                  <a:lnTo>
                    <a:pt x="59" y="59"/>
                  </a:lnTo>
                  <a:lnTo>
                    <a:pt x="59" y="59"/>
                  </a:lnTo>
                  <a:lnTo>
                    <a:pt x="59" y="60"/>
                  </a:lnTo>
                  <a:lnTo>
                    <a:pt x="59" y="60"/>
                  </a:lnTo>
                  <a:lnTo>
                    <a:pt x="59" y="60"/>
                  </a:lnTo>
                  <a:lnTo>
                    <a:pt x="58" y="60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56" y="62"/>
                  </a:lnTo>
                  <a:lnTo>
                    <a:pt x="56" y="60"/>
                  </a:lnTo>
                  <a:lnTo>
                    <a:pt x="56" y="60"/>
                  </a:lnTo>
                  <a:lnTo>
                    <a:pt x="56" y="62"/>
                  </a:lnTo>
                  <a:lnTo>
                    <a:pt x="55" y="62"/>
                  </a:lnTo>
                  <a:lnTo>
                    <a:pt x="55" y="63"/>
                  </a:lnTo>
                  <a:lnTo>
                    <a:pt x="53" y="63"/>
                  </a:lnTo>
                  <a:lnTo>
                    <a:pt x="52" y="63"/>
                  </a:lnTo>
                  <a:lnTo>
                    <a:pt x="50" y="63"/>
                  </a:lnTo>
                  <a:lnTo>
                    <a:pt x="50" y="63"/>
                  </a:lnTo>
                  <a:lnTo>
                    <a:pt x="50" y="63"/>
                  </a:lnTo>
                  <a:lnTo>
                    <a:pt x="49" y="63"/>
                  </a:lnTo>
                  <a:lnTo>
                    <a:pt x="49" y="65"/>
                  </a:lnTo>
                  <a:lnTo>
                    <a:pt x="47" y="65"/>
                  </a:lnTo>
                  <a:lnTo>
                    <a:pt x="47" y="65"/>
                  </a:lnTo>
                  <a:lnTo>
                    <a:pt x="47" y="65"/>
                  </a:lnTo>
                  <a:lnTo>
                    <a:pt x="47" y="65"/>
                  </a:lnTo>
                  <a:lnTo>
                    <a:pt x="47" y="65"/>
                  </a:lnTo>
                  <a:lnTo>
                    <a:pt x="47" y="68"/>
                  </a:lnTo>
                  <a:lnTo>
                    <a:pt x="47" y="68"/>
                  </a:lnTo>
                  <a:lnTo>
                    <a:pt x="41" y="66"/>
                  </a:lnTo>
                  <a:lnTo>
                    <a:pt x="41" y="66"/>
                  </a:lnTo>
                  <a:lnTo>
                    <a:pt x="41" y="66"/>
                  </a:lnTo>
                  <a:lnTo>
                    <a:pt x="41" y="66"/>
                  </a:lnTo>
                  <a:lnTo>
                    <a:pt x="41" y="65"/>
                  </a:lnTo>
                  <a:lnTo>
                    <a:pt x="41" y="65"/>
                  </a:lnTo>
                  <a:lnTo>
                    <a:pt x="39" y="63"/>
                  </a:lnTo>
                  <a:lnTo>
                    <a:pt x="39" y="62"/>
                  </a:lnTo>
                  <a:lnTo>
                    <a:pt x="39" y="62"/>
                  </a:lnTo>
                  <a:lnTo>
                    <a:pt x="39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59"/>
                  </a:lnTo>
                  <a:lnTo>
                    <a:pt x="38" y="59"/>
                  </a:lnTo>
                  <a:lnTo>
                    <a:pt x="38" y="59"/>
                  </a:lnTo>
                  <a:lnTo>
                    <a:pt x="38" y="57"/>
                  </a:lnTo>
                  <a:lnTo>
                    <a:pt x="38" y="57"/>
                  </a:lnTo>
                  <a:lnTo>
                    <a:pt x="36" y="57"/>
                  </a:lnTo>
                  <a:lnTo>
                    <a:pt x="36" y="57"/>
                  </a:lnTo>
                  <a:lnTo>
                    <a:pt x="36" y="57"/>
                  </a:lnTo>
                  <a:lnTo>
                    <a:pt x="36" y="57"/>
                  </a:lnTo>
                  <a:lnTo>
                    <a:pt x="35" y="57"/>
                  </a:lnTo>
                  <a:lnTo>
                    <a:pt x="35" y="56"/>
                  </a:lnTo>
                  <a:lnTo>
                    <a:pt x="33" y="56"/>
                  </a:lnTo>
                  <a:lnTo>
                    <a:pt x="35" y="56"/>
                  </a:lnTo>
                  <a:lnTo>
                    <a:pt x="33" y="54"/>
                  </a:lnTo>
                  <a:lnTo>
                    <a:pt x="35" y="54"/>
                  </a:lnTo>
                  <a:lnTo>
                    <a:pt x="33" y="53"/>
                  </a:lnTo>
                  <a:lnTo>
                    <a:pt x="33" y="53"/>
                  </a:lnTo>
                  <a:lnTo>
                    <a:pt x="33" y="53"/>
                  </a:lnTo>
                  <a:lnTo>
                    <a:pt x="33" y="51"/>
                  </a:lnTo>
                  <a:lnTo>
                    <a:pt x="33" y="51"/>
                  </a:lnTo>
                  <a:lnTo>
                    <a:pt x="33" y="51"/>
                  </a:lnTo>
                  <a:lnTo>
                    <a:pt x="33" y="51"/>
                  </a:lnTo>
                  <a:lnTo>
                    <a:pt x="33" y="50"/>
                  </a:lnTo>
                  <a:lnTo>
                    <a:pt x="35" y="50"/>
                  </a:lnTo>
                  <a:lnTo>
                    <a:pt x="35" y="50"/>
                  </a:lnTo>
                  <a:lnTo>
                    <a:pt x="35" y="50"/>
                  </a:lnTo>
                  <a:lnTo>
                    <a:pt x="35" y="50"/>
                  </a:lnTo>
                  <a:lnTo>
                    <a:pt x="35" y="50"/>
                  </a:lnTo>
                  <a:lnTo>
                    <a:pt x="35" y="50"/>
                  </a:lnTo>
                  <a:lnTo>
                    <a:pt x="35" y="48"/>
                  </a:lnTo>
                  <a:lnTo>
                    <a:pt x="35" y="48"/>
                  </a:lnTo>
                  <a:lnTo>
                    <a:pt x="36" y="48"/>
                  </a:lnTo>
                  <a:lnTo>
                    <a:pt x="36" y="48"/>
                  </a:lnTo>
                  <a:lnTo>
                    <a:pt x="36" y="48"/>
                  </a:lnTo>
                  <a:lnTo>
                    <a:pt x="36" y="50"/>
                  </a:lnTo>
                  <a:lnTo>
                    <a:pt x="36" y="50"/>
                  </a:lnTo>
                  <a:lnTo>
                    <a:pt x="38" y="50"/>
                  </a:lnTo>
                  <a:lnTo>
                    <a:pt x="38" y="50"/>
                  </a:lnTo>
                  <a:lnTo>
                    <a:pt x="38" y="50"/>
                  </a:lnTo>
                  <a:lnTo>
                    <a:pt x="38" y="50"/>
                  </a:lnTo>
                  <a:lnTo>
                    <a:pt x="38" y="50"/>
                  </a:lnTo>
                  <a:lnTo>
                    <a:pt x="36" y="48"/>
                  </a:lnTo>
                  <a:lnTo>
                    <a:pt x="36" y="48"/>
                  </a:lnTo>
                  <a:lnTo>
                    <a:pt x="38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3" y="47"/>
                  </a:lnTo>
                  <a:lnTo>
                    <a:pt x="33" y="47"/>
                  </a:lnTo>
                  <a:lnTo>
                    <a:pt x="33" y="47"/>
                  </a:lnTo>
                  <a:lnTo>
                    <a:pt x="33" y="47"/>
                  </a:lnTo>
                  <a:lnTo>
                    <a:pt x="32" y="45"/>
                  </a:lnTo>
                  <a:lnTo>
                    <a:pt x="30" y="47"/>
                  </a:lnTo>
                  <a:lnTo>
                    <a:pt x="30" y="47"/>
                  </a:lnTo>
                  <a:lnTo>
                    <a:pt x="30" y="47"/>
                  </a:lnTo>
                  <a:lnTo>
                    <a:pt x="30" y="47"/>
                  </a:lnTo>
                  <a:lnTo>
                    <a:pt x="30" y="47"/>
                  </a:lnTo>
                  <a:lnTo>
                    <a:pt x="30" y="48"/>
                  </a:lnTo>
                  <a:lnTo>
                    <a:pt x="29" y="48"/>
                  </a:lnTo>
                  <a:lnTo>
                    <a:pt x="29" y="48"/>
                  </a:lnTo>
                  <a:lnTo>
                    <a:pt x="29" y="48"/>
                  </a:lnTo>
                  <a:lnTo>
                    <a:pt x="29" y="48"/>
                  </a:lnTo>
                  <a:lnTo>
                    <a:pt x="29" y="48"/>
                  </a:lnTo>
                  <a:lnTo>
                    <a:pt x="29" y="48"/>
                  </a:lnTo>
                  <a:lnTo>
                    <a:pt x="27" y="50"/>
                  </a:lnTo>
                  <a:lnTo>
                    <a:pt x="27" y="48"/>
                  </a:lnTo>
                  <a:lnTo>
                    <a:pt x="27" y="50"/>
                  </a:lnTo>
                  <a:lnTo>
                    <a:pt x="26" y="50"/>
                  </a:lnTo>
                  <a:lnTo>
                    <a:pt x="26" y="50"/>
                  </a:lnTo>
                  <a:lnTo>
                    <a:pt x="26" y="50"/>
                  </a:lnTo>
                  <a:lnTo>
                    <a:pt x="26" y="50"/>
                  </a:lnTo>
                  <a:lnTo>
                    <a:pt x="24" y="51"/>
                  </a:lnTo>
                  <a:lnTo>
                    <a:pt x="24" y="50"/>
                  </a:lnTo>
                  <a:lnTo>
                    <a:pt x="23" y="50"/>
                  </a:lnTo>
                  <a:lnTo>
                    <a:pt x="23" y="50"/>
                  </a:lnTo>
                  <a:lnTo>
                    <a:pt x="23" y="48"/>
                  </a:lnTo>
                  <a:lnTo>
                    <a:pt x="23" y="48"/>
                  </a:lnTo>
                  <a:lnTo>
                    <a:pt x="23" y="48"/>
                  </a:lnTo>
                  <a:lnTo>
                    <a:pt x="23" y="48"/>
                  </a:lnTo>
                  <a:lnTo>
                    <a:pt x="23" y="48"/>
                  </a:lnTo>
                  <a:lnTo>
                    <a:pt x="21" y="48"/>
                  </a:lnTo>
                  <a:lnTo>
                    <a:pt x="21" y="48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5"/>
                  </a:lnTo>
                  <a:lnTo>
                    <a:pt x="18" y="44"/>
                  </a:lnTo>
                  <a:lnTo>
                    <a:pt x="18" y="44"/>
                  </a:lnTo>
                  <a:lnTo>
                    <a:pt x="18" y="42"/>
                  </a:lnTo>
                  <a:lnTo>
                    <a:pt x="18" y="42"/>
                  </a:lnTo>
                  <a:lnTo>
                    <a:pt x="18" y="42"/>
                  </a:lnTo>
                  <a:lnTo>
                    <a:pt x="18" y="41"/>
                  </a:lnTo>
                  <a:lnTo>
                    <a:pt x="18" y="41"/>
                  </a:lnTo>
                  <a:lnTo>
                    <a:pt x="18" y="41"/>
                  </a:lnTo>
                  <a:lnTo>
                    <a:pt x="18" y="41"/>
                  </a:lnTo>
                  <a:lnTo>
                    <a:pt x="18" y="41"/>
                  </a:lnTo>
                  <a:lnTo>
                    <a:pt x="17" y="39"/>
                  </a:lnTo>
                  <a:lnTo>
                    <a:pt x="17" y="39"/>
                  </a:lnTo>
                  <a:lnTo>
                    <a:pt x="17" y="39"/>
                  </a:lnTo>
                  <a:lnTo>
                    <a:pt x="17" y="39"/>
                  </a:lnTo>
                  <a:lnTo>
                    <a:pt x="17" y="38"/>
                  </a:lnTo>
                  <a:lnTo>
                    <a:pt x="17" y="38"/>
                  </a:lnTo>
                  <a:lnTo>
                    <a:pt x="17" y="38"/>
                  </a:lnTo>
                  <a:lnTo>
                    <a:pt x="17" y="38"/>
                  </a:lnTo>
                  <a:lnTo>
                    <a:pt x="17" y="38"/>
                  </a:lnTo>
                  <a:lnTo>
                    <a:pt x="17" y="36"/>
                  </a:lnTo>
                  <a:lnTo>
                    <a:pt x="17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1" y="33"/>
                  </a:lnTo>
                  <a:lnTo>
                    <a:pt x="11" y="33"/>
                  </a:lnTo>
                  <a:lnTo>
                    <a:pt x="9" y="33"/>
                  </a:lnTo>
                  <a:lnTo>
                    <a:pt x="9" y="33"/>
                  </a:lnTo>
                  <a:lnTo>
                    <a:pt x="9" y="33"/>
                  </a:lnTo>
                  <a:lnTo>
                    <a:pt x="8" y="32"/>
                  </a:lnTo>
                  <a:lnTo>
                    <a:pt x="8" y="32"/>
                  </a:lnTo>
                  <a:lnTo>
                    <a:pt x="8" y="32"/>
                  </a:lnTo>
                  <a:lnTo>
                    <a:pt x="6" y="32"/>
                  </a:lnTo>
                  <a:lnTo>
                    <a:pt x="6" y="32"/>
                  </a:lnTo>
                  <a:lnTo>
                    <a:pt x="6" y="30"/>
                  </a:lnTo>
                  <a:lnTo>
                    <a:pt x="5" y="30"/>
                  </a:lnTo>
                  <a:lnTo>
                    <a:pt x="5" y="30"/>
                  </a:lnTo>
                  <a:lnTo>
                    <a:pt x="5" y="29"/>
                  </a:lnTo>
                  <a:lnTo>
                    <a:pt x="5" y="27"/>
                  </a:lnTo>
                  <a:lnTo>
                    <a:pt x="3" y="27"/>
                  </a:lnTo>
                  <a:lnTo>
                    <a:pt x="3" y="27"/>
                  </a:lnTo>
                  <a:lnTo>
                    <a:pt x="3" y="26"/>
                  </a:lnTo>
                  <a:lnTo>
                    <a:pt x="2" y="26"/>
                  </a:lnTo>
                  <a:lnTo>
                    <a:pt x="3" y="24"/>
                  </a:lnTo>
                  <a:lnTo>
                    <a:pt x="2" y="24"/>
                  </a:lnTo>
                  <a:lnTo>
                    <a:pt x="2" y="24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0" y="23"/>
                  </a:lnTo>
                  <a:lnTo>
                    <a:pt x="0" y="23"/>
                  </a:lnTo>
                  <a:lnTo>
                    <a:pt x="0" y="23"/>
                  </a:lnTo>
                  <a:lnTo>
                    <a:pt x="2" y="23"/>
                  </a:lnTo>
                  <a:lnTo>
                    <a:pt x="2" y="21"/>
                  </a:lnTo>
                  <a:lnTo>
                    <a:pt x="2" y="21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18"/>
                  </a:lnTo>
                  <a:lnTo>
                    <a:pt x="2" y="18"/>
                  </a:lnTo>
                  <a:lnTo>
                    <a:pt x="2" y="18"/>
                  </a:lnTo>
                  <a:lnTo>
                    <a:pt x="2" y="18"/>
                  </a:lnTo>
                  <a:lnTo>
                    <a:pt x="2" y="18"/>
                  </a:lnTo>
                  <a:lnTo>
                    <a:pt x="2" y="18"/>
                  </a:lnTo>
                  <a:lnTo>
                    <a:pt x="3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6" y="16"/>
                  </a:lnTo>
                  <a:lnTo>
                    <a:pt x="6" y="16"/>
                  </a:lnTo>
                  <a:lnTo>
                    <a:pt x="6" y="16"/>
                  </a:lnTo>
                  <a:lnTo>
                    <a:pt x="6" y="16"/>
                  </a:lnTo>
                  <a:lnTo>
                    <a:pt x="6" y="16"/>
                  </a:lnTo>
                  <a:lnTo>
                    <a:pt x="8" y="18"/>
                  </a:lnTo>
                  <a:lnTo>
                    <a:pt x="8" y="18"/>
                  </a:lnTo>
                  <a:lnTo>
                    <a:pt x="8" y="18"/>
                  </a:lnTo>
                  <a:lnTo>
                    <a:pt x="8" y="18"/>
                  </a:lnTo>
                  <a:lnTo>
                    <a:pt x="9" y="18"/>
                  </a:lnTo>
                  <a:lnTo>
                    <a:pt x="9" y="18"/>
                  </a:lnTo>
                  <a:lnTo>
                    <a:pt x="9" y="18"/>
                  </a:lnTo>
                  <a:lnTo>
                    <a:pt x="11" y="20"/>
                  </a:lnTo>
                  <a:lnTo>
                    <a:pt x="12" y="20"/>
                  </a:lnTo>
                  <a:lnTo>
                    <a:pt x="12" y="20"/>
                  </a:lnTo>
                  <a:lnTo>
                    <a:pt x="15" y="20"/>
                  </a:lnTo>
                  <a:lnTo>
                    <a:pt x="15" y="21"/>
                  </a:lnTo>
                  <a:lnTo>
                    <a:pt x="20" y="21"/>
                  </a:lnTo>
                  <a:lnTo>
                    <a:pt x="21" y="21"/>
                  </a:lnTo>
                  <a:lnTo>
                    <a:pt x="21" y="21"/>
                  </a:lnTo>
                  <a:lnTo>
                    <a:pt x="21" y="20"/>
                  </a:lnTo>
                  <a:lnTo>
                    <a:pt x="21" y="20"/>
                  </a:lnTo>
                  <a:lnTo>
                    <a:pt x="21" y="18"/>
                  </a:lnTo>
                  <a:lnTo>
                    <a:pt x="23" y="20"/>
                  </a:lnTo>
                  <a:lnTo>
                    <a:pt x="23" y="18"/>
                  </a:lnTo>
                  <a:lnTo>
                    <a:pt x="23" y="18"/>
                  </a:lnTo>
                  <a:lnTo>
                    <a:pt x="24" y="20"/>
                  </a:lnTo>
                  <a:lnTo>
                    <a:pt x="26" y="20"/>
                  </a:lnTo>
                  <a:lnTo>
                    <a:pt x="27" y="20"/>
                  </a:lnTo>
                  <a:lnTo>
                    <a:pt x="30" y="21"/>
                  </a:lnTo>
                  <a:lnTo>
                    <a:pt x="30" y="21"/>
                  </a:lnTo>
                  <a:lnTo>
                    <a:pt x="32" y="21"/>
                  </a:lnTo>
                  <a:lnTo>
                    <a:pt x="32" y="23"/>
                  </a:lnTo>
                  <a:lnTo>
                    <a:pt x="32" y="23"/>
                  </a:lnTo>
                  <a:lnTo>
                    <a:pt x="33" y="23"/>
                  </a:lnTo>
                  <a:lnTo>
                    <a:pt x="33" y="21"/>
                  </a:lnTo>
                  <a:lnTo>
                    <a:pt x="33" y="21"/>
                  </a:lnTo>
                  <a:lnTo>
                    <a:pt x="33" y="21"/>
                  </a:lnTo>
                  <a:lnTo>
                    <a:pt x="35" y="21"/>
                  </a:lnTo>
                  <a:lnTo>
                    <a:pt x="35" y="21"/>
                  </a:lnTo>
                  <a:lnTo>
                    <a:pt x="36" y="20"/>
                  </a:lnTo>
                  <a:lnTo>
                    <a:pt x="39" y="21"/>
                  </a:lnTo>
                  <a:lnTo>
                    <a:pt x="39" y="21"/>
                  </a:lnTo>
                  <a:lnTo>
                    <a:pt x="39" y="21"/>
                  </a:lnTo>
                  <a:lnTo>
                    <a:pt x="41" y="21"/>
                  </a:lnTo>
                  <a:lnTo>
                    <a:pt x="41" y="21"/>
                  </a:lnTo>
                  <a:lnTo>
                    <a:pt x="41" y="21"/>
                  </a:lnTo>
                  <a:lnTo>
                    <a:pt x="42" y="20"/>
                  </a:lnTo>
                  <a:lnTo>
                    <a:pt x="42" y="18"/>
                  </a:lnTo>
                  <a:lnTo>
                    <a:pt x="44" y="18"/>
                  </a:lnTo>
                  <a:lnTo>
                    <a:pt x="44" y="16"/>
                  </a:lnTo>
                  <a:lnTo>
                    <a:pt x="44" y="16"/>
                  </a:lnTo>
                  <a:lnTo>
                    <a:pt x="44" y="15"/>
                  </a:lnTo>
                  <a:lnTo>
                    <a:pt x="44" y="15"/>
                  </a:lnTo>
                  <a:lnTo>
                    <a:pt x="42" y="15"/>
                  </a:lnTo>
                  <a:lnTo>
                    <a:pt x="42" y="15"/>
                  </a:lnTo>
                  <a:lnTo>
                    <a:pt x="42" y="15"/>
                  </a:lnTo>
                  <a:lnTo>
                    <a:pt x="42" y="15"/>
                  </a:lnTo>
                  <a:lnTo>
                    <a:pt x="42" y="13"/>
                  </a:lnTo>
                  <a:lnTo>
                    <a:pt x="41" y="13"/>
                  </a:lnTo>
                  <a:lnTo>
                    <a:pt x="41" y="13"/>
                  </a:lnTo>
                  <a:lnTo>
                    <a:pt x="41" y="12"/>
                  </a:lnTo>
                  <a:lnTo>
                    <a:pt x="44" y="10"/>
                  </a:lnTo>
                  <a:lnTo>
                    <a:pt x="44" y="10"/>
                  </a:lnTo>
                  <a:lnTo>
                    <a:pt x="42" y="10"/>
                  </a:lnTo>
                  <a:lnTo>
                    <a:pt x="42" y="10"/>
                  </a:lnTo>
                  <a:lnTo>
                    <a:pt x="44" y="9"/>
                  </a:lnTo>
                  <a:lnTo>
                    <a:pt x="44" y="9"/>
                  </a:lnTo>
                  <a:lnTo>
                    <a:pt x="44" y="9"/>
                  </a:lnTo>
                  <a:lnTo>
                    <a:pt x="44" y="7"/>
                  </a:lnTo>
                  <a:lnTo>
                    <a:pt x="44" y="7"/>
                  </a:lnTo>
                  <a:lnTo>
                    <a:pt x="44" y="6"/>
                  </a:lnTo>
                  <a:lnTo>
                    <a:pt x="44" y="6"/>
                  </a:lnTo>
                  <a:lnTo>
                    <a:pt x="44" y="4"/>
                  </a:lnTo>
                  <a:lnTo>
                    <a:pt x="42" y="4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4" y="1"/>
                  </a:lnTo>
                  <a:lnTo>
                    <a:pt x="44" y="1"/>
                  </a:lnTo>
                  <a:lnTo>
                    <a:pt x="44" y="1"/>
                  </a:lnTo>
                  <a:lnTo>
                    <a:pt x="44" y="1"/>
                  </a:lnTo>
                  <a:lnTo>
                    <a:pt x="44" y="1"/>
                  </a:lnTo>
                  <a:lnTo>
                    <a:pt x="46" y="1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7" y="1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4" name="Freeform 202">
              <a:extLst>
                <a:ext uri="{FF2B5EF4-FFF2-40B4-BE49-F238E27FC236}">
                  <a16:creationId xmlns:a16="http://schemas.microsoft.com/office/drawing/2014/main" id="{97915F0D-37FB-060C-72AA-00A727C9B57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9875" y="6345238"/>
              <a:ext cx="192088" cy="146050"/>
            </a:xfrm>
            <a:custGeom>
              <a:avLst/>
              <a:gdLst>
                <a:gd name="T0" fmla="*/ 68 w 121"/>
                <a:gd name="T1" fmla="*/ 9 h 92"/>
                <a:gd name="T2" fmla="*/ 73 w 121"/>
                <a:gd name="T3" fmla="*/ 12 h 92"/>
                <a:gd name="T4" fmla="*/ 80 w 121"/>
                <a:gd name="T5" fmla="*/ 13 h 92"/>
                <a:gd name="T6" fmla="*/ 80 w 121"/>
                <a:gd name="T7" fmla="*/ 7 h 92"/>
                <a:gd name="T8" fmla="*/ 83 w 121"/>
                <a:gd name="T9" fmla="*/ 7 h 92"/>
                <a:gd name="T10" fmla="*/ 91 w 121"/>
                <a:gd name="T11" fmla="*/ 9 h 92"/>
                <a:gd name="T12" fmla="*/ 95 w 121"/>
                <a:gd name="T13" fmla="*/ 13 h 92"/>
                <a:gd name="T14" fmla="*/ 92 w 121"/>
                <a:gd name="T15" fmla="*/ 18 h 92"/>
                <a:gd name="T16" fmla="*/ 91 w 121"/>
                <a:gd name="T17" fmla="*/ 24 h 92"/>
                <a:gd name="T18" fmla="*/ 89 w 121"/>
                <a:gd name="T19" fmla="*/ 31 h 92"/>
                <a:gd name="T20" fmla="*/ 89 w 121"/>
                <a:gd name="T21" fmla="*/ 33 h 92"/>
                <a:gd name="T22" fmla="*/ 95 w 121"/>
                <a:gd name="T23" fmla="*/ 34 h 92"/>
                <a:gd name="T24" fmla="*/ 100 w 121"/>
                <a:gd name="T25" fmla="*/ 30 h 92"/>
                <a:gd name="T26" fmla="*/ 109 w 121"/>
                <a:gd name="T27" fmla="*/ 31 h 92"/>
                <a:gd name="T28" fmla="*/ 107 w 121"/>
                <a:gd name="T29" fmla="*/ 36 h 92"/>
                <a:gd name="T30" fmla="*/ 106 w 121"/>
                <a:gd name="T31" fmla="*/ 45 h 92"/>
                <a:gd name="T32" fmla="*/ 115 w 121"/>
                <a:gd name="T33" fmla="*/ 46 h 92"/>
                <a:gd name="T34" fmla="*/ 120 w 121"/>
                <a:gd name="T35" fmla="*/ 51 h 92"/>
                <a:gd name="T36" fmla="*/ 118 w 121"/>
                <a:gd name="T37" fmla="*/ 54 h 92"/>
                <a:gd name="T38" fmla="*/ 115 w 121"/>
                <a:gd name="T39" fmla="*/ 59 h 92"/>
                <a:gd name="T40" fmla="*/ 110 w 121"/>
                <a:gd name="T41" fmla="*/ 59 h 92"/>
                <a:gd name="T42" fmla="*/ 118 w 121"/>
                <a:gd name="T43" fmla="*/ 65 h 92"/>
                <a:gd name="T44" fmla="*/ 114 w 121"/>
                <a:gd name="T45" fmla="*/ 71 h 92"/>
                <a:gd name="T46" fmla="*/ 110 w 121"/>
                <a:gd name="T47" fmla="*/ 74 h 92"/>
                <a:gd name="T48" fmla="*/ 107 w 121"/>
                <a:gd name="T49" fmla="*/ 78 h 92"/>
                <a:gd name="T50" fmla="*/ 104 w 121"/>
                <a:gd name="T51" fmla="*/ 81 h 92"/>
                <a:gd name="T52" fmla="*/ 98 w 121"/>
                <a:gd name="T53" fmla="*/ 80 h 92"/>
                <a:gd name="T54" fmla="*/ 91 w 121"/>
                <a:gd name="T55" fmla="*/ 78 h 92"/>
                <a:gd name="T56" fmla="*/ 85 w 121"/>
                <a:gd name="T57" fmla="*/ 77 h 92"/>
                <a:gd name="T58" fmla="*/ 79 w 121"/>
                <a:gd name="T59" fmla="*/ 80 h 92"/>
                <a:gd name="T60" fmla="*/ 65 w 121"/>
                <a:gd name="T61" fmla="*/ 80 h 92"/>
                <a:gd name="T62" fmla="*/ 62 w 121"/>
                <a:gd name="T63" fmla="*/ 86 h 92"/>
                <a:gd name="T64" fmla="*/ 58 w 121"/>
                <a:gd name="T65" fmla="*/ 84 h 92"/>
                <a:gd name="T66" fmla="*/ 54 w 121"/>
                <a:gd name="T67" fmla="*/ 89 h 92"/>
                <a:gd name="T68" fmla="*/ 48 w 121"/>
                <a:gd name="T69" fmla="*/ 89 h 92"/>
                <a:gd name="T70" fmla="*/ 39 w 121"/>
                <a:gd name="T71" fmla="*/ 81 h 92"/>
                <a:gd name="T72" fmla="*/ 38 w 121"/>
                <a:gd name="T73" fmla="*/ 77 h 92"/>
                <a:gd name="T74" fmla="*/ 36 w 121"/>
                <a:gd name="T75" fmla="*/ 71 h 92"/>
                <a:gd name="T76" fmla="*/ 35 w 121"/>
                <a:gd name="T77" fmla="*/ 63 h 92"/>
                <a:gd name="T78" fmla="*/ 33 w 121"/>
                <a:gd name="T79" fmla="*/ 57 h 92"/>
                <a:gd name="T80" fmla="*/ 26 w 121"/>
                <a:gd name="T81" fmla="*/ 56 h 92"/>
                <a:gd name="T82" fmla="*/ 21 w 121"/>
                <a:gd name="T83" fmla="*/ 57 h 92"/>
                <a:gd name="T84" fmla="*/ 12 w 121"/>
                <a:gd name="T85" fmla="*/ 62 h 92"/>
                <a:gd name="T86" fmla="*/ 11 w 121"/>
                <a:gd name="T87" fmla="*/ 56 h 92"/>
                <a:gd name="T88" fmla="*/ 9 w 121"/>
                <a:gd name="T89" fmla="*/ 49 h 92"/>
                <a:gd name="T90" fmla="*/ 5 w 121"/>
                <a:gd name="T91" fmla="*/ 48 h 92"/>
                <a:gd name="T92" fmla="*/ 0 w 121"/>
                <a:gd name="T93" fmla="*/ 45 h 92"/>
                <a:gd name="T94" fmla="*/ 3 w 121"/>
                <a:gd name="T95" fmla="*/ 39 h 92"/>
                <a:gd name="T96" fmla="*/ 6 w 121"/>
                <a:gd name="T97" fmla="*/ 34 h 92"/>
                <a:gd name="T98" fmla="*/ 11 w 121"/>
                <a:gd name="T99" fmla="*/ 33 h 92"/>
                <a:gd name="T100" fmla="*/ 9 w 121"/>
                <a:gd name="T101" fmla="*/ 24 h 92"/>
                <a:gd name="T102" fmla="*/ 14 w 121"/>
                <a:gd name="T103" fmla="*/ 24 h 92"/>
                <a:gd name="T104" fmla="*/ 23 w 121"/>
                <a:gd name="T105" fmla="*/ 19 h 92"/>
                <a:gd name="T106" fmla="*/ 30 w 121"/>
                <a:gd name="T107" fmla="*/ 19 h 92"/>
                <a:gd name="T108" fmla="*/ 35 w 121"/>
                <a:gd name="T109" fmla="*/ 13 h 92"/>
                <a:gd name="T110" fmla="*/ 41 w 121"/>
                <a:gd name="T111" fmla="*/ 10 h 92"/>
                <a:gd name="T112" fmla="*/ 42 w 121"/>
                <a:gd name="T113" fmla="*/ 4 h 92"/>
                <a:gd name="T114" fmla="*/ 48 w 121"/>
                <a:gd name="T115" fmla="*/ 0 h 92"/>
                <a:gd name="T116" fmla="*/ 56 w 121"/>
                <a:gd name="T117" fmla="*/ 7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1" h="92">
                  <a:moveTo>
                    <a:pt x="61" y="9"/>
                  </a:moveTo>
                  <a:lnTo>
                    <a:pt x="62" y="9"/>
                  </a:lnTo>
                  <a:lnTo>
                    <a:pt x="65" y="9"/>
                  </a:lnTo>
                  <a:lnTo>
                    <a:pt x="67" y="9"/>
                  </a:lnTo>
                  <a:lnTo>
                    <a:pt x="68" y="9"/>
                  </a:lnTo>
                  <a:lnTo>
                    <a:pt x="71" y="7"/>
                  </a:lnTo>
                  <a:lnTo>
                    <a:pt x="73" y="7"/>
                  </a:lnTo>
                  <a:lnTo>
                    <a:pt x="73" y="9"/>
                  </a:lnTo>
                  <a:lnTo>
                    <a:pt x="73" y="10"/>
                  </a:lnTo>
                  <a:lnTo>
                    <a:pt x="73" y="12"/>
                  </a:lnTo>
                  <a:lnTo>
                    <a:pt x="74" y="15"/>
                  </a:lnTo>
                  <a:lnTo>
                    <a:pt x="77" y="15"/>
                  </a:lnTo>
                  <a:lnTo>
                    <a:pt x="79" y="15"/>
                  </a:lnTo>
                  <a:lnTo>
                    <a:pt x="79" y="13"/>
                  </a:lnTo>
                  <a:lnTo>
                    <a:pt x="80" y="13"/>
                  </a:lnTo>
                  <a:lnTo>
                    <a:pt x="80" y="12"/>
                  </a:lnTo>
                  <a:lnTo>
                    <a:pt x="82" y="12"/>
                  </a:lnTo>
                  <a:lnTo>
                    <a:pt x="82" y="10"/>
                  </a:lnTo>
                  <a:lnTo>
                    <a:pt x="80" y="9"/>
                  </a:lnTo>
                  <a:lnTo>
                    <a:pt x="80" y="7"/>
                  </a:lnTo>
                  <a:lnTo>
                    <a:pt x="82" y="7"/>
                  </a:lnTo>
                  <a:lnTo>
                    <a:pt x="80" y="9"/>
                  </a:lnTo>
                  <a:lnTo>
                    <a:pt x="82" y="9"/>
                  </a:lnTo>
                  <a:lnTo>
                    <a:pt x="83" y="9"/>
                  </a:lnTo>
                  <a:lnTo>
                    <a:pt x="83" y="7"/>
                  </a:lnTo>
                  <a:lnTo>
                    <a:pt x="85" y="7"/>
                  </a:lnTo>
                  <a:lnTo>
                    <a:pt x="86" y="7"/>
                  </a:lnTo>
                  <a:lnTo>
                    <a:pt x="88" y="7"/>
                  </a:lnTo>
                  <a:lnTo>
                    <a:pt x="89" y="9"/>
                  </a:lnTo>
                  <a:lnTo>
                    <a:pt x="91" y="9"/>
                  </a:lnTo>
                  <a:lnTo>
                    <a:pt x="91" y="10"/>
                  </a:lnTo>
                  <a:lnTo>
                    <a:pt x="92" y="10"/>
                  </a:lnTo>
                  <a:lnTo>
                    <a:pt x="92" y="12"/>
                  </a:lnTo>
                  <a:lnTo>
                    <a:pt x="94" y="12"/>
                  </a:lnTo>
                  <a:lnTo>
                    <a:pt x="95" y="13"/>
                  </a:lnTo>
                  <a:lnTo>
                    <a:pt x="95" y="15"/>
                  </a:lnTo>
                  <a:lnTo>
                    <a:pt x="95" y="16"/>
                  </a:lnTo>
                  <a:lnTo>
                    <a:pt x="94" y="16"/>
                  </a:lnTo>
                  <a:lnTo>
                    <a:pt x="94" y="18"/>
                  </a:lnTo>
                  <a:lnTo>
                    <a:pt x="92" y="18"/>
                  </a:lnTo>
                  <a:lnTo>
                    <a:pt x="92" y="19"/>
                  </a:lnTo>
                  <a:lnTo>
                    <a:pt x="91" y="19"/>
                  </a:lnTo>
                  <a:lnTo>
                    <a:pt x="91" y="21"/>
                  </a:lnTo>
                  <a:lnTo>
                    <a:pt x="91" y="22"/>
                  </a:lnTo>
                  <a:lnTo>
                    <a:pt x="91" y="24"/>
                  </a:lnTo>
                  <a:lnTo>
                    <a:pt x="89" y="27"/>
                  </a:lnTo>
                  <a:lnTo>
                    <a:pt x="89" y="28"/>
                  </a:lnTo>
                  <a:lnTo>
                    <a:pt x="88" y="30"/>
                  </a:lnTo>
                  <a:lnTo>
                    <a:pt x="89" y="30"/>
                  </a:lnTo>
                  <a:lnTo>
                    <a:pt x="89" y="31"/>
                  </a:lnTo>
                  <a:lnTo>
                    <a:pt x="88" y="31"/>
                  </a:lnTo>
                  <a:lnTo>
                    <a:pt x="88" y="33"/>
                  </a:lnTo>
                  <a:lnTo>
                    <a:pt x="89" y="33"/>
                  </a:lnTo>
                  <a:lnTo>
                    <a:pt x="89" y="31"/>
                  </a:lnTo>
                  <a:lnTo>
                    <a:pt x="89" y="33"/>
                  </a:lnTo>
                  <a:lnTo>
                    <a:pt x="91" y="33"/>
                  </a:lnTo>
                  <a:lnTo>
                    <a:pt x="91" y="34"/>
                  </a:lnTo>
                  <a:lnTo>
                    <a:pt x="92" y="34"/>
                  </a:lnTo>
                  <a:lnTo>
                    <a:pt x="94" y="34"/>
                  </a:lnTo>
                  <a:lnTo>
                    <a:pt x="95" y="34"/>
                  </a:lnTo>
                  <a:lnTo>
                    <a:pt x="98" y="33"/>
                  </a:lnTo>
                  <a:lnTo>
                    <a:pt x="101" y="33"/>
                  </a:lnTo>
                  <a:lnTo>
                    <a:pt x="100" y="33"/>
                  </a:lnTo>
                  <a:lnTo>
                    <a:pt x="100" y="31"/>
                  </a:lnTo>
                  <a:lnTo>
                    <a:pt x="100" y="30"/>
                  </a:lnTo>
                  <a:lnTo>
                    <a:pt x="107" y="31"/>
                  </a:lnTo>
                  <a:lnTo>
                    <a:pt x="109" y="30"/>
                  </a:lnTo>
                  <a:lnTo>
                    <a:pt x="110" y="30"/>
                  </a:lnTo>
                  <a:lnTo>
                    <a:pt x="110" y="31"/>
                  </a:lnTo>
                  <a:lnTo>
                    <a:pt x="109" y="31"/>
                  </a:lnTo>
                  <a:lnTo>
                    <a:pt x="110" y="33"/>
                  </a:lnTo>
                  <a:lnTo>
                    <a:pt x="110" y="36"/>
                  </a:lnTo>
                  <a:lnTo>
                    <a:pt x="109" y="36"/>
                  </a:lnTo>
                  <a:lnTo>
                    <a:pt x="107" y="34"/>
                  </a:lnTo>
                  <a:lnTo>
                    <a:pt x="107" y="36"/>
                  </a:lnTo>
                  <a:lnTo>
                    <a:pt x="107" y="37"/>
                  </a:lnTo>
                  <a:lnTo>
                    <a:pt x="107" y="39"/>
                  </a:lnTo>
                  <a:lnTo>
                    <a:pt x="104" y="42"/>
                  </a:lnTo>
                  <a:lnTo>
                    <a:pt x="104" y="43"/>
                  </a:lnTo>
                  <a:lnTo>
                    <a:pt x="106" y="45"/>
                  </a:lnTo>
                  <a:lnTo>
                    <a:pt x="106" y="48"/>
                  </a:lnTo>
                  <a:lnTo>
                    <a:pt x="107" y="48"/>
                  </a:lnTo>
                  <a:lnTo>
                    <a:pt x="109" y="48"/>
                  </a:lnTo>
                  <a:lnTo>
                    <a:pt x="112" y="46"/>
                  </a:lnTo>
                  <a:lnTo>
                    <a:pt x="115" y="46"/>
                  </a:lnTo>
                  <a:lnTo>
                    <a:pt x="117" y="46"/>
                  </a:lnTo>
                  <a:lnTo>
                    <a:pt x="117" y="48"/>
                  </a:lnTo>
                  <a:lnTo>
                    <a:pt x="118" y="49"/>
                  </a:lnTo>
                  <a:lnTo>
                    <a:pt x="118" y="51"/>
                  </a:lnTo>
                  <a:lnTo>
                    <a:pt x="120" y="51"/>
                  </a:lnTo>
                  <a:lnTo>
                    <a:pt x="121" y="53"/>
                  </a:lnTo>
                  <a:lnTo>
                    <a:pt x="120" y="53"/>
                  </a:lnTo>
                  <a:lnTo>
                    <a:pt x="118" y="54"/>
                  </a:lnTo>
                  <a:lnTo>
                    <a:pt x="117" y="54"/>
                  </a:lnTo>
                  <a:lnTo>
                    <a:pt x="118" y="54"/>
                  </a:lnTo>
                  <a:lnTo>
                    <a:pt x="117" y="56"/>
                  </a:lnTo>
                  <a:lnTo>
                    <a:pt x="118" y="56"/>
                  </a:lnTo>
                  <a:lnTo>
                    <a:pt x="118" y="59"/>
                  </a:lnTo>
                  <a:lnTo>
                    <a:pt x="117" y="59"/>
                  </a:lnTo>
                  <a:lnTo>
                    <a:pt x="115" y="59"/>
                  </a:lnTo>
                  <a:lnTo>
                    <a:pt x="114" y="60"/>
                  </a:lnTo>
                  <a:lnTo>
                    <a:pt x="114" y="59"/>
                  </a:lnTo>
                  <a:lnTo>
                    <a:pt x="112" y="57"/>
                  </a:lnTo>
                  <a:lnTo>
                    <a:pt x="112" y="59"/>
                  </a:lnTo>
                  <a:lnTo>
                    <a:pt x="110" y="59"/>
                  </a:lnTo>
                  <a:lnTo>
                    <a:pt x="112" y="60"/>
                  </a:lnTo>
                  <a:lnTo>
                    <a:pt x="110" y="62"/>
                  </a:lnTo>
                  <a:lnTo>
                    <a:pt x="112" y="62"/>
                  </a:lnTo>
                  <a:lnTo>
                    <a:pt x="117" y="63"/>
                  </a:lnTo>
                  <a:lnTo>
                    <a:pt x="118" y="65"/>
                  </a:lnTo>
                  <a:lnTo>
                    <a:pt x="118" y="66"/>
                  </a:lnTo>
                  <a:lnTo>
                    <a:pt x="118" y="68"/>
                  </a:lnTo>
                  <a:lnTo>
                    <a:pt x="117" y="69"/>
                  </a:lnTo>
                  <a:lnTo>
                    <a:pt x="115" y="71"/>
                  </a:lnTo>
                  <a:lnTo>
                    <a:pt x="114" y="71"/>
                  </a:lnTo>
                  <a:lnTo>
                    <a:pt x="112" y="72"/>
                  </a:lnTo>
                  <a:lnTo>
                    <a:pt x="110" y="72"/>
                  </a:lnTo>
                  <a:lnTo>
                    <a:pt x="110" y="74"/>
                  </a:lnTo>
                  <a:lnTo>
                    <a:pt x="109" y="74"/>
                  </a:lnTo>
                  <a:lnTo>
                    <a:pt x="110" y="74"/>
                  </a:lnTo>
                  <a:lnTo>
                    <a:pt x="109" y="75"/>
                  </a:lnTo>
                  <a:lnTo>
                    <a:pt x="109" y="74"/>
                  </a:lnTo>
                  <a:lnTo>
                    <a:pt x="107" y="75"/>
                  </a:lnTo>
                  <a:lnTo>
                    <a:pt x="107" y="77"/>
                  </a:lnTo>
                  <a:lnTo>
                    <a:pt x="107" y="78"/>
                  </a:lnTo>
                  <a:lnTo>
                    <a:pt x="107" y="80"/>
                  </a:lnTo>
                  <a:lnTo>
                    <a:pt x="109" y="80"/>
                  </a:lnTo>
                  <a:lnTo>
                    <a:pt x="109" y="81"/>
                  </a:lnTo>
                  <a:lnTo>
                    <a:pt x="106" y="81"/>
                  </a:lnTo>
                  <a:lnTo>
                    <a:pt x="104" y="81"/>
                  </a:lnTo>
                  <a:lnTo>
                    <a:pt x="103" y="81"/>
                  </a:lnTo>
                  <a:lnTo>
                    <a:pt x="101" y="81"/>
                  </a:lnTo>
                  <a:lnTo>
                    <a:pt x="100" y="81"/>
                  </a:lnTo>
                  <a:lnTo>
                    <a:pt x="98" y="81"/>
                  </a:lnTo>
                  <a:lnTo>
                    <a:pt x="98" y="80"/>
                  </a:lnTo>
                  <a:lnTo>
                    <a:pt x="97" y="80"/>
                  </a:lnTo>
                  <a:lnTo>
                    <a:pt x="95" y="80"/>
                  </a:lnTo>
                  <a:lnTo>
                    <a:pt x="94" y="80"/>
                  </a:lnTo>
                  <a:lnTo>
                    <a:pt x="92" y="78"/>
                  </a:lnTo>
                  <a:lnTo>
                    <a:pt x="91" y="78"/>
                  </a:lnTo>
                  <a:lnTo>
                    <a:pt x="89" y="78"/>
                  </a:lnTo>
                  <a:lnTo>
                    <a:pt x="88" y="78"/>
                  </a:lnTo>
                  <a:lnTo>
                    <a:pt x="88" y="77"/>
                  </a:lnTo>
                  <a:lnTo>
                    <a:pt x="86" y="77"/>
                  </a:lnTo>
                  <a:lnTo>
                    <a:pt x="85" y="77"/>
                  </a:lnTo>
                  <a:lnTo>
                    <a:pt x="85" y="78"/>
                  </a:lnTo>
                  <a:lnTo>
                    <a:pt x="83" y="78"/>
                  </a:lnTo>
                  <a:lnTo>
                    <a:pt x="82" y="78"/>
                  </a:lnTo>
                  <a:lnTo>
                    <a:pt x="79" y="78"/>
                  </a:lnTo>
                  <a:lnTo>
                    <a:pt x="79" y="80"/>
                  </a:lnTo>
                  <a:lnTo>
                    <a:pt x="77" y="80"/>
                  </a:lnTo>
                  <a:lnTo>
                    <a:pt x="76" y="75"/>
                  </a:lnTo>
                  <a:lnTo>
                    <a:pt x="68" y="80"/>
                  </a:lnTo>
                  <a:lnTo>
                    <a:pt x="67" y="80"/>
                  </a:lnTo>
                  <a:lnTo>
                    <a:pt x="65" y="80"/>
                  </a:lnTo>
                  <a:lnTo>
                    <a:pt x="64" y="84"/>
                  </a:lnTo>
                  <a:lnTo>
                    <a:pt x="64" y="86"/>
                  </a:lnTo>
                  <a:lnTo>
                    <a:pt x="62" y="86"/>
                  </a:lnTo>
                  <a:lnTo>
                    <a:pt x="62" y="87"/>
                  </a:lnTo>
                  <a:lnTo>
                    <a:pt x="62" y="86"/>
                  </a:lnTo>
                  <a:lnTo>
                    <a:pt x="62" y="84"/>
                  </a:lnTo>
                  <a:lnTo>
                    <a:pt x="62" y="83"/>
                  </a:lnTo>
                  <a:lnTo>
                    <a:pt x="61" y="83"/>
                  </a:lnTo>
                  <a:lnTo>
                    <a:pt x="59" y="83"/>
                  </a:lnTo>
                  <a:lnTo>
                    <a:pt x="58" y="84"/>
                  </a:lnTo>
                  <a:lnTo>
                    <a:pt x="58" y="86"/>
                  </a:lnTo>
                  <a:lnTo>
                    <a:pt x="58" y="87"/>
                  </a:lnTo>
                  <a:lnTo>
                    <a:pt x="56" y="87"/>
                  </a:lnTo>
                  <a:lnTo>
                    <a:pt x="56" y="89"/>
                  </a:lnTo>
                  <a:lnTo>
                    <a:pt x="54" y="89"/>
                  </a:lnTo>
                  <a:lnTo>
                    <a:pt x="53" y="90"/>
                  </a:lnTo>
                  <a:lnTo>
                    <a:pt x="51" y="90"/>
                  </a:lnTo>
                  <a:lnTo>
                    <a:pt x="50" y="92"/>
                  </a:lnTo>
                  <a:lnTo>
                    <a:pt x="48" y="92"/>
                  </a:lnTo>
                  <a:lnTo>
                    <a:pt x="48" y="89"/>
                  </a:lnTo>
                  <a:lnTo>
                    <a:pt x="48" y="87"/>
                  </a:lnTo>
                  <a:lnTo>
                    <a:pt x="47" y="87"/>
                  </a:lnTo>
                  <a:lnTo>
                    <a:pt x="44" y="86"/>
                  </a:lnTo>
                  <a:lnTo>
                    <a:pt x="42" y="84"/>
                  </a:lnTo>
                  <a:lnTo>
                    <a:pt x="39" y="81"/>
                  </a:lnTo>
                  <a:lnTo>
                    <a:pt x="38" y="83"/>
                  </a:lnTo>
                  <a:lnTo>
                    <a:pt x="38" y="81"/>
                  </a:lnTo>
                  <a:lnTo>
                    <a:pt x="39" y="78"/>
                  </a:lnTo>
                  <a:lnTo>
                    <a:pt x="38" y="78"/>
                  </a:lnTo>
                  <a:lnTo>
                    <a:pt x="38" y="77"/>
                  </a:lnTo>
                  <a:lnTo>
                    <a:pt x="38" y="75"/>
                  </a:lnTo>
                  <a:lnTo>
                    <a:pt x="38" y="74"/>
                  </a:lnTo>
                  <a:lnTo>
                    <a:pt x="39" y="72"/>
                  </a:lnTo>
                  <a:lnTo>
                    <a:pt x="38" y="71"/>
                  </a:lnTo>
                  <a:lnTo>
                    <a:pt x="36" y="71"/>
                  </a:lnTo>
                  <a:lnTo>
                    <a:pt x="35" y="71"/>
                  </a:lnTo>
                  <a:lnTo>
                    <a:pt x="35" y="69"/>
                  </a:lnTo>
                  <a:lnTo>
                    <a:pt x="35" y="66"/>
                  </a:lnTo>
                  <a:lnTo>
                    <a:pt x="35" y="65"/>
                  </a:lnTo>
                  <a:lnTo>
                    <a:pt x="35" y="63"/>
                  </a:lnTo>
                  <a:lnTo>
                    <a:pt x="35" y="62"/>
                  </a:lnTo>
                  <a:lnTo>
                    <a:pt x="35" y="60"/>
                  </a:lnTo>
                  <a:lnTo>
                    <a:pt x="35" y="59"/>
                  </a:lnTo>
                  <a:lnTo>
                    <a:pt x="33" y="59"/>
                  </a:lnTo>
                  <a:lnTo>
                    <a:pt x="33" y="57"/>
                  </a:lnTo>
                  <a:lnTo>
                    <a:pt x="32" y="57"/>
                  </a:lnTo>
                  <a:lnTo>
                    <a:pt x="30" y="57"/>
                  </a:lnTo>
                  <a:lnTo>
                    <a:pt x="29" y="57"/>
                  </a:lnTo>
                  <a:lnTo>
                    <a:pt x="27" y="57"/>
                  </a:lnTo>
                  <a:lnTo>
                    <a:pt x="26" y="56"/>
                  </a:lnTo>
                  <a:lnTo>
                    <a:pt x="24" y="56"/>
                  </a:lnTo>
                  <a:lnTo>
                    <a:pt x="23" y="54"/>
                  </a:lnTo>
                  <a:lnTo>
                    <a:pt x="23" y="56"/>
                  </a:lnTo>
                  <a:lnTo>
                    <a:pt x="21" y="56"/>
                  </a:lnTo>
                  <a:lnTo>
                    <a:pt x="21" y="57"/>
                  </a:lnTo>
                  <a:lnTo>
                    <a:pt x="20" y="59"/>
                  </a:lnTo>
                  <a:lnTo>
                    <a:pt x="18" y="60"/>
                  </a:lnTo>
                  <a:lnTo>
                    <a:pt x="17" y="60"/>
                  </a:lnTo>
                  <a:lnTo>
                    <a:pt x="14" y="62"/>
                  </a:lnTo>
                  <a:lnTo>
                    <a:pt x="12" y="62"/>
                  </a:lnTo>
                  <a:lnTo>
                    <a:pt x="11" y="60"/>
                  </a:lnTo>
                  <a:lnTo>
                    <a:pt x="9" y="60"/>
                  </a:lnTo>
                  <a:lnTo>
                    <a:pt x="9" y="59"/>
                  </a:lnTo>
                  <a:lnTo>
                    <a:pt x="9" y="57"/>
                  </a:lnTo>
                  <a:lnTo>
                    <a:pt x="11" y="56"/>
                  </a:lnTo>
                  <a:lnTo>
                    <a:pt x="9" y="54"/>
                  </a:lnTo>
                  <a:lnTo>
                    <a:pt x="11" y="53"/>
                  </a:lnTo>
                  <a:lnTo>
                    <a:pt x="9" y="51"/>
                  </a:lnTo>
                  <a:lnTo>
                    <a:pt x="11" y="51"/>
                  </a:lnTo>
                  <a:lnTo>
                    <a:pt x="9" y="49"/>
                  </a:lnTo>
                  <a:lnTo>
                    <a:pt x="9" y="51"/>
                  </a:lnTo>
                  <a:lnTo>
                    <a:pt x="8" y="49"/>
                  </a:lnTo>
                  <a:lnTo>
                    <a:pt x="8" y="48"/>
                  </a:lnTo>
                  <a:lnTo>
                    <a:pt x="6" y="48"/>
                  </a:lnTo>
                  <a:lnTo>
                    <a:pt x="5" y="48"/>
                  </a:lnTo>
                  <a:lnTo>
                    <a:pt x="5" y="46"/>
                  </a:lnTo>
                  <a:lnTo>
                    <a:pt x="3" y="46"/>
                  </a:lnTo>
                  <a:lnTo>
                    <a:pt x="3" y="45"/>
                  </a:lnTo>
                  <a:lnTo>
                    <a:pt x="2" y="45"/>
                  </a:lnTo>
                  <a:lnTo>
                    <a:pt x="0" y="45"/>
                  </a:lnTo>
                  <a:lnTo>
                    <a:pt x="0" y="43"/>
                  </a:lnTo>
                  <a:lnTo>
                    <a:pt x="2" y="42"/>
                  </a:lnTo>
                  <a:lnTo>
                    <a:pt x="2" y="40"/>
                  </a:lnTo>
                  <a:lnTo>
                    <a:pt x="2" y="39"/>
                  </a:lnTo>
                  <a:lnTo>
                    <a:pt x="3" y="39"/>
                  </a:lnTo>
                  <a:lnTo>
                    <a:pt x="3" y="37"/>
                  </a:lnTo>
                  <a:lnTo>
                    <a:pt x="3" y="36"/>
                  </a:lnTo>
                  <a:lnTo>
                    <a:pt x="5" y="36"/>
                  </a:lnTo>
                  <a:lnTo>
                    <a:pt x="6" y="36"/>
                  </a:lnTo>
                  <a:lnTo>
                    <a:pt x="6" y="34"/>
                  </a:lnTo>
                  <a:lnTo>
                    <a:pt x="8" y="36"/>
                  </a:lnTo>
                  <a:lnTo>
                    <a:pt x="8" y="34"/>
                  </a:lnTo>
                  <a:lnTo>
                    <a:pt x="9" y="34"/>
                  </a:lnTo>
                  <a:lnTo>
                    <a:pt x="9" y="33"/>
                  </a:lnTo>
                  <a:lnTo>
                    <a:pt x="11" y="33"/>
                  </a:lnTo>
                  <a:lnTo>
                    <a:pt x="9" y="31"/>
                  </a:lnTo>
                  <a:lnTo>
                    <a:pt x="9" y="30"/>
                  </a:lnTo>
                  <a:lnTo>
                    <a:pt x="9" y="28"/>
                  </a:lnTo>
                  <a:lnTo>
                    <a:pt x="9" y="27"/>
                  </a:lnTo>
                  <a:lnTo>
                    <a:pt x="9" y="24"/>
                  </a:lnTo>
                  <a:lnTo>
                    <a:pt x="11" y="24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8" y="22"/>
                  </a:lnTo>
                  <a:lnTo>
                    <a:pt x="21" y="22"/>
                  </a:lnTo>
                  <a:lnTo>
                    <a:pt x="23" y="21"/>
                  </a:lnTo>
                  <a:lnTo>
                    <a:pt x="23" y="19"/>
                  </a:lnTo>
                  <a:lnTo>
                    <a:pt x="24" y="21"/>
                  </a:lnTo>
                  <a:lnTo>
                    <a:pt x="26" y="21"/>
                  </a:lnTo>
                  <a:lnTo>
                    <a:pt x="27" y="19"/>
                  </a:lnTo>
                  <a:lnTo>
                    <a:pt x="29" y="19"/>
                  </a:lnTo>
                  <a:lnTo>
                    <a:pt x="30" y="19"/>
                  </a:lnTo>
                  <a:lnTo>
                    <a:pt x="32" y="18"/>
                  </a:lnTo>
                  <a:lnTo>
                    <a:pt x="32" y="16"/>
                  </a:lnTo>
                  <a:lnTo>
                    <a:pt x="33" y="16"/>
                  </a:lnTo>
                  <a:lnTo>
                    <a:pt x="35" y="15"/>
                  </a:lnTo>
                  <a:lnTo>
                    <a:pt x="35" y="13"/>
                  </a:lnTo>
                  <a:lnTo>
                    <a:pt x="36" y="13"/>
                  </a:lnTo>
                  <a:lnTo>
                    <a:pt x="38" y="13"/>
                  </a:lnTo>
                  <a:lnTo>
                    <a:pt x="39" y="13"/>
                  </a:lnTo>
                  <a:lnTo>
                    <a:pt x="41" y="12"/>
                  </a:lnTo>
                  <a:lnTo>
                    <a:pt x="41" y="10"/>
                  </a:lnTo>
                  <a:lnTo>
                    <a:pt x="41" y="9"/>
                  </a:lnTo>
                  <a:lnTo>
                    <a:pt x="41" y="7"/>
                  </a:lnTo>
                  <a:lnTo>
                    <a:pt x="41" y="6"/>
                  </a:lnTo>
                  <a:lnTo>
                    <a:pt x="41" y="4"/>
                  </a:lnTo>
                  <a:lnTo>
                    <a:pt x="42" y="4"/>
                  </a:lnTo>
                  <a:lnTo>
                    <a:pt x="42" y="3"/>
                  </a:lnTo>
                  <a:lnTo>
                    <a:pt x="41" y="1"/>
                  </a:lnTo>
                  <a:lnTo>
                    <a:pt x="44" y="0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50" y="1"/>
                  </a:lnTo>
                  <a:lnTo>
                    <a:pt x="51" y="1"/>
                  </a:lnTo>
                  <a:lnTo>
                    <a:pt x="53" y="3"/>
                  </a:lnTo>
                  <a:lnTo>
                    <a:pt x="54" y="7"/>
                  </a:lnTo>
                  <a:lnTo>
                    <a:pt x="56" y="7"/>
                  </a:lnTo>
                  <a:lnTo>
                    <a:pt x="58" y="7"/>
                  </a:lnTo>
                  <a:lnTo>
                    <a:pt x="59" y="9"/>
                  </a:lnTo>
                  <a:lnTo>
                    <a:pt x="61" y="9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5" name="Freeform 203">
              <a:extLst>
                <a:ext uri="{FF2B5EF4-FFF2-40B4-BE49-F238E27FC236}">
                  <a16:creationId xmlns:a16="http://schemas.microsoft.com/office/drawing/2014/main" id="{116E5298-6B38-9C85-FF5D-7B8B4C93E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7438" y="3003550"/>
              <a:ext cx="125413" cy="138113"/>
            </a:xfrm>
            <a:custGeom>
              <a:avLst/>
              <a:gdLst>
                <a:gd name="T0" fmla="*/ 46 w 79"/>
                <a:gd name="T1" fmla="*/ 6 h 87"/>
                <a:gd name="T2" fmla="*/ 53 w 79"/>
                <a:gd name="T3" fmla="*/ 4 h 87"/>
                <a:gd name="T4" fmla="*/ 55 w 79"/>
                <a:gd name="T5" fmla="*/ 6 h 87"/>
                <a:gd name="T6" fmla="*/ 58 w 79"/>
                <a:gd name="T7" fmla="*/ 7 h 87"/>
                <a:gd name="T8" fmla="*/ 63 w 79"/>
                <a:gd name="T9" fmla="*/ 10 h 87"/>
                <a:gd name="T10" fmla="*/ 66 w 79"/>
                <a:gd name="T11" fmla="*/ 9 h 87"/>
                <a:gd name="T12" fmla="*/ 70 w 79"/>
                <a:gd name="T13" fmla="*/ 9 h 87"/>
                <a:gd name="T14" fmla="*/ 72 w 79"/>
                <a:gd name="T15" fmla="*/ 13 h 87"/>
                <a:gd name="T16" fmla="*/ 73 w 79"/>
                <a:gd name="T17" fmla="*/ 19 h 87"/>
                <a:gd name="T18" fmla="*/ 73 w 79"/>
                <a:gd name="T19" fmla="*/ 25 h 87"/>
                <a:gd name="T20" fmla="*/ 75 w 79"/>
                <a:gd name="T21" fmla="*/ 30 h 87"/>
                <a:gd name="T22" fmla="*/ 72 w 79"/>
                <a:gd name="T23" fmla="*/ 36 h 87"/>
                <a:gd name="T24" fmla="*/ 73 w 79"/>
                <a:gd name="T25" fmla="*/ 37 h 87"/>
                <a:gd name="T26" fmla="*/ 75 w 79"/>
                <a:gd name="T27" fmla="*/ 39 h 87"/>
                <a:gd name="T28" fmla="*/ 76 w 79"/>
                <a:gd name="T29" fmla="*/ 47 h 87"/>
                <a:gd name="T30" fmla="*/ 70 w 79"/>
                <a:gd name="T31" fmla="*/ 48 h 87"/>
                <a:gd name="T32" fmla="*/ 69 w 79"/>
                <a:gd name="T33" fmla="*/ 51 h 87"/>
                <a:gd name="T34" fmla="*/ 69 w 79"/>
                <a:gd name="T35" fmla="*/ 54 h 87"/>
                <a:gd name="T36" fmla="*/ 70 w 79"/>
                <a:gd name="T37" fmla="*/ 57 h 87"/>
                <a:gd name="T38" fmla="*/ 69 w 79"/>
                <a:gd name="T39" fmla="*/ 62 h 87"/>
                <a:gd name="T40" fmla="*/ 67 w 79"/>
                <a:gd name="T41" fmla="*/ 63 h 87"/>
                <a:gd name="T42" fmla="*/ 66 w 79"/>
                <a:gd name="T43" fmla="*/ 65 h 87"/>
                <a:gd name="T44" fmla="*/ 73 w 79"/>
                <a:gd name="T45" fmla="*/ 72 h 87"/>
                <a:gd name="T46" fmla="*/ 72 w 79"/>
                <a:gd name="T47" fmla="*/ 77 h 87"/>
                <a:gd name="T48" fmla="*/ 67 w 79"/>
                <a:gd name="T49" fmla="*/ 80 h 87"/>
                <a:gd name="T50" fmla="*/ 66 w 79"/>
                <a:gd name="T51" fmla="*/ 84 h 87"/>
                <a:gd name="T52" fmla="*/ 63 w 79"/>
                <a:gd name="T53" fmla="*/ 84 h 87"/>
                <a:gd name="T54" fmla="*/ 61 w 79"/>
                <a:gd name="T55" fmla="*/ 84 h 87"/>
                <a:gd name="T56" fmla="*/ 56 w 79"/>
                <a:gd name="T57" fmla="*/ 83 h 87"/>
                <a:gd name="T58" fmla="*/ 53 w 79"/>
                <a:gd name="T59" fmla="*/ 83 h 87"/>
                <a:gd name="T60" fmla="*/ 52 w 79"/>
                <a:gd name="T61" fmla="*/ 75 h 87"/>
                <a:gd name="T62" fmla="*/ 49 w 79"/>
                <a:gd name="T63" fmla="*/ 72 h 87"/>
                <a:gd name="T64" fmla="*/ 47 w 79"/>
                <a:gd name="T65" fmla="*/ 77 h 87"/>
                <a:gd name="T66" fmla="*/ 43 w 79"/>
                <a:gd name="T67" fmla="*/ 77 h 87"/>
                <a:gd name="T68" fmla="*/ 38 w 79"/>
                <a:gd name="T69" fmla="*/ 74 h 87"/>
                <a:gd name="T70" fmla="*/ 34 w 79"/>
                <a:gd name="T71" fmla="*/ 71 h 87"/>
                <a:gd name="T72" fmla="*/ 31 w 79"/>
                <a:gd name="T73" fmla="*/ 69 h 87"/>
                <a:gd name="T74" fmla="*/ 26 w 79"/>
                <a:gd name="T75" fmla="*/ 69 h 87"/>
                <a:gd name="T76" fmla="*/ 23 w 79"/>
                <a:gd name="T77" fmla="*/ 63 h 87"/>
                <a:gd name="T78" fmla="*/ 17 w 79"/>
                <a:gd name="T79" fmla="*/ 62 h 87"/>
                <a:gd name="T80" fmla="*/ 16 w 79"/>
                <a:gd name="T81" fmla="*/ 59 h 87"/>
                <a:gd name="T82" fmla="*/ 14 w 79"/>
                <a:gd name="T83" fmla="*/ 57 h 87"/>
                <a:gd name="T84" fmla="*/ 8 w 79"/>
                <a:gd name="T85" fmla="*/ 56 h 87"/>
                <a:gd name="T86" fmla="*/ 5 w 79"/>
                <a:gd name="T87" fmla="*/ 50 h 87"/>
                <a:gd name="T88" fmla="*/ 5 w 79"/>
                <a:gd name="T89" fmla="*/ 45 h 87"/>
                <a:gd name="T90" fmla="*/ 4 w 79"/>
                <a:gd name="T91" fmla="*/ 41 h 87"/>
                <a:gd name="T92" fmla="*/ 2 w 79"/>
                <a:gd name="T93" fmla="*/ 36 h 87"/>
                <a:gd name="T94" fmla="*/ 2 w 79"/>
                <a:gd name="T95" fmla="*/ 30 h 87"/>
                <a:gd name="T96" fmla="*/ 4 w 79"/>
                <a:gd name="T97" fmla="*/ 24 h 87"/>
                <a:gd name="T98" fmla="*/ 11 w 79"/>
                <a:gd name="T99" fmla="*/ 18 h 87"/>
                <a:gd name="T100" fmla="*/ 16 w 79"/>
                <a:gd name="T101" fmla="*/ 18 h 87"/>
                <a:gd name="T102" fmla="*/ 25 w 79"/>
                <a:gd name="T103" fmla="*/ 21 h 87"/>
                <a:gd name="T104" fmla="*/ 26 w 79"/>
                <a:gd name="T105" fmla="*/ 22 h 87"/>
                <a:gd name="T106" fmla="*/ 26 w 79"/>
                <a:gd name="T107" fmla="*/ 22 h 87"/>
                <a:gd name="T108" fmla="*/ 26 w 79"/>
                <a:gd name="T109" fmla="*/ 24 h 87"/>
                <a:gd name="T110" fmla="*/ 29 w 79"/>
                <a:gd name="T111" fmla="*/ 24 h 87"/>
                <a:gd name="T112" fmla="*/ 29 w 79"/>
                <a:gd name="T113" fmla="*/ 22 h 87"/>
                <a:gd name="T114" fmla="*/ 29 w 79"/>
                <a:gd name="T115" fmla="*/ 18 h 87"/>
                <a:gd name="T116" fmla="*/ 29 w 79"/>
                <a:gd name="T117" fmla="*/ 13 h 87"/>
                <a:gd name="T118" fmla="*/ 32 w 79"/>
                <a:gd name="T119" fmla="*/ 12 h 87"/>
                <a:gd name="T120" fmla="*/ 32 w 79"/>
                <a:gd name="T121" fmla="*/ 9 h 87"/>
                <a:gd name="T122" fmla="*/ 34 w 79"/>
                <a:gd name="T123" fmla="*/ 7 h 87"/>
                <a:gd name="T124" fmla="*/ 38 w 79"/>
                <a:gd name="T125" fmla="*/ 3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9" h="87">
                  <a:moveTo>
                    <a:pt x="41" y="0"/>
                  </a:moveTo>
                  <a:lnTo>
                    <a:pt x="43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4" y="4"/>
                  </a:lnTo>
                  <a:lnTo>
                    <a:pt x="46" y="6"/>
                  </a:lnTo>
                  <a:lnTo>
                    <a:pt x="46" y="4"/>
                  </a:lnTo>
                  <a:lnTo>
                    <a:pt x="50" y="3"/>
                  </a:lnTo>
                  <a:lnTo>
                    <a:pt x="52" y="3"/>
                  </a:lnTo>
                  <a:lnTo>
                    <a:pt x="52" y="3"/>
                  </a:lnTo>
                  <a:lnTo>
                    <a:pt x="52" y="3"/>
                  </a:lnTo>
                  <a:lnTo>
                    <a:pt x="53" y="4"/>
                  </a:lnTo>
                  <a:lnTo>
                    <a:pt x="53" y="4"/>
                  </a:lnTo>
                  <a:lnTo>
                    <a:pt x="53" y="4"/>
                  </a:lnTo>
                  <a:lnTo>
                    <a:pt x="53" y="6"/>
                  </a:lnTo>
                  <a:lnTo>
                    <a:pt x="53" y="6"/>
                  </a:lnTo>
                  <a:lnTo>
                    <a:pt x="55" y="6"/>
                  </a:lnTo>
                  <a:lnTo>
                    <a:pt x="55" y="6"/>
                  </a:lnTo>
                  <a:lnTo>
                    <a:pt x="56" y="7"/>
                  </a:lnTo>
                  <a:lnTo>
                    <a:pt x="56" y="7"/>
                  </a:lnTo>
                  <a:lnTo>
                    <a:pt x="56" y="7"/>
                  </a:lnTo>
                  <a:lnTo>
                    <a:pt x="58" y="7"/>
                  </a:lnTo>
                  <a:lnTo>
                    <a:pt x="58" y="7"/>
                  </a:lnTo>
                  <a:lnTo>
                    <a:pt x="58" y="7"/>
                  </a:lnTo>
                  <a:lnTo>
                    <a:pt x="58" y="7"/>
                  </a:lnTo>
                  <a:lnTo>
                    <a:pt x="60" y="7"/>
                  </a:lnTo>
                  <a:lnTo>
                    <a:pt x="60" y="7"/>
                  </a:lnTo>
                  <a:lnTo>
                    <a:pt x="63" y="9"/>
                  </a:lnTo>
                  <a:lnTo>
                    <a:pt x="63" y="9"/>
                  </a:lnTo>
                  <a:lnTo>
                    <a:pt x="63" y="10"/>
                  </a:lnTo>
                  <a:lnTo>
                    <a:pt x="64" y="10"/>
                  </a:lnTo>
                  <a:lnTo>
                    <a:pt x="64" y="9"/>
                  </a:lnTo>
                  <a:lnTo>
                    <a:pt x="64" y="9"/>
                  </a:lnTo>
                  <a:lnTo>
                    <a:pt x="64" y="9"/>
                  </a:lnTo>
                  <a:lnTo>
                    <a:pt x="66" y="9"/>
                  </a:lnTo>
                  <a:lnTo>
                    <a:pt x="66" y="9"/>
                  </a:lnTo>
                  <a:lnTo>
                    <a:pt x="67" y="9"/>
                  </a:lnTo>
                  <a:lnTo>
                    <a:pt x="69" y="9"/>
                  </a:lnTo>
                  <a:lnTo>
                    <a:pt x="69" y="9"/>
                  </a:lnTo>
                  <a:lnTo>
                    <a:pt x="69" y="9"/>
                  </a:lnTo>
                  <a:lnTo>
                    <a:pt x="70" y="9"/>
                  </a:lnTo>
                  <a:lnTo>
                    <a:pt x="70" y="9"/>
                  </a:lnTo>
                  <a:lnTo>
                    <a:pt x="70" y="9"/>
                  </a:lnTo>
                  <a:lnTo>
                    <a:pt x="72" y="10"/>
                  </a:lnTo>
                  <a:lnTo>
                    <a:pt x="72" y="12"/>
                  </a:lnTo>
                  <a:lnTo>
                    <a:pt x="72" y="12"/>
                  </a:lnTo>
                  <a:lnTo>
                    <a:pt x="72" y="13"/>
                  </a:lnTo>
                  <a:lnTo>
                    <a:pt x="72" y="13"/>
                  </a:lnTo>
                  <a:lnTo>
                    <a:pt x="73" y="15"/>
                  </a:lnTo>
                  <a:lnTo>
                    <a:pt x="73" y="15"/>
                  </a:lnTo>
                  <a:lnTo>
                    <a:pt x="75" y="15"/>
                  </a:lnTo>
                  <a:lnTo>
                    <a:pt x="75" y="16"/>
                  </a:lnTo>
                  <a:lnTo>
                    <a:pt x="75" y="18"/>
                  </a:lnTo>
                  <a:lnTo>
                    <a:pt x="73" y="19"/>
                  </a:lnTo>
                  <a:lnTo>
                    <a:pt x="73" y="19"/>
                  </a:lnTo>
                  <a:lnTo>
                    <a:pt x="73" y="19"/>
                  </a:lnTo>
                  <a:lnTo>
                    <a:pt x="73" y="21"/>
                  </a:lnTo>
                  <a:lnTo>
                    <a:pt x="73" y="21"/>
                  </a:lnTo>
                  <a:lnTo>
                    <a:pt x="73" y="22"/>
                  </a:lnTo>
                  <a:lnTo>
                    <a:pt x="73" y="25"/>
                  </a:lnTo>
                  <a:lnTo>
                    <a:pt x="72" y="27"/>
                  </a:lnTo>
                  <a:lnTo>
                    <a:pt x="70" y="27"/>
                  </a:lnTo>
                  <a:lnTo>
                    <a:pt x="70" y="28"/>
                  </a:lnTo>
                  <a:lnTo>
                    <a:pt x="72" y="28"/>
                  </a:lnTo>
                  <a:lnTo>
                    <a:pt x="75" y="28"/>
                  </a:lnTo>
                  <a:lnTo>
                    <a:pt x="75" y="30"/>
                  </a:lnTo>
                  <a:lnTo>
                    <a:pt x="73" y="30"/>
                  </a:lnTo>
                  <a:lnTo>
                    <a:pt x="72" y="31"/>
                  </a:lnTo>
                  <a:lnTo>
                    <a:pt x="72" y="33"/>
                  </a:lnTo>
                  <a:lnTo>
                    <a:pt x="72" y="33"/>
                  </a:lnTo>
                  <a:lnTo>
                    <a:pt x="72" y="34"/>
                  </a:lnTo>
                  <a:lnTo>
                    <a:pt x="72" y="36"/>
                  </a:lnTo>
                  <a:lnTo>
                    <a:pt x="75" y="34"/>
                  </a:lnTo>
                  <a:lnTo>
                    <a:pt x="75" y="34"/>
                  </a:lnTo>
                  <a:lnTo>
                    <a:pt x="76" y="34"/>
                  </a:lnTo>
                  <a:lnTo>
                    <a:pt x="76" y="36"/>
                  </a:lnTo>
                  <a:lnTo>
                    <a:pt x="76" y="36"/>
                  </a:lnTo>
                  <a:lnTo>
                    <a:pt x="73" y="37"/>
                  </a:lnTo>
                  <a:lnTo>
                    <a:pt x="72" y="37"/>
                  </a:lnTo>
                  <a:lnTo>
                    <a:pt x="70" y="37"/>
                  </a:lnTo>
                  <a:lnTo>
                    <a:pt x="70" y="39"/>
                  </a:lnTo>
                  <a:lnTo>
                    <a:pt x="72" y="39"/>
                  </a:lnTo>
                  <a:lnTo>
                    <a:pt x="73" y="39"/>
                  </a:lnTo>
                  <a:lnTo>
                    <a:pt x="75" y="39"/>
                  </a:lnTo>
                  <a:lnTo>
                    <a:pt x="79" y="39"/>
                  </a:lnTo>
                  <a:lnTo>
                    <a:pt x="79" y="41"/>
                  </a:lnTo>
                  <a:lnTo>
                    <a:pt x="78" y="42"/>
                  </a:lnTo>
                  <a:lnTo>
                    <a:pt x="78" y="44"/>
                  </a:lnTo>
                  <a:lnTo>
                    <a:pt x="78" y="45"/>
                  </a:lnTo>
                  <a:lnTo>
                    <a:pt x="76" y="47"/>
                  </a:lnTo>
                  <a:lnTo>
                    <a:pt x="76" y="47"/>
                  </a:lnTo>
                  <a:lnTo>
                    <a:pt x="73" y="47"/>
                  </a:lnTo>
                  <a:lnTo>
                    <a:pt x="73" y="48"/>
                  </a:lnTo>
                  <a:lnTo>
                    <a:pt x="72" y="48"/>
                  </a:lnTo>
                  <a:lnTo>
                    <a:pt x="72" y="48"/>
                  </a:lnTo>
                  <a:lnTo>
                    <a:pt x="70" y="48"/>
                  </a:lnTo>
                  <a:lnTo>
                    <a:pt x="70" y="48"/>
                  </a:lnTo>
                  <a:lnTo>
                    <a:pt x="70" y="50"/>
                  </a:lnTo>
                  <a:lnTo>
                    <a:pt x="70" y="51"/>
                  </a:lnTo>
                  <a:lnTo>
                    <a:pt x="70" y="51"/>
                  </a:lnTo>
                  <a:lnTo>
                    <a:pt x="69" y="51"/>
                  </a:lnTo>
                  <a:lnTo>
                    <a:pt x="69" y="51"/>
                  </a:lnTo>
                  <a:lnTo>
                    <a:pt x="69" y="53"/>
                  </a:lnTo>
                  <a:lnTo>
                    <a:pt x="69" y="53"/>
                  </a:lnTo>
                  <a:lnTo>
                    <a:pt x="69" y="53"/>
                  </a:lnTo>
                  <a:lnTo>
                    <a:pt x="69" y="53"/>
                  </a:lnTo>
                  <a:lnTo>
                    <a:pt x="69" y="53"/>
                  </a:lnTo>
                  <a:lnTo>
                    <a:pt x="69" y="54"/>
                  </a:lnTo>
                  <a:lnTo>
                    <a:pt x="69" y="54"/>
                  </a:lnTo>
                  <a:lnTo>
                    <a:pt x="69" y="54"/>
                  </a:lnTo>
                  <a:lnTo>
                    <a:pt x="69" y="54"/>
                  </a:lnTo>
                  <a:lnTo>
                    <a:pt x="69" y="56"/>
                  </a:lnTo>
                  <a:lnTo>
                    <a:pt x="70" y="56"/>
                  </a:lnTo>
                  <a:lnTo>
                    <a:pt x="70" y="57"/>
                  </a:lnTo>
                  <a:lnTo>
                    <a:pt x="73" y="57"/>
                  </a:lnTo>
                  <a:lnTo>
                    <a:pt x="72" y="59"/>
                  </a:lnTo>
                  <a:lnTo>
                    <a:pt x="72" y="60"/>
                  </a:lnTo>
                  <a:lnTo>
                    <a:pt x="70" y="60"/>
                  </a:lnTo>
                  <a:lnTo>
                    <a:pt x="69" y="60"/>
                  </a:lnTo>
                  <a:lnTo>
                    <a:pt x="69" y="62"/>
                  </a:lnTo>
                  <a:lnTo>
                    <a:pt x="67" y="62"/>
                  </a:lnTo>
                  <a:lnTo>
                    <a:pt x="67" y="62"/>
                  </a:lnTo>
                  <a:lnTo>
                    <a:pt x="67" y="62"/>
                  </a:lnTo>
                  <a:lnTo>
                    <a:pt x="67" y="62"/>
                  </a:lnTo>
                  <a:lnTo>
                    <a:pt x="67" y="62"/>
                  </a:lnTo>
                  <a:lnTo>
                    <a:pt x="67" y="63"/>
                  </a:lnTo>
                  <a:lnTo>
                    <a:pt x="67" y="63"/>
                  </a:lnTo>
                  <a:lnTo>
                    <a:pt x="67" y="63"/>
                  </a:lnTo>
                  <a:lnTo>
                    <a:pt x="66" y="65"/>
                  </a:lnTo>
                  <a:lnTo>
                    <a:pt x="64" y="63"/>
                  </a:lnTo>
                  <a:lnTo>
                    <a:pt x="64" y="65"/>
                  </a:lnTo>
                  <a:lnTo>
                    <a:pt x="66" y="65"/>
                  </a:lnTo>
                  <a:lnTo>
                    <a:pt x="69" y="68"/>
                  </a:lnTo>
                  <a:lnTo>
                    <a:pt x="69" y="68"/>
                  </a:lnTo>
                  <a:lnTo>
                    <a:pt x="70" y="69"/>
                  </a:lnTo>
                  <a:lnTo>
                    <a:pt x="72" y="69"/>
                  </a:lnTo>
                  <a:lnTo>
                    <a:pt x="73" y="71"/>
                  </a:lnTo>
                  <a:lnTo>
                    <a:pt x="73" y="72"/>
                  </a:lnTo>
                  <a:lnTo>
                    <a:pt x="75" y="72"/>
                  </a:lnTo>
                  <a:lnTo>
                    <a:pt x="73" y="75"/>
                  </a:lnTo>
                  <a:lnTo>
                    <a:pt x="73" y="74"/>
                  </a:lnTo>
                  <a:lnTo>
                    <a:pt x="73" y="75"/>
                  </a:lnTo>
                  <a:lnTo>
                    <a:pt x="72" y="77"/>
                  </a:lnTo>
                  <a:lnTo>
                    <a:pt x="72" y="77"/>
                  </a:lnTo>
                  <a:lnTo>
                    <a:pt x="72" y="78"/>
                  </a:lnTo>
                  <a:lnTo>
                    <a:pt x="70" y="78"/>
                  </a:lnTo>
                  <a:lnTo>
                    <a:pt x="69" y="80"/>
                  </a:lnTo>
                  <a:lnTo>
                    <a:pt x="67" y="80"/>
                  </a:lnTo>
                  <a:lnTo>
                    <a:pt x="66" y="80"/>
                  </a:lnTo>
                  <a:lnTo>
                    <a:pt x="67" y="80"/>
                  </a:lnTo>
                  <a:lnTo>
                    <a:pt x="67" y="81"/>
                  </a:lnTo>
                  <a:lnTo>
                    <a:pt x="67" y="83"/>
                  </a:lnTo>
                  <a:lnTo>
                    <a:pt x="67" y="83"/>
                  </a:lnTo>
                  <a:lnTo>
                    <a:pt x="66" y="83"/>
                  </a:lnTo>
                  <a:lnTo>
                    <a:pt x="66" y="83"/>
                  </a:lnTo>
                  <a:lnTo>
                    <a:pt x="66" y="84"/>
                  </a:lnTo>
                  <a:lnTo>
                    <a:pt x="66" y="84"/>
                  </a:lnTo>
                  <a:lnTo>
                    <a:pt x="64" y="84"/>
                  </a:lnTo>
                  <a:lnTo>
                    <a:pt x="64" y="84"/>
                  </a:lnTo>
                  <a:lnTo>
                    <a:pt x="63" y="83"/>
                  </a:lnTo>
                  <a:lnTo>
                    <a:pt x="63" y="84"/>
                  </a:lnTo>
                  <a:lnTo>
                    <a:pt x="63" y="84"/>
                  </a:lnTo>
                  <a:lnTo>
                    <a:pt x="64" y="87"/>
                  </a:lnTo>
                  <a:lnTo>
                    <a:pt x="63" y="87"/>
                  </a:lnTo>
                  <a:lnTo>
                    <a:pt x="63" y="87"/>
                  </a:lnTo>
                  <a:lnTo>
                    <a:pt x="61" y="87"/>
                  </a:lnTo>
                  <a:lnTo>
                    <a:pt x="61" y="86"/>
                  </a:lnTo>
                  <a:lnTo>
                    <a:pt x="61" y="84"/>
                  </a:lnTo>
                  <a:lnTo>
                    <a:pt x="60" y="83"/>
                  </a:lnTo>
                  <a:lnTo>
                    <a:pt x="60" y="83"/>
                  </a:lnTo>
                  <a:lnTo>
                    <a:pt x="58" y="83"/>
                  </a:lnTo>
                  <a:lnTo>
                    <a:pt x="58" y="83"/>
                  </a:lnTo>
                  <a:lnTo>
                    <a:pt x="58" y="83"/>
                  </a:lnTo>
                  <a:lnTo>
                    <a:pt x="56" y="83"/>
                  </a:lnTo>
                  <a:lnTo>
                    <a:pt x="56" y="81"/>
                  </a:lnTo>
                  <a:lnTo>
                    <a:pt x="56" y="81"/>
                  </a:lnTo>
                  <a:lnTo>
                    <a:pt x="53" y="81"/>
                  </a:lnTo>
                  <a:lnTo>
                    <a:pt x="53" y="83"/>
                  </a:lnTo>
                  <a:lnTo>
                    <a:pt x="53" y="81"/>
                  </a:lnTo>
                  <a:lnTo>
                    <a:pt x="53" y="83"/>
                  </a:lnTo>
                  <a:lnTo>
                    <a:pt x="52" y="81"/>
                  </a:lnTo>
                  <a:lnTo>
                    <a:pt x="50" y="81"/>
                  </a:lnTo>
                  <a:lnTo>
                    <a:pt x="50" y="81"/>
                  </a:lnTo>
                  <a:lnTo>
                    <a:pt x="50" y="80"/>
                  </a:lnTo>
                  <a:lnTo>
                    <a:pt x="53" y="78"/>
                  </a:lnTo>
                  <a:lnTo>
                    <a:pt x="52" y="75"/>
                  </a:lnTo>
                  <a:lnTo>
                    <a:pt x="52" y="75"/>
                  </a:lnTo>
                  <a:lnTo>
                    <a:pt x="53" y="75"/>
                  </a:lnTo>
                  <a:lnTo>
                    <a:pt x="53" y="75"/>
                  </a:lnTo>
                  <a:lnTo>
                    <a:pt x="55" y="74"/>
                  </a:lnTo>
                  <a:lnTo>
                    <a:pt x="55" y="74"/>
                  </a:lnTo>
                  <a:lnTo>
                    <a:pt x="49" y="72"/>
                  </a:lnTo>
                  <a:lnTo>
                    <a:pt x="49" y="74"/>
                  </a:lnTo>
                  <a:lnTo>
                    <a:pt x="49" y="77"/>
                  </a:lnTo>
                  <a:lnTo>
                    <a:pt x="49" y="78"/>
                  </a:lnTo>
                  <a:lnTo>
                    <a:pt x="47" y="77"/>
                  </a:lnTo>
                  <a:lnTo>
                    <a:pt x="47" y="77"/>
                  </a:lnTo>
                  <a:lnTo>
                    <a:pt x="47" y="77"/>
                  </a:lnTo>
                  <a:lnTo>
                    <a:pt x="47" y="77"/>
                  </a:lnTo>
                  <a:lnTo>
                    <a:pt x="46" y="77"/>
                  </a:lnTo>
                  <a:lnTo>
                    <a:pt x="46" y="77"/>
                  </a:lnTo>
                  <a:lnTo>
                    <a:pt x="44" y="77"/>
                  </a:lnTo>
                  <a:lnTo>
                    <a:pt x="44" y="77"/>
                  </a:lnTo>
                  <a:lnTo>
                    <a:pt x="43" y="77"/>
                  </a:lnTo>
                  <a:lnTo>
                    <a:pt x="43" y="77"/>
                  </a:lnTo>
                  <a:lnTo>
                    <a:pt x="43" y="77"/>
                  </a:lnTo>
                  <a:lnTo>
                    <a:pt x="41" y="77"/>
                  </a:lnTo>
                  <a:lnTo>
                    <a:pt x="40" y="77"/>
                  </a:lnTo>
                  <a:lnTo>
                    <a:pt x="40" y="77"/>
                  </a:lnTo>
                  <a:lnTo>
                    <a:pt x="38" y="74"/>
                  </a:lnTo>
                  <a:lnTo>
                    <a:pt x="37" y="72"/>
                  </a:lnTo>
                  <a:lnTo>
                    <a:pt x="35" y="72"/>
                  </a:lnTo>
                  <a:lnTo>
                    <a:pt x="35" y="72"/>
                  </a:lnTo>
                  <a:lnTo>
                    <a:pt x="35" y="71"/>
                  </a:lnTo>
                  <a:lnTo>
                    <a:pt x="34" y="71"/>
                  </a:lnTo>
                  <a:lnTo>
                    <a:pt x="34" y="71"/>
                  </a:lnTo>
                  <a:lnTo>
                    <a:pt x="32" y="69"/>
                  </a:lnTo>
                  <a:lnTo>
                    <a:pt x="32" y="69"/>
                  </a:lnTo>
                  <a:lnTo>
                    <a:pt x="31" y="69"/>
                  </a:lnTo>
                  <a:lnTo>
                    <a:pt x="31" y="69"/>
                  </a:lnTo>
                  <a:lnTo>
                    <a:pt x="31" y="69"/>
                  </a:lnTo>
                  <a:lnTo>
                    <a:pt x="31" y="69"/>
                  </a:lnTo>
                  <a:lnTo>
                    <a:pt x="29" y="69"/>
                  </a:lnTo>
                  <a:lnTo>
                    <a:pt x="29" y="69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6" y="69"/>
                  </a:lnTo>
                  <a:lnTo>
                    <a:pt x="25" y="69"/>
                  </a:lnTo>
                  <a:lnTo>
                    <a:pt x="25" y="68"/>
                  </a:lnTo>
                  <a:lnTo>
                    <a:pt x="25" y="66"/>
                  </a:lnTo>
                  <a:lnTo>
                    <a:pt x="23" y="65"/>
                  </a:lnTo>
                  <a:lnTo>
                    <a:pt x="23" y="65"/>
                  </a:lnTo>
                  <a:lnTo>
                    <a:pt x="23" y="63"/>
                  </a:lnTo>
                  <a:lnTo>
                    <a:pt x="23" y="62"/>
                  </a:lnTo>
                  <a:lnTo>
                    <a:pt x="22" y="62"/>
                  </a:lnTo>
                  <a:lnTo>
                    <a:pt x="22" y="62"/>
                  </a:lnTo>
                  <a:lnTo>
                    <a:pt x="22" y="62"/>
                  </a:lnTo>
                  <a:lnTo>
                    <a:pt x="20" y="62"/>
                  </a:lnTo>
                  <a:lnTo>
                    <a:pt x="17" y="62"/>
                  </a:lnTo>
                  <a:lnTo>
                    <a:pt x="17" y="60"/>
                  </a:lnTo>
                  <a:lnTo>
                    <a:pt x="16" y="60"/>
                  </a:lnTo>
                  <a:lnTo>
                    <a:pt x="17" y="60"/>
                  </a:lnTo>
                  <a:lnTo>
                    <a:pt x="16" y="62"/>
                  </a:lnTo>
                  <a:lnTo>
                    <a:pt x="16" y="60"/>
                  </a:lnTo>
                  <a:lnTo>
                    <a:pt x="16" y="59"/>
                  </a:lnTo>
                  <a:lnTo>
                    <a:pt x="14" y="59"/>
                  </a:lnTo>
                  <a:lnTo>
                    <a:pt x="16" y="59"/>
                  </a:lnTo>
                  <a:lnTo>
                    <a:pt x="16" y="59"/>
                  </a:lnTo>
                  <a:lnTo>
                    <a:pt x="14" y="57"/>
                  </a:lnTo>
                  <a:lnTo>
                    <a:pt x="14" y="59"/>
                  </a:lnTo>
                  <a:lnTo>
                    <a:pt x="14" y="57"/>
                  </a:lnTo>
                  <a:lnTo>
                    <a:pt x="11" y="57"/>
                  </a:lnTo>
                  <a:lnTo>
                    <a:pt x="11" y="57"/>
                  </a:lnTo>
                  <a:lnTo>
                    <a:pt x="10" y="57"/>
                  </a:lnTo>
                  <a:lnTo>
                    <a:pt x="8" y="57"/>
                  </a:lnTo>
                  <a:lnTo>
                    <a:pt x="8" y="57"/>
                  </a:lnTo>
                  <a:lnTo>
                    <a:pt x="8" y="56"/>
                  </a:lnTo>
                  <a:lnTo>
                    <a:pt x="8" y="54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8" y="50"/>
                  </a:lnTo>
                  <a:lnTo>
                    <a:pt x="5" y="50"/>
                  </a:lnTo>
                  <a:lnTo>
                    <a:pt x="5" y="50"/>
                  </a:lnTo>
                  <a:lnTo>
                    <a:pt x="7" y="50"/>
                  </a:lnTo>
                  <a:lnTo>
                    <a:pt x="7" y="50"/>
                  </a:lnTo>
                  <a:lnTo>
                    <a:pt x="5" y="50"/>
                  </a:lnTo>
                  <a:lnTo>
                    <a:pt x="5" y="48"/>
                  </a:lnTo>
                  <a:lnTo>
                    <a:pt x="5" y="47"/>
                  </a:lnTo>
                  <a:lnTo>
                    <a:pt x="5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4" y="44"/>
                  </a:lnTo>
                  <a:lnTo>
                    <a:pt x="4" y="42"/>
                  </a:lnTo>
                  <a:lnTo>
                    <a:pt x="4" y="41"/>
                  </a:lnTo>
                  <a:lnTo>
                    <a:pt x="4" y="41"/>
                  </a:lnTo>
                  <a:lnTo>
                    <a:pt x="2" y="41"/>
                  </a:lnTo>
                  <a:lnTo>
                    <a:pt x="4" y="39"/>
                  </a:lnTo>
                  <a:lnTo>
                    <a:pt x="4" y="39"/>
                  </a:lnTo>
                  <a:lnTo>
                    <a:pt x="2" y="37"/>
                  </a:lnTo>
                  <a:lnTo>
                    <a:pt x="2" y="37"/>
                  </a:lnTo>
                  <a:lnTo>
                    <a:pt x="2" y="36"/>
                  </a:lnTo>
                  <a:lnTo>
                    <a:pt x="2" y="34"/>
                  </a:lnTo>
                  <a:lnTo>
                    <a:pt x="2" y="34"/>
                  </a:lnTo>
                  <a:lnTo>
                    <a:pt x="2" y="34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0"/>
                  </a:lnTo>
                  <a:lnTo>
                    <a:pt x="2" y="28"/>
                  </a:lnTo>
                  <a:lnTo>
                    <a:pt x="2" y="28"/>
                  </a:lnTo>
                  <a:lnTo>
                    <a:pt x="2" y="27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4" y="24"/>
                  </a:lnTo>
                  <a:lnTo>
                    <a:pt x="4" y="22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8" y="16"/>
                  </a:lnTo>
                  <a:lnTo>
                    <a:pt x="10" y="16"/>
                  </a:lnTo>
                  <a:lnTo>
                    <a:pt x="11" y="18"/>
                  </a:lnTo>
                  <a:lnTo>
                    <a:pt x="13" y="18"/>
                  </a:lnTo>
                  <a:lnTo>
                    <a:pt x="13" y="16"/>
                  </a:lnTo>
                  <a:lnTo>
                    <a:pt x="14" y="16"/>
                  </a:lnTo>
                  <a:lnTo>
                    <a:pt x="14" y="16"/>
                  </a:lnTo>
                  <a:lnTo>
                    <a:pt x="14" y="16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17" y="18"/>
                  </a:lnTo>
                  <a:lnTo>
                    <a:pt x="17" y="21"/>
                  </a:lnTo>
                  <a:lnTo>
                    <a:pt x="20" y="21"/>
                  </a:lnTo>
                  <a:lnTo>
                    <a:pt x="25" y="21"/>
                  </a:lnTo>
                  <a:lnTo>
                    <a:pt x="23" y="22"/>
                  </a:lnTo>
                  <a:lnTo>
                    <a:pt x="25" y="22"/>
                  </a:lnTo>
                  <a:lnTo>
                    <a:pt x="25" y="22"/>
                  </a:lnTo>
                  <a:lnTo>
                    <a:pt x="25" y="22"/>
                  </a:lnTo>
                  <a:lnTo>
                    <a:pt x="25" y="21"/>
                  </a:lnTo>
                  <a:lnTo>
                    <a:pt x="26" y="22"/>
                  </a:lnTo>
                  <a:lnTo>
                    <a:pt x="26" y="22"/>
                  </a:lnTo>
                  <a:lnTo>
                    <a:pt x="28" y="22"/>
                  </a:lnTo>
                  <a:lnTo>
                    <a:pt x="28" y="22"/>
                  </a:lnTo>
                  <a:lnTo>
                    <a:pt x="26" y="22"/>
                  </a:lnTo>
                  <a:lnTo>
                    <a:pt x="26" y="22"/>
                  </a:lnTo>
                  <a:lnTo>
                    <a:pt x="26" y="22"/>
                  </a:lnTo>
                  <a:lnTo>
                    <a:pt x="26" y="22"/>
                  </a:lnTo>
                  <a:lnTo>
                    <a:pt x="25" y="24"/>
                  </a:lnTo>
                  <a:lnTo>
                    <a:pt x="26" y="24"/>
                  </a:lnTo>
                  <a:lnTo>
                    <a:pt x="26" y="24"/>
                  </a:lnTo>
                  <a:lnTo>
                    <a:pt x="26" y="24"/>
                  </a:lnTo>
                  <a:lnTo>
                    <a:pt x="26" y="24"/>
                  </a:lnTo>
                  <a:lnTo>
                    <a:pt x="26" y="24"/>
                  </a:lnTo>
                  <a:lnTo>
                    <a:pt x="26" y="25"/>
                  </a:lnTo>
                  <a:lnTo>
                    <a:pt x="28" y="25"/>
                  </a:lnTo>
                  <a:lnTo>
                    <a:pt x="28" y="25"/>
                  </a:lnTo>
                  <a:lnTo>
                    <a:pt x="29" y="25"/>
                  </a:lnTo>
                  <a:lnTo>
                    <a:pt x="29" y="24"/>
                  </a:lnTo>
                  <a:lnTo>
                    <a:pt x="28" y="24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29" y="22"/>
                  </a:lnTo>
                  <a:lnTo>
                    <a:pt x="29" y="22"/>
                  </a:lnTo>
                  <a:lnTo>
                    <a:pt x="29" y="22"/>
                  </a:lnTo>
                  <a:lnTo>
                    <a:pt x="29" y="22"/>
                  </a:lnTo>
                  <a:lnTo>
                    <a:pt x="31" y="22"/>
                  </a:lnTo>
                  <a:lnTo>
                    <a:pt x="31" y="19"/>
                  </a:lnTo>
                  <a:lnTo>
                    <a:pt x="29" y="19"/>
                  </a:lnTo>
                  <a:lnTo>
                    <a:pt x="29" y="18"/>
                  </a:lnTo>
                  <a:lnTo>
                    <a:pt x="29" y="18"/>
                  </a:lnTo>
                  <a:lnTo>
                    <a:pt x="29" y="18"/>
                  </a:lnTo>
                  <a:lnTo>
                    <a:pt x="29" y="16"/>
                  </a:lnTo>
                  <a:lnTo>
                    <a:pt x="29" y="16"/>
                  </a:lnTo>
                  <a:lnTo>
                    <a:pt x="29" y="15"/>
                  </a:lnTo>
                  <a:lnTo>
                    <a:pt x="29" y="15"/>
                  </a:lnTo>
                  <a:lnTo>
                    <a:pt x="29" y="13"/>
                  </a:lnTo>
                  <a:lnTo>
                    <a:pt x="29" y="13"/>
                  </a:lnTo>
                  <a:lnTo>
                    <a:pt x="31" y="13"/>
                  </a:lnTo>
                  <a:lnTo>
                    <a:pt x="31" y="12"/>
                  </a:lnTo>
                  <a:lnTo>
                    <a:pt x="31" y="12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32" y="10"/>
                  </a:lnTo>
                  <a:lnTo>
                    <a:pt x="32" y="10"/>
                  </a:lnTo>
                  <a:lnTo>
                    <a:pt x="32" y="10"/>
                  </a:lnTo>
                  <a:lnTo>
                    <a:pt x="32" y="9"/>
                  </a:lnTo>
                  <a:lnTo>
                    <a:pt x="32" y="9"/>
                  </a:lnTo>
                  <a:lnTo>
                    <a:pt x="34" y="9"/>
                  </a:lnTo>
                  <a:lnTo>
                    <a:pt x="34" y="7"/>
                  </a:lnTo>
                  <a:lnTo>
                    <a:pt x="34" y="7"/>
                  </a:lnTo>
                  <a:lnTo>
                    <a:pt x="34" y="7"/>
                  </a:lnTo>
                  <a:lnTo>
                    <a:pt x="34" y="7"/>
                  </a:lnTo>
                  <a:lnTo>
                    <a:pt x="35" y="6"/>
                  </a:lnTo>
                  <a:lnTo>
                    <a:pt x="37" y="6"/>
                  </a:lnTo>
                  <a:lnTo>
                    <a:pt x="37" y="4"/>
                  </a:lnTo>
                  <a:lnTo>
                    <a:pt x="37" y="4"/>
                  </a:lnTo>
                  <a:lnTo>
                    <a:pt x="38" y="4"/>
                  </a:lnTo>
                  <a:lnTo>
                    <a:pt x="38" y="3"/>
                  </a:lnTo>
                  <a:lnTo>
                    <a:pt x="40" y="3"/>
                  </a:lnTo>
                  <a:lnTo>
                    <a:pt x="40" y="1"/>
                  </a:lnTo>
                  <a:lnTo>
                    <a:pt x="40" y="0"/>
                  </a:lnTo>
                  <a:lnTo>
                    <a:pt x="41" y="0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58" name="Oval 57">
            <a:extLst>
              <a:ext uri="{FF2B5EF4-FFF2-40B4-BE49-F238E27FC236}">
                <a16:creationId xmlns:a16="http://schemas.microsoft.com/office/drawing/2014/main" id="{469665BA-64A1-B273-9486-584C6DE8A3BC}"/>
              </a:ext>
            </a:extLst>
          </p:cNvPr>
          <p:cNvSpPr/>
          <p:nvPr/>
        </p:nvSpPr>
        <p:spPr>
          <a:xfrm>
            <a:off x="4924656" y="4560013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DB63356-FC67-2CE2-D1EB-F7CCC23F69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2870" y="4420214"/>
            <a:ext cx="41998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Ebersberg</a:t>
            </a:r>
          </a:p>
        </p:txBody>
      </p: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2CD788A3-1EC0-5173-D460-6CCB1396CE0C}"/>
              </a:ext>
            </a:extLst>
          </p:cNvPr>
          <p:cNvCxnSpPr>
            <a:cxnSpLocks/>
            <a:stCxn id="58" idx="0"/>
            <a:endCxn id="59" idx="1"/>
          </p:cNvCxnSpPr>
          <p:nvPr/>
        </p:nvCxnSpPr>
        <p:spPr>
          <a:xfrm rot="5400000" flipH="1" flipV="1">
            <a:off x="4965025" y="4462169"/>
            <a:ext cx="78243" cy="117447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Oval 60">
            <a:extLst>
              <a:ext uri="{FF2B5EF4-FFF2-40B4-BE49-F238E27FC236}">
                <a16:creationId xmlns:a16="http://schemas.microsoft.com/office/drawing/2014/main" id="{46C9478F-907C-F0DD-B756-225365CDC7CB}"/>
              </a:ext>
            </a:extLst>
          </p:cNvPr>
          <p:cNvSpPr/>
          <p:nvPr/>
        </p:nvSpPr>
        <p:spPr>
          <a:xfrm>
            <a:off x="4736537" y="4221876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E211DD3-1CD0-0C09-5332-F6A87F91E3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7888" y="4038814"/>
            <a:ext cx="41838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Ingolstadt</a:t>
            </a:r>
          </a:p>
        </p:txBody>
      </p:sp>
      <p:cxnSp>
        <p:nvCxnSpPr>
          <p:cNvPr id="63" name="Connector: Elbow 62">
            <a:extLst>
              <a:ext uri="{FF2B5EF4-FFF2-40B4-BE49-F238E27FC236}">
                <a16:creationId xmlns:a16="http://schemas.microsoft.com/office/drawing/2014/main" id="{30D7658B-204F-9745-3B8F-294A4765EB1B}"/>
              </a:ext>
            </a:extLst>
          </p:cNvPr>
          <p:cNvCxnSpPr>
            <a:cxnSpLocks/>
            <a:stCxn id="61" idx="0"/>
            <a:endCxn id="62" idx="1"/>
          </p:cNvCxnSpPr>
          <p:nvPr/>
        </p:nvCxnSpPr>
        <p:spPr>
          <a:xfrm rot="5400000" flipH="1" flipV="1">
            <a:off x="4746843" y="4110831"/>
            <a:ext cx="121506" cy="100584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4" name="Oval 1343">
            <a:extLst>
              <a:ext uri="{FF2B5EF4-FFF2-40B4-BE49-F238E27FC236}">
                <a16:creationId xmlns:a16="http://schemas.microsoft.com/office/drawing/2014/main" id="{585AF2AB-0827-2EF0-8C3F-8DE2B4CCB360}"/>
              </a:ext>
            </a:extLst>
          </p:cNvPr>
          <p:cNvSpPr/>
          <p:nvPr/>
        </p:nvSpPr>
        <p:spPr>
          <a:xfrm>
            <a:off x="4010255" y="4219494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45" name="Rectangle 1344">
            <a:extLst>
              <a:ext uri="{FF2B5EF4-FFF2-40B4-BE49-F238E27FC236}">
                <a16:creationId xmlns:a16="http://schemas.microsoft.com/office/drawing/2014/main" id="{AE005DE3-0081-E89D-7BED-C601AFE10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5250" y="4064572"/>
            <a:ext cx="36869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Stuttgart</a:t>
            </a:r>
          </a:p>
        </p:txBody>
      </p:sp>
      <p:cxnSp>
        <p:nvCxnSpPr>
          <p:cNvPr id="1346" name="Connector: Elbow 1345">
            <a:extLst>
              <a:ext uri="{FF2B5EF4-FFF2-40B4-BE49-F238E27FC236}">
                <a16:creationId xmlns:a16="http://schemas.microsoft.com/office/drawing/2014/main" id="{5D978BA7-D75F-6668-6B8F-F8478650CBBC}"/>
              </a:ext>
            </a:extLst>
          </p:cNvPr>
          <p:cNvCxnSpPr>
            <a:cxnSpLocks/>
            <a:stCxn id="1344" idx="0"/>
            <a:endCxn id="1345" idx="3"/>
          </p:cNvCxnSpPr>
          <p:nvPr/>
        </p:nvCxnSpPr>
        <p:spPr>
          <a:xfrm rot="16200000" flipV="1">
            <a:off x="3915799" y="4104270"/>
            <a:ext cx="93366" cy="137081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0" name="Oval 1349">
            <a:extLst>
              <a:ext uri="{FF2B5EF4-FFF2-40B4-BE49-F238E27FC236}">
                <a16:creationId xmlns:a16="http://schemas.microsoft.com/office/drawing/2014/main" id="{CC8A5BB5-ACC6-0C25-02B4-8E9E7210E07E}"/>
              </a:ext>
            </a:extLst>
          </p:cNvPr>
          <p:cNvSpPr/>
          <p:nvPr/>
        </p:nvSpPr>
        <p:spPr>
          <a:xfrm>
            <a:off x="3791180" y="3474163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51" name="Rectangle 1350">
            <a:extLst>
              <a:ext uri="{FF2B5EF4-FFF2-40B4-BE49-F238E27FC236}">
                <a16:creationId xmlns:a16="http://schemas.microsoft.com/office/drawing/2014/main" id="{B9728E43-C101-F564-692C-DF8FED0C62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7688" y="3334842"/>
            <a:ext cx="70051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 err="1">
                <a:solidFill>
                  <a:srgbClr val="000000"/>
                </a:solidFill>
                <a:latin typeface="+mn-lt"/>
              </a:rPr>
              <a:t>Hochtaunuskreis</a:t>
            </a:r>
            <a:endParaRPr lang="en-US" altLang="zh-CN" sz="800" dirty="0">
              <a:solidFill>
                <a:srgbClr val="000000"/>
              </a:solidFill>
              <a:latin typeface="+mn-lt"/>
            </a:endParaRPr>
          </a:p>
        </p:txBody>
      </p:sp>
      <p:cxnSp>
        <p:nvCxnSpPr>
          <p:cNvPr id="1352" name="Connector: Elbow 1351">
            <a:extLst>
              <a:ext uri="{FF2B5EF4-FFF2-40B4-BE49-F238E27FC236}">
                <a16:creationId xmlns:a16="http://schemas.microsoft.com/office/drawing/2014/main" id="{772D0613-9CAA-1337-ED3A-795978BA3EDA}"/>
              </a:ext>
            </a:extLst>
          </p:cNvPr>
          <p:cNvCxnSpPr>
            <a:cxnSpLocks/>
            <a:stCxn id="1350" idx="0"/>
            <a:endCxn id="1351" idx="3"/>
          </p:cNvCxnSpPr>
          <p:nvPr/>
        </p:nvCxnSpPr>
        <p:spPr>
          <a:xfrm rot="16200000" flipV="1">
            <a:off x="3696192" y="3358408"/>
            <a:ext cx="77765" cy="153746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4" name="Oval 1353">
            <a:extLst>
              <a:ext uri="{FF2B5EF4-FFF2-40B4-BE49-F238E27FC236}">
                <a16:creationId xmlns:a16="http://schemas.microsoft.com/office/drawing/2014/main" id="{97BA33DD-3E23-1495-AB1A-572653E879C2}"/>
              </a:ext>
            </a:extLst>
          </p:cNvPr>
          <p:cNvSpPr/>
          <p:nvPr/>
        </p:nvSpPr>
        <p:spPr>
          <a:xfrm>
            <a:off x="3898336" y="3683713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55" name="Rectangle 1354">
            <a:extLst>
              <a:ext uri="{FF2B5EF4-FFF2-40B4-BE49-F238E27FC236}">
                <a16:creationId xmlns:a16="http://schemas.microsoft.com/office/drawing/2014/main" id="{BD4F7858-4BEE-FB81-61BD-8B29C7533E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824" y="3810984"/>
            <a:ext cx="80310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Darmstadt-</a:t>
            </a:r>
            <a:r>
              <a:rPr lang="en-US" altLang="zh-CN" sz="800" dirty="0" err="1">
                <a:solidFill>
                  <a:srgbClr val="000000"/>
                </a:solidFill>
                <a:latin typeface="+mn-lt"/>
              </a:rPr>
              <a:t>Dieburg</a:t>
            </a:r>
            <a:endParaRPr lang="en-US" altLang="zh-CN" sz="800" dirty="0">
              <a:solidFill>
                <a:srgbClr val="000000"/>
              </a:solidFill>
              <a:latin typeface="+mn-lt"/>
            </a:endParaRPr>
          </a:p>
        </p:txBody>
      </p:sp>
      <p:cxnSp>
        <p:nvCxnSpPr>
          <p:cNvPr id="1356" name="Connector: Elbow 1355">
            <a:extLst>
              <a:ext uri="{FF2B5EF4-FFF2-40B4-BE49-F238E27FC236}">
                <a16:creationId xmlns:a16="http://schemas.microsoft.com/office/drawing/2014/main" id="{7D6FE3C6-318A-5217-19F7-06B2B73153C8}"/>
              </a:ext>
            </a:extLst>
          </p:cNvPr>
          <p:cNvCxnSpPr>
            <a:cxnSpLocks/>
            <a:stCxn id="1354" idx="4"/>
            <a:endCxn id="1355" idx="3"/>
          </p:cNvCxnSpPr>
          <p:nvPr/>
        </p:nvCxnSpPr>
        <p:spPr>
          <a:xfrm rot="5400000">
            <a:off x="3781370" y="3734806"/>
            <a:ext cx="147293" cy="128174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7" name="Oval 1366">
            <a:extLst>
              <a:ext uri="{FF2B5EF4-FFF2-40B4-BE49-F238E27FC236}">
                <a16:creationId xmlns:a16="http://schemas.microsoft.com/office/drawing/2014/main" id="{6456DBE3-5479-4C16-627D-AD7E2810A348}"/>
              </a:ext>
            </a:extLst>
          </p:cNvPr>
          <p:cNvSpPr/>
          <p:nvPr/>
        </p:nvSpPr>
        <p:spPr>
          <a:xfrm>
            <a:off x="3764986" y="3574175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68" name="Rectangle 1367">
            <a:extLst>
              <a:ext uri="{FF2B5EF4-FFF2-40B4-BE49-F238E27FC236}">
                <a16:creationId xmlns:a16="http://schemas.microsoft.com/office/drawing/2014/main" id="{0B198235-EBBA-28FC-38E3-70B6E3155A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0365" y="3618946"/>
            <a:ext cx="78707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Main-Taunus-Kreis</a:t>
            </a:r>
          </a:p>
        </p:txBody>
      </p:sp>
      <p:cxnSp>
        <p:nvCxnSpPr>
          <p:cNvPr id="1375" name="Connector: Elbow 1374">
            <a:extLst>
              <a:ext uri="{FF2B5EF4-FFF2-40B4-BE49-F238E27FC236}">
                <a16:creationId xmlns:a16="http://schemas.microsoft.com/office/drawing/2014/main" id="{1CD0F829-93C3-E6DF-6E37-8F6BC23BF40F}"/>
              </a:ext>
            </a:extLst>
          </p:cNvPr>
          <p:cNvCxnSpPr>
            <a:cxnSpLocks/>
            <a:stCxn id="1367" idx="4"/>
            <a:endCxn id="1368" idx="3"/>
          </p:cNvCxnSpPr>
          <p:nvPr/>
        </p:nvCxnSpPr>
        <p:spPr>
          <a:xfrm rot="5400000">
            <a:off x="3719201" y="3613949"/>
            <a:ext cx="64793" cy="68313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6" name="Oval 1385">
            <a:extLst>
              <a:ext uri="{FF2B5EF4-FFF2-40B4-BE49-F238E27FC236}">
                <a16:creationId xmlns:a16="http://schemas.microsoft.com/office/drawing/2014/main" id="{B10813F2-EDF9-6573-3C3D-BA6387EAF7B2}"/>
              </a:ext>
            </a:extLst>
          </p:cNvPr>
          <p:cNvSpPr/>
          <p:nvPr/>
        </p:nvSpPr>
        <p:spPr>
          <a:xfrm>
            <a:off x="4796068" y="4510007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87" name="Rectangle 1386">
            <a:extLst>
              <a:ext uri="{FF2B5EF4-FFF2-40B4-BE49-F238E27FC236}">
                <a16:creationId xmlns:a16="http://schemas.microsoft.com/office/drawing/2014/main" id="{4DF7B20E-6976-7C45-CC35-78F9BA4D86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8048" y="4261315"/>
            <a:ext cx="31899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Munich</a:t>
            </a:r>
          </a:p>
        </p:txBody>
      </p:sp>
      <p:cxnSp>
        <p:nvCxnSpPr>
          <p:cNvPr id="1388" name="Connector: Elbow 1387">
            <a:extLst>
              <a:ext uri="{FF2B5EF4-FFF2-40B4-BE49-F238E27FC236}">
                <a16:creationId xmlns:a16="http://schemas.microsoft.com/office/drawing/2014/main" id="{8492A206-43E8-B942-65D5-2E235D1AF61E}"/>
              </a:ext>
            </a:extLst>
          </p:cNvPr>
          <p:cNvCxnSpPr>
            <a:cxnSpLocks/>
            <a:stCxn id="1386" idx="0"/>
            <a:endCxn id="1387" idx="1"/>
          </p:cNvCxnSpPr>
          <p:nvPr/>
        </p:nvCxnSpPr>
        <p:spPr>
          <a:xfrm rot="5400000" flipH="1" flipV="1">
            <a:off x="4758873" y="4380833"/>
            <a:ext cx="187136" cy="71213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4" name="Oval 1393">
            <a:extLst>
              <a:ext uri="{FF2B5EF4-FFF2-40B4-BE49-F238E27FC236}">
                <a16:creationId xmlns:a16="http://schemas.microsoft.com/office/drawing/2014/main" id="{8E916883-1B8B-A131-F4AA-AE9562AAD0C1}"/>
              </a:ext>
            </a:extLst>
          </p:cNvPr>
          <p:cNvSpPr/>
          <p:nvPr/>
        </p:nvSpPr>
        <p:spPr>
          <a:xfrm>
            <a:off x="4488887" y="2412126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95" name="Rectangle 1394">
            <a:extLst>
              <a:ext uri="{FF2B5EF4-FFF2-40B4-BE49-F238E27FC236}">
                <a16:creationId xmlns:a16="http://schemas.microsoft.com/office/drawing/2014/main" id="{840629E9-1C4A-A251-2A7C-0271601A54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0238" y="2229064"/>
            <a:ext cx="43441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Wolfsburg</a:t>
            </a:r>
          </a:p>
        </p:txBody>
      </p:sp>
      <p:cxnSp>
        <p:nvCxnSpPr>
          <p:cNvPr id="1396" name="Connector: Elbow 1395">
            <a:extLst>
              <a:ext uri="{FF2B5EF4-FFF2-40B4-BE49-F238E27FC236}">
                <a16:creationId xmlns:a16="http://schemas.microsoft.com/office/drawing/2014/main" id="{80F44979-C3B5-6034-8625-76DD5392C5C7}"/>
              </a:ext>
            </a:extLst>
          </p:cNvPr>
          <p:cNvCxnSpPr>
            <a:cxnSpLocks/>
            <a:stCxn id="1394" idx="0"/>
            <a:endCxn id="1395" idx="1"/>
          </p:cNvCxnSpPr>
          <p:nvPr/>
        </p:nvCxnSpPr>
        <p:spPr>
          <a:xfrm rot="5400000" flipH="1" flipV="1">
            <a:off x="4499193" y="2301081"/>
            <a:ext cx="121506" cy="100584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7" name="Oval 1396">
            <a:extLst>
              <a:ext uri="{FF2B5EF4-FFF2-40B4-BE49-F238E27FC236}">
                <a16:creationId xmlns:a16="http://schemas.microsoft.com/office/drawing/2014/main" id="{29AFD2B1-F5C0-22D2-0812-E2BBB5EF90AB}"/>
              </a:ext>
            </a:extLst>
          </p:cNvPr>
          <p:cNvSpPr/>
          <p:nvPr/>
        </p:nvSpPr>
        <p:spPr>
          <a:xfrm>
            <a:off x="4708756" y="4601288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98" name="Rectangle 1397">
            <a:extLst>
              <a:ext uri="{FF2B5EF4-FFF2-40B4-BE49-F238E27FC236}">
                <a16:creationId xmlns:a16="http://schemas.microsoft.com/office/drawing/2014/main" id="{F7EA36DA-53D3-D409-8D2F-5E125EAFA3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477" y="4697881"/>
            <a:ext cx="40876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Starnberg</a:t>
            </a:r>
          </a:p>
        </p:txBody>
      </p:sp>
      <p:cxnSp>
        <p:nvCxnSpPr>
          <p:cNvPr id="1399" name="Connector: Elbow 1398">
            <a:extLst>
              <a:ext uri="{FF2B5EF4-FFF2-40B4-BE49-F238E27FC236}">
                <a16:creationId xmlns:a16="http://schemas.microsoft.com/office/drawing/2014/main" id="{138F3763-C14E-008F-40D8-5E5552BBE64B}"/>
              </a:ext>
            </a:extLst>
          </p:cNvPr>
          <p:cNvCxnSpPr>
            <a:cxnSpLocks/>
            <a:stCxn id="1397" idx="4"/>
            <a:endCxn id="1398" idx="1"/>
          </p:cNvCxnSpPr>
          <p:nvPr/>
        </p:nvCxnSpPr>
        <p:spPr>
          <a:xfrm rot="16200000" flipH="1">
            <a:off x="4706693" y="4665652"/>
            <a:ext cx="116615" cy="70954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3" name="Oval 1402">
            <a:extLst>
              <a:ext uri="{FF2B5EF4-FFF2-40B4-BE49-F238E27FC236}">
                <a16:creationId xmlns:a16="http://schemas.microsoft.com/office/drawing/2014/main" id="{9A441560-DCA5-B571-D49F-512A3C3D0B31}"/>
              </a:ext>
            </a:extLst>
          </p:cNvPr>
          <p:cNvSpPr/>
          <p:nvPr/>
        </p:nvSpPr>
        <p:spPr>
          <a:xfrm>
            <a:off x="4680180" y="4498894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04" name="Rectangle 1403">
            <a:extLst>
              <a:ext uri="{FF2B5EF4-FFF2-40B4-BE49-F238E27FC236}">
                <a16:creationId xmlns:a16="http://schemas.microsoft.com/office/drawing/2014/main" id="{C96B8ED9-F2E9-AC28-7749-F9FB926988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3528" y="4352378"/>
            <a:ext cx="71173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 err="1">
                <a:solidFill>
                  <a:srgbClr val="000000"/>
                </a:solidFill>
                <a:latin typeface="+mn-lt"/>
              </a:rPr>
              <a:t>Fürstenfeldbruck</a:t>
            </a:r>
            <a:endParaRPr lang="en-US" altLang="zh-CN" sz="800" dirty="0">
              <a:solidFill>
                <a:srgbClr val="000000"/>
              </a:solidFill>
              <a:latin typeface="+mn-lt"/>
            </a:endParaRPr>
          </a:p>
        </p:txBody>
      </p:sp>
      <p:cxnSp>
        <p:nvCxnSpPr>
          <p:cNvPr id="1405" name="Connector: Elbow 1404">
            <a:extLst>
              <a:ext uri="{FF2B5EF4-FFF2-40B4-BE49-F238E27FC236}">
                <a16:creationId xmlns:a16="http://schemas.microsoft.com/office/drawing/2014/main" id="{D1CDD074-9ADF-BAF0-4A57-FCDFF114472C}"/>
              </a:ext>
            </a:extLst>
          </p:cNvPr>
          <p:cNvCxnSpPr>
            <a:cxnSpLocks/>
            <a:stCxn id="1403" idx="0"/>
            <a:endCxn id="1404" idx="3"/>
          </p:cNvCxnSpPr>
          <p:nvPr/>
        </p:nvCxnSpPr>
        <p:spPr>
          <a:xfrm rot="16200000" flipV="1">
            <a:off x="4630624" y="4428571"/>
            <a:ext cx="84960" cy="55686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3335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6DE2D-F90B-EABE-6533-F9D01D553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DEE47-9DD4-083B-3ECB-A3F7FB454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de-DE" altLang="zh-CN" dirty="0"/>
              <a:t>Fürstenfeldbruck (Landkreis) – Bavaria</a:t>
            </a:r>
            <a:endParaRPr lang="en-US" altLang="zh-CN" dirty="0"/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AB011C27-8531-09B2-17EC-56EBC4D7EBCE}"/>
              </a:ext>
            </a:extLst>
          </p:cNvPr>
          <p:cNvSpPr>
            <a:spLocks/>
          </p:cNvSpPr>
          <p:nvPr/>
        </p:nvSpPr>
        <p:spPr bwMode="auto">
          <a:xfrm>
            <a:off x="683568" y="1491630"/>
            <a:ext cx="3477216" cy="2593157"/>
          </a:xfrm>
          <a:custGeom>
            <a:avLst/>
            <a:gdLst>
              <a:gd name="T0" fmla="*/ 1333 w 2710"/>
              <a:gd name="T1" fmla="*/ 165 h 2021"/>
              <a:gd name="T2" fmla="*/ 1524 w 2710"/>
              <a:gd name="T3" fmla="*/ 209 h 2021"/>
              <a:gd name="T4" fmla="*/ 1611 w 2710"/>
              <a:gd name="T5" fmla="*/ 273 h 2021"/>
              <a:gd name="T6" fmla="*/ 1716 w 2710"/>
              <a:gd name="T7" fmla="*/ 313 h 2021"/>
              <a:gd name="T8" fmla="*/ 1871 w 2710"/>
              <a:gd name="T9" fmla="*/ 308 h 2021"/>
              <a:gd name="T10" fmla="*/ 2018 w 2710"/>
              <a:gd name="T11" fmla="*/ 572 h 2021"/>
              <a:gd name="T12" fmla="*/ 2130 w 2710"/>
              <a:gd name="T13" fmla="*/ 633 h 2021"/>
              <a:gd name="T14" fmla="*/ 2327 w 2710"/>
              <a:gd name="T15" fmla="*/ 554 h 2021"/>
              <a:gd name="T16" fmla="*/ 2590 w 2710"/>
              <a:gd name="T17" fmla="*/ 641 h 2021"/>
              <a:gd name="T18" fmla="*/ 2626 w 2710"/>
              <a:gd name="T19" fmla="*/ 842 h 2021"/>
              <a:gd name="T20" fmla="*/ 2545 w 2710"/>
              <a:gd name="T21" fmla="*/ 968 h 2021"/>
              <a:gd name="T22" fmla="*/ 2536 w 2710"/>
              <a:gd name="T23" fmla="*/ 1076 h 2021"/>
              <a:gd name="T24" fmla="*/ 2439 w 2710"/>
              <a:gd name="T25" fmla="*/ 1103 h 2021"/>
              <a:gd name="T26" fmla="*/ 2410 w 2710"/>
              <a:gd name="T27" fmla="*/ 1201 h 2021"/>
              <a:gd name="T28" fmla="*/ 2453 w 2710"/>
              <a:gd name="T29" fmla="*/ 1315 h 2021"/>
              <a:gd name="T30" fmla="*/ 2573 w 2710"/>
              <a:gd name="T31" fmla="*/ 1487 h 2021"/>
              <a:gd name="T32" fmla="*/ 2611 w 2710"/>
              <a:gd name="T33" fmla="*/ 1680 h 2021"/>
              <a:gd name="T34" fmla="*/ 2438 w 2710"/>
              <a:gd name="T35" fmla="*/ 1710 h 2021"/>
              <a:gd name="T36" fmla="*/ 2216 w 2710"/>
              <a:gd name="T37" fmla="*/ 1743 h 2021"/>
              <a:gd name="T38" fmla="*/ 2031 w 2710"/>
              <a:gd name="T39" fmla="*/ 1680 h 2021"/>
              <a:gd name="T40" fmla="*/ 1909 w 2710"/>
              <a:gd name="T41" fmla="*/ 1570 h 2021"/>
              <a:gd name="T42" fmla="*/ 1748 w 2710"/>
              <a:gd name="T43" fmla="*/ 1525 h 2021"/>
              <a:gd name="T44" fmla="*/ 1559 w 2710"/>
              <a:gd name="T45" fmla="*/ 1604 h 2021"/>
              <a:gd name="T46" fmla="*/ 1461 w 2710"/>
              <a:gd name="T47" fmla="*/ 1669 h 2021"/>
              <a:gd name="T48" fmla="*/ 1412 w 2710"/>
              <a:gd name="T49" fmla="*/ 1748 h 2021"/>
              <a:gd name="T50" fmla="*/ 1349 w 2710"/>
              <a:gd name="T51" fmla="*/ 1812 h 2021"/>
              <a:gd name="T52" fmla="*/ 1263 w 2710"/>
              <a:gd name="T53" fmla="*/ 1918 h 2021"/>
              <a:gd name="T54" fmla="*/ 1154 w 2710"/>
              <a:gd name="T55" fmla="*/ 1881 h 2021"/>
              <a:gd name="T56" fmla="*/ 1052 w 2710"/>
              <a:gd name="T57" fmla="*/ 1840 h 2021"/>
              <a:gd name="T58" fmla="*/ 972 w 2710"/>
              <a:gd name="T59" fmla="*/ 1823 h 2021"/>
              <a:gd name="T60" fmla="*/ 933 w 2710"/>
              <a:gd name="T61" fmla="*/ 1898 h 2021"/>
              <a:gd name="T62" fmla="*/ 827 w 2710"/>
              <a:gd name="T63" fmla="*/ 1934 h 2021"/>
              <a:gd name="T64" fmla="*/ 651 w 2710"/>
              <a:gd name="T65" fmla="*/ 2020 h 2021"/>
              <a:gd name="T66" fmla="*/ 579 w 2710"/>
              <a:gd name="T67" fmla="*/ 1933 h 2021"/>
              <a:gd name="T68" fmla="*/ 422 w 2710"/>
              <a:gd name="T69" fmla="*/ 1880 h 2021"/>
              <a:gd name="T70" fmla="*/ 488 w 2710"/>
              <a:gd name="T71" fmla="*/ 1778 h 2021"/>
              <a:gd name="T72" fmla="*/ 444 w 2710"/>
              <a:gd name="T73" fmla="*/ 1700 h 2021"/>
              <a:gd name="T74" fmla="*/ 368 w 2710"/>
              <a:gd name="T75" fmla="*/ 1598 h 2021"/>
              <a:gd name="T76" fmla="*/ 339 w 2710"/>
              <a:gd name="T77" fmla="*/ 1475 h 2021"/>
              <a:gd name="T78" fmla="*/ 170 w 2710"/>
              <a:gd name="T79" fmla="*/ 1411 h 2021"/>
              <a:gd name="T80" fmla="*/ 125 w 2710"/>
              <a:gd name="T81" fmla="*/ 1390 h 2021"/>
              <a:gd name="T82" fmla="*/ 144 w 2710"/>
              <a:gd name="T83" fmla="*/ 1311 h 2021"/>
              <a:gd name="T84" fmla="*/ 61 w 2710"/>
              <a:gd name="T85" fmla="*/ 1278 h 2021"/>
              <a:gd name="T86" fmla="*/ 123 w 2710"/>
              <a:gd name="T87" fmla="*/ 1163 h 2021"/>
              <a:gd name="T88" fmla="*/ 233 w 2710"/>
              <a:gd name="T89" fmla="*/ 1098 h 2021"/>
              <a:gd name="T90" fmla="*/ 302 w 2710"/>
              <a:gd name="T91" fmla="*/ 985 h 2021"/>
              <a:gd name="T92" fmla="*/ 417 w 2710"/>
              <a:gd name="T93" fmla="*/ 966 h 2021"/>
              <a:gd name="T94" fmla="*/ 420 w 2710"/>
              <a:gd name="T95" fmla="*/ 827 h 2021"/>
              <a:gd name="T96" fmla="*/ 309 w 2710"/>
              <a:gd name="T97" fmla="*/ 757 h 2021"/>
              <a:gd name="T98" fmla="*/ 289 w 2710"/>
              <a:gd name="T99" fmla="*/ 607 h 2021"/>
              <a:gd name="T100" fmla="*/ 390 w 2710"/>
              <a:gd name="T101" fmla="*/ 480 h 2021"/>
              <a:gd name="T102" fmla="*/ 397 w 2710"/>
              <a:gd name="T103" fmla="*/ 407 h 2021"/>
              <a:gd name="T104" fmla="*/ 404 w 2710"/>
              <a:gd name="T105" fmla="*/ 261 h 2021"/>
              <a:gd name="T106" fmla="*/ 515 w 2710"/>
              <a:gd name="T107" fmla="*/ 185 h 2021"/>
              <a:gd name="T108" fmla="*/ 617 w 2710"/>
              <a:gd name="T109" fmla="*/ 311 h 2021"/>
              <a:gd name="T110" fmla="*/ 739 w 2710"/>
              <a:gd name="T111" fmla="*/ 302 h 2021"/>
              <a:gd name="T112" fmla="*/ 821 w 2710"/>
              <a:gd name="T113" fmla="*/ 268 h 2021"/>
              <a:gd name="T114" fmla="*/ 881 w 2710"/>
              <a:gd name="T115" fmla="*/ 258 h 2021"/>
              <a:gd name="T116" fmla="*/ 955 w 2710"/>
              <a:gd name="T117" fmla="*/ 247 h 2021"/>
              <a:gd name="T118" fmla="*/ 1001 w 2710"/>
              <a:gd name="T119" fmla="*/ 156 h 2021"/>
              <a:gd name="T120" fmla="*/ 983 w 2710"/>
              <a:gd name="T121" fmla="*/ 97 h 2021"/>
              <a:gd name="T122" fmla="*/ 1092 w 2710"/>
              <a:gd name="T123" fmla="*/ 37 h 2021"/>
              <a:gd name="T124" fmla="*/ 1221 w 2710"/>
              <a:gd name="T125" fmla="*/ 33 h 20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710" h="2021">
                <a:moveTo>
                  <a:pt x="1221" y="33"/>
                </a:moveTo>
                <a:lnTo>
                  <a:pt x="1230" y="68"/>
                </a:lnTo>
                <a:lnTo>
                  <a:pt x="1254" y="65"/>
                </a:lnTo>
                <a:lnTo>
                  <a:pt x="1269" y="77"/>
                </a:lnTo>
                <a:lnTo>
                  <a:pt x="1270" y="89"/>
                </a:lnTo>
                <a:lnTo>
                  <a:pt x="1280" y="90"/>
                </a:lnTo>
                <a:lnTo>
                  <a:pt x="1284" y="106"/>
                </a:lnTo>
                <a:lnTo>
                  <a:pt x="1289" y="128"/>
                </a:lnTo>
                <a:lnTo>
                  <a:pt x="1300" y="125"/>
                </a:lnTo>
                <a:lnTo>
                  <a:pt x="1312" y="134"/>
                </a:lnTo>
                <a:lnTo>
                  <a:pt x="1311" y="148"/>
                </a:lnTo>
                <a:lnTo>
                  <a:pt x="1311" y="160"/>
                </a:lnTo>
                <a:lnTo>
                  <a:pt x="1311" y="167"/>
                </a:lnTo>
                <a:lnTo>
                  <a:pt x="1321" y="166"/>
                </a:lnTo>
                <a:lnTo>
                  <a:pt x="1333" y="165"/>
                </a:lnTo>
                <a:lnTo>
                  <a:pt x="1357" y="159"/>
                </a:lnTo>
                <a:lnTo>
                  <a:pt x="1386" y="155"/>
                </a:lnTo>
                <a:lnTo>
                  <a:pt x="1388" y="146"/>
                </a:lnTo>
                <a:lnTo>
                  <a:pt x="1389" y="137"/>
                </a:lnTo>
                <a:lnTo>
                  <a:pt x="1403" y="135"/>
                </a:lnTo>
                <a:lnTo>
                  <a:pt x="1413" y="134"/>
                </a:lnTo>
                <a:lnTo>
                  <a:pt x="1437" y="134"/>
                </a:lnTo>
                <a:lnTo>
                  <a:pt x="1471" y="135"/>
                </a:lnTo>
                <a:lnTo>
                  <a:pt x="1482" y="169"/>
                </a:lnTo>
                <a:lnTo>
                  <a:pt x="1485" y="178"/>
                </a:lnTo>
                <a:lnTo>
                  <a:pt x="1510" y="180"/>
                </a:lnTo>
                <a:lnTo>
                  <a:pt x="1510" y="197"/>
                </a:lnTo>
                <a:lnTo>
                  <a:pt x="1511" y="203"/>
                </a:lnTo>
                <a:lnTo>
                  <a:pt x="1517" y="208"/>
                </a:lnTo>
                <a:lnTo>
                  <a:pt x="1524" y="209"/>
                </a:lnTo>
                <a:lnTo>
                  <a:pt x="1530" y="210"/>
                </a:lnTo>
                <a:lnTo>
                  <a:pt x="1536" y="212"/>
                </a:lnTo>
                <a:lnTo>
                  <a:pt x="1542" y="213"/>
                </a:lnTo>
                <a:lnTo>
                  <a:pt x="1547" y="217"/>
                </a:lnTo>
                <a:lnTo>
                  <a:pt x="1552" y="220"/>
                </a:lnTo>
                <a:lnTo>
                  <a:pt x="1556" y="223"/>
                </a:lnTo>
                <a:lnTo>
                  <a:pt x="1562" y="224"/>
                </a:lnTo>
                <a:lnTo>
                  <a:pt x="1568" y="225"/>
                </a:lnTo>
                <a:lnTo>
                  <a:pt x="1573" y="228"/>
                </a:lnTo>
                <a:lnTo>
                  <a:pt x="1579" y="231"/>
                </a:lnTo>
                <a:lnTo>
                  <a:pt x="1585" y="235"/>
                </a:lnTo>
                <a:lnTo>
                  <a:pt x="1593" y="238"/>
                </a:lnTo>
                <a:lnTo>
                  <a:pt x="1613" y="244"/>
                </a:lnTo>
                <a:lnTo>
                  <a:pt x="1611" y="254"/>
                </a:lnTo>
                <a:lnTo>
                  <a:pt x="1611" y="273"/>
                </a:lnTo>
                <a:lnTo>
                  <a:pt x="1617" y="276"/>
                </a:lnTo>
                <a:lnTo>
                  <a:pt x="1616" y="282"/>
                </a:lnTo>
                <a:lnTo>
                  <a:pt x="1606" y="282"/>
                </a:lnTo>
                <a:lnTo>
                  <a:pt x="1606" y="287"/>
                </a:lnTo>
                <a:lnTo>
                  <a:pt x="1607" y="289"/>
                </a:lnTo>
                <a:lnTo>
                  <a:pt x="1610" y="293"/>
                </a:lnTo>
                <a:lnTo>
                  <a:pt x="1618" y="305"/>
                </a:lnTo>
                <a:lnTo>
                  <a:pt x="1632" y="318"/>
                </a:lnTo>
                <a:lnTo>
                  <a:pt x="1642" y="326"/>
                </a:lnTo>
                <a:lnTo>
                  <a:pt x="1644" y="316"/>
                </a:lnTo>
                <a:lnTo>
                  <a:pt x="1672" y="311"/>
                </a:lnTo>
                <a:lnTo>
                  <a:pt x="1677" y="320"/>
                </a:lnTo>
                <a:lnTo>
                  <a:pt x="1707" y="313"/>
                </a:lnTo>
                <a:lnTo>
                  <a:pt x="1712" y="311"/>
                </a:lnTo>
                <a:lnTo>
                  <a:pt x="1716" y="313"/>
                </a:lnTo>
                <a:lnTo>
                  <a:pt x="1717" y="316"/>
                </a:lnTo>
                <a:lnTo>
                  <a:pt x="1722" y="326"/>
                </a:lnTo>
                <a:lnTo>
                  <a:pt x="1735" y="327"/>
                </a:lnTo>
                <a:lnTo>
                  <a:pt x="1748" y="318"/>
                </a:lnTo>
                <a:lnTo>
                  <a:pt x="1759" y="318"/>
                </a:lnTo>
                <a:lnTo>
                  <a:pt x="1762" y="325"/>
                </a:lnTo>
                <a:lnTo>
                  <a:pt x="1765" y="331"/>
                </a:lnTo>
                <a:lnTo>
                  <a:pt x="1773" y="327"/>
                </a:lnTo>
                <a:lnTo>
                  <a:pt x="1775" y="298"/>
                </a:lnTo>
                <a:lnTo>
                  <a:pt x="1788" y="294"/>
                </a:lnTo>
                <a:lnTo>
                  <a:pt x="1809" y="303"/>
                </a:lnTo>
                <a:lnTo>
                  <a:pt x="1826" y="311"/>
                </a:lnTo>
                <a:lnTo>
                  <a:pt x="1840" y="313"/>
                </a:lnTo>
                <a:lnTo>
                  <a:pt x="1855" y="310"/>
                </a:lnTo>
                <a:lnTo>
                  <a:pt x="1871" y="308"/>
                </a:lnTo>
                <a:lnTo>
                  <a:pt x="1871" y="315"/>
                </a:lnTo>
                <a:lnTo>
                  <a:pt x="1889" y="320"/>
                </a:lnTo>
                <a:lnTo>
                  <a:pt x="1909" y="326"/>
                </a:lnTo>
                <a:lnTo>
                  <a:pt x="1915" y="341"/>
                </a:lnTo>
                <a:lnTo>
                  <a:pt x="1917" y="350"/>
                </a:lnTo>
                <a:lnTo>
                  <a:pt x="1926" y="366"/>
                </a:lnTo>
                <a:lnTo>
                  <a:pt x="1959" y="417"/>
                </a:lnTo>
                <a:lnTo>
                  <a:pt x="1969" y="430"/>
                </a:lnTo>
                <a:lnTo>
                  <a:pt x="1963" y="432"/>
                </a:lnTo>
                <a:lnTo>
                  <a:pt x="1957" y="433"/>
                </a:lnTo>
                <a:lnTo>
                  <a:pt x="1979" y="490"/>
                </a:lnTo>
                <a:lnTo>
                  <a:pt x="1985" y="506"/>
                </a:lnTo>
                <a:lnTo>
                  <a:pt x="1997" y="528"/>
                </a:lnTo>
                <a:lnTo>
                  <a:pt x="2007" y="548"/>
                </a:lnTo>
                <a:lnTo>
                  <a:pt x="2018" y="572"/>
                </a:lnTo>
                <a:lnTo>
                  <a:pt x="2027" y="596"/>
                </a:lnTo>
                <a:lnTo>
                  <a:pt x="2031" y="593"/>
                </a:lnTo>
                <a:lnTo>
                  <a:pt x="2038" y="592"/>
                </a:lnTo>
                <a:lnTo>
                  <a:pt x="2055" y="586"/>
                </a:lnTo>
                <a:lnTo>
                  <a:pt x="2060" y="585"/>
                </a:lnTo>
                <a:lnTo>
                  <a:pt x="2065" y="583"/>
                </a:lnTo>
                <a:lnTo>
                  <a:pt x="2069" y="583"/>
                </a:lnTo>
                <a:lnTo>
                  <a:pt x="2072" y="582"/>
                </a:lnTo>
                <a:lnTo>
                  <a:pt x="2079" y="580"/>
                </a:lnTo>
                <a:lnTo>
                  <a:pt x="2092" y="622"/>
                </a:lnTo>
                <a:lnTo>
                  <a:pt x="2102" y="619"/>
                </a:lnTo>
                <a:lnTo>
                  <a:pt x="2109" y="615"/>
                </a:lnTo>
                <a:lnTo>
                  <a:pt x="2115" y="629"/>
                </a:lnTo>
                <a:lnTo>
                  <a:pt x="2118" y="638"/>
                </a:lnTo>
                <a:lnTo>
                  <a:pt x="2130" y="633"/>
                </a:lnTo>
                <a:lnTo>
                  <a:pt x="2134" y="630"/>
                </a:lnTo>
                <a:lnTo>
                  <a:pt x="2138" y="627"/>
                </a:lnTo>
                <a:lnTo>
                  <a:pt x="2165" y="604"/>
                </a:lnTo>
                <a:lnTo>
                  <a:pt x="2181" y="590"/>
                </a:lnTo>
                <a:lnTo>
                  <a:pt x="2195" y="575"/>
                </a:lnTo>
                <a:lnTo>
                  <a:pt x="2198" y="580"/>
                </a:lnTo>
                <a:lnTo>
                  <a:pt x="2224" y="620"/>
                </a:lnTo>
                <a:lnTo>
                  <a:pt x="2234" y="631"/>
                </a:lnTo>
                <a:lnTo>
                  <a:pt x="2259" y="611"/>
                </a:lnTo>
                <a:lnTo>
                  <a:pt x="2267" y="598"/>
                </a:lnTo>
                <a:lnTo>
                  <a:pt x="2278" y="585"/>
                </a:lnTo>
                <a:lnTo>
                  <a:pt x="2288" y="572"/>
                </a:lnTo>
                <a:lnTo>
                  <a:pt x="2309" y="588"/>
                </a:lnTo>
                <a:lnTo>
                  <a:pt x="2325" y="577"/>
                </a:lnTo>
                <a:lnTo>
                  <a:pt x="2327" y="554"/>
                </a:lnTo>
                <a:lnTo>
                  <a:pt x="2332" y="549"/>
                </a:lnTo>
                <a:lnTo>
                  <a:pt x="2348" y="560"/>
                </a:lnTo>
                <a:lnTo>
                  <a:pt x="2360" y="560"/>
                </a:lnTo>
                <a:lnTo>
                  <a:pt x="2369" y="548"/>
                </a:lnTo>
                <a:lnTo>
                  <a:pt x="2394" y="537"/>
                </a:lnTo>
                <a:lnTo>
                  <a:pt x="2412" y="572"/>
                </a:lnTo>
                <a:lnTo>
                  <a:pt x="2423" y="567"/>
                </a:lnTo>
                <a:lnTo>
                  <a:pt x="2453" y="554"/>
                </a:lnTo>
                <a:lnTo>
                  <a:pt x="2460" y="550"/>
                </a:lnTo>
                <a:lnTo>
                  <a:pt x="2477" y="580"/>
                </a:lnTo>
                <a:lnTo>
                  <a:pt x="2485" y="593"/>
                </a:lnTo>
                <a:lnTo>
                  <a:pt x="2498" y="630"/>
                </a:lnTo>
                <a:lnTo>
                  <a:pt x="2541" y="627"/>
                </a:lnTo>
                <a:lnTo>
                  <a:pt x="2583" y="627"/>
                </a:lnTo>
                <a:lnTo>
                  <a:pt x="2590" y="641"/>
                </a:lnTo>
                <a:lnTo>
                  <a:pt x="2597" y="651"/>
                </a:lnTo>
                <a:lnTo>
                  <a:pt x="2624" y="697"/>
                </a:lnTo>
                <a:lnTo>
                  <a:pt x="2633" y="702"/>
                </a:lnTo>
                <a:lnTo>
                  <a:pt x="2622" y="746"/>
                </a:lnTo>
                <a:lnTo>
                  <a:pt x="2616" y="769"/>
                </a:lnTo>
                <a:lnTo>
                  <a:pt x="2613" y="783"/>
                </a:lnTo>
                <a:lnTo>
                  <a:pt x="2614" y="789"/>
                </a:lnTo>
                <a:lnTo>
                  <a:pt x="2651" y="777"/>
                </a:lnTo>
                <a:lnTo>
                  <a:pt x="2656" y="783"/>
                </a:lnTo>
                <a:lnTo>
                  <a:pt x="2643" y="793"/>
                </a:lnTo>
                <a:lnTo>
                  <a:pt x="2635" y="800"/>
                </a:lnTo>
                <a:lnTo>
                  <a:pt x="2632" y="803"/>
                </a:lnTo>
                <a:lnTo>
                  <a:pt x="2630" y="805"/>
                </a:lnTo>
                <a:lnTo>
                  <a:pt x="2630" y="809"/>
                </a:lnTo>
                <a:lnTo>
                  <a:pt x="2626" y="842"/>
                </a:lnTo>
                <a:lnTo>
                  <a:pt x="2625" y="856"/>
                </a:lnTo>
                <a:lnTo>
                  <a:pt x="2624" y="867"/>
                </a:lnTo>
                <a:lnTo>
                  <a:pt x="2622" y="872"/>
                </a:lnTo>
                <a:lnTo>
                  <a:pt x="2620" y="874"/>
                </a:lnTo>
                <a:lnTo>
                  <a:pt x="2616" y="876"/>
                </a:lnTo>
                <a:lnTo>
                  <a:pt x="2610" y="878"/>
                </a:lnTo>
                <a:lnTo>
                  <a:pt x="2566" y="881"/>
                </a:lnTo>
                <a:lnTo>
                  <a:pt x="2557" y="883"/>
                </a:lnTo>
                <a:lnTo>
                  <a:pt x="2556" y="890"/>
                </a:lnTo>
                <a:lnTo>
                  <a:pt x="2550" y="942"/>
                </a:lnTo>
                <a:lnTo>
                  <a:pt x="2549" y="948"/>
                </a:lnTo>
                <a:lnTo>
                  <a:pt x="2547" y="953"/>
                </a:lnTo>
                <a:lnTo>
                  <a:pt x="2546" y="958"/>
                </a:lnTo>
                <a:lnTo>
                  <a:pt x="2545" y="963"/>
                </a:lnTo>
                <a:lnTo>
                  <a:pt x="2545" y="968"/>
                </a:lnTo>
                <a:lnTo>
                  <a:pt x="2544" y="979"/>
                </a:lnTo>
                <a:lnTo>
                  <a:pt x="2562" y="989"/>
                </a:lnTo>
                <a:lnTo>
                  <a:pt x="2561" y="1000"/>
                </a:lnTo>
                <a:lnTo>
                  <a:pt x="2561" y="1006"/>
                </a:lnTo>
                <a:lnTo>
                  <a:pt x="2561" y="1019"/>
                </a:lnTo>
                <a:lnTo>
                  <a:pt x="2557" y="1025"/>
                </a:lnTo>
                <a:lnTo>
                  <a:pt x="2552" y="1033"/>
                </a:lnTo>
                <a:lnTo>
                  <a:pt x="2558" y="1037"/>
                </a:lnTo>
                <a:lnTo>
                  <a:pt x="2563" y="1041"/>
                </a:lnTo>
                <a:lnTo>
                  <a:pt x="2555" y="1057"/>
                </a:lnTo>
                <a:lnTo>
                  <a:pt x="2551" y="1064"/>
                </a:lnTo>
                <a:lnTo>
                  <a:pt x="2549" y="1066"/>
                </a:lnTo>
                <a:lnTo>
                  <a:pt x="2544" y="1070"/>
                </a:lnTo>
                <a:lnTo>
                  <a:pt x="2540" y="1072"/>
                </a:lnTo>
                <a:lnTo>
                  <a:pt x="2536" y="1076"/>
                </a:lnTo>
                <a:lnTo>
                  <a:pt x="2534" y="1080"/>
                </a:lnTo>
                <a:lnTo>
                  <a:pt x="2531" y="1085"/>
                </a:lnTo>
                <a:lnTo>
                  <a:pt x="2529" y="1089"/>
                </a:lnTo>
                <a:lnTo>
                  <a:pt x="2526" y="1093"/>
                </a:lnTo>
                <a:lnTo>
                  <a:pt x="2517" y="1102"/>
                </a:lnTo>
                <a:lnTo>
                  <a:pt x="2508" y="1102"/>
                </a:lnTo>
                <a:lnTo>
                  <a:pt x="2503" y="1098"/>
                </a:lnTo>
                <a:lnTo>
                  <a:pt x="2498" y="1096"/>
                </a:lnTo>
                <a:lnTo>
                  <a:pt x="2493" y="1097"/>
                </a:lnTo>
                <a:lnTo>
                  <a:pt x="2486" y="1099"/>
                </a:lnTo>
                <a:lnTo>
                  <a:pt x="2478" y="1101"/>
                </a:lnTo>
                <a:lnTo>
                  <a:pt x="2467" y="1102"/>
                </a:lnTo>
                <a:lnTo>
                  <a:pt x="2459" y="1102"/>
                </a:lnTo>
                <a:lnTo>
                  <a:pt x="2448" y="1101"/>
                </a:lnTo>
                <a:lnTo>
                  <a:pt x="2439" y="1103"/>
                </a:lnTo>
                <a:lnTo>
                  <a:pt x="2434" y="1104"/>
                </a:lnTo>
                <a:lnTo>
                  <a:pt x="2430" y="1109"/>
                </a:lnTo>
                <a:lnTo>
                  <a:pt x="2426" y="1114"/>
                </a:lnTo>
                <a:lnTo>
                  <a:pt x="2419" y="1119"/>
                </a:lnTo>
                <a:lnTo>
                  <a:pt x="2417" y="1123"/>
                </a:lnTo>
                <a:lnTo>
                  <a:pt x="2421" y="1139"/>
                </a:lnTo>
                <a:lnTo>
                  <a:pt x="2421" y="1141"/>
                </a:lnTo>
                <a:lnTo>
                  <a:pt x="2421" y="1145"/>
                </a:lnTo>
                <a:lnTo>
                  <a:pt x="2418" y="1152"/>
                </a:lnTo>
                <a:lnTo>
                  <a:pt x="2417" y="1156"/>
                </a:lnTo>
                <a:lnTo>
                  <a:pt x="2417" y="1160"/>
                </a:lnTo>
                <a:lnTo>
                  <a:pt x="2416" y="1179"/>
                </a:lnTo>
                <a:lnTo>
                  <a:pt x="2414" y="1185"/>
                </a:lnTo>
                <a:lnTo>
                  <a:pt x="2413" y="1190"/>
                </a:lnTo>
                <a:lnTo>
                  <a:pt x="2410" y="1201"/>
                </a:lnTo>
                <a:lnTo>
                  <a:pt x="2400" y="1230"/>
                </a:lnTo>
                <a:lnTo>
                  <a:pt x="2397" y="1235"/>
                </a:lnTo>
                <a:lnTo>
                  <a:pt x="2395" y="1238"/>
                </a:lnTo>
                <a:lnTo>
                  <a:pt x="2392" y="1242"/>
                </a:lnTo>
                <a:lnTo>
                  <a:pt x="2389" y="1245"/>
                </a:lnTo>
                <a:lnTo>
                  <a:pt x="2379" y="1248"/>
                </a:lnTo>
                <a:lnTo>
                  <a:pt x="2369" y="1296"/>
                </a:lnTo>
                <a:lnTo>
                  <a:pt x="2390" y="1291"/>
                </a:lnTo>
                <a:lnTo>
                  <a:pt x="2401" y="1289"/>
                </a:lnTo>
                <a:lnTo>
                  <a:pt x="2412" y="1288"/>
                </a:lnTo>
                <a:lnTo>
                  <a:pt x="2423" y="1289"/>
                </a:lnTo>
                <a:lnTo>
                  <a:pt x="2435" y="1291"/>
                </a:lnTo>
                <a:lnTo>
                  <a:pt x="2428" y="1305"/>
                </a:lnTo>
                <a:lnTo>
                  <a:pt x="2442" y="1311"/>
                </a:lnTo>
                <a:lnTo>
                  <a:pt x="2453" y="1315"/>
                </a:lnTo>
                <a:lnTo>
                  <a:pt x="2458" y="1332"/>
                </a:lnTo>
                <a:lnTo>
                  <a:pt x="2454" y="1338"/>
                </a:lnTo>
                <a:lnTo>
                  <a:pt x="2481" y="1339"/>
                </a:lnTo>
                <a:lnTo>
                  <a:pt x="2483" y="1334"/>
                </a:lnTo>
                <a:lnTo>
                  <a:pt x="2509" y="1337"/>
                </a:lnTo>
                <a:lnTo>
                  <a:pt x="2513" y="1353"/>
                </a:lnTo>
                <a:lnTo>
                  <a:pt x="2518" y="1380"/>
                </a:lnTo>
                <a:lnTo>
                  <a:pt x="2529" y="1371"/>
                </a:lnTo>
                <a:lnTo>
                  <a:pt x="2541" y="1395"/>
                </a:lnTo>
                <a:lnTo>
                  <a:pt x="2552" y="1389"/>
                </a:lnTo>
                <a:lnTo>
                  <a:pt x="2562" y="1406"/>
                </a:lnTo>
                <a:lnTo>
                  <a:pt x="2556" y="1417"/>
                </a:lnTo>
                <a:lnTo>
                  <a:pt x="2569" y="1446"/>
                </a:lnTo>
                <a:lnTo>
                  <a:pt x="2558" y="1453"/>
                </a:lnTo>
                <a:lnTo>
                  <a:pt x="2573" y="1487"/>
                </a:lnTo>
                <a:lnTo>
                  <a:pt x="2577" y="1494"/>
                </a:lnTo>
                <a:lnTo>
                  <a:pt x="2571" y="1498"/>
                </a:lnTo>
                <a:lnTo>
                  <a:pt x="2550" y="1512"/>
                </a:lnTo>
                <a:lnTo>
                  <a:pt x="2553" y="1525"/>
                </a:lnTo>
                <a:lnTo>
                  <a:pt x="2557" y="1540"/>
                </a:lnTo>
                <a:lnTo>
                  <a:pt x="2551" y="1568"/>
                </a:lnTo>
                <a:lnTo>
                  <a:pt x="2561" y="1579"/>
                </a:lnTo>
                <a:lnTo>
                  <a:pt x="2582" y="1575"/>
                </a:lnTo>
                <a:lnTo>
                  <a:pt x="2593" y="1603"/>
                </a:lnTo>
                <a:lnTo>
                  <a:pt x="2633" y="1604"/>
                </a:lnTo>
                <a:lnTo>
                  <a:pt x="2688" y="1594"/>
                </a:lnTo>
                <a:lnTo>
                  <a:pt x="2699" y="1589"/>
                </a:lnTo>
                <a:lnTo>
                  <a:pt x="2710" y="1583"/>
                </a:lnTo>
                <a:lnTo>
                  <a:pt x="2635" y="1688"/>
                </a:lnTo>
                <a:lnTo>
                  <a:pt x="2611" y="1680"/>
                </a:lnTo>
                <a:lnTo>
                  <a:pt x="2592" y="1668"/>
                </a:lnTo>
                <a:lnTo>
                  <a:pt x="2572" y="1658"/>
                </a:lnTo>
                <a:lnTo>
                  <a:pt x="2566" y="1656"/>
                </a:lnTo>
                <a:lnTo>
                  <a:pt x="2558" y="1679"/>
                </a:lnTo>
                <a:lnTo>
                  <a:pt x="2544" y="1717"/>
                </a:lnTo>
                <a:lnTo>
                  <a:pt x="2539" y="1733"/>
                </a:lnTo>
                <a:lnTo>
                  <a:pt x="2525" y="1755"/>
                </a:lnTo>
                <a:lnTo>
                  <a:pt x="2542" y="1765"/>
                </a:lnTo>
                <a:lnTo>
                  <a:pt x="2524" y="1788"/>
                </a:lnTo>
                <a:lnTo>
                  <a:pt x="2510" y="1770"/>
                </a:lnTo>
                <a:lnTo>
                  <a:pt x="2494" y="1757"/>
                </a:lnTo>
                <a:lnTo>
                  <a:pt x="2467" y="1732"/>
                </a:lnTo>
                <a:lnTo>
                  <a:pt x="2453" y="1714"/>
                </a:lnTo>
                <a:lnTo>
                  <a:pt x="2448" y="1706"/>
                </a:lnTo>
                <a:lnTo>
                  <a:pt x="2438" y="1710"/>
                </a:lnTo>
                <a:lnTo>
                  <a:pt x="2424" y="1717"/>
                </a:lnTo>
                <a:lnTo>
                  <a:pt x="2395" y="1731"/>
                </a:lnTo>
                <a:lnTo>
                  <a:pt x="2392" y="1741"/>
                </a:lnTo>
                <a:lnTo>
                  <a:pt x="2374" y="1749"/>
                </a:lnTo>
                <a:lnTo>
                  <a:pt x="2365" y="1746"/>
                </a:lnTo>
                <a:lnTo>
                  <a:pt x="2343" y="1755"/>
                </a:lnTo>
                <a:lnTo>
                  <a:pt x="2330" y="1763"/>
                </a:lnTo>
                <a:lnTo>
                  <a:pt x="2326" y="1783"/>
                </a:lnTo>
                <a:lnTo>
                  <a:pt x="2317" y="1800"/>
                </a:lnTo>
                <a:lnTo>
                  <a:pt x="2305" y="1800"/>
                </a:lnTo>
                <a:lnTo>
                  <a:pt x="2282" y="1792"/>
                </a:lnTo>
                <a:lnTo>
                  <a:pt x="2272" y="1785"/>
                </a:lnTo>
                <a:lnTo>
                  <a:pt x="2245" y="1764"/>
                </a:lnTo>
                <a:lnTo>
                  <a:pt x="2225" y="1751"/>
                </a:lnTo>
                <a:lnTo>
                  <a:pt x="2216" y="1743"/>
                </a:lnTo>
                <a:lnTo>
                  <a:pt x="2200" y="1758"/>
                </a:lnTo>
                <a:lnTo>
                  <a:pt x="2193" y="1749"/>
                </a:lnTo>
                <a:lnTo>
                  <a:pt x="2173" y="1732"/>
                </a:lnTo>
                <a:lnTo>
                  <a:pt x="2156" y="1735"/>
                </a:lnTo>
                <a:lnTo>
                  <a:pt x="2145" y="1736"/>
                </a:lnTo>
                <a:lnTo>
                  <a:pt x="2145" y="1722"/>
                </a:lnTo>
                <a:lnTo>
                  <a:pt x="2119" y="1725"/>
                </a:lnTo>
                <a:lnTo>
                  <a:pt x="2086" y="1717"/>
                </a:lnTo>
                <a:lnTo>
                  <a:pt x="2081" y="1693"/>
                </a:lnTo>
                <a:lnTo>
                  <a:pt x="2070" y="1691"/>
                </a:lnTo>
                <a:lnTo>
                  <a:pt x="2069" y="1698"/>
                </a:lnTo>
                <a:lnTo>
                  <a:pt x="2044" y="1701"/>
                </a:lnTo>
                <a:lnTo>
                  <a:pt x="2038" y="1696"/>
                </a:lnTo>
                <a:lnTo>
                  <a:pt x="2045" y="1678"/>
                </a:lnTo>
                <a:lnTo>
                  <a:pt x="2031" y="1680"/>
                </a:lnTo>
                <a:lnTo>
                  <a:pt x="2028" y="1672"/>
                </a:lnTo>
                <a:lnTo>
                  <a:pt x="2017" y="1645"/>
                </a:lnTo>
                <a:lnTo>
                  <a:pt x="2012" y="1616"/>
                </a:lnTo>
                <a:lnTo>
                  <a:pt x="2016" y="1613"/>
                </a:lnTo>
                <a:lnTo>
                  <a:pt x="2016" y="1604"/>
                </a:lnTo>
                <a:lnTo>
                  <a:pt x="2005" y="1610"/>
                </a:lnTo>
                <a:lnTo>
                  <a:pt x="1995" y="1600"/>
                </a:lnTo>
                <a:lnTo>
                  <a:pt x="1980" y="1607"/>
                </a:lnTo>
                <a:lnTo>
                  <a:pt x="1974" y="1598"/>
                </a:lnTo>
                <a:lnTo>
                  <a:pt x="1960" y="1593"/>
                </a:lnTo>
                <a:lnTo>
                  <a:pt x="1957" y="1592"/>
                </a:lnTo>
                <a:lnTo>
                  <a:pt x="1951" y="1597"/>
                </a:lnTo>
                <a:lnTo>
                  <a:pt x="1947" y="1602"/>
                </a:lnTo>
                <a:lnTo>
                  <a:pt x="1939" y="1593"/>
                </a:lnTo>
                <a:lnTo>
                  <a:pt x="1909" y="1570"/>
                </a:lnTo>
                <a:lnTo>
                  <a:pt x="1855" y="1583"/>
                </a:lnTo>
                <a:lnTo>
                  <a:pt x="1850" y="1570"/>
                </a:lnTo>
                <a:lnTo>
                  <a:pt x="1824" y="1578"/>
                </a:lnTo>
                <a:lnTo>
                  <a:pt x="1814" y="1547"/>
                </a:lnTo>
                <a:lnTo>
                  <a:pt x="1826" y="1538"/>
                </a:lnTo>
                <a:lnTo>
                  <a:pt x="1823" y="1524"/>
                </a:lnTo>
                <a:lnTo>
                  <a:pt x="1814" y="1530"/>
                </a:lnTo>
                <a:lnTo>
                  <a:pt x="1808" y="1534"/>
                </a:lnTo>
                <a:lnTo>
                  <a:pt x="1800" y="1538"/>
                </a:lnTo>
                <a:lnTo>
                  <a:pt x="1791" y="1539"/>
                </a:lnTo>
                <a:lnTo>
                  <a:pt x="1781" y="1539"/>
                </a:lnTo>
                <a:lnTo>
                  <a:pt x="1771" y="1538"/>
                </a:lnTo>
                <a:lnTo>
                  <a:pt x="1764" y="1535"/>
                </a:lnTo>
                <a:lnTo>
                  <a:pt x="1755" y="1530"/>
                </a:lnTo>
                <a:lnTo>
                  <a:pt x="1748" y="1525"/>
                </a:lnTo>
                <a:lnTo>
                  <a:pt x="1730" y="1529"/>
                </a:lnTo>
                <a:lnTo>
                  <a:pt x="1727" y="1547"/>
                </a:lnTo>
                <a:lnTo>
                  <a:pt x="1674" y="1534"/>
                </a:lnTo>
                <a:lnTo>
                  <a:pt x="1668" y="1540"/>
                </a:lnTo>
                <a:lnTo>
                  <a:pt x="1663" y="1546"/>
                </a:lnTo>
                <a:lnTo>
                  <a:pt x="1649" y="1552"/>
                </a:lnTo>
                <a:lnTo>
                  <a:pt x="1634" y="1575"/>
                </a:lnTo>
                <a:lnTo>
                  <a:pt x="1617" y="1570"/>
                </a:lnTo>
                <a:lnTo>
                  <a:pt x="1617" y="1581"/>
                </a:lnTo>
                <a:lnTo>
                  <a:pt x="1611" y="1586"/>
                </a:lnTo>
                <a:lnTo>
                  <a:pt x="1602" y="1598"/>
                </a:lnTo>
                <a:lnTo>
                  <a:pt x="1589" y="1604"/>
                </a:lnTo>
                <a:lnTo>
                  <a:pt x="1570" y="1598"/>
                </a:lnTo>
                <a:lnTo>
                  <a:pt x="1564" y="1599"/>
                </a:lnTo>
                <a:lnTo>
                  <a:pt x="1559" y="1604"/>
                </a:lnTo>
                <a:lnTo>
                  <a:pt x="1562" y="1607"/>
                </a:lnTo>
                <a:lnTo>
                  <a:pt x="1563" y="1610"/>
                </a:lnTo>
                <a:lnTo>
                  <a:pt x="1563" y="1625"/>
                </a:lnTo>
                <a:lnTo>
                  <a:pt x="1537" y="1615"/>
                </a:lnTo>
                <a:lnTo>
                  <a:pt x="1526" y="1614"/>
                </a:lnTo>
                <a:lnTo>
                  <a:pt x="1516" y="1615"/>
                </a:lnTo>
                <a:lnTo>
                  <a:pt x="1511" y="1634"/>
                </a:lnTo>
                <a:lnTo>
                  <a:pt x="1511" y="1643"/>
                </a:lnTo>
                <a:lnTo>
                  <a:pt x="1510" y="1652"/>
                </a:lnTo>
                <a:lnTo>
                  <a:pt x="1501" y="1652"/>
                </a:lnTo>
                <a:lnTo>
                  <a:pt x="1494" y="1655"/>
                </a:lnTo>
                <a:lnTo>
                  <a:pt x="1489" y="1657"/>
                </a:lnTo>
                <a:lnTo>
                  <a:pt x="1482" y="1659"/>
                </a:lnTo>
                <a:lnTo>
                  <a:pt x="1473" y="1667"/>
                </a:lnTo>
                <a:lnTo>
                  <a:pt x="1461" y="1669"/>
                </a:lnTo>
                <a:lnTo>
                  <a:pt x="1460" y="1679"/>
                </a:lnTo>
                <a:lnTo>
                  <a:pt x="1442" y="1693"/>
                </a:lnTo>
                <a:lnTo>
                  <a:pt x="1430" y="1694"/>
                </a:lnTo>
                <a:lnTo>
                  <a:pt x="1407" y="1720"/>
                </a:lnTo>
                <a:lnTo>
                  <a:pt x="1417" y="1727"/>
                </a:lnTo>
                <a:lnTo>
                  <a:pt x="1425" y="1721"/>
                </a:lnTo>
                <a:lnTo>
                  <a:pt x="1433" y="1721"/>
                </a:lnTo>
                <a:lnTo>
                  <a:pt x="1436" y="1732"/>
                </a:lnTo>
                <a:lnTo>
                  <a:pt x="1447" y="1731"/>
                </a:lnTo>
                <a:lnTo>
                  <a:pt x="1457" y="1743"/>
                </a:lnTo>
                <a:lnTo>
                  <a:pt x="1453" y="1747"/>
                </a:lnTo>
                <a:lnTo>
                  <a:pt x="1446" y="1748"/>
                </a:lnTo>
                <a:lnTo>
                  <a:pt x="1430" y="1743"/>
                </a:lnTo>
                <a:lnTo>
                  <a:pt x="1421" y="1755"/>
                </a:lnTo>
                <a:lnTo>
                  <a:pt x="1412" y="1748"/>
                </a:lnTo>
                <a:lnTo>
                  <a:pt x="1398" y="1746"/>
                </a:lnTo>
                <a:lnTo>
                  <a:pt x="1385" y="1732"/>
                </a:lnTo>
                <a:lnTo>
                  <a:pt x="1378" y="1737"/>
                </a:lnTo>
                <a:lnTo>
                  <a:pt x="1373" y="1743"/>
                </a:lnTo>
                <a:lnTo>
                  <a:pt x="1362" y="1748"/>
                </a:lnTo>
                <a:lnTo>
                  <a:pt x="1353" y="1762"/>
                </a:lnTo>
                <a:lnTo>
                  <a:pt x="1340" y="1767"/>
                </a:lnTo>
                <a:lnTo>
                  <a:pt x="1343" y="1778"/>
                </a:lnTo>
                <a:lnTo>
                  <a:pt x="1345" y="1781"/>
                </a:lnTo>
                <a:lnTo>
                  <a:pt x="1349" y="1785"/>
                </a:lnTo>
                <a:lnTo>
                  <a:pt x="1353" y="1788"/>
                </a:lnTo>
                <a:lnTo>
                  <a:pt x="1360" y="1791"/>
                </a:lnTo>
                <a:lnTo>
                  <a:pt x="1359" y="1801"/>
                </a:lnTo>
                <a:lnTo>
                  <a:pt x="1354" y="1802"/>
                </a:lnTo>
                <a:lnTo>
                  <a:pt x="1349" y="1812"/>
                </a:lnTo>
                <a:lnTo>
                  <a:pt x="1323" y="1840"/>
                </a:lnTo>
                <a:lnTo>
                  <a:pt x="1318" y="1852"/>
                </a:lnTo>
                <a:lnTo>
                  <a:pt x="1318" y="1863"/>
                </a:lnTo>
                <a:lnTo>
                  <a:pt x="1307" y="1870"/>
                </a:lnTo>
                <a:lnTo>
                  <a:pt x="1300" y="1880"/>
                </a:lnTo>
                <a:lnTo>
                  <a:pt x="1303" y="1890"/>
                </a:lnTo>
                <a:lnTo>
                  <a:pt x="1312" y="1888"/>
                </a:lnTo>
                <a:lnTo>
                  <a:pt x="1321" y="1887"/>
                </a:lnTo>
                <a:lnTo>
                  <a:pt x="1323" y="1897"/>
                </a:lnTo>
                <a:lnTo>
                  <a:pt x="1314" y="1898"/>
                </a:lnTo>
                <a:lnTo>
                  <a:pt x="1308" y="1903"/>
                </a:lnTo>
                <a:lnTo>
                  <a:pt x="1294" y="1898"/>
                </a:lnTo>
                <a:lnTo>
                  <a:pt x="1290" y="1908"/>
                </a:lnTo>
                <a:lnTo>
                  <a:pt x="1279" y="1909"/>
                </a:lnTo>
                <a:lnTo>
                  <a:pt x="1263" y="1918"/>
                </a:lnTo>
                <a:lnTo>
                  <a:pt x="1260" y="1913"/>
                </a:lnTo>
                <a:lnTo>
                  <a:pt x="1258" y="1908"/>
                </a:lnTo>
                <a:lnTo>
                  <a:pt x="1258" y="1904"/>
                </a:lnTo>
                <a:lnTo>
                  <a:pt x="1254" y="1892"/>
                </a:lnTo>
                <a:lnTo>
                  <a:pt x="1249" y="1893"/>
                </a:lnTo>
                <a:lnTo>
                  <a:pt x="1243" y="1895"/>
                </a:lnTo>
                <a:lnTo>
                  <a:pt x="1221" y="1888"/>
                </a:lnTo>
                <a:lnTo>
                  <a:pt x="1237" y="1877"/>
                </a:lnTo>
                <a:lnTo>
                  <a:pt x="1218" y="1854"/>
                </a:lnTo>
                <a:lnTo>
                  <a:pt x="1205" y="1852"/>
                </a:lnTo>
                <a:lnTo>
                  <a:pt x="1189" y="1849"/>
                </a:lnTo>
                <a:lnTo>
                  <a:pt x="1195" y="1860"/>
                </a:lnTo>
                <a:lnTo>
                  <a:pt x="1200" y="1870"/>
                </a:lnTo>
                <a:lnTo>
                  <a:pt x="1153" y="1870"/>
                </a:lnTo>
                <a:lnTo>
                  <a:pt x="1154" y="1881"/>
                </a:lnTo>
                <a:lnTo>
                  <a:pt x="1143" y="1881"/>
                </a:lnTo>
                <a:lnTo>
                  <a:pt x="1138" y="1869"/>
                </a:lnTo>
                <a:lnTo>
                  <a:pt x="1140" y="1866"/>
                </a:lnTo>
                <a:lnTo>
                  <a:pt x="1146" y="1853"/>
                </a:lnTo>
                <a:lnTo>
                  <a:pt x="1145" y="1843"/>
                </a:lnTo>
                <a:lnTo>
                  <a:pt x="1141" y="1827"/>
                </a:lnTo>
                <a:lnTo>
                  <a:pt x="1120" y="1820"/>
                </a:lnTo>
                <a:lnTo>
                  <a:pt x="1108" y="1826"/>
                </a:lnTo>
                <a:lnTo>
                  <a:pt x="1105" y="1817"/>
                </a:lnTo>
                <a:lnTo>
                  <a:pt x="1102" y="1804"/>
                </a:lnTo>
                <a:lnTo>
                  <a:pt x="1097" y="1806"/>
                </a:lnTo>
                <a:lnTo>
                  <a:pt x="1082" y="1812"/>
                </a:lnTo>
                <a:lnTo>
                  <a:pt x="1067" y="1827"/>
                </a:lnTo>
                <a:lnTo>
                  <a:pt x="1058" y="1840"/>
                </a:lnTo>
                <a:lnTo>
                  <a:pt x="1052" y="1840"/>
                </a:lnTo>
                <a:lnTo>
                  <a:pt x="1050" y="1848"/>
                </a:lnTo>
                <a:lnTo>
                  <a:pt x="1045" y="1849"/>
                </a:lnTo>
                <a:lnTo>
                  <a:pt x="1044" y="1836"/>
                </a:lnTo>
                <a:lnTo>
                  <a:pt x="1029" y="1827"/>
                </a:lnTo>
                <a:lnTo>
                  <a:pt x="1039" y="1806"/>
                </a:lnTo>
                <a:lnTo>
                  <a:pt x="1039" y="1794"/>
                </a:lnTo>
                <a:lnTo>
                  <a:pt x="1035" y="1791"/>
                </a:lnTo>
                <a:lnTo>
                  <a:pt x="1028" y="1805"/>
                </a:lnTo>
                <a:lnTo>
                  <a:pt x="1012" y="1811"/>
                </a:lnTo>
                <a:lnTo>
                  <a:pt x="999" y="1816"/>
                </a:lnTo>
                <a:lnTo>
                  <a:pt x="985" y="1808"/>
                </a:lnTo>
                <a:lnTo>
                  <a:pt x="979" y="1815"/>
                </a:lnTo>
                <a:lnTo>
                  <a:pt x="974" y="1821"/>
                </a:lnTo>
                <a:lnTo>
                  <a:pt x="972" y="1822"/>
                </a:lnTo>
                <a:lnTo>
                  <a:pt x="972" y="1823"/>
                </a:lnTo>
                <a:lnTo>
                  <a:pt x="972" y="1828"/>
                </a:lnTo>
                <a:lnTo>
                  <a:pt x="970" y="1833"/>
                </a:lnTo>
                <a:lnTo>
                  <a:pt x="966" y="1837"/>
                </a:lnTo>
                <a:lnTo>
                  <a:pt x="961" y="1849"/>
                </a:lnTo>
                <a:lnTo>
                  <a:pt x="958" y="1854"/>
                </a:lnTo>
                <a:lnTo>
                  <a:pt x="954" y="1859"/>
                </a:lnTo>
                <a:lnTo>
                  <a:pt x="949" y="1863"/>
                </a:lnTo>
                <a:lnTo>
                  <a:pt x="947" y="1865"/>
                </a:lnTo>
                <a:lnTo>
                  <a:pt x="945" y="1868"/>
                </a:lnTo>
                <a:lnTo>
                  <a:pt x="945" y="1874"/>
                </a:lnTo>
                <a:lnTo>
                  <a:pt x="944" y="1880"/>
                </a:lnTo>
                <a:lnTo>
                  <a:pt x="944" y="1885"/>
                </a:lnTo>
                <a:lnTo>
                  <a:pt x="942" y="1891"/>
                </a:lnTo>
                <a:lnTo>
                  <a:pt x="938" y="1895"/>
                </a:lnTo>
                <a:lnTo>
                  <a:pt x="933" y="1898"/>
                </a:lnTo>
                <a:lnTo>
                  <a:pt x="929" y="1901"/>
                </a:lnTo>
                <a:lnTo>
                  <a:pt x="928" y="1902"/>
                </a:lnTo>
                <a:lnTo>
                  <a:pt x="929" y="1903"/>
                </a:lnTo>
                <a:lnTo>
                  <a:pt x="933" y="1908"/>
                </a:lnTo>
                <a:lnTo>
                  <a:pt x="935" y="1914"/>
                </a:lnTo>
                <a:lnTo>
                  <a:pt x="939" y="1917"/>
                </a:lnTo>
                <a:lnTo>
                  <a:pt x="947" y="1919"/>
                </a:lnTo>
                <a:lnTo>
                  <a:pt x="939" y="1923"/>
                </a:lnTo>
                <a:lnTo>
                  <a:pt x="934" y="1925"/>
                </a:lnTo>
                <a:lnTo>
                  <a:pt x="915" y="1929"/>
                </a:lnTo>
                <a:lnTo>
                  <a:pt x="915" y="1944"/>
                </a:lnTo>
                <a:lnTo>
                  <a:pt x="890" y="1946"/>
                </a:lnTo>
                <a:lnTo>
                  <a:pt x="852" y="1946"/>
                </a:lnTo>
                <a:lnTo>
                  <a:pt x="851" y="1934"/>
                </a:lnTo>
                <a:lnTo>
                  <a:pt x="827" y="1934"/>
                </a:lnTo>
                <a:lnTo>
                  <a:pt x="828" y="1944"/>
                </a:lnTo>
                <a:lnTo>
                  <a:pt x="828" y="1954"/>
                </a:lnTo>
                <a:lnTo>
                  <a:pt x="820" y="1955"/>
                </a:lnTo>
                <a:lnTo>
                  <a:pt x="811" y="1956"/>
                </a:lnTo>
                <a:lnTo>
                  <a:pt x="757" y="1961"/>
                </a:lnTo>
                <a:lnTo>
                  <a:pt x="745" y="1968"/>
                </a:lnTo>
                <a:lnTo>
                  <a:pt x="734" y="1980"/>
                </a:lnTo>
                <a:lnTo>
                  <a:pt x="715" y="1986"/>
                </a:lnTo>
                <a:lnTo>
                  <a:pt x="708" y="1986"/>
                </a:lnTo>
                <a:lnTo>
                  <a:pt x="707" y="1992"/>
                </a:lnTo>
                <a:lnTo>
                  <a:pt x="693" y="1996"/>
                </a:lnTo>
                <a:lnTo>
                  <a:pt x="683" y="2002"/>
                </a:lnTo>
                <a:lnTo>
                  <a:pt x="672" y="2008"/>
                </a:lnTo>
                <a:lnTo>
                  <a:pt x="660" y="2015"/>
                </a:lnTo>
                <a:lnTo>
                  <a:pt x="651" y="2020"/>
                </a:lnTo>
                <a:lnTo>
                  <a:pt x="643" y="2021"/>
                </a:lnTo>
                <a:lnTo>
                  <a:pt x="639" y="2003"/>
                </a:lnTo>
                <a:lnTo>
                  <a:pt x="639" y="2000"/>
                </a:lnTo>
                <a:lnTo>
                  <a:pt x="636" y="2000"/>
                </a:lnTo>
                <a:lnTo>
                  <a:pt x="629" y="2003"/>
                </a:lnTo>
                <a:lnTo>
                  <a:pt x="623" y="1986"/>
                </a:lnTo>
                <a:lnTo>
                  <a:pt x="619" y="1976"/>
                </a:lnTo>
                <a:lnTo>
                  <a:pt x="611" y="1973"/>
                </a:lnTo>
                <a:lnTo>
                  <a:pt x="608" y="1962"/>
                </a:lnTo>
                <a:lnTo>
                  <a:pt x="600" y="1962"/>
                </a:lnTo>
                <a:lnTo>
                  <a:pt x="604" y="1936"/>
                </a:lnTo>
                <a:lnTo>
                  <a:pt x="595" y="1938"/>
                </a:lnTo>
                <a:lnTo>
                  <a:pt x="586" y="1939"/>
                </a:lnTo>
                <a:lnTo>
                  <a:pt x="587" y="1932"/>
                </a:lnTo>
                <a:lnTo>
                  <a:pt x="579" y="1933"/>
                </a:lnTo>
                <a:lnTo>
                  <a:pt x="564" y="1930"/>
                </a:lnTo>
                <a:lnTo>
                  <a:pt x="555" y="1938"/>
                </a:lnTo>
                <a:lnTo>
                  <a:pt x="544" y="1930"/>
                </a:lnTo>
                <a:lnTo>
                  <a:pt x="528" y="1932"/>
                </a:lnTo>
                <a:lnTo>
                  <a:pt x="521" y="1927"/>
                </a:lnTo>
                <a:lnTo>
                  <a:pt x="507" y="1930"/>
                </a:lnTo>
                <a:lnTo>
                  <a:pt x="502" y="1923"/>
                </a:lnTo>
                <a:lnTo>
                  <a:pt x="495" y="1908"/>
                </a:lnTo>
                <a:lnTo>
                  <a:pt x="485" y="1903"/>
                </a:lnTo>
                <a:lnTo>
                  <a:pt x="484" y="1892"/>
                </a:lnTo>
                <a:lnTo>
                  <a:pt x="474" y="1888"/>
                </a:lnTo>
                <a:lnTo>
                  <a:pt x="464" y="1882"/>
                </a:lnTo>
                <a:lnTo>
                  <a:pt x="451" y="1893"/>
                </a:lnTo>
                <a:lnTo>
                  <a:pt x="440" y="1880"/>
                </a:lnTo>
                <a:lnTo>
                  <a:pt x="422" y="1880"/>
                </a:lnTo>
                <a:lnTo>
                  <a:pt x="422" y="1875"/>
                </a:lnTo>
                <a:lnTo>
                  <a:pt x="421" y="1868"/>
                </a:lnTo>
                <a:lnTo>
                  <a:pt x="424" y="1858"/>
                </a:lnTo>
                <a:lnTo>
                  <a:pt x="421" y="1848"/>
                </a:lnTo>
                <a:lnTo>
                  <a:pt x="426" y="1840"/>
                </a:lnTo>
                <a:lnTo>
                  <a:pt x="436" y="1844"/>
                </a:lnTo>
                <a:lnTo>
                  <a:pt x="449" y="1844"/>
                </a:lnTo>
                <a:lnTo>
                  <a:pt x="456" y="1838"/>
                </a:lnTo>
                <a:lnTo>
                  <a:pt x="459" y="1828"/>
                </a:lnTo>
                <a:lnTo>
                  <a:pt x="454" y="1808"/>
                </a:lnTo>
                <a:lnTo>
                  <a:pt x="468" y="1810"/>
                </a:lnTo>
                <a:lnTo>
                  <a:pt x="475" y="1801"/>
                </a:lnTo>
                <a:lnTo>
                  <a:pt x="499" y="1791"/>
                </a:lnTo>
                <a:lnTo>
                  <a:pt x="504" y="1781"/>
                </a:lnTo>
                <a:lnTo>
                  <a:pt x="488" y="1778"/>
                </a:lnTo>
                <a:lnTo>
                  <a:pt x="481" y="1767"/>
                </a:lnTo>
                <a:lnTo>
                  <a:pt x="478" y="1760"/>
                </a:lnTo>
                <a:lnTo>
                  <a:pt x="475" y="1776"/>
                </a:lnTo>
                <a:lnTo>
                  <a:pt x="458" y="1784"/>
                </a:lnTo>
                <a:lnTo>
                  <a:pt x="438" y="1775"/>
                </a:lnTo>
                <a:lnTo>
                  <a:pt x="427" y="1762"/>
                </a:lnTo>
                <a:lnTo>
                  <a:pt x="432" y="1741"/>
                </a:lnTo>
                <a:lnTo>
                  <a:pt x="422" y="1741"/>
                </a:lnTo>
                <a:lnTo>
                  <a:pt x="424" y="1727"/>
                </a:lnTo>
                <a:lnTo>
                  <a:pt x="427" y="1727"/>
                </a:lnTo>
                <a:lnTo>
                  <a:pt x="438" y="1733"/>
                </a:lnTo>
                <a:lnTo>
                  <a:pt x="457" y="1728"/>
                </a:lnTo>
                <a:lnTo>
                  <a:pt x="449" y="1716"/>
                </a:lnTo>
                <a:lnTo>
                  <a:pt x="443" y="1705"/>
                </a:lnTo>
                <a:lnTo>
                  <a:pt x="444" y="1700"/>
                </a:lnTo>
                <a:lnTo>
                  <a:pt x="449" y="1688"/>
                </a:lnTo>
                <a:lnTo>
                  <a:pt x="443" y="1668"/>
                </a:lnTo>
                <a:lnTo>
                  <a:pt x="451" y="1667"/>
                </a:lnTo>
                <a:lnTo>
                  <a:pt x="449" y="1661"/>
                </a:lnTo>
                <a:lnTo>
                  <a:pt x="443" y="1642"/>
                </a:lnTo>
                <a:lnTo>
                  <a:pt x="416" y="1655"/>
                </a:lnTo>
                <a:lnTo>
                  <a:pt x="411" y="1648"/>
                </a:lnTo>
                <a:lnTo>
                  <a:pt x="408" y="1643"/>
                </a:lnTo>
                <a:lnTo>
                  <a:pt x="400" y="1636"/>
                </a:lnTo>
                <a:lnTo>
                  <a:pt x="394" y="1632"/>
                </a:lnTo>
                <a:lnTo>
                  <a:pt x="385" y="1626"/>
                </a:lnTo>
                <a:lnTo>
                  <a:pt x="385" y="1616"/>
                </a:lnTo>
                <a:lnTo>
                  <a:pt x="372" y="1620"/>
                </a:lnTo>
                <a:lnTo>
                  <a:pt x="366" y="1613"/>
                </a:lnTo>
                <a:lnTo>
                  <a:pt x="368" y="1598"/>
                </a:lnTo>
                <a:lnTo>
                  <a:pt x="383" y="1594"/>
                </a:lnTo>
                <a:lnTo>
                  <a:pt x="397" y="1597"/>
                </a:lnTo>
                <a:lnTo>
                  <a:pt x="440" y="1597"/>
                </a:lnTo>
                <a:lnTo>
                  <a:pt x="447" y="1581"/>
                </a:lnTo>
                <a:lnTo>
                  <a:pt x="452" y="1559"/>
                </a:lnTo>
                <a:lnTo>
                  <a:pt x="451" y="1550"/>
                </a:lnTo>
                <a:lnTo>
                  <a:pt x="444" y="1535"/>
                </a:lnTo>
                <a:lnTo>
                  <a:pt x="405" y="1531"/>
                </a:lnTo>
                <a:lnTo>
                  <a:pt x="393" y="1529"/>
                </a:lnTo>
                <a:lnTo>
                  <a:pt x="378" y="1543"/>
                </a:lnTo>
                <a:lnTo>
                  <a:pt x="363" y="1555"/>
                </a:lnTo>
                <a:lnTo>
                  <a:pt x="345" y="1523"/>
                </a:lnTo>
                <a:lnTo>
                  <a:pt x="336" y="1498"/>
                </a:lnTo>
                <a:lnTo>
                  <a:pt x="350" y="1491"/>
                </a:lnTo>
                <a:lnTo>
                  <a:pt x="339" y="1475"/>
                </a:lnTo>
                <a:lnTo>
                  <a:pt x="323" y="1450"/>
                </a:lnTo>
                <a:lnTo>
                  <a:pt x="310" y="1453"/>
                </a:lnTo>
                <a:lnTo>
                  <a:pt x="307" y="1445"/>
                </a:lnTo>
                <a:lnTo>
                  <a:pt x="302" y="1437"/>
                </a:lnTo>
                <a:lnTo>
                  <a:pt x="298" y="1439"/>
                </a:lnTo>
                <a:lnTo>
                  <a:pt x="278" y="1445"/>
                </a:lnTo>
                <a:lnTo>
                  <a:pt x="262" y="1440"/>
                </a:lnTo>
                <a:lnTo>
                  <a:pt x="232" y="1451"/>
                </a:lnTo>
                <a:lnTo>
                  <a:pt x="219" y="1435"/>
                </a:lnTo>
                <a:lnTo>
                  <a:pt x="207" y="1438"/>
                </a:lnTo>
                <a:lnTo>
                  <a:pt x="198" y="1444"/>
                </a:lnTo>
                <a:lnTo>
                  <a:pt x="195" y="1440"/>
                </a:lnTo>
                <a:lnTo>
                  <a:pt x="189" y="1419"/>
                </a:lnTo>
                <a:lnTo>
                  <a:pt x="177" y="1413"/>
                </a:lnTo>
                <a:lnTo>
                  <a:pt x="170" y="1411"/>
                </a:lnTo>
                <a:lnTo>
                  <a:pt x="165" y="1417"/>
                </a:lnTo>
                <a:lnTo>
                  <a:pt x="163" y="1422"/>
                </a:lnTo>
                <a:lnTo>
                  <a:pt x="160" y="1424"/>
                </a:lnTo>
                <a:lnTo>
                  <a:pt x="155" y="1424"/>
                </a:lnTo>
                <a:lnTo>
                  <a:pt x="153" y="1424"/>
                </a:lnTo>
                <a:lnTo>
                  <a:pt x="150" y="1422"/>
                </a:lnTo>
                <a:lnTo>
                  <a:pt x="149" y="1417"/>
                </a:lnTo>
                <a:lnTo>
                  <a:pt x="147" y="1413"/>
                </a:lnTo>
                <a:lnTo>
                  <a:pt x="142" y="1408"/>
                </a:lnTo>
                <a:lnTo>
                  <a:pt x="138" y="1405"/>
                </a:lnTo>
                <a:lnTo>
                  <a:pt x="136" y="1402"/>
                </a:lnTo>
                <a:lnTo>
                  <a:pt x="131" y="1400"/>
                </a:lnTo>
                <a:lnTo>
                  <a:pt x="128" y="1397"/>
                </a:lnTo>
                <a:lnTo>
                  <a:pt x="127" y="1394"/>
                </a:lnTo>
                <a:lnTo>
                  <a:pt x="125" y="1390"/>
                </a:lnTo>
                <a:lnTo>
                  <a:pt x="120" y="1386"/>
                </a:lnTo>
                <a:lnTo>
                  <a:pt x="116" y="1385"/>
                </a:lnTo>
                <a:lnTo>
                  <a:pt x="112" y="1385"/>
                </a:lnTo>
                <a:lnTo>
                  <a:pt x="107" y="1386"/>
                </a:lnTo>
                <a:lnTo>
                  <a:pt x="102" y="1387"/>
                </a:lnTo>
                <a:lnTo>
                  <a:pt x="99" y="1389"/>
                </a:lnTo>
                <a:lnTo>
                  <a:pt x="94" y="1389"/>
                </a:lnTo>
                <a:lnTo>
                  <a:pt x="88" y="1390"/>
                </a:lnTo>
                <a:lnTo>
                  <a:pt x="82" y="1379"/>
                </a:lnTo>
                <a:lnTo>
                  <a:pt x="85" y="1371"/>
                </a:lnTo>
                <a:lnTo>
                  <a:pt x="111" y="1352"/>
                </a:lnTo>
                <a:lnTo>
                  <a:pt x="112" y="1344"/>
                </a:lnTo>
                <a:lnTo>
                  <a:pt x="131" y="1333"/>
                </a:lnTo>
                <a:lnTo>
                  <a:pt x="141" y="1323"/>
                </a:lnTo>
                <a:lnTo>
                  <a:pt x="144" y="1311"/>
                </a:lnTo>
                <a:lnTo>
                  <a:pt x="132" y="1306"/>
                </a:lnTo>
                <a:lnTo>
                  <a:pt x="127" y="1296"/>
                </a:lnTo>
                <a:lnTo>
                  <a:pt x="132" y="1291"/>
                </a:lnTo>
                <a:lnTo>
                  <a:pt x="134" y="1277"/>
                </a:lnTo>
                <a:lnTo>
                  <a:pt x="132" y="1269"/>
                </a:lnTo>
                <a:lnTo>
                  <a:pt x="116" y="1263"/>
                </a:lnTo>
                <a:lnTo>
                  <a:pt x="115" y="1269"/>
                </a:lnTo>
                <a:lnTo>
                  <a:pt x="112" y="1277"/>
                </a:lnTo>
                <a:lnTo>
                  <a:pt x="106" y="1286"/>
                </a:lnTo>
                <a:lnTo>
                  <a:pt x="98" y="1298"/>
                </a:lnTo>
                <a:lnTo>
                  <a:pt x="94" y="1299"/>
                </a:lnTo>
                <a:lnTo>
                  <a:pt x="90" y="1298"/>
                </a:lnTo>
                <a:lnTo>
                  <a:pt x="88" y="1294"/>
                </a:lnTo>
                <a:lnTo>
                  <a:pt x="88" y="1290"/>
                </a:lnTo>
                <a:lnTo>
                  <a:pt x="61" y="1278"/>
                </a:lnTo>
                <a:lnTo>
                  <a:pt x="52" y="1273"/>
                </a:lnTo>
                <a:lnTo>
                  <a:pt x="48" y="1269"/>
                </a:lnTo>
                <a:lnTo>
                  <a:pt x="46" y="1264"/>
                </a:lnTo>
                <a:lnTo>
                  <a:pt x="46" y="1258"/>
                </a:lnTo>
                <a:lnTo>
                  <a:pt x="50" y="1237"/>
                </a:lnTo>
                <a:lnTo>
                  <a:pt x="27" y="1235"/>
                </a:lnTo>
                <a:lnTo>
                  <a:pt x="16" y="1237"/>
                </a:lnTo>
                <a:lnTo>
                  <a:pt x="14" y="1219"/>
                </a:lnTo>
                <a:lnTo>
                  <a:pt x="2" y="1199"/>
                </a:lnTo>
                <a:lnTo>
                  <a:pt x="0" y="1190"/>
                </a:lnTo>
                <a:lnTo>
                  <a:pt x="35" y="1176"/>
                </a:lnTo>
                <a:lnTo>
                  <a:pt x="52" y="1177"/>
                </a:lnTo>
                <a:lnTo>
                  <a:pt x="95" y="1174"/>
                </a:lnTo>
                <a:lnTo>
                  <a:pt x="100" y="1169"/>
                </a:lnTo>
                <a:lnTo>
                  <a:pt x="123" y="1163"/>
                </a:lnTo>
                <a:lnTo>
                  <a:pt x="141" y="1165"/>
                </a:lnTo>
                <a:lnTo>
                  <a:pt x="141" y="1145"/>
                </a:lnTo>
                <a:lnTo>
                  <a:pt x="157" y="1145"/>
                </a:lnTo>
                <a:lnTo>
                  <a:pt x="169" y="1144"/>
                </a:lnTo>
                <a:lnTo>
                  <a:pt x="170" y="1156"/>
                </a:lnTo>
                <a:lnTo>
                  <a:pt x="185" y="1160"/>
                </a:lnTo>
                <a:lnTo>
                  <a:pt x="195" y="1162"/>
                </a:lnTo>
                <a:lnTo>
                  <a:pt x="207" y="1165"/>
                </a:lnTo>
                <a:lnTo>
                  <a:pt x="213" y="1160"/>
                </a:lnTo>
                <a:lnTo>
                  <a:pt x="217" y="1152"/>
                </a:lnTo>
                <a:lnTo>
                  <a:pt x="225" y="1149"/>
                </a:lnTo>
                <a:lnTo>
                  <a:pt x="227" y="1119"/>
                </a:lnTo>
                <a:lnTo>
                  <a:pt x="232" y="1108"/>
                </a:lnTo>
                <a:lnTo>
                  <a:pt x="239" y="1108"/>
                </a:lnTo>
                <a:lnTo>
                  <a:pt x="233" y="1098"/>
                </a:lnTo>
                <a:lnTo>
                  <a:pt x="245" y="1088"/>
                </a:lnTo>
                <a:lnTo>
                  <a:pt x="266" y="1051"/>
                </a:lnTo>
                <a:lnTo>
                  <a:pt x="265" y="1050"/>
                </a:lnTo>
                <a:lnTo>
                  <a:pt x="237" y="1040"/>
                </a:lnTo>
                <a:lnTo>
                  <a:pt x="239" y="1038"/>
                </a:lnTo>
                <a:lnTo>
                  <a:pt x="264" y="1021"/>
                </a:lnTo>
                <a:lnTo>
                  <a:pt x="271" y="1021"/>
                </a:lnTo>
                <a:lnTo>
                  <a:pt x="275" y="1022"/>
                </a:lnTo>
                <a:lnTo>
                  <a:pt x="276" y="1024"/>
                </a:lnTo>
                <a:lnTo>
                  <a:pt x="280" y="1033"/>
                </a:lnTo>
                <a:lnTo>
                  <a:pt x="282" y="1027"/>
                </a:lnTo>
                <a:lnTo>
                  <a:pt x="288" y="1013"/>
                </a:lnTo>
                <a:lnTo>
                  <a:pt x="289" y="995"/>
                </a:lnTo>
                <a:lnTo>
                  <a:pt x="297" y="989"/>
                </a:lnTo>
                <a:lnTo>
                  <a:pt x="302" y="985"/>
                </a:lnTo>
                <a:lnTo>
                  <a:pt x="313" y="997"/>
                </a:lnTo>
                <a:lnTo>
                  <a:pt x="319" y="1003"/>
                </a:lnTo>
                <a:lnTo>
                  <a:pt x="325" y="1000"/>
                </a:lnTo>
                <a:lnTo>
                  <a:pt x="337" y="993"/>
                </a:lnTo>
                <a:lnTo>
                  <a:pt x="334" y="979"/>
                </a:lnTo>
                <a:lnTo>
                  <a:pt x="356" y="977"/>
                </a:lnTo>
                <a:lnTo>
                  <a:pt x="362" y="980"/>
                </a:lnTo>
                <a:lnTo>
                  <a:pt x="384" y="981"/>
                </a:lnTo>
                <a:lnTo>
                  <a:pt x="395" y="981"/>
                </a:lnTo>
                <a:lnTo>
                  <a:pt x="397" y="993"/>
                </a:lnTo>
                <a:lnTo>
                  <a:pt x="411" y="991"/>
                </a:lnTo>
                <a:lnTo>
                  <a:pt x="414" y="986"/>
                </a:lnTo>
                <a:lnTo>
                  <a:pt x="421" y="986"/>
                </a:lnTo>
                <a:lnTo>
                  <a:pt x="420" y="975"/>
                </a:lnTo>
                <a:lnTo>
                  <a:pt x="417" y="966"/>
                </a:lnTo>
                <a:lnTo>
                  <a:pt x="427" y="958"/>
                </a:lnTo>
                <a:lnTo>
                  <a:pt x="428" y="950"/>
                </a:lnTo>
                <a:lnTo>
                  <a:pt x="428" y="942"/>
                </a:lnTo>
                <a:lnTo>
                  <a:pt x="419" y="944"/>
                </a:lnTo>
                <a:lnTo>
                  <a:pt x="405" y="938"/>
                </a:lnTo>
                <a:lnTo>
                  <a:pt x="417" y="933"/>
                </a:lnTo>
                <a:lnTo>
                  <a:pt x="414" y="927"/>
                </a:lnTo>
                <a:lnTo>
                  <a:pt x="424" y="920"/>
                </a:lnTo>
                <a:lnTo>
                  <a:pt x="432" y="910"/>
                </a:lnTo>
                <a:lnTo>
                  <a:pt x="421" y="900"/>
                </a:lnTo>
                <a:lnTo>
                  <a:pt x="421" y="888"/>
                </a:lnTo>
                <a:lnTo>
                  <a:pt x="416" y="864"/>
                </a:lnTo>
                <a:lnTo>
                  <a:pt x="414" y="853"/>
                </a:lnTo>
                <a:lnTo>
                  <a:pt x="422" y="852"/>
                </a:lnTo>
                <a:lnTo>
                  <a:pt x="420" y="827"/>
                </a:lnTo>
                <a:lnTo>
                  <a:pt x="425" y="821"/>
                </a:lnTo>
                <a:lnTo>
                  <a:pt x="420" y="817"/>
                </a:lnTo>
                <a:lnTo>
                  <a:pt x="408" y="824"/>
                </a:lnTo>
                <a:lnTo>
                  <a:pt x="405" y="831"/>
                </a:lnTo>
                <a:lnTo>
                  <a:pt x="394" y="831"/>
                </a:lnTo>
                <a:lnTo>
                  <a:pt x="383" y="830"/>
                </a:lnTo>
                <a:lnTo>
                  <a:pt x="366" y="824"/>
                </a:lnTo>
                <a:lnTo>
                  <a:pt x="358" y="803"/>
                </a:lnTo>
                <a:lnTo>
                  <a:pt x="352" y="787"/>
                </a:lnTo>
                <a:lnTo>
                  <a:pt x="340" y="779"/>
                </a:lnTo>
                <a:lnTo>
                  <a:pt x="331" y="774"/>
                </a:lnTo>
                <a:lnTo>
                  <a:pt x="334" y="768"/>
                </a:lnTo>
                <a:lnTo>
                  <a:pt x="344" y="768"/>
                </a:lnTo>
                <a:lnTo>
                  <a:pt x="342" y="760"/>
                </a:lnTo>
                <a:lnTo>
                  <a:pt x="309" y="757"/>
                </a:lnTo>
                <a:lnTo>
                  <a:pt x="283" y="747"/>
                </a:lnTo>
                <a:lnTo>
                  <a:pt x="282" y="739"/>
                </a:lnTo>
                <a:lnTo>
                  <a:pt x="312" y="737"/>
                </a:lnTo>
                <a:lnTo>
                  <a:pt x="331" y="725"/>
                </a:lnTo>
                <a:lnTo>
                  <a:pt x="349" y="719"/>
                </a:lnTo>
                <a:lnTo>
                  <a:pt x="341" y="715"/>
                </a:lnTo>
                <a:lnTo>
                  <a:pt x="312" y="702"/>
                </a:lnTo>
                <a:lnTo>
                  <a:pt x="304" y="694"/>
                </a:lnTo>
                <a:lnTo>
                  <a:pt x="272" y="672"/>
                </a:lnTo>
                <a:lnTo>
                  <a:pt x="299" y="666"/>
                </a:lnTo>
                <a:lnTo>
                  <a:pt x="294" y="654"/>
                </a:lnTo>
                <a:lnTo>
                  <a:pt x="281" y="655"/>
                </a:lnTo>
                <a:lnTo>
                  <a:pt x="281" y="646"/>
                </a:lnTo>
                <a:lnTo>
                  <a:pt x="291" y="644"/>
                </a:lnTo>
                <a:lnTo>
                  <a:pt x="289" y="607"/>
                </a:lnTo>
                <a:lnTo>
                  <a:pt x="298" y="604"/>
                </a:lnTo>
                <a:lnTo>
                  <a:pt x="298" y="596"/>
                </a:lnTo>
                <a:lnTo>
                  <a:pt x="325" y="595"/>
                </a:lnTo>
                <a:lnTo>
                  <a:pt x="324" y="550"/>
                </a:lnTo>
                <a:lnTo>
                  <a:pt x="334" y="555"/>
                </a:lnTo>
                <a:lnTo>
                  <a:pt x="341" y="558"/>
                </a:lnTo>
                <a:lnTo>
                  <a:pt x="360" y="555"/>
                </a:lnTo>
                <a:lnTo>
                  <a:pt x="376" y="558"/>
                </a:lnTo>
                <a:lnTo>
                  <a:pt x="382" y="555"/>
                </a:lnTo>
                <a:lnTo>
                  <a:pt x="398" y="554"/>
                </a:lnTo>
                <a:lnTo>
                  <a:pt x="397" y="529"/>
                </a:lnTo>
                <a:lnTo>
                  <a:pt x="400" y="524"/>
                </a:lnTo>
                <a:lnTo>
                  <a:pt x="406" y="506"/>
                </a:lnTo>
                <a:lnTo>
                  <a:pt x="400" y="479"/>
                </a:lnTo>
                <a:lnTo>
                  <a:pt x="390" y="480"/>
                </a:lnTo>
                <a:lnTo>
                  <a:pt x="394" y="467"/>
                </a:lnTo>
                <a:lnTo>
                  <a:pt x="385" y="467"/>
                </a:lnTo>
                <a:lnTo>
                  <a:pt x="320" y="471"/>
                </a:lnTo>
                <a:lnTo>
                  <a:pt x="312" y="473"/>
                </a:lnTo>
                <a:lnTo>
                  <a:pt x="310" y="439"/>
                </a:lnTo>
                <a:lnTo>
                  <a:pt x="312" y="432"/>
                </a:lnTo>
                <a:lnTo>
                  <a:pt x="313" y="427"/>
                </a:lnTo>
                <a:lnTo>
                  <a:pt x="315" y="421"/>
                </a:lnTo>
                <a:lnTo>
                  <a:pt x="321" y="412"/>
                </a:lnTo>
                <a:lnTo>
                  <a:pt x="324" y="410"/>
                </a:lnTo>
                <a:lnTo>
                  <a:pt x="326" y="409"/>
                </a:lnTo>
                <a:lnTo>
                  <a:pt x="371" y="405"/>
                </a:lnTo>
                <a:lnTo>
                  <a:pt x="376" y="399"/>
                </a:lnTo>
                <a:lnTo>
                  <a:pt x="388" y="400"/>
                </a:lnTo>
                <a:lnTo>
                  <a:pt x="397" y="407"/>
                </a:lnTo>
                <a:lnTo>
                  <a:pt x="414" y="409"/>
                </a:lnTo>
                <a:lnTo>
                  <a:pt x="431" y="422"/>
                </a:lnTo>
                <a:lnTo>
                  <a:pt x="433" y="422"/>
                </a:lnTo>
                <a:lnTo>
                  <a:pt x="453" y="416"/>
                </a:lnTo>
                <a:lnTo>
                  <a:pt x="453" y="385"/>
                </a:lnTo>
                <a:lnTo>
                  <a:pt x="449" y="378"/>
                </a:lnTo>
                <a:lnTo>
                  <a:pt x="452" y="357"/>
                </a:lnTo>
                <a:lnTo>
                  <a:pt x="440" y="357"/>
                </a:lnTo>
                <a:lnTo>
                  <a:pt x="441" y="334"/>
                </a:lnTo>
                <a:lnTo>
                  <a:pt x="442" y="313"/>
                </a:lnTo>
                <a:lnTo>
                  <a:pt x="431" y="314"/>
                </a:lnTo>
                <a:lnTo>
                  <a:pt x="430" y="294"/>
                </a:lnTo>
                <a:lnTo>
                  <a:pt x="417" y="294"/>
                </a:lnTo>
                <a:lnTo>
                  <a:pt x="412" y="276"/>
                </a:lnTo>
                <a:lnTo>
                  <a:pt x="404" y="261"/>
                </a:lnTo>
                <a:lnTo>
                  <a:pt x="405" y="251"/>
                </a:lnTo>
                <a:lnTo>
                  <a:pt x="414" y="251"/>
                </a:lnTo>
                <a:lnTo>
                  <a:pt x="419" y="236"/>
                </a:lnTo>
                <a:lnTo>
                  <a:pt x="430" y="238"/>
                </a:lnTo>
                <a:lnTo>
                  <a:pt x="428" y="235"/>
                </a:lnTo>
                <a:lnTo>
                  <a:pt x="426" y="229"/>
                </a:lnTo>
                <a:lnTo>
                  <a:pt x="431" y="215"/>
                </a:lnTo>
                <a:lnTo>
                  <a:pt x="444" y="201"/>
                </a:lnTo>
                <a:lnTo>
                  <a:pt x="451" y="197"/>
                </a:lnTo>
                <a:lnTo>
                  <a:pt x="465" y="202"/>
                </a:lnTo>
                <a:lnTo>
                  <a:pt x="479" y="204"/>
                </a:lnTo>
                <a:lnTo>
                  <a:pt x="479" y="166"/>
                </a:lnTo>
                <a:lnTo>
                  <a:pt x="488" y="169"/>
                </a:lnTo>
                <a:lnTo>
                  <a:pt x="489" y="181"/>
                </a:lnTo>
                <a:lnTo>
                  <a:pt x="515" y="185"/>
                </a:lnTo>
                <a:lnTo>
                  <a:pt x="521" y="193"/>
                </a:lnTo>
                <a:lnTo>
                  <a:pt x="520" y="204"/>
                </a:lnTo>
                <a:lnTo>
                  <a:pt x="508" y="207"/>
                </a:lnTo>
                <a:lnTo>
                  <a:pt x="512" y="217"/>
                </a:lnTo>
                <a:lnTo>
                  <a:pt x="520" y="217"/>
                </a:lnTo>
                <a:lnTo>
                  <a:pt x="516" y="233"/>
                </a:lnTo>
                <a:lnTo>
                  <a:pt x="549" y="228"/>
                </a:lnTo>
                <a:lnTo>
                  <a:pt x="555" y="236"/>
                </a:lnTo>
                <a:lnTo>
                  <a:pt x="560" y="250"/>
                </a:lnTo>
                <a:lnTo>
                  <a:pt x="585" y="256"/>
                </a:lnTo>
                <a:lnTo>
                  <a:pt x="580" y="271"/>
                </a:lnTo>
                <a:lnTo>
                  <a:pt x="593" y="282"/>
                </a:lnTo>
                <a:lnTo>
                  <a:pt x="604" y="302"/>
                </a:lnTo>
                <a:lnTo>
                  <a:pt x="613" y="306"/>
                </a:lnTo>
                <a:lnTo>
                  <a:pt x="617" y="311"/>
                </a:lnTo>
                <a:lnTo>
                  <a:pt x="634" y="306"/>
                </a:lnTo>
                <a:lnTo>
                  <a:pt x="635" y="302"/>
                </a:lnTo>
                <a:lnTo>
                  <a:pt x="644" y="298"/>
                </a:lnTo>
                <a:lnTo>
                  <a:pt x="641" y="322"/>
                </a:lnTo>
                <a:lnTo>
                  <a:pt x="632" y="321"/>
                </a:lnTo>
                <a:lnTo>
                  <a:pt x="622" y="329"/>
                </a:lnTo>
                <a:lnTo>
                  <a:pt x="636" y="354"/>
                </a:lnTo>
                <a:lnTo>
                  <a:pt x="643" y="363"/>
                </a:lnTo>
                <a:lnTo>
                  <a:pt x="654" y="361"/>
                </a:lnTo>
                <a:lnTo>
                  <a:pt x="657" y="363"/>
                </a:lnTo>
                <a:lnTo>
                  <a:pt x="673" y="363"/>
                </a:lnTo>
                <a:lnTo>
                  <a:pt x="705" y="350"/>
                </a:lnTo>
                <a:lnTo>
                  <a:pt x="724" y="331"/>
                </a:lnTo>
                <a:lnTo>
                  <a:pt x="734" y="311"/>
                </a:lnTo>
                <a:lnTo>
                  <a:pt x="739" y="302"/>
                </a:lnTo>
                <a:lnTo>
                  <a:pt x="755" y="297"/>
                </a:lnTo>
                <a:lnTo>
                  <a:pt x="763" y="293"/>
                </a:lnTo>
                <a:lnTo>
                  <a:pt x="771" y="284"/>
                </a:lnTo>
                <a:lnTo>
                  <a:pt x="772" y="282"/>
                </a:lnTo>
                <a:lnTo>
                  <a:pt x="773" y="279"/>
                </a:lnTo>
                <a:lnTo>
                  <a:pt x="777" y="278"/>
                </a:lnTo>
                <a:lnTo>
                  <a:pt x="782" y="276"/>
                </a:lnTo>
                <a:lnTo>
                  <a:pt x="793" y="270"/>
                </a:lnTo>
                <a:lnTo>
                  <a:pt x="798" y="268"/>
                </a:lnTo>
                <a:lnTo>
                  <a:pt x="801" y="267"/>
                </a:lnTo>
                <a:lnTo>
                  <a:pt x="806" y="267"/>
                </a:lnTo>
                <a:lnTo>
                  <a:pt x="811" y="266"/>
                </a:lnTo>
                <a:lnTo>
                  <a:pt x="815" y="266"/>
                </a:lnTo>
                <a:lnTo>
                  <a:pt x="817" y="267"/>
                </a:lnTo>
                <a:lnTo>
                  <a:pt x="821" y="268"/>
                </a:lnTo>
                <a:lnTo>
                  <a:pt x="825" y="268"/>
                </a:lnTo>
                <a:lnTo>
                  <a:pt x="830" y="267"/>
                </a:lnTo>
                <a:lnTo>
                  <a:pt x="832" y="267"/>
                </a:lnTo>
                <a:lnTo>
                  <a:pt x="835" y="268"/>
                </a:lnTo>
                <a:lnTo>
                  <a:pt x="837" y="270"/>
                </a:lnTo>
                <a:lnTo>
                  <a:pt x="841" y="270"/>
                </a:lnTo>
                <a:lnTo>
                  <a:pt x="844" y="270"/>
                </a:lnTo>
                <a:lnTo>
                  <a:pt x="849" y="270"/>
                </a:lnTo>
                <a:lnTo>
                  <a:pt x="855" y="268"/>
                </a:lnTo>
                <a:lnTo>
                  <a:pt x="860" y="267"/>
                </a:lnTo>
                <a:lnTo>
                  <a:pt x="864" y="266"/>
                </a:lnTo>
                <a:lnTo>
                  <a:pt x="868" y="266"/>
                </a:lnTo>
                <a:lnTo>
                  <a:pt x="871" y="265"/>
                </a:lnTo>
                <a:lnTo>
                  <a:pt x="876" y="262"/>
                </a:lnTo>
                <a:lnTo>
                  <a:pt x="881" y="258"/>
                </a:lnTo>
                <a:lnTo>
                  <a:pt x="885" y="256"/>
                </a:lnTo>
                <a:lnTo>
                  <a:pt x="887" y="254"/>
                </a:lnTo>
                <a:lnTo>
                  <a:pt x="891" y="252"/>
                </a:lnTo>
                <a:lnTo>
                  <a:pt x="896" y="252"/>
                </a:lnTo>
                <a:lnTo>
                  <a:pt x="901" y="251"/>
                </a:lnTo>
                <a:lnTo>
                  <a:pt x="903" y="268"/>
                </a:lnTo>
                <a:lnTo>
                  <a:pt x="917" y="262"/>
                </a:lnTo>
                <a:lnTo>
                  <a:pt x="924" y="258"/>
                </a:lnTo>
                <a:lnTo>
                  <a:pt x="926" y="250"/>
                </a:lnTo>
                <a:lnTo>
                  <a:pt x="931" y="250"/>
                </a:lnTo>
                <a:lnTo>
                  <a:pt x="935" y="249"/>
                </a:lnTo>
                <a:lnTo>
                  <a:pt x="939" y="247"/>
                </a:lnTo>
                <a:lnTo>
                  <a:pt x="944" y="246"/>
                </a:lnTo>
                <a:lnTo>
                  <a:pt x="949" y="246"/>
                </a:lnTo>
                <a:lnTo>
                  <a:pt x="955" y="247"/>
                </a:lnTo>
                <a:lnTo>
                  <a:pt x="961" y="249"/>
                </a:lnTo>
                <a:lnTo>
                  <a:pt x="959" y="256"/>
                </a:lnTo>
                <a:lnTo>
                  <a:pt x="979" y="265"/>
                </a:lnTo>
                <a:lnTo>
                  <a:pt x="988" y="249"/>
                </a:lnTo>
                <a:lnTo>
                  <a:pt x="990" y="229"/>
                </a:lnTo>
                <a:lnTo>
                  <a:pt x="979" y="193"/>
                </a:lnTo>
                <a:lnTo>
                  <a:pt x="1003" y="191"/>
                </a:lnTo>
                <a:lnTo>
                  <a:pt x="1034" y="193"/>
                </a:lnTo>
                <a:lnTo>
                  <a:pt x="1038" y="172"/>
                </a:lnTo>
                <a:lnTo>
                  <a:pt x="1019" y="159"/>
                </a:lnTo>
                <a:lnTo>
                  <a:pt x="1014" y="157"/>
                </a:lnTo>
                <a:lnTo>
                  <a:pt x="1012" y="156"/>
                </a:lnTo>
                <a:lnTo>
                  <a:pt x="1008" y="155"/>
                </a:lnTo>
                <a:lnTo>
                  <a:pt x="1004" y="156"/>
                </a:lnTo>
                <a:lnTo>
                  <a:pt x="1001" y="156"/>
                </a:lnTo>
                <a:lnTo>
                  <a:pt x="998" y="156"/>
                </a:lnTo>
                <a:lnTo>
                  <a:pt x="995" y="154"/>
                </a:lnTo>
                <a:lnTo>
                  <a:pt x="987" y="148"/>
                </a:lnTo>
                <a:lnTo>
                  <a:pt x="985" y="144"/>
                </a:lnTo>
                <a:lnTo>
                  <a:pt x="983" y="141"/>
                </a:lnTo>
                <a:lnTo>
                  <a:pt x="982" y="138"/>
                </a:lnTo>
                <a:lnTo>
                  <a:pt x="975" y="127"/>
                </a:lnTo>
                <a:lnTo>
                  <a:pt x="974" y="125"/>
                </a:lnTo>
                <a:lnTo>
                  <a:pt x="972" y="119"/>
                </a:lnTo>
                <a:lnTo>
                  <a:pt x="971" y="113"/>
                </a:lnTo>
                <a:lnTo>
                  <a:pt x="972" y="109"/>
                </a:lnTo>
                <a:lnTo>
                  <a:pt x="974" y="107"/>
                </a:lnTo>
                <a:lnTo>
                  <a:pt x="977" y="105"/>
                </a:lnTo>
                <a:lnTo>
                  <a:pt x="980" y="102"/>
                </a:lnTo>
                <a:lnTo>
                  <a:pt x="983" y="97"/>
                </a:lnTo>
                <a:lnTo>
                  <a:pt x="988" y="89"/>
                </a:lnTo>
                <a:lnTo>
                  <a:pt x="990" y="86"/>
                </a:lnTo>
                <a:lnTo>
                  <a:pt x="993" y="84"/>
                </a:lnTo>
                <a:lnTo>
                  <a:pt x="996" y="81"/>
                </a:lnTo>
                <a:lnTo>
                  <a:pt x="997" y="79"/>
                </a:lnTo>
                <a:lnTo>
                  <a:pt x="998" y="75"/>
                </a:lnTo>
                <a:lnTo>
                  <a:pt x="1001" y="73"/>
                </a:lnTo>
                <a:lnTo>
                  <a:pt x="1003" y="70"/>
                </a:lnTo>
                <a:lnTo>
                  <a:pt x="1018" y="75"/>
                </a:lnTo>
                <a:lnTo>
                  <a:pt x="1038" y="65"/>
                </a:lnTo>
                <a:lnTo>
                  <a:pt x="1044" y="64"/>
                </a:lnTo>
                <a:lnTo>
                  <a:pt x="1060" y="59"/>
                </a:lnTo>
                <a:lnTo>
                  <a:pt x="1070" y="53"/>
                </a:lnTo>
                <a:lnTo>
                  <a:pt x="1084" y="42"/>
                </a:lnTo>
                <a:lnTo>
                  <a:pt x="1092" y="37"/>
                </a:lnTo>
                <a:lnTo>
                  <a:pt x="1099" y="34"/>
                </a:lnTo>
                <a:lnTo>
                  <a:pt x="1106" y="32"/>
                </a:lnTo>
                <a:lnTo>
                  <a:pt x="1115" y="29"/>
                </a:lnTo>
                <a:lnTo>
                  <a:pt x="1122" y="27"/>
                </a:lnTo>
                <a:lnTo>
                  <a:pt x="1130" y="23"/>
                </a:lnTo>
                <a:lnTo>
                  <a:pt x="1136" y="20"/>
                </a:lnTo>
                <a:lnTo>
                  <a:pt x="1141" y="15"/>
                </a:lnTo>
                <a:lnTo>
                  <a:pt x="1146" y="10"/>
                </a:lnTo>
                <a:lnTo>
                  <a:pt x="1152" y="0"/>
                </a:lnTo>
                <a:lnTo>
                  <a:pt x="1161" y="6"/>
                </a:lnTo>
                <a:lnTo>
                  <a:pt x="1173" y="7"/>
                </a:lnTo>
                <a:lnTo>
                  <a:pt x="1183" y="10"/>
                </a:lnTo>
                <a:lnTo>
                  <a:pt x="1191" y="13"/>
                </a:lnTo>
                <a:lnTo>
                  <a:pt x="1200" y="18"/>
                </a:lnTo>
                <a:lnTo>
                  <a:pt x="1221" y="33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CD133172-A188-9F90-65B0-F3A0D9DF3132}"/>
              </a:ext>
            </a:extLst>
          </p:cNvPr>
          <p:cNvSpPr>
            <a:spLocks/>
          </p:cNvSpPr>
          <p:nvPr/>
        </p:nvSpPr>
        <p:spPr bwMode="auto">
          <a:xfrm>
            <a:off x="4983216" y="1491630"/>
            <a:ext cx="3477216" cy="2593157"/>
          </a:xfrm>
          <a:custGeom>
            <a:avLst/>
            <a:gdLst>
              <a:gd name="T0" fmla="*/ 1333 w 2710"/>
              <a:gd name="T1" fmla="*/ 165 h 2021"/>
              <a:gd name="T2" fmla="*/ 1524 w 2710"/>
              <a:gd name="T3" fmla="*/ 209 h 2021"/>
              <a:gd name="T4" fmla="*/ 1611 w 2710"/>
              <a:gd name="T5" fmla="*/ 273 h 2021"/>
              <a:gd name="T6" fmla="*/ 1716 w 2710"/>
              <a:gd name="T7" fmla="*/ 313 h 2021"/>
              <a:gd name="T8" fmla="*/ 1871 w 2710"/>
              <a:gd name="T9" fmla="*/ 308 h 2021"/>
              <a:gd name="T10" fmla="*/ 2018 w 2710"/>
              <a:gd name="T11" fmla="*/ 572 h 2021"/>
              <a:gd name="T12" fmla="*/ 2130 w 2710"/>
              <a:gd name="T13" fmla="*/ 633 h 2021"/>
              <a:gd name="T14" fmla="*/ 2327 w 2710"/>
              <a:gd name="T15" fmla="*/ 554 h 2021"/>
              <a:gd name="T16" fmla="*/ 2590 w 2710"/>
              <a:gd name="T17" fmla="*/ 641 h 2021"/>
              <a:gd name="T18" fmla="*/ 2626 w 2710"/>
              <a:gd name="T19" fmla="*/ 842 h 2021"/>
              <a:gd name="T20" fmla="*/ 2545 w 2710"/>
              <a:gd name="T21" fmla="*/ 968 h 2021"/>
              <a:gd name="T22" fmla="*/ 2536 w 2710"/>
              <a:gd name="T23" fmla="*/ 1076 h 2021"/>
              <a:gd name="T24" fmla="*/ 2439 w 2710"/>
              <a:gd name="T25" fmla="*/ 1103 h 2021"/>
              <a:gd name="T26" fmla="*/ 2410 w 2710"/>
              <a:gd name="T27" fmla="*/ 1201 h 2021"/>
              <a:gd name="T28" fmla="*/ 2453 w 2710"/>
              <a:gd name="T29" fmla="*/ 1315 h 2021"/>
              <a:gd name="T30" fmla="*/ 2573 w 2710"/>
              <a:gd name="T31" fmla="*/ 1487 h 2021"/>
              <a:gd name="T32" fmla="*/ 2611 w 2710"/>
              <a:gd name="T33" fmla="*/ 1680 h 2021"/>
              <a:gd name="T34" fmla="*/ 2438 w 2710"/>
              <a:gd name="T35" fmla="*/ 1710 h 2021"/>
              <a:gd name="T36" fmla="*/ 2216 w 2710"/>
              <a:gd name="T37" fmla="*/ 1743 h 2021"/>
              <a:gd name="T38" fmla="*/ 2031 w 2710"/>
              <a:gd name="T39" fmla="*/ 1680 h 2021"/>
              <a:gd name="T40" fmla="*/ 1909 w 2710"/>
              <a:gd name="T41" fmla="*/ 1570 h 2021"/>
              <a:gd name="T42" fmla="*/ 1748 w 2710"/>
              <a:gd name="T43" fmla="*/ 1525 h 2021"/>
              <a:gd name="T44" fmla="*/ 1559 w 2710"/>
              <a:gd name="T45" fmla="*/ 1604 h 2021"/>
              <a:gd name="T46" fmla="*/ 1461 w 2710"/>
              <a:gd name="T47" fmla="*/ 1669 h 2021"/>
              <a:gd name="T48" fmla="*/ 1412 w 2710"/>
              <a:gd name="T49" fmla="*/ 1748 h 2021"/>
              <a:gd name="T50" fmla="*/ 1349 w 2710"/>
              <a:gd name="T51" fmla="*/ 1812 h 2021"/>
              <a:gd name="T52" fmla="*/ 1263 w 2710"/>
              <a:gd name="T53" fmla="*/ 1918 h 2021"/>
              <a:gd name="T54" fmla="*/ 1154 w 2710"/>
              <a:gd name="T55" fmla="*/ 1881 h 2021"/>
              <a:gd name="T56" fmla="*/ 1052 w 2710"/>
              <a:gd name="T57" fmla="*/ 1840 h 2021"/>
              <a:gd name="T58" fmla="*/ 972 w 2710"/>
              <a:gd name="T59" fmla="*/ 1823 h 2021"/>
              <a:gd name="T60" fmla="*/ 933 w 2710"/>
              <a:gd name="T61" fmla="*/ 1898 h 2021"/>
              <a:gd name="T62" fmla="*/ 827 w 2710"/>
              <a:gd name="T63" fmla="*/ 1934 h 2021"/>
              <a:gd name="T64" fmla="*/ 651 w 2710"/>
              <a:gd name="T65" fmla="*/ 2020 h 2021"/>
              <a:gd name="T66" fmla="*/ 579 w 2710"/>
              <a:gd name="T67" fmla="*/ 1933 h 2021"/>
              <a:gd name="T68" fmla="*/ 422 w 2710"/>
              <a:gd name="T69" fmla="*/ 1880 h 2021"/>
              <a:gd name="T70" fmla="*/ 488 w 2710"/>
              <a:gd name="T71" fmla="*/ 1778 h 2021"/>
              <a:gd name="T72" fmla="*/ 444 w 2710"/>
              <a:gd name="T73" fmla="*/ 1700 h 2021"/>
              <a:gd name="T74" fmla="*/ 368 w 2710"/>
              <a:gd name="T75" fmla="*/ 1598 h 2021"/>
              <a:gd name="T76" fmla="*/ 339 w 2710"/>
              <a:gd name="T77" fmla="*/ 1475 h 2021"/>
              <a:gd name="T78" fmla="*/ 170 w 2710"/>
              <a:gd name="T79" fmla="*/ 1411 h 2021"/>
              <a:gd name="T80" fmla="*/ 125 w 2710"/>
              <a:gd name="T81" fmla="*/ 1390 h 2021"/>
              <a:gd name="T82" fmla="*/ 144 w 2710"/>
              <a:gd name="T83" fmla="*/ 1311 h 2021"/>
              <a:gd name="T84" fmla="*/ 61 w 2710"/>
              <a:gd name="T85" fmla="*/ 1278 h 2021"/>
              <a:gd name="T86" fmla="*/ 123 w 2710"/>
              <a:gd name="T87" fmla="*/ 1163 h 2021"/>
              <a:gd name="T88" fmla="*/ 233 w 2710"/>
              <a:gd name="T89" fmla="*/ 1098 h 2021"/>
              <a:gd name="T90" fmla="*/ 302 w 2710"/>
              <a:gd name="T91" fmla="*/ 985 h 2021"/>
              <a:gd name="T92" fmla="*/ 417 w 2710"/>
              <a:gd name="T93" fmla="*/ 966 h 2021"/>
              <a:gd name="T94" fmla="*/ 420 w 2710"/>
              <a:gd name="T95" fmla="*/ 827 h 2021"/>
              <a:gd name="T96" fmla="*/ 309 w 2710"/>
              <a:gd name="T97" fmla="*/ 757 h 2021"/>
              <a:gd name="T98" fmla="*/ 289 w 2710"/>
              <a:gd name="T99" fmla="*/ 607 h 2021"/>
              <a:gd name="T100" fmla="*/ 390 w 2710"/>
              <a:gd name="T101" fmla="*/ 480 h 2021"/>
              <a:gd name="T102" fmla="*/ 397 w 2710"/>
              <a:gd name="T103" fmla="*/ 407 h 2021"/>
              <a:gd name="T104" fmla="*/ 404 w 2710"/>
              <a:gd name="T105" fmla="*/ 261 h 2021"/>
              <a:gd name="T106" fmla="*/ 515 w 2710"/>
              <a:gd name="T107" fmla="*/ 185 h 2021"/>
              <a:gd name="T108" fmla="*/ 617 w 2710"/>
              <a:gd name="T109" fmla="*/ 311 h 2021"/>
              <a:gd name="T110" fmla="*/ 739 w 2710"/>
              <a:gd name="T111" fmla="*/ 302 h 2021"/>
              <a:gd name="T112" fmla="*/ 821 w 2710"/>
              <a:gd name="T113" fmla="*/ 268 h 2021"/>
              <a:gd name="T114" fmla="*/ 881 w 2710"/>
              <a:gd name="T115" fmla="*/ 258 h 2021"/>
              <a:gd name="T116" fmla="*/ 955 w 2710"/>
              <a:gd name="T117" fmla="*/ 247 h 2021"/>
              <a:gd name="T118" fmla="*/ 1001 w 2710"/>
              <a:gd name="T119" fmla="*/ 156 h 2021"/>
              <a:gd name="T120" fmla="*/ 983 w 2710"/>
              <a:gd name="T121" fmla="*/ 97 h 2021"/>
              <a:gd name="T122" fmla="*/ 1092 w 2710"/>
              <a:gd name="T123" fmla="*/ 37 h 2021"/>
              <a:gd name="T124" fmla="*/ 1221 w 2710"/>
              <a:gd name="T125" fmla="*/ 33 h 20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710" h="2021">
                <a:moveTo>
                  <a:pt x="1221" y="33"/>
                </a:moveTo>
                <a:lnTo>
                  <a:pt x="1230" y="68"/>
                </a:lnTo>
                <a:lnTo>
                  <a:pt x="1254" y="65"/>
                </a:lnTo>
                <a:lnTo>
                  <a:pt x="1269" y="77"/>
                </a:lnTo>
                <a:lnTo>
                  <a:pt x="1270" y="89"/>
                </a:lnTo>
                <a:lnTo>
                  <a:pt x="1280" y="90"/>
                </a:lnTo>
                <a:lnTo>
                  <a:pt x="1284" y="106"/>
                </a:lnTo>
                <a:lnTo>
                  <a:pt x="1289" y="128"/>
                </a:lnTo>
                <a:lnTo>
                  <a:pt x="1300" y="125"/>
                </a:lnTo>
                <a:lnTo>
                  <a:pt x="1312" y="134"/>
                </a:lnTo>
                <a:lnTo>
                  <a:pt x="1311" y="148"/>
                </a:lnTo>
                <a:lnTo>
                  <a:pt x="1311" y="160"/>
                </a:lnTo>
                <a:lnTo>
                  <a:pt x="1311" y="167"/>
                </a:lnTo>
                <a:lnTo>
                  <a:pt x="1321" y="166"/>
                </a:lnTo>
                <a:lnTo>
                  <a:pt x="1333" y="165"/>
                </a:lnTo>
                <a:lnTo>
                  <a:pt x="1357" y="159"/>
                </a:lnTo>
                <a:lnTo>
                  <a:pt x="1386" y="155"/>
                </a:lnTo>
                <a:lnTo>
                  <a:pt x="1388" y="146"/>
                </a:lnTo>
                <a:lnTo>
                  <a:pt x="1389" y="137"/>
                </a:lnTo>
                <a:lnTo>
                  <a:pt x="1403" y="135"/>
                </a:lnTo>
                <a:lnTo>
                  <a:pt x="1413" y="134"/>
                </a:lnTo>
                <a:lnTo>
                  <a:pt x="1437" y="134"/>
                </a:lnTo>
                <a:lnTo>
                  <a:pt x="1471" y="135"/>
                </a:lnTo>
                <a:lnTo>
                  <a:pt x="1482" y="169"/>
                </a:lnTo>
                <a:lnTo>
                  <a:pt x="1485" y="178"/>
                </a:lnTo>
                <a:lnTo>
                  <a:pt x="1510" y="180"/>
                </a:lnTo>
                <a:lnTo>
                  <a:pt x="1510" y="197"/>
                </a:lnTo>
                <a:lnTo>
                  <a:pt x="1511" y="203"/>
                </a:lnTo>
                <a:lnTo>
                  <a:pt x="1517" y="208"/>
                </a:lnTo>
                <a:lnTo>
                  <a:pt x="1524" y="209"/>
                </a:lnTo>
                <a:lnTo>
                  <a:pt x="1530" y="210"/>
                </a:lnTo>
                <a:lnTo>
                  <a:pt x="1536" y="212"/>
                </a:lnTo>
                <a:lnTo>
                  <a:pt x="1542" y="213"/>
                </a:lnTo>
                <a:lnTo>
                  <a:pt x="1547" y="217"/>
                </a:lnTo>
                <a:lnTo>
                  <a:pt x="1552" y="220"/>
                </a:lnTo>
                <a:lnTo>
                  <a:pt x="1556" y="223"/>
                </a:lnTo>
                <a:lnTo>
                  <a:pt x="1562" y="224"/>
                </a:lnTo>
                <a:lnTo>
                  <a:pt x="1568" y="225"/>
                </a:lnTo>
                <a:lnTo>
                  <a:pt x="1573" y="228"/>
                </a:lnTo>
                <a:lnTo>
                  <a:pt x="1579" y="231"/>
                </a:lnTo>
                <a:lnTo>
                  <a:pt x="1585" y="235"/>
                </a:lnTo>
                <a:lnTo>
                  <a:pt x="1593" y="238"/>
                </a:lnTo>
                <a:lnTo>
                  <a:pt x="1613" y="244"/>
                </a:lnTo>
                <a:lnTo>
                  <a:pt x="1611" y="254"/>
                </a:lnTo>
                <a:lnTo>
                  <a:pt x="1611" y="273"/>
                </a:lnTo>
                <a:lnTo>
                  <a:pt x="1617" y="276"/>
                </a:lnTo>
                <a:lnTo>
                  <a:pt x="1616" y="282"/>
                </a:lnTo>
                <a:lnTo>
                  <a:pt x="1606" y="282"/>
                </a:lnTo>
                <a:lnTo>
                  <a:pt x="1606" y="287"/>
                </a:lnTo>
                <a:lnTo>
                  <a:pt x="1607" y="289"/>
                </a:lnTo>
                <a:lnTo>
                  <a:pt x="1610" y="293"/>
                </a:lnTo>
                <a:lnTo>
                  <a:pt x="1618" y="305"/>
                </a:lnTo>
                <a:lnTo>
                  <a:pt x="1632" y="318"/>
                </a:lnTo>
                <a:lnTo>
                  <a:pt x="1642" y="326"/>
                </a:lnTo>
                <a:lnTo>
                  <a:pt x="1644" y="316"/>
                </a:lnTo>
                <a:lnTo>
                  <a:pt x="1672" y="311"/>
                </a:lnTo>
                <a:lnTo>
                  <a:pt x="1677" y="320"/>
                </a:lnTo>
                <a:lnTo>
                  <a:pt x="1707" y="313"/>
                </a:lnTo>
                <a:lnTo>
                  <a:pt x="1712" y="311"/>
                </a:lnTo>
                <a:lnTo>
                  <a:pt x="1716" y="313"/>
                </a:lnTo>
                <a:lnTo>
                  <a:pt x="1717" y="316"/>
                </a:lnTo>
                <a:lnTo>
                  <a:pt x="1722" y="326"/>
                </a:lnTo>
                <a:lnTo>
                  <a:pt x="1735" y="327"/>
                </a:lnTo>
                <a:lnTo>
                  <a:pt x="1748" y="318"/>
                </a:lnTo>
                <a:lnTo>
                  <a:pt x="1759" y="318"/>
                </a:lnTo>
                <a:lnTo>
                  <a:pt x="1762" y="325"/>
                </a:lnTo>
                <a:lnTo>
                  <a:pt x="1765" y="331"/>
                </a:lnTo>
                <a:lnTo>
                  <a:pt x="1773" y="327"/>
                </a:lnTo>
                <a:lnTo>
                  <a:pt x="1775" y="298"/>
                </a:lnTo>
                <a:lnTo>
                  <a:pt x="1788" y="294"/>
                </a:lnTo>
                <a:lnTo>
                  <a:pt x="1809" y="303"/>
                </a:lnTo>
                <a:lnTo>
                  <a:pt x="1826" y="311"/>
                </a:lnTo>
                <a:lnTo>
                  <a:pt x="1840" y="313"/>
                </a:lnTo>
                <a:lnTo>
                  <a:pt x="1855" y="310"/>
                </a:lnTo>
                <a:lnTo>
                  <a:pt x="1871" y="308"/>
                </a:lnTo>
                <a:lnTo>
                  <a:pt x="1871" y="315"/>
                </a:lnTo>
                <a:lnTo>
                  <a:pt x="1889" y="320"/>
                </a:lnTo>
                <a:lnTo>
                  <a:pt x="1909" y="326"/>
                </a:lnTo>
                <a:lnTo>
                  <a:pt x="1915" y="341"/>
                </a:lnTo>
                <a:lnTo>
                  <a:pt x="1917" y="350"/>
                </a:lnTo>
                <a:lnTo>
                  <a:pt x="1926" y="366"/>
                </a:lnTo>
                <a:lnTo>
                  <a:pt x="1959" y="417"/>
                </a:lnTo>
                <a:lnTo>
                  <a:pt x="1969" y="430"/>
                </a:lnTo>
                <a:lnTo>
                  <a:pt x="1963" y="432"/>
                </a:lnTo>
                <a:lnTo>
                  <a:pt x="1957" y="433"/>
                </a:lnTo>
                <a:lnTo>
                  <a:pt x="1979" y="490"/>
                </a:lnTo>
                <a:lnTo>
                  <a:pt x="1985" y="506"/>
                </a:lnTo>
                <a:lnTo>
                  <a:pt x="1997" y="528"/>
                </a:lnTo>
                <a:lnTo>
                  <a:pt x="2007" y="548"/>
                </a:lnTo>
                <a:lnTo>
                  <a:pt x="2018" y="572"/>
                </a:lnTo>
                <a:lnTo>
                  <a:pt x="2027" y="596"/>
                </a:lnTo>
                <a:lnTo>
                  <a:pt x="2031" y="593"/>
                </a:lnTo>
                <a:lnTo>
                  <a:pt x="2038" y="592"/>
                </a:lnTo>
                <a:lnTo>
                  <a:pt x="2055" y="586"/>
                </a:lnTo>
                <a:lnTo>
                  <a:pt x="2060" y="585"/>
                </a:lnTo>
                <a:lnTo>
                  <a:pt x="2065" y="583"/>
                </a:lnTo>
                <a:lnTo>
                  <a:pt x="2069" y="583"/>
                </a:lnTo>
                <a:lnTo>
                  <a:pt x="2072" y="582"/>
                </a:lnTo>
                <a:lnTo>
                  <a:pt x="2079" y="580"/>
                </a:lnTo>
                <a:lnTo>
                  <a:pt x="2092" y="622"/>
                </a:lnTo>
                <a:lnTo>
                  <a:pt x="2102" y="619"/>
                </a:lnTo>
                <a:lnTo>
                  <a:pt x="2109" y="615"/>
                </a:lnTo>
                <a:lnTo>
                  <a:pt x="2115" y="629"/>
                </a:lnTo>
                <a:lnTo>
                  <a:pt x="2118" y="638"/>
                </a:lnTo>
                <a:lnTo>
                  <a:pt x="2130" y="633"/>
                </a:lnTo>
                <a:lnTo>
                  <a:pt x="2134" y="630"/>
                </a:lnTo>
                <a:lnTo>
                  <a:pt x="2138" y="627"/>
                </a:lnTo>
                <a:lnTo>
                  <a:pt x="2165" y="604"/>
                </a:lnTo>
                <a:lnTo>
                  <a:pt x="2181" y="590"/>
                </a:lnTo>
                <a:lnTo>
                  <a:pt x="2195" y="575"/>
                </a:lnTo>
                <a:lnTo>
                  <a:pt x="2198" y="580"/>
                </a:lnTo>
                <a:lnTo>
                  <a:pt x="2224" y="620"/>
                </a:lnTo>
                <a:lnTo>
                  <a:pt x="2234" y="631"/>
                </a:lnTo>
                <a:lnTo>
                  <a:pt x="2259" y="611"/>
                </a:lnTo>
                <a:lnTo>
                  <a:pt x="2267" y="598"/>
                </a:lnTo>
                <a:lnTo>
                  <a:pt x="2278" y="585"/>
                </a:lnTo>
                <a:lnTo>
                  <a:pt x="2288" y="572"/>
                </a:lnTo>
                <a:lnTo>
                  <a:pt x="2309" y="588"/>
                </a:lnTo>
                <a:lnTo>
                  <a:pt x="2325" y="577"/>
                </a:lnTo>
                <a:lnTo>
                  <a:pt x="2327" y="554"/>
                </a:lnTo>
                <a:lnTo>
                  <a:pt x="2332" y="549"/>
                </a:lnTo>
                <a:lnTo>
                  <a:pt x="2348" y="560"/>
                </a:lnTo>
                <a:lnTo>
                  <a:pt x="2360" y="560"/>
                </a:lnTo>
                <a:lnTo>
                  <a:pt x="2369" y="548"/>
                </a:lnTo>
                <a:lnTo>
                  <a:pt x="2394" y="537"/>
                </a:lnTo>
                <a:lnTo>
                  <a:pt x="2412" y="572"/>
                </a:lnTo>
                <a:lnTo>
                  <a:pt x="2423" y="567"/>
                </a:lnTo>
                <a:lnTo>
                  <a:pt x="2453" y="554"/>
                </a:lnTo>
                <a:lnTo>
                  <a:pt x="2460" y="550"/>
                </a:lnTo>
                <a:lnTo>
                  <a:pt x="2477" y="580"/>
                </a:lnTo>
                <a:lnTo>
                  <a:pt x="2485" y="593"/>
                </a:lnTo>
                <a:lnTo>
                  <a:pt x="2498" y="630"/>
                </a:lnTo>
                <a:lnTo>
                  <a:pt x="2541" y="627"/>
                </a:lnTo>
                <a:lnTo>
                  <a:pt x="2583" y="627"/>
                </a:lnTo>
                <a:lnTo>
                  <a:pt x="2590" y="641"/>
                </a:lnTo>
                <a:lnTo>
                  <a:pt x="2597" y="651"/>
                </a:lnTo>
                <a:lnTo>
                  <a:pt x="2624" y="697"/>
                </a:lnTo>
                <a:lnTo>
                  <a:pt x="2633" y="702"/>
                </a:lnTo>
                <a:lnTo>
                  <a:pt x="2622" y="746"/>
                </a:lnTo>
                <a:lnTo>
                  <a:pt x="2616" y="769"/>
                </a:lnTo>
                <a:lnTo>
                  <a:pt x="2613" y="783"/>
                </a:lnTo>
                <a:lnTo>
                  <a:pt x="2614" y="789"/>
                </a:lnTo>
                <a:lnTo>
                  <a:pt x="2651" y="777"/>
                </a:lnTo>
                <a:lnTo>
                  <a:pt x="2656" y="783"/>
                </a:lnTo>
                <a:lnTo>
                  <a:pt x="2643" y="793"/>
                </a:lnTo>
                <a:lnTo>
                  <a:pt x="2635" y="800"/>
                </a:lnTo>
                <a:lnTo>
                  <a:pt x="2632" y="803"/>
                </a:lnTo>
                <a:lnTo>
                  <a:pt x="2630" y="805"/>
                </a:lnTo>
                <a:lnTo>
                  <a:pt x="2630" y="809"/>
                </a:lnTo>
                <a:lnTo>
                  <a:pt x="2626" y="842"/>
                </a:lnTo>
                <a:lnTo>
                  <a:pt x="2625" y="856"/>
                </a:lnTo>
                <a:lnTo>
                  <a:pt x="2624" y="867"/>
                </a:lnTo>
                <a:lnTo>
                  <a:pt x="2622" y="872"/>
                </a:lnTo>
                <a:lnTo>
                  <a:pt x="2620" y="874"/>
                </a:lnTo>
                <a:lnTo>
                  <a:pt x="2616" y="876"/>
                </a:lnTo>
                <a:lnTo>
                  <a:pt x="2610" y="878"/>
                </a:lnTo>
                <a:lnTo>
                  <a:pt x="2566" y="881"/>
                </a:lnTo>
                <a:lnTo>
                  <a:pt x="2557" y="883"/>
                </a:lnTo>
                <a:lnTo>
                  <a:pt x="2556" y="890"/>
                </a:lnTo>
                <a:lnTo>
                  <a:pt x="2550" y="942"/>
                </a:lnTo>
                <a:lnTo>
                  <a:pt x="2549" y="948"/>
                </a:lnTo>
                <a:lnTo>
                  <a:pt x="2547" y="953"/>
                </a:lnTo>
                <a:lnTo>
                  <a:pt x="2546" y="958"/>
                </a:lnTo>
                <a:lnTo>
                  <a:pt x="2545" y="963"/>
                </a:lnTo>
                <a:lnTo>
                  <a:pt x="2545" y="968"/>
                </a:lnTo>
                <a:lnTo>
                  <a:pt x="2544" y="979"/>
                </a:lnTo>
                <a:lnTo>
                  <a:pt x="2562" y="989"/>
                </a:lnTo>
                <a:lnTo>
                  <a:pt x="2561" y="1000"/>
                </a:lnTo>
                <a:lnTo>
                  <a:pt x="2561" y="1006"/>
                </a:lnTo>
                <a:lnTo>
                  <a:pt x="2561" y="1019"/>
                </a:lnTo>
                <a:lnTo>
                  <a:pt x="2557" y="1025"/>
                </a:lnTo>
                <a:lnTo>
                  <a:pt x="2552" y="1033"/>
                </a:lnTo>
                <a:lnTo>
                  <a:pt x="2558" y="1037"/>
                </a:lnTo>
                <a:lnTo>
                  <a:pt x="2563" y="1041"/>
                </a:lnTo>
                <a:lnTo>
                  <a:pt x="2555" y="1057"/>
                </a:lnTo>
                <a:lnTo>
                  <a:pt x="2551" y="1064"/>
                </a:lnTo>
                <a:lnTo>
                  <a:pt x="2549" y="1066"/>
                </a:lnTo>
                <a:lnTo>
                  <a:pt x="2544" y="1070"/>
                </a:lnTo>
                <a:lnTo>
                  <a:pt x="2540" y="1072"/>
                </a:lnTo>
                <a:lnTo>
                  <a:pt x="2536" y="1076"/>
                </a:lnTo>
                <a:lnTo>
                  <a:pt x="2534" y="1080"/>
                </a:lnTo>
                <a:lnTo>
                  <a:pt x="2531" y="1085"/>
                </a:lnTo>
                <a:lnTo>
                  <a:pt x="2529" y="1089"/>
                </a:lnTo>
                <a:lnTo>
                  <a:pt x="2526" y="1093"/>
                </a:lnTo>
                <a:lnTo>
                  <a:pt x="2517" y="1102"/>
                </a:lnTo>
                <a:lnTo>
                  <a:pt x="2508" y="1102"/>
                </a:lnTo>
                <a:lnTo>
                  <a:pt x="2503" y="1098"/>
                </a:lnTo>
                <a:lnTo>
                  <a:pt x="2498" y="1096"/>
                </a:lnTo>
                <a:lnTo>
                  <a:pt x="2493" y="1097"/>
                </a:lnTo>
                <a:lnTo>
                  <a:pt x="2486" y="1099"/>
                </a:lnTo>
                <a:lnTo>
                  <a:pt x="2478" y="1101"/>
                </a:lnTo>
                <a:lnTo>
                  <a:pt x="2467" y="1102"/>
                </a:lnTo>
                <a:lnTo>
                  <a:pt x="2459" y="1102"/>
                </a:lnTo>
                <a:lnTo>
                  <a:pt x="2448" y="1101"/>
                </a:lnTo>
                <a:lnTo>
                  <a:pt x="2439" y="1103"/>
                </a:lnTo>
                <a:lnTo>
                  <a:pt x="2434" y="1104"/>
                </a:lnTo>
                <a:lnTo>
                  <a:pt x="2430" y="1109"/>
                </a:lnTo>
                <a:lnTo>
                  <a:pt x="2426" y="1114"/>
                </a:lnTo>
                <a:lnTo>
                  <a:pt x="2419" y="1119"/>
                </a:lnTo>
                <a:lnTo>
                  <a:pt x="2417" y="1123"/>
                </a:lnTo>
                <a:lnTo>
                  <a:pt x="2421" y="1139"/>
                </a:lnTo>
                <a:lnTo>
                  <a:pt x="2421" y="1141"/>
                </a:lnTo>
                <a:lnTo>
                  <a:pt x="2421" y="1145"/>
                </a:lnTo>
                <a:lnTo>
                  <a:pt x="2418" y="1152"/>
                </a:lnTo>
                <a:lnTo>
                  <a:pt x="2417" y="1156"/>
                </a:lnTo>
                <a:lnTo>
                  <a:pt x="2417" y="1160"/>
                </a:lnTo>
                <a:lnTo>
                  <a:pt x="2416" y="1179"/>
                </a:lnTo>
                <a:lnTo>
                  <a:pt x="2414" y="1185"/>
                </a:lnTo>
                <a:lnTo>
                  <a:pt x="2413" y="1190"/>
                </a:lnTo>
                <a:lnTo>
                  <a:pt x="2410" y="1201"/>
                </a:lnTo>
                <a:lnTo>
                  <a:pt x="2400" y="1230"/>
                </a:lnTo>
                <a:lnTo>
                  <a:pt x="2397" y="1235"/>
                </a:lnTo>
                <a:lnTo>
                  <a:pt x="2395" y="1238"/>
                </a:lnTo>
                <a:lnTo>
                  <a:pt x="2392" y="1242"/>
                </a:lnTo>
                <a:lnTo>
                  <a:pt x="2389" y="1245"/>
                </a:lnTo>
                <a:lnTo>
                  <a:pt x="2379" y="1248"/>
                </a:lnTo>
                <a:lnTo>
                  <a:pt x="2369" y="1296"/>
                </a:lnTo>
                <a:lnTo>
                  <a:pt x="2390" y="1291"/>
                </a:lnTo>
                <a:lnTo>
                  <a:pt x="2401" y="1289"/>
                </a:lnTo>
                <a:lnTo>
                  <a:pt x="2412" y="1288"/>
                </a:lnTo>
                <a:lnTo>
                  <a:pt x="2423" y="1289"/>
                </a:lnTo>
                <a:lnTo>
                  <a:pt x="2435" y="1291"/>
                </a:lnTo>
                <a:lnTo>
                  <a:pt x="2428" y="1305"/>
                </a:lnTo>
                <a:lnTo>
                  <a:pt x="2442" y="1311"/>
                </a:lnTo>
                <a:lnTo>
                  <a:pt x="2453" y="1315"/>
                </a:lnTo>
                <a:lnTo>
                  <a:pt x="2458" y="1332"/>
                </a:lnTo>
                <a:lnTo>
                  <a:pt x="2454" y="1338"/>
                </a:lnTo>
                <a:lnTo>
                  <a:pt x="2481" y="1339"/>
                </a:lnTo>
                <a:lnTo>
                  <a:pt x="2483" y="1334"/>
                </a:lnTo>
                <a:lnTo>
                  <a:pt x="2509" y="1337"/>
                </a:lnTo>
                <a:lnTo>
                  <a:pt x="2513" y="1353"/>
                </a:lnTo>
                <a:lnTo>
                  <a:pt x="2518" y="1380"/>
                </a:lnTo>
                <a:lnTo>
                  <a:pt x="2529" y="1371"/>
                </a:lnTo>
                <a:lnTo>
                  <a:pt x="2541" y="1395"/>
                </a:lnTo>
                <a:lnTo>
                  <a:pt x="2552" y="1389"/>
                </a:lnTo>
                <a:lnTo>
                  <a:pt x="2562" y="1406"/>
                </a:lnTo>
                <a:lnTo>
                  <a:pt x="2556" y="1417"/>
                </a:lnTo>
                <a:lnTo>
                  <a:pt x="2569" y="1446"/>
                </a:lnTo>
                <a:lnTo>
                  <a:pt x="2558" y="1453"/>
                </a:lnTo>
                <a:lnTo>
                  <a:pt x="2573" y="1487"/>
                </a:lnTo>
                <a:lnTo>
                  <a:pt x="2577" y="1494"/>
                </a:lnTo>
                <a:lnTo>
                  <a:pt x="2571" y="1498"/>
                </a:lnTo>
                <a:lnTo>
                  <a:pt x="2550" y="1512"/>
                </a:lnTo>
                <a:lnTo>
                  <a:pt x="2553" y="1525"/>
                </a:lnTo>
                <a:lnTo>
                  <a:pt x="2557" y="1540"/>
                </a:lnTo>
                <a:lnTo>
                  <a:pt x="2551" y="1568"/>
                </a:lnTo>
                <a:lnTo>
                  <a:pt x="2561" y="1579"/>
                </a:lnTo>
                <a:lnTo>
                  <a:pt x="2582" y="1575"/>
                </a:lnTo>
                <a:lnTo>
                  <a:pt x="2593" y="1603"/>
                </a:lnTo>
                <a:lnTo>
                  <a:pt x="2633" y="1604"/>
                </a:lnTo>
                <a:lnTo>
                  <a:pt x="2688" y="1594"/>
                </a:lnTo>
                <a:lnTo>
                  <a:pt x="2699" y="1589"/>
                </a:lnTo>
                <a:lnTo>
                  <a:pt x="2710" y="1583"/>
                </a:lnTo>
                <a:lnTo>
                  <a:pt x="2635" y="1688"/>
                </a:lnTo>
                <a:lnTo>
                  <a:pt x="2611" y="1680"/>
                </a:lnTo>
                <a:lnTo>
                  <a:pt x="2592" y="1668"/>
                </a:lnTo>
                <a:lnTo>
                  <a:pt x="2572" y="1658"/>
                </a:lnTo>
                <a:lnTo>
                  <a:pt x="2566" y="1656"/>
                </a:lnTo>
                <a:lnTo>
                  <a:pt x="2558" y="1679"/>
                </a:lnTo>
                <a:lnTo>
                  <a:pt x="2544" y="1717"/>
                </a:lnTo>
                <a:lnTo>
                  <a:pt x="2539" y="1733"/>
                </a:lnTo>
                <a:lnTo>
                  <a:pt x="2525" y="1755"/>
                </a:lnTo>
                <a:lnTo>
                  <a:pt x="2542" y="1765"/>
                </a:lnTo>
                <a:lnTo>
                  <a:pt x="2524" y="1788"/>
                </a:lnTo>
                <a:lnTo>
                  <a:pt x="2510" y="1770"/>
                </a:lnTo>
                <a:lnTo>
                  <a:pt x="2494" y="1757"/>
                </a:lnTo>
                <a:lnTo>
                  <a:pt x="2467" y="1732"/>
                </a:lnTo>
                <a:lnTo>
                  <a:pt x="2453" y="1714"/>
                </a:lnTo>
                <a:lnTo>
                  <a:pt x="2448" y="1706"/>
                </a:lnTo>
                <a:lnTo>
                  <a:pt x="2438" y="1710"/>
                </a:lnTo>
                <a:lnTo>
                  <a:pt x="2424" y="1717"/>
                </a:lnTo>
                <a:lnTo>
                  <a:pt x="2395" y="1731"/>
                </a:lnTo>
                <a:lnTo>
                  <a:pt x="2392" y="1741"/>
                </a:lnTo>
                <a:lnTo>
                  <a:pt x="2374" y="1749"/>
                </a:lnTo>
                <a:lnTo>
                  <a:pt x="2365" y="1746"/>
                </a:lnTo>
                <a:lnTo>
                  <a:pt x="2343" y="1755"/>
                </a:lnTo>
                <a:lnTo>
                  <a:pt x="2330" y="1763"/>
                </a:lnTo>
                <a:lnTo>
                  <a:pt x="2326" y="1783"/>
                </a:lnTo>
                <a:lnTo>
                  <a:pt x="2317" y="1800"/>
                </a:lnTo>
                <a:lnTo>
                  <a:pt x="2305" y="1800"/>
                </a:lnTo>
                <a:lnTo>
                  <a:pt x="2282" y="1792"/>
                </a:lnTo>
                <a:lnTo>
                  <a:pt x="2272" y="1785"/>
                </a:lnTo>
                <a:lnTo>
                  <a:pt x="2245" y="1764"/>
                </a:lnTo>
                <a:lnTo>
                  <a:pt x="2225" y="1751"/>
                </a:lnTo>
                <a:lnTo>
                  <a:pt x="2216" y="1743"/>
                </a:lnTo>
                <a:lnTo>
                  <a:pt x="2200" y="1758"/>
                </a:lnTo>
                <a:lnTo>
                  <a:pt x="2193" y="1749"/>
                </a:lnTo>
                <a:lnTo>
                  <a:pt x="2173" y="1732"/>
                </a:lnTo>
                <a:lnTo>
                  <a:pt x="2156" y="1735"/>
                </a:lnTo>
                <a:lnTo>
                  <a:pt x="2145" y="1736"/>
                </a:lnTo>
                <a:lnTo>
                  <a:pt x="2145" y="1722"/>
                </a:lnTo>
                <a:lnTo>
                  <a:pt x="2119" y="1725"/>
                </a:lnTo>
                <a:lnTo>
                  <a:pt x="2086" y="1717"/>
                </a:lnTo>
                <a:lnTo>
                  <a:pt x="2081" y="1693"/>
                </a:lnTo>
                <a:lnTo>
                  <a:pt x="2070" y="1691"/>
                </a:lnTo>
                <a:lnTo>
                  <a:pt x="2069" y="1698"/>
                </a:lnTo>
                <a:lnTo>
                  <a:pt x="2044" y="1701"/>
                </a:lnTo>
                <a:lnTo>
                  <a:pt x="2038" y="1696"/>
                </a:lnTo>
                <a:lnTo>
                  <a:pt x="2045" y="1678"/>
                </a:lnTo>
                <a:lnTo>
                  <a:pt x="2031" y="1680"/>
                </a:lnTo>
                <a:lnTo>
                  <a:pt x="2028" y="1672"/>
                </a:lnTo>
                <a:lnTo>
                  <a:pt x="2017" y="1645"/>
                </a:lnTo>
                <a:lnTo>
                  <a:pt x="2012" y="1616"/>
                </a:lnTo>
                <a:lnTo>
                  <a:pt x="2016" y="1613"/>
                </a:lnTo>
                <a:lnTo>
                  <a:pt x="2016" y="1604"/>
                </a:lnTo>
                <a:lnTo>
                  <a:pt x="2005" y="1610"/>
                </a:lnTo>
                <a:lnTo>
                  <a:pt x="1995" y="1600"/>
                </a:lnTo>
                <a:lnTo>
                  <a:pt x="1980" y="1607"/>
                </a:lnTo>
                <a:lnTo>
                  <a:pt x="1974" y="1598"/>
                </a:lnTo>
                <a:lnTo>
                  <a:pt x="1960" y="1593"/>
                </a:lnTo>
                <a:lnTo>
                  <a:pt x="1957" y="1592"/>
                </a:lnTo>
                <a:lnTo>
                  <a:pt x="1951" y="1597"/>
                </a:lnTo>
                <a:lnTo>
                  <a:pt x="1947" y="1602"/>
                </a:lnTo>
                <a:lnTo>
                  <a:pt x="1939" y="1593"/>
                </a:lnTo>
                <a:lnTo>
                  <a:pt x="1909" y="1570"/>
                </a:lnTo>
                <a:lnTo>
                  <a:pt x="1855" y="1583"/>
                </a:lnTo>
                <a:lnTo>
                  <a:pt x="1850" y="1570"/>
                </a:lnTo>
                <a:lnTo>
                  <a:pt x="1824" y="1578"/>
                </a:lnTo>
                <a:lnTo>
                  <a:pt x="1814" y="1547"/>
                </a:lnTo>
                <a:lnTo>
                  <a:pt x="1826" y="1538"/>
                </a:lnTo>
                <a:lnTo>
                  <a:pt x="1823" y="1524"/>
                </a:lnTo>
                <a:lnTo>
                  <a:pt x="1814" y="1530"/>
                </a:lnTo>
                <a:lnTo>
                  <a:pt x="1808" y="1534"/>
                </a:lnTo>
                <a:lnTo>
                  <a:pt x="1800" y="1538"/>
                </a:lnTo>
                <a:lnTo>
                  <a:pt x="1791" y="1539"/>
                </a:lnTo>
                <a:lnTo>
                  <a:pt x="1781" y="1539"/>
                </a:lnTo>
                <a:lnTo>
                  <a:pt x="1771" y="1538"/>
                </a:lnTo>
                <a:lnTo>
                  <a:pt x="1764" y="1535"/>
                </a:lnTo>
                <a:lnTo>
                  <a:pt x="1755" y="1530"/>
                </a:lnTo>
                <a:lnTo>
                  <a:pt x="1748" y="1525"/>
                </a:lnTo>
                <a:lnTo>
                  <a:pt x="1730" y="1529"/>
                </a:lnTo>
                <a:lnTo>
                  <a:pt x="1727" y="1547"/>
                </a:lnTo>
                <a:lnTo>
                  <a:pt x="1674" y="1534"/>
                </a:lnTo>
                <a:lnTo>
                  <a:pt x="1668" y="1540"/>
                </a:lnTo>
                <a:lnTo>
                  <a:pt x="1663" y="1546"/>
                </a:lnTo>
                <a:lnTo>
                  <a:pt x="1649" y="1552"/>
                </a:lnTo>
                <a:lnTo>
                  <a:pt x="1634" y="1575"/>
                </a:lnTo>
                <a:lnTo>
                  <a:pt x="1617" y="1570"/>
                </a:lnTo>
                <a:lnTo>
                  <a:pt x="1617" y="1581"/>
                </a:lnTo>
                <a:lnTo>
                  <a:pt x="1611" y="1586"/>
                </a:lnTo>
                <a:lnTo>
                  <a:pt x="1602" y="1598"/>
                </a:lnTo>
                <a:lnTo>
                  <a:pt x="1589" y="1604"/>
                </a:lnTo>
                <a:lnTo>
                  <a:pt x="1570" y="1598"/>
                </a:lnTo>
                <a:lnTo>
                  <a:pt x="1564" y="1599"/>
                </a:lnTo>
                <a:lnTo>
                  <a:pt x="1559" y="1604"/>
                </a:lnTo>
                <a:lnTo>
                  <a:pt x="1562" y="1607"/>
                </a:lnTo>
                <a:lnTo>
                  <a:pt x="1563" y="1610"/>
                </a:lnTo>
                <a:lnTo>
                  <a:pt x="1563" y="1625"/>
                </a:lnTo>
                <a:lnTo>
                  <a:pt x="1537" y="1615"/>
                </a:lnTo>
                <a:lnTo>
                  <a:pt x="1526" y="1614"/>
                </a:lnTo>
                <a:lnTo>
                  <a:pt x="1516" y="1615"/>
                </a:lnTo>
                <a:lnTo>
                  <a:pt x="1511" y="1634"/>
                </a:lnTo>
                <a:lnTo>
                  <a:pt x="1511" y="1643"/>
                </a:lnTo>
                <a:lnTo>
                  <a:pt x="1510" y="1652"/>
                </a:lnTo>
                <a:lnTo>
                  <a:pt x="1501" y="1652"/>
                </a:lnTo>
                <a:lnTo>
                  <a:pt x="1494" y="1655"/>
                </a:lnTo>
                <a:lnTo>
                  <a:pt x="1489" y="1657"/>
                </a:lnTo>
                <a:lnTo>
                  <a:pt x="1482" y="1659"/>
                </a:lnTo>
                <a:lnTo>
                  <a:pt x="1473" y="1667"/>
                </a:lnTo>
                <a:lnTo>
                  <a:pt x="1461" y="1669"/>
                </a:lnTo>
                <a:lnTo>
                  <a:pt x="1460" y="1679"/>
                </a:lnTo>
                <a:lnTo>
                  <a:pt x="1442" y="1693"/>
                </a:lnTo>
                <a:lnTo>
                  <a:pt x="1430" y="1694"/>
                </a:lnTo>
                <a:lnTo>
                  <a:pt x="1407" y="1720"/>
                </a:lnTo>
                <a:lnTo>
                  <a:pt x="1417" y="1727"/>
                </a:lnTo>
                <a:lnTo>
                  <a:pt x="1425" y="1721"/>
                </a:lnTo>
                <a:lnTo>
                  <a:pt x="1433" y="1721"/>
                </a:lnTo>
                <a:lnTo>
                  <a:pt x="1436" y="1732"/>
                </a:lnTo>
                <a:lnTo>
                  <a:pt x="1447" y="1731"/>
                </a:lnTo>
                <a:lnTo>
                  <a:pt x="1457" y="1743"/>
                </a:lnTo>
                <a:lnTo>
                  <a:pt x="1453" y="1747"/>
                </a:lnTo>
                <a:lnTo>
                  <a:pt x="1446" y="1748"/>
                </a:lnTo>
                <a:lnTo>
                  <a:pt x="1430" y="1743"/>
                </a:lnTo>
                <a:lnTo>
                  <a:pt x="1421" y="1755"/>
                </a:lnTo>
                <a:lnTo>
                  <a:pt x="1412" y="1748"/>
                </a:lnTo>
                <a:lnTo>
                  <a:pt x="1398" y="1746"/>
                </a:lnTo>
                <a:lnTo>
                  <a:pt x="1385" y="1732"/>
                </a:lnTo>
                <a:lnTo>
                  <a:pt x="1378" y="1737"/>
                </a:lnTo>
                <a:lnTo>
                  <a:pt x="1373" y="1743"/>
                </a:lnTo>
                <a:lnTo>
                  <a:pt x="1362" y="1748"/>
                </a:lnTo>
                <a:lnTo>
                  <a:pt x="1353" y="1762"/>
                </a:lnTo>
                <a:lnTo>
                  <a:pt x="1340" y="1767"/>
                </a:lnTo>
                <a:lnTo>
                  <a:pt x="1343" y="1778"/>
                </a:lnTo>
                <a:lnTo>
                  <a:pt x="1345" y="1781"/>
                </a:lnTo>
                <a:lnTo>
                  <a:pt x="1349" y="1785"/>
                </a:lnTo>
                <a:lnTo>
                  <a:pt x="1353" y="1788"/>
                </a:lnTo>
                <a:lnTo>
                  <a:pt x="1360" y="1791"/>
                </a:lnTo>
                <a:lnTo>
                  <a:pt x="1359" y="1801"/>
                </a:lnTo>
                <a:lnTo>
                  <a:pt x="1354" y="1802"/>
                </a:lnTo>
                <a:lnTo>
                  <a:pt x="1349" y="1812"/>
                </a:lnTo>
                <a:lnTo>
                  <a:pt x="1323" y="1840"/>
                </a:lnTo>
                <a:lnTo>
                  <a:pt x="1318" y="1852"/>
                </a:lnTo>
                <a:lnTo>
                  <a:pt x="1318" y="1863"/>
                </a:lnTo>
                <a:lnTo>
                  <a:pt x="1307" y="1870"/>
                </a:lnTo>
                <a:lnTo>
                  <a:pt x="1300" y="1880"/>
                </a:lnTo>
                <a:lnTo>
                  <a:pt x="1303" y="1890"/>
                </a:lnTo>
                <a:lnTo>
                  <a:pt x="1312" y="1888"/>
                </a:lnTo>
                <a:lnTo>
                  <a:pt x="1321" y="1887"/>
                </a:lnTo>
                <a:lnTo>
                  <a:pt x="1323" y="1897"/>
                </a:lnTo>
                <a:lnTo>
                  <a:pt x="1314" y="1898"/>
                </a:lnTo>
                <a:lnTo>
                  <a:pt x="1308" y="1903"/>
                </a:lnTo>
                <a:lnTo>
                  <a:pt x="1294" y="1898"/>
                </a:lnTo>
                <a:lnTo>
                  <a:pt x="1290" y="1908"/>
                </a:lnTo>
                <a:lnTo>
                  <a:pt x="1279" y="1909"/>
                </a:lnTo>
                <a:lnTo>
                  <a:pt x="1263" y="1918"/>
                </a:lnTo>
                <a:lnTo>
                  <a:pt x="1260" y="1913"/>
                </a:lnTo>
                <a:lnTo>
                  <a:pt x="1258" y="1908"/>
                </a:lnTo>
                <a:lnTo>
                  <a:pt x="1258" y="1904"/>
                </a:lnTo>
                <a:lnTo>
                  <a:pt x="1254" y="1892"/>
                </a:lnTo>
                <a:lnTo>
                  <a:pt x="1249" y="1893"/>
                </a:lnTo>
                <a:lnTo>
                  <a:pt x="1243" y="1895"/>
                </a:lnTo>
                <a:lnTo>
                  <a:pt x="1221" y="1888"/>
                </a:lnTo>
                <a:lnTo>
                  <a:pt x="1237" y="1877"/>
                </a:lnTo>
                <a:lnTo>
                  <a:pt x="1218" y="1854"/>
                </a:lnTo>
                <a:lnTo>
                  <a:pt x="1205" y="1852"/>
                </a:lnTo>
                <a:lnTo>
                  <a:pt x="1189" y="1849"/>
                </a:lnTo>
                <a:lnTo>
                  <a:pt x="1195" y="1860"/>
                </a:lnTo>
                <a:lnTo>
                  <a:pt x="1200" y="1870"/>
                </a:lnTo>
                <a:lnTo>
                  <a:pt x="1153" y="1870"/>
                </a:lnTo>
                <a:lnTo>
                  <a:pt x="1154" y="1881"/>
                </a:lnTo>
                <a:lnTo>
                  <a:pt x="1143" y="1881"/>
                </a:lnTo>
                <a:lnTo>
                  <a:pt x="1138" y="1869"/>
                </a:lnTo>
                <a:lnTo>
                  <a:pt x="1140" y="1866"/>
                </a:lnTo>
                <a:lnTo>
                  <a:pt x="1146" y="1853"/>
                </a:lnTo>
                <a:lnTo>
                  <a:pt x="1145" y="1843"/>
                </a:lnTo>
                <a:lnTo>
                  <a:pt x="1141" y="1827"/>
                </a:lnTo>
                <a:lnTo>
                  <a:pt x="1120" y="1820"/>
                </a:lnTo>
                <a:lnTo>
                  <a:pt x="1108" y="1826"/>
                </a:lnTo>
                <a:lnTo>
                  <a:pt x="1105" y="1817"/>
                </a:lnTo>
                <a:lnTo>
                  <a:pt x="1102" y="1804"/>
                </a:lnTo>
                <a:lnTo>
                  <a:pt x="1097" y="1806"/>
                </a:lnTo>
                <a:lnTo>
                  <a:pt x="1082" y="1812"/>
                </a:lnTo>
                <a:lnTo>
                  <a:pt x="1067" y="1827"/>
                </a:lnTo>
                <a:lnTo>
                  <a:pt x="1058" y="1840"/>
                </a:lnTo>
                <a:lnTo>
                  <a:pt x="1052" y="1840"/>
                </a:lnTo>
                <a:lnTo>
                  <a:pt x="1050" y="1848"/>
                </a:lnTo>
                <a:lnTo>
                  <a:pt x="1045" y="1849"/>
                </a:lnTo>
                <a:lnTo>
                  <a:pt x="1044" y="1836"/>
                </a:lnTo>
                <a:lnTo>
                  <a:pt x="1029" y="1827"/>
                </a:lnTo>
                <a:lnTo>
                  <a:pt x="1039" y="1806"/>
                </a:lnTo>
                <a:lnTo>
                  <a:pt x="1039" y="1794"/>
                </a:lnTo>
                <a:lnTo>
                  <a:pt x="1035" y="1791"/>
                </a:lnTo>
                <a:lnTo>
                  <a:pt x="1028" y="1805"/>
                </a:lnTo>
                <a:lnTo>
                  <a:pt x="1012" y="1811"/>
                </a:lnTo>
                <a:lnTo>
                  <a:pt x="999" y="1816"/>
                </a:lnTo>
                <a:lnTo>
                  <a:pt x="985" y="1808"/>
                </a:lnTo>
                <a:lnTo>
                  <a:pt x="979" y="1815"/>
                </a:lnTo>
                <a:lnTo>
                  <a:pt x="974" y="1821"/>
                </a:lnTo>
                <a:lnTo>
                  <a:pt x="972" y="1822"/>
                </a:lnTo>
                <a:lnTo>
                  <a:pt x="972" y="1823"/>
                </a:lnTo>
                <a:lnTo>
                  <a:pt x="972" y="1828"/>
                </a:lnTo>
                <a:lnTo>
                  <a:pt x="970" y="1833"/>
                </a:lnTo>
                <a:lnTo>
                  <a:pt x="966" y="1837"/>
                </a:lnTo>
                <a:lnTo>
                  <a:pt x="961" y="1849"/>
                </a:lnTo>
                <a:lnTo>
                  <a:pt x="958" y="1854"/>
                </a:lnTo>
                <a:lnTo>
                  <a:pt x="954" y="1859"/>
                </a:lnTo>
                <a:lnTo>
                  <a:pt x="949" y="1863"/>
                </a:lnTo>
                <a:lnTo>
                  <a:pt x="947" y="1865"/>
                </a:lnTo>
                <a:lnTo>
                  <a:pt x="945" y="1868"/>
                </a:lnTo>
                <a:lnTo>
                  <a:pt x="945" y="1874"/>
                </a:lnTo>
                <a:lnTo>
                  <a:pt x="944" y="1880"/>
                </a:lnTo>
                <a:lnTo>
                  <a:pt x="944" y="1885"/>
                </a:lnTo>
                <a:lnTo>
                  <a:pt x="942" y="1891"/>
                </a:lnTo>
                <a:lnTo>
                  <a:pt x="938" y="1895"/>
                </a:lnTo>
                <a:lnTo>
                  <a:pt x="933" y="1898"/>
                </a:lnTo>
                <a:lnTo>
                  <a:pt x="929" y="1901"/>
                </a:lnTo>
                <a:lnTo>
                  <a:pt x="928" y="1902"/>
                </a:lnTo>
                <a:lnTo>
                  <a:pt x="929" y="1903"/>
                </a:lnTo>
                <a:lnTo>
                  <a:pt x="933" y="1908"/>
                </a:lnTo>
                <a:lnTo>
                  <a:pt x="935" y="1914"/>
                </a:lnTo>
                <a:lnTo>
                  <a:pt x="939" y="1917"/>
                </a:lnTo>
                <a:lnTo>
                  <a:pt x="947" y="1919"/>
                </a:lnTo>
                <a:lnTo>
                  <a:pt x="939" y="1923"/>
                </a:lnTo>
                <a:lnTo>
                  <a:pt x="934" y="1925"/>
                </a:lnTo>
                <a:lnTo>
                  <a:pt x="915" y="1929"/>
                </a:lnTo>
                <a:lnTo>
                  <a:pt x="915" y="1944"/>
                </a:lnTo>
                <a:lnTo>
                  <a:pt x="890" y="1946"/>
                </a:lnTo>
                <a:lnTo>
                  <a:pt x="852" y="1946"/>
                </a:lnTo>
                <a:lnTo>
                  <a:pt x="851" y="1934"/>
                </a:lnTo>
                <a:lnTo>
                  <a:pt x="827" y="1934"/>
                </a:lnTo>
                <a:lnTo>
                  <a:pt x="828" y="1944"/>
                </a:lnTo>
                <a:lnTo>
                  <a:pt x="828" y="1954"/>
                </a:lnTo>
                <a:lnTo>
                  <a:pt x="820" y="1955"/>
                </a:lnTo>
                <a:lnTo>
                  <a:pt x="811" y="1956"/>
                </a:lnTo>
                <a:lnTo>
                  <a:pt x="757" y="1961"/>
                </a:lnTo>
                <a:lnTo>
                  <a:pt x="745" y="1968"/>
                </a:lnTo>
                <a:lnTo>
                  <a:pt x="734" y="1980"/>
                </a:lnTo>
                <a:lnTo>
                  <a:pt x="715" y="1986"/>
                </a:lnTo>
                <a:lnTo>
                  <a:pt x="708" y="1986"/>
                </a:lnTo>
                <a:lnTo>
                  <a:pt x="707" y="1992"/>
                </a:lnTo>
                <a:lnTo>
                  <a:pt x="693" y="1996"/>
                </a:lnTo>
                <a:lnTo>
                  <a:pt x="683" y="2002"/>
                </a:lnTo>
                <a:lnTo>
                  <a:pt x="672" y="2008"/>
                </a:lnTo>
                <a:lnTo>
                  <a:pt x="660" y="2015"/>
                </a:lnTo>
                <a:lnTo>
                  <a:pt x="651" y="2020"/>
                </a:lnTo>
                <a:lnTo>
                  <a:pt x="643" y="2021"/>
                </a:lnTo>
                <a:lnTo>
                  <a:pt x="639" y="2003"/>
                </a:lnTo>
                <a:lnTo>
                  <a:pt x="639" y="2000"/>
                </a:lnTo>
                <a:lnTo>
                  <a:pt x="636" y="2000"/>
                </a:lnTo>
                <a:lnTo>
                  <a:pt x="629" y="2003"/>
                </a:lnTo>
                <a:lnTo>
                  <a:pt x="623" y="1986"/>
                </a:lnTo>
                <a:lnTo>
                  <a:pt x="619" y="1976"/>
                </a:lnTo>
                <a:lnTo>
                  <a:pt x="611" y="1973"/>
                </a:lnTo>
                <a:lnTo>
                  <a:pt x="608" y="1962"/>
                </a:lnTo>
                <a:lnTo>
                  <a:pt x="600" y="1962"/>
                </a:lnTo>
                <a:lnTo>
                  <a:pt x="604" y="1936"/>
                </a:lnTo>
                <a:lnTo>
                  <a:pt x="595" y="1938"/>
                </a:lnTo>
                <a:lnTo>
                  <a:pt x="586" y="1939"/>
                </a:lnTo>
                <a:lnTo>
                  <a:pt x="587" y="1932"/>
                </a:lnTo>
                <a:lnTo>
                  <a:pt x="579" y="1933"/>
                </a:lnTo>
                <a:lnTo>
                  <a:pt x="564" y="1930"/>
                </a:lnTo>
                <a:lnTo>
                  <a:pt x="555" y="1938"/>
                </a:lnTo>
                <a:lnTo>
                  <a:pt x="544" y="1930"/>
                </a:lnTo>
                <a:lnTo>
                  <a:pt x="528" y="1932"/>
                </a:lnTo>
                <a:lnTo>
                  <a:pt x="521" y="1927"/>
                </a:lnTo>
                <a:lnTo>
                  <a:pt x="507" y="1930"/>
                </a:lnTo>
                <a:lnTo>
                  <a:pt x="502" y="1923"/>
                </a:lnTo>
                <a:lnTo>
                  <a:pt x="495" y="1908"/>
                </a:lnTo>
                <a:lnTo>
                  <a:pt x="485" y="1903"/>
                </a:lnTo>
                <a:lnTo>
                  <a:pt x="484" y="1892"/>
                </a:lnTo>
                <a:lnTo>
                  <a:pt x="474" y="1888"/>
                </a:lnTo>
                <a:lnTo>
                  <a:pt x="464" y="1882"/>
                </a:lnTo>
                <a:lnTo>
                  <a:pt x="451" y="1893"/>
                </a:lnTo>
                <a:lnTo>
                  <a:pt x="440" y="1880"/>
                </a:lnTo>
                <a:lnTo>
                  <a:pt x="422" y="1880"/>
                </a:lnTo>
                <a:lnTo>
                  <a:pt x="422" y="1875"/>
                </a:lnTo>
                <a:lnTo>
                  <a:pt x="421" y="1868"/>
                </a:lnTo>
                <a:lnTo>
                  <a:pt x="424" y="1858"/>
                </a:lnTo>
                <a:lnTo>
                  <a:pt x="421" y="1848"/>
                </a:lnTo>
                <a:lnTo>
                  <a:pt x="426" y="1840"/>
                </a:lnTo>
                <a:lnTo>
                  <a:pt x="436" y="1844"/>
                </a:lnTo>
                <a:lnTo>
                  <a:pt x="449" y="1844"/>
                </a:lnTo>
                <a:lnTo>
                  <a:pt x="456" y="1838"/>
                </a:lnTo>
                <a:lnTo>
                  <a:pt x="459" y="1828"/>
                </a:lnTo>
                <a:lnTo>
                  <a:pt x="454" y="1808"/>
                </a:lnTo>
                <a:lnTo>
                  <a:pt x="468" y="1810"/>
                </a:lnTo>
                <a:lnTo>
                  <a:pt x="475" y="1801"/>
                </a:lnTo>
                <a:lnTo>
                  <a:pt x="499" y="1791"/>
                </a:lnTo>
                <a:lnTo>
                  <a:pt x="504" y="1781"/>
                </a:lnTo>
                <a:lnTo>
                  <a:pt x="488" y="1778"/>
                </a:lnTo>
                <a:lnTo>
                  <a:pt x="481" y="1767"/>
                </a:lnTo>
                <a:lnTo>
                  <a:pt x="478" y="1760"/>
                </a:lnTo>
                <a:lnTo>
                  <a:pt x="475" y="1776"/>
                </a:lnTo>
                <a:lnTo>
                  <a:pt x="458" y="1784"/>
                </a:lnTo>
                <a:lnTo>
                  <a:pt x="438" y="1775"/>
                </a:lnTo>
                <a:lnTo>
                  <a:pt x="427" y="1762"/>
                </a:lnTo>
                <a:lnTo>
                  <a:pt x="432" y="1741"/>
                </a:lnTo>
                <a:lnTo>
                  <a:pt x="422" y="1741"/>
                </a:lnTo>
                <a:lnTo>
                  <a:pt x="424" y="1727"/>
                </a:lnTo>
                <a:lnTo>
                  <a:pt x="427" y="1727"/>
                </a:lnTo>
                <a:lnTo>
                  <a:pt x="438" y="1733"/>
                </a:lnTo>
                <a:lnTo>
                  <a:pt x="457" y="1728"/>
                </a:lnTo>
                <a:lnTo>
                  <a:pt x="449" y="1716"/>
                </a:lnTo>
                <a:lnTo>
                  <a:pt x="443" y="1705"/>
                </a:lnTo>
                <a:lnTo>
                  <a:pt x="444" y="1700"/>
                </a:lnTo>
                <a:lnTo>
                  <a:pt x="449" y="1688"/>
                </a:lnTo>
                <a:lnTo>
                  <a:pt x="443" y="1668"/>
                </a:lnTo>
                <a:lnTo>
                  <a:pt x="451" y="1667"/>
                </a:lnTo>
                <a:lnTo>
                  <a:pt x="449" y="1661"/>
                </a:lnTo>
                <a:lnTo>
                  <a:pt x="443" y="1642"/>
                </a:lnTo>
                <a:lnTo>
                  <a:pt x="416" y="1655"/>
                </a:lnTo>
                <a:lnTo>
                  <a:pt x="411" y="1648"/>
                </a:lnTo>
                <a:lnTo>
                  <a:pt x="408" y="1643"/>
                </a:lnTo>
                <a:lnTo>
                  <a:pt x="400" y="1636"/>
                </a:lnTo>
                <a:lnTo>
                  <a:pt x="394" y="1632"/>
                </a:lnTo>
                <a:lnTo>
                  <a:pt x="385" y="1626"/>
                </a:lnTo>
                <a:lnTo>
                  <a:pt x="385" y="1616"/>
                </a:lnTo>
                <a:lnTo>
                  <a:pt x="372" y="1620"/>
                </a:lnTo>
                <a:lnTo>
                  <a:pt x="366" y="1613"/>
                </a:lnTo>
                <a:lnTo>
                  <a:pt x="368" y="1598"/>
                </a:lnTo>
                <a:lnTo>
                  <a:pt x="383" y="1594"/>
                </a:lnTo>
                <a:lnTo>
                  <a:pt x="397" y="1597"/>
                </a:lnTo>
                <a:lnTo>
                  <a:pt x="440" y="1597"/>
                </a:lnTo>
                <a:lnTo>
                  <a:pt x="447" y="1581"/>
                </a:lnTo>
                <a:lnTo>
                  <a:pt x="452" y="1559"/>
                </a:lnTo>
                <a:lnTo>
                  <a:pt x="451" y="1550"/>
                </a:lnTo>
                <a:lnTo>
                  <a:pt x="444" y="1535"/>
                </a:lnTo>
                <a:lnTo>
                  <a:pt x="405" y="1531"/>
                </a:lnTo>
                <a:lnTo>
                  <a:pt x="393" y="1529"/>
                </a:lnTo>
                <a:lnTo>
                  <a:pt x="378" y="1543"/>
                </a:lnTo>
                <a:lnTo>
                  <a:pt x="363" y="1555"/>
                </a:lnTo>
                <a:lnTo>
                  <a:pt x="345" y="1523"/>
                </a:lnTo>
                <a:lnTo>
                  <a:pt x="336" y="1498"/>
                </a:lnTo>
                <a:lnTo>
                  <a:pt x="350" y="1491"/>
                </a:lnTo>
                <a:lnTo>
                  <a:pt x="339" y="1475"/>
                </a:lnTo>
                <a:lnTo>
                  <a:pt x="323" y="1450"/>
                </a:lnTo>
                <a:lnTo>
                  <a:pt x="310" y="1453"/>
                </a:lnTo>
                <a:lnTo>
                  <a:pt x="307" y="1445"/>
                </a:lnTo>
                <a:lnTo>
                  <a:pt x="302" y="1437"/>
                </a:lnTo>
                <a:lnTo>
                  <a:pt x="298" y="1439"/>
                </a:lnTo>
                <a:lnTo>
                  <a:pt x="278" y="1445"/>
                </a:lnTo>
                <a:lnTo>
                  <a:pt x="262" y="1440"/>
                </a:lnTo>
                <a:lnTo>
                  <a:pt x="232" y="1451"/>
                </a:lnTo>
                <a:lnTo>
                  <a:pt x="219" y="1435"/>
                </a:lnTo>
                <a:lnTo>
                  <a:pt x="207" y="1438"/>
                </a:lnTo>
                <a:lnTo>
                  <a:pt x="198" y="1444"/>
                </a:lnTo>
                <a:lnTo>
                  <a:pt x="195" y="1440"/>
                </a:lnTo>
                <a:lnTo>
                  <a:pt x="189" y="1419"/>
                </a:lnTo>
                <a:lnTo>
                  <a:pt x="177" y="1413"/>
                </a:lnTo>
                <a:lnTo>
                  <a:pt x="170" y="1411"/>
                </a:lnTo>
                <a:lnTo>
                  <a:pt x="165" y="1417"/>
                </a:lnTo>
                <a:lnTo>
                  <a:pt x="163" y="1422"/>
                </a:lnTo>
                <a:lnTo>
                  <a:pt x="160" y="1424"/>
                </a:lnTo>
                <a:lnTo>
                  <a:pt x="155" y="1424"/>
                </a:lnTo>
                <a:lnTo>
                  <a:pt x="153" y="1424"/>
                </a:lnTo>
                <a:lnTo>
                  <a:pt x="150" y="1422"/>
                </a:lnTo>
                <a:lnTo>
                  <a:pt x="149" y="1417"/>
                </a:lnTo>
                <a:lnTo>
                  <a:pt x="147" y="1413"/>
                </a:lnTo>
                <a:lnTo>
                  <a:pt x="142" y="1408"/>
                </a:lnTo>
                <a:lnTo>
                  <a:pt x="138" y="1405"/>
                </a:lnTo>
                <a:lnTo>
                  <a:pt x="136" y="1402"/>
                </a:lnTo>
                <a:lnTo>
                  <a:pt x="131" y="1400"/>
                </a:lnTo>
                <a:lnTo>
                  <a:pt x="128" y="1397"/>
                </a:lnTo>
                <a:lnTo>
                  <a:pt x="127" y="1394"/>
                </a:lnTo>
                <a:lnTo>
                  <a:pt x="125" y="1390"/>
                </a:lnTo>
                <a:lnTo>
                  <a:pt x="120" y="1386"/>
                </a:lnTo>
                <a:lnTo>
                  <a:pt x="116" y="1385"/>
                </a:lnTo>
                <a:lnTo>
                  <a:pt x="112" y="1385"/>
                </a:lnTo>
                <a:lnTo>
                  <a:pt x="107" y="1386"/>
                </a:lnTo>
                <a:lnTo>
                  <a:pt x="102" y="1387"/>
                </a:lnTo>
                <a:lnTo>
                  <a:pt x="99" y="1389"/>
                </a:lnTo>
                <a:lnTo>
                  <a:pt x="94" y="1389"/>
                </a:lnTo>
                <a:lnTo>
                  <a:pt x="88" y="1390"/>
                </a:lnTo>
                <a:lnTo>
                  <a:pt x="82" y="1379"/>
                </a:lnTo>
                <a:lnTo>
                  <a:pt x="85" y="1371"/>
                </a:lnTo>
                <a:lnTo>
                  <a:pt x="111" y="1352"/>
                </a:lnTo>
                <a:lnTo>
                  <a:pt x="112" y="1344"/>
                </a:lnTo>
                <a:lnTo>
                  <a:pt x="131" y="1333"/>
                </a:lnTo>
                <a:lnTo>
                  <a:pt x="141" y="1323"/>
                </a:lnTo>
                <a:lnTo>
                  <a:pt x="144" y="1311"/>
                </a:lnTo>
                <a:lnTo>
                  <a:pt x="132" y="1306"/>
                </a:lnTo>
                <a:lnTo>
                  <a:pt x="127" y="1296"/>
                </a:lnTo>
                <a:lnTo>
                  <a:pt x="132" y="1291"/>
                </a:lnTo>
                <a:lnTo>
                  <a:pt x="134" y="1277"/>
                </a:lnTo>
                <a:lnTo>
                  <a:pt x="132" y="1269"/>
                </a:lnTo>
                <a:lnTo>
                  <a:pt x="116" y="1263"/>
                </a:lnTo>
                <a:lnTo>
                  <a:pt x="115" y="1269"/>
                </a:lnTo>
                <a:lnTo>
                  <a:pt x="112" y="1277"/>
                </a:lnTo>
                <a:lnTo>
                  <a:pt x="106" y="1286"/>
                </a:lnTo>
                <a:lnTo>
                  <a:pt x="98" y="1298"/>
                </a:lnTo>
                <a:lnTo>
                  <a:pt x="94" y="1299"/>
                </a:lnTo>
                <a:lnTo>
                  <a:pt x="90" y="1298"/>
                </a:lnTo>
                <a:lnTo>
                  <a:pt x="88" y="1294"/>
                </a:lnTo>
                <a:lnTo>
                  <a:pt x="88" y="1290"/>
                </a:lnTo>
                <a:lnTo>
                  <a:pt x="61" y="1278"/>
                </a:lnTo>
                <a:lnTo>
                  <a:pt x="52" y="1273"/>
                </a:lnTo>
                <a:lnTo>
                  <a:pt x="48" y="1269"/>
                </a:lnTo>
                <a:lnTo>
                  <a:pt x="46" y="1264"/>
                </a:lnTo>
                <a:lnTo>
                  <a:pt x="46" y="1258"/>
                </a:lnTo>
                <a:lnTo>
                  <a:pt x="50" y="1237"/>
                </a:lnTo>
                <a:lnTo>
                  <a:pt x="27" y="1235"/>
                </a:lnTo>
                <a:lnTo>
                  <a:pt x="16" y="1237"/>
                </a:lnTo>
                <a:lnTo>
                  <a:pt x="14" y="1219"/>
                </a:lnTo>
                <a:lnTo>
                  <a:pt x="2" y="1199"/>
                </a:lnTo>
                <a:lnTo>
                  <a:pt x="0" y="1190"/>
                </a:lnTo>
                <a:lnTo>
                  <a:pt x="35" y="1176"/>
                </a:lnTo>
                <a:lnTo>
                  <a:pt x="52" y="1177"/>
                </a:lnTo>
                <a:lnTo>
                  <a:pt x="95" y="1174"/>
                </a:lnTo>
                <a:lnTo>
                  <a:pt x="100" y="1169"/>
                </a:lnTo>
                <a:lnTo>
                  <a:pt x="123" y="1163"/>
                </a:lnTo>
                <a:lnTo>
                  <a:pt x="141" y="1165"/>
                </a:lnTo>
                <a:lnTo>
                  <a:pt x="141" y="1145"/>
                </a:lnTo>
                <a:lnTo>
                  <a:pt x="157" y="1145"/>
                </a:lnTo>
                <a:lnTo>
                  <a:pt x="169" y="1144"/>
                </a:lnTo>
                <a:lnTo>
                  <a:pt x="170" y="1156"/>
                </a:lnTo>
                <a:lnTo>
                  <a:pt x="185" y="1160"/>
                </a:lnTo>
                <a:lnTo>
                  <a:pt x="195" y="1162"/>
                </a:lnTo>
                <a:lnTo>
                  <a:pt x="207" y="1165"/>
                </a:lnTo>
                <a:lnTo>
                  <a:pt x="213" y="1160"/>
                </a:lnTo>
                <a:lnTo>
                  <a:pt x="217" y="1152"/>
                </a:lnTo>
                <a:lnTo>
                  <a:pt x="225" y="1149"/>
                </a:lnTo>
                <a:lnTo>
                  <a:pt x="227" y="1119"/>
                </a:lnTo>
                <a:lnTo>
                  <a:pt x="232" y="1108"/>
                </a:lnTo>
                <a:lnTo>
                  <a:pt x="239" y="1108"/>
                </a:lnTo>
                <a:lnTo>
                  <a:pt x="233" y="1098"/>
                </a:lnTo>
                <a:lnTo>
                  <a:pt x="245" y="1088"/>
                </a:lnTo>
                <a:lnTo>
                  <a:pt x="266" y="1051"/>
                </a:lnTo>
                <a:lnTo>
                  <a:pt x="265" y="1050"/>
                </a:lnTo>
                <a:lnTo>
                  <a:pt x="237" y="1040"/>
                </a:lnTo>
                <a:lnTo>
                  <a:pt x="239" y="1038"/>
                </a:lnTo>
                <a:lnTo>
                  <a:pt x="264" y="1021"/>
                </a:lnTo>
                <a:lnTo>
                  <a:pt x="271" y="1021"/>
                </a:lnTo>
                <a:lnTo>
                  <a:pt x="275" y="1022"/>
                </a:lnTo>
                <a:lnTo>
                  <a:pt x="276" y="1024"/>
                </a:lnTo>
                <a:lnTo>
                  <a:pt x="280" y="1033"/>
                </a:lnTo>
                <a:lnTo>
                  <a:pt x="282" y="1027"/>
                </a:lnTo>
                <a:lnTo>
                  <a:pt x="288" y="1013"/>
                </a:lnTo>
                <a:lnTo>
                  <a:pt x="289" y="995"/>
                </a:lnTo>
                <a:lnTo>
                  <a:pt x="297" y="989"/>
                </a:lnTo>
                <a:lnTo>
                  <a:pt x="302" y="985"/>
                </a:lnTo>
                <a:lnTo>
                  <a:pt x="313" y="997"/>
                </a:lnTo>
                <a:lnTo>
                  <a:pt x="319" y="1003"/>
                </a:lnTo>
                <a:lnTo>
                  <a:pt x="325" y="1000"/>
                </a:lnTo>
                <a:lnTo>
                  <a:pt x="337" y="993"/>
                </a:lnTo>
                <a:lnTo>
                  <a:pt x="334" y="979"/>
                </a:lnTo>
                <a:lnTo>
                  <a:pt x="356" y="977"/>
                </a:lnTo>
                <a:lnTo>
                  <a:pt x="362" y="980"/>
                </a:lnTo>
                <a:lnTo>
                  <a:pt x="384" y="981"/>
                </a:lnTo>
                <a:lnTo>
                  <a:pt x="395" y="981"/>
                </a:lnTo>
                <a:lnTo>
                  <a:pt x="397" y="993"/>
                </a:lnTo>
                <a:lnTo>
                  <a:pt x="411" y="991"/>
                </a:lnTo>
                <a:lnTo>
                  <a:pt x="414" y="986"/>
                </a:lnTo>
                <a:lnTo>
                  <a:pt x="421" y="986"/>
                </a:lnTo>
                <a:lnTo>
                  <a:pt x="420" y="975"/>
                </a:lnTo>
                <a:lnTo>
                  <a:pt x="417" y="966"/>
                </a:lnTo>
                <a:lnTo>
                  <a:pt x="427" y="958"/>
                </a:lnTo>
                <a:lnTo>
                  <a:pt x="428" y="950"/>
                </a:lnTo>
                <a:lnTo>
                  <a:pt x="428" y="942"/>
                </a:lnTo>
                <a:lnTo>
                  <a:pt x="419" y="944"/>
                </a:lnTo>
                <a:lnTo>
                  <a:pt x="405" y="938"/>
                </a:lnTo>
                <a:lnTo>
                  <a:pt x="417" y="933"/>
                </a:lnTo>
                <a:lnTo>
                  <a:pt x="414" y="927"/>
                </a:lnTo>
                <a:lnTo>
                  <a:pt x="424" y="920"/>
                </a:lnTo>
                <a:lnTo>
                  <a:pt x="432" y="910"/>
                </a:lnTo>
                <a:lnTo>
                  <a:pt x="421" y="900"/>
                </a:lnTo>
                <a:lnTo>
                  <a:pt x="421" y="888"/>
                </a:lnTo>
                <a:lnTo>
                  <a:pt x="416" y="864"/>
                </a:lnTo>
                <a:lnTo>
                  <a:pt x="414" y="853"/>
                </a:lnTo>
                <a:lnTo>
                  <a:pt x="422" y="852"/>
                </a:lnTo>
                <a:lnTo>
                  <a:pt x="420" y="827"/>
                </a:lnTo>
                <a:lnTo>
                  <a:pt x="425" y="821"/>
                </a:lnTo>
                <a:lnTo>
                  <a:pt x="420" y="817"/>
                </a:lnTo>
                <a:lnTo>
                  <a:pt x="408" y="824"/>
                </a:lnTo>
                <a:lnTo>
                  <a:pt x="405" y="831"/>
                </a:lnTo>
                <a:lnTo>
                  <a:pt x="394" y="831"/>
                </a:lnTo>
                <a:lnTo>
                  <a:pt x="383" y="830"/>
                </a:lnTo>
                <a:lnTo>
                  <a:pt x="366" y="824"/>
                </a:lnTo>
                <a:lnTo>
                  <a:pt x="358" y="803"/>
                </a:lnTo>
                <a:lnTo>
                  <a:pt x="352" y="787"/>
                </a:lnTo>
                <a:lnTo>
                  <a:pt x="340" y="779"/>
                </a:lnTo>
                <a:lnTo>
                  <a:pt x="331" y="774"/>
                </a:lnTo>
                <a:lnTo>
                  <a:pt x="334" y="768"/>
                </a:lnTo>
                <a:lnTo>
                  <a:pt x="344" y="768"/>
                </a:lnTo>
                <a:lnTo>
                  <a:pt x="342" y="760"/>
                </a:lnTo>
                <a:lnTo>
                  <a:pt x="309" y="757"/>
                </a:lnTo>
                <a:lnTo>
                  <a:pt x="283" y="747"/>
                </a:lnTo>
                <a:lnTo>
                  <a:pt x="282" y="739"/>
                </a:lnTo>
                <a:lnTo>
                  <a:pt x="312" y="737"/>
                </a:lnTo>
                <a:lnTo>
                  <a:pt x="331" y="725"/>
                </a:lnTo>
                <a:lnTo>
                  <a:pt x="349" y="719"/>
                </a:lnTo>
                <a:lnTo>
                  <a:pt x="341" y="715"/>
                </a:lnTo>
                <a:lnTo>
                  <a:pt x="312" y="702"/>
                </a:lnTo>
                <a:lnTo>
                  <a:pt x="304" y="694"/>
                </a:lnTo>
                <a:lnTo>
                  <a:pt x="272" y="672"/>
                </a:lnTo>
                <a:lnTo>
                  <a:pt x="299" y="666"/>
                </a:lnTo>
                <a:lnTo>
                  <a:pt x="294" y="654"/>
                </a:lnTo>
                <a:lnTo>
                  <a:pt x="281" y="655"/>
                </a:lnTo>
                <a:lnTo>
                  <a:pt x="281" y="646"/>
                </a:lnTo>
                <a:lnTo>
                  <a:pt x="291" y="644"/>
                </a:lnTo>
                <a:lnTo>
                  <a:pt x="289" y="607"/>
                </a:lnTo>
                <a:lnTo>
                  <a:pt x="298" y="604"/>
                </a:lnTo>
                <a:lnTo>
                  <a:pt x="298" y="596"/>
                </a:lnTo>
                <a:lnTo>
                  <a:pt x="325" y="595"/>
                </a:lnTo>
                <a:lnTo>
                  <a:pt x="324" y="550"/>
                </a:lnTo>
                <a:lnTo>
                  <a:pt x="334" y="555"/>
                </a:lnTo>
                <a:lnTo>
                  <a:pt x="341" y="558"/>
                </a:lnTo>
                <a:lnTo>
                  <a:pt x="360" y="555"/>
                </a:lnTo>
                <a:lnTo>
                  <a:pt x="376" y="558"/>
                </a:lnTo>
                <a:lnTo>
                  <a:pt x="382" y="555"/>
                </a:lnTo>
                <a:lnTo>
                  <a:pt x="398" y="554"/>
                </a:lnTo>
                <a:lnTo>
                  <a:pt x="397" y="529"/>
                </a:lnTo>
                <a:lnTo>
                  <a:pt x="400" y="524"/>
                </a:lnTo>
                <a:lnTo>
                  <a:pt x="406" y="506"/>
                </a:lnTo>
                <a:lnTo>
                  <a:pt x="400" y="479"/>
                </a:lnTo>
                <a:lnTo>
                  <a:pt x="390" y="480"/>
                </a:lnTo>
                <a:lnTo>
                  <a:pt x="394" y="467"/>
                </a:lnTo>
                <a:lnTo>
                  <a:pt x="385" y="467"/>
                </a:lnTo>
                <a:lnTo>
                  <a:pt x="320" y="471"/>
                </a:lnTo>
                <a:lnTo>
                  <a:pt x="312" y="473"/>
                </a:lnTo>
                <a:lnTo>
                  <a:pt x="310" y="439"/>
                </a:lnTo>
                <a:lnTo>
                  <a:pt x="312" y="432"/>
                </a:lnTo>
                <a:lnTo>
                  <a:pt x="313" y="427"/>
                </a:lnTo>
                <a:lnTo>
                  <a:pt x="315" y="421"/>
                </a:lnTo>
                <a:lnTo>
                  <a:pt x="321" y="412"/>
                </a:lnTo>
                <a:lnTo>
                  <a:pt x="324" y="410"/>
                </a:lnTo>
                <a:lnTo>
                  <a:pt x="326" y="409"/>
                </a:lnTo>
                <a:lnTo>
                  <a:pt x="371" y="405"/>
                </a:lnTo>
                <a:lnTo>
                  <a:pt x="376" y="399"/>
                </a:lnTo>
                <a:lnTo>
                  <a:pt x="388" y="400"/>
                </a:lnTo>
                <a:lnTo>
                  <a:pt x="397" y="407"/>
                </a:lnTo>
                <a:lnTo>
                  <a:pt x="414" y="409"/>
                </a:lnTo>
                <a:lnTo>
                  <a:pt x="431" y="422"/>
                </a:lnTo>
                <a:lnTo>
                  <a:pt x="433" y="422"/>
                </a:lnTo>
                <a:lnTo>
                  <a:pt x="453" y="416"/>
                </a:lnTo>
                <a:lnTo>
                  <a:pt x="453" y="385"/>
                </a:lnTo>
                <a:lnTo>
                  <a:pt x="449" y="378"/>
                </a:lnTo>
                <a:lnTo>
                  <a:pt x="452" y="357"/>
                </a:lnTo>
                <a:lnTo>
                  <a:pt x="440" y="357"/>
                </a:lnTo>
                <a:lnTo>
                  <a:pt x="441" y="334"/>
                </a:lnTo>
                <a:lnTo>
                  <a:pt x="442" y="313"/>
                </a:lnTo>
                <a:lnTo>
                  <a:pt x="431" y="314"/>
                </a:lnTo>
                <a:lnTo>
                  <a:pt x="430" y="294"/>
                </a:lnTo>
                <a:lnTo>
                  <a:pt x="417" y="294"/>
                </a:lnTo>
                <a:lnTo>
                  <a:pt x="412" y="276"/>
                </a:lnTo>
                <a:lnTo>
                  <a:pt x="404" y="261"/>
                </a:lnTo>
                <a:lnTo>
                  <a:pt x="405" y="251"/>
                </a:lnTo>
                <a:lnTo>
                  <a:pt x="414" y="251"/>
                </a:lnTo>
                <a:lnTo>
                  <a:pt x="419" y="236"/>
                </a:lnTo>
                <a:lnTo>
                  <a:pt x="430" y="238"/>
                </a:lnTo>
                <a:lnTo>
                  <a:pt x="428" y="235"/>
                </a:lnTo>
                <a:lnTo>
                  <a:pt x="426" y="229"/>
                </a:lnTo>
                <a:lnTo>
                  <a:pt x="431" y="215"/>
                </a:lnTo>
                <a:lnTo>
                  <a:pt x="444" y="201"/>
                </a:lnTo>
                <a:lnTo>
                  <a:pt x="451" y="197"/>
                </a:lnTo>
                <a:lnTo>
                  <a:pt x="465" y="202"/>
                </a:lnTo>
                <a:lnTo>
                  <a:pt x="479" y="204"/>
                </a:lnTo>
                <a:lnTo>
                  <a:pt x="479" y="166"/>
                </a:lnTo>
                <a:lnTo>
                  <a:pt x="488" y="169"/>
                </a:lnTo>
                <a:lnTo>
                  <a:pt x="489" y="181"/>
                </a:lnTo>
                <a:lnTo>
                  <a:pt x="515" y="185"/>
                </a:lnTo>
                <a:lnTo>
                  <a:pt x="521" y="193"/>
                </a:lnTo>
                <a:lnTo>
                  <a:pt x="520" y="204"/>
                </a:lnTo>
                <a:lnTo>
                  <a:pt x="508" y="207"/>
                </a:lnTo>
                <a:lnTo>
                  <a:pt x="512" y="217"/>
                </a:lnTo>
                <a:lnTo>
                  <a:pt x="520" y="217"/>
                </a:lnTo>
                <a:lnTo>
                  <a:pt x="516" y="233"/>
                </a:lnTo>
                <a:lnTo>
                  <a:pt x="549" y="228"/>
                </a:lnTo>
                <a:lnTo>
                  <a:pt x="555" y="236"/>
                </a:lnTo>
                <a:lnTo>
                  <a:pt x="560" y="250"/>
                </a:lnTo>
                <a:lnTo>
                  <a:pt x="585" y="256"/>
                </a:lnTo>
                <a:lnTo>
                  <a:pt x="580" y="271"/>
                </a:lnTo>
                <a:lnTo>
                  <a:pt x="593" y="282"/>
                </a:lnTo>
                <a:lnTo>
                  <a:pt x="604" y="302"/>
                </a:lnTo>
                <a:lnTo>
                  <a:pt x="613" y="306"/>
                </a:lnTo>
                <a:lnTo>
                  <a:pt x="617" y="311"/>
                </a:lnTo>
                <a:lnTo>
                  <a:pt x="634" y="306"/>
                </a:lnTo>
                <a:lnTo>
                  <a:pt x="635" y="302"/>
                </a:lnTo>
                <a:lnTo>
                  <a:pt x="644" y="298"/>
                </a:lnTo>
                <a:lnTo>
                  <a:pt x="641" y="322"/>
                </a:lnTo>
                <a:lnTo>
                  <a:pt x="632" y="321"/>
                </a:lnTo>
                <a:lnTo>
                  <a:pt x="622" y="329"/>
                </a:lnTo>
                <a:lnTo>
                  <a:pt x="636" y="354"/>
                </a:lnTo>
                <a:lnTo>
                  <a:pt x="643" y="363"/>
                </a:lnTo>
                <a:lnTo>
                  <a:pt x="654" y="361"/>
                </a:lnTo>
                <a:lnTo>
                  <a:pt x="657" y="363"/>
                </a:lnTo>
                <a:lnTo>
                  <a:pt x="673" y="363"/>
                </a:lnTo>
                <a:lnTo>
                  <a:pt x="705" y="350"/>
                </a:lnTo>
                <a:lnTo>
                  <a:pt x="724" y="331"/>
                </a:lnTo>
                <a:lnTo>
                  <a:pt x="734" y="311"/>
                </a:lnTo>
                <a:lnTo>
                  <a:pt x="739" y="302"/>
                </a:lnTo>
                <a:lnTo>
                  <a:pt x="755" y="297"/>
                </a:lnTo>
                <a:lnTo>
                  <a:pt x="763" y="293"/>
                </a:lnTo>
                <a:lnTo>
                  <a:pt x="771" y="284"/>
                </a:lnTo>
                <a:lnTo>
                  <a:pt x="772" y="282"/>
                </a:lnTo>
                <a:lnTo>
                  <a:pt x="773" y="279"/>
                </a:lnTo>
                <a:lnTo>
                  <a:pt x="777" y="278"/>
                </a:lnTo>
                <a:lnTo>
                  <a:pt x="782" y="276"/>
                </a:lnTo>
                <a:lnTo>
                  <a:pt x="793" y="270"/>
                </a:lnTo>
                <a:lnTo>
                  <a:pt x="798" y="268"/>
                </a:lnTo>
                <a:lnTo>
                  <a:pt x="801" y="267"/>
                </a:lnTo>
                <a:lnTo>
                  <a:pt x="806" y="267"/>
                </a:lnTo>
                <a:lnTo>
                  <a:pt x="811" y="266"/>
                </a:lnTo>
                <a:lnTo>
                  <a:pt x="815" y="266"/>
                </a:lnTo>
                <a:lnTo>
                  <a:pt x="817" y="267"/>
                </a:lnTo>
                <a:lnTo>
                  <a:pt x="821" y="268"/>
                </a:lnTo>
                <a:lnTo>
                  <a:pt x="825" y="268"/>
                </a:lnTo>
                <a:lnTo>
                  <a:pt x="830" y="267"/>
                </a:lnTo>
                <a:lnTo>
                  <a:pt x="832" y="267"/>
                </a:lnTo>
                <a:lnTo>
                  <a:pt x="835" y="268"/>
                </a:lnTo>
                <a:lnTo>
                  <a:pt x="837" y="270"/>
                </a:lnTo>
                <a:lnTo>
                  <a:pt x="841" y="270"/>
                </a:lnTo>
                <a:lnTo>
                  <a:pt x="844" y="270"/>
                </a:lnTo>
                <a:lnTo>
                  <a:pt x="849" y="270"/>
                </a:lnTo>
                <a:lnTo>
                  <a:pt x="855" y="268"/>
                </a:lnTo>
                <a:lnTo>
                  <a:pt x="860" y="267"/>
                </a:lnTo>
                <a:lnTo>
                  <a:pt x="864" y="266"/>
                </a:lnTo>
                <a:lnTo>
                  <a:pt x="868" y="266"/>
                </a:lnTo>
                <a:lnTo>
                  <a:pt x="871" y="265"/>
                </a:lnTo>
                <a:lnTo>
                  <a:pt x="876" y="262"/>
                </a:lnTo>
                <a:lnTo>
                  <a:pt x="881" y="258"/>
                </a:lnTo>
                <a:lnTo>
                  <a:pt x="885" y="256"/>
                </a:lnTo>
                <a:lnTo>
                  <a:pt x="887" y="254"/>
                </a:lnTo>
                <a:lnTo>
                  <a:pt x="891" y="252"/>
                </a:lnTo>
                <a:lnTo>
                  <a:pt x="896" y="252"/>
                </a:lnTo>
                <a:lnTo>
                  <a:pt x="901" y="251"/>
                </a:lnTo>
                <a:lnTo>
                  <a:pt x="903" y="268"/>
                </a:lnTo>
                <a:lnTo>
                  <a:pt x="917" y="262"/>
                </a:lnTo>
                <a:lnTo>
                  <a:pt x="924" y="258"/>
                </a:lnTo>
                <a:lnTo>
                  <a:pt x="926" y="250"/>
                </a:lnTo>
                <a:lnTo>
                  <a:pt x="931" y="250"/>
                </a:lnTo>
                <a:lnTo>
                  <a:pt x="935" y="249"/>
                </a:lnTo>
                <a:lnTo>
                  <a:pt x="939" y="247"/>
                </a:lnTo>
                <a:lnTo>
                  <a:pt x="944" y="246"/>
                </a:lnTo>
                <a:lnTo>
                  <a:pt x="949" y="246"/>
                </a:lnTo>
                <a:lnTo>
                  <a:pt x="955" y="247"/>
                </a:lnTo>
                <a:lnTo>
                  <a:pt x="961" y="249"/>
                </a:lnTo>
                <a:lnTo>
                  <a:pt x="959" y="256"/>
                </a:lnTo>
                <a:lnTo>
                  <a:pt x="979" y="265"/>
                </a:lnTo>
                <a:lnTo>
                  <a:pt x="988" y="249"/>
                </a:lnTo>
                <a:lnTo>
                  <a:pt x="990" y="229"/>
                </a:lnTo>
                <a:lnTo>
                  <a:pt x="979" y="193"/>
                </a:lnTo>
                <a:lnTo>
                  <a:pt x="1003" y="191"/>
                </a:lnTo>
                <a:lnTo>
                  <a:pt x="1034" y="193"/>
                </a:lnTo>
                <a:lnTo>
                  <a:pt x="1038" y="172"/>
                </a:lnTo>
                <a:lnTo>
                  <a:pt x="1019" y="159"/>
                </a:lnTo>
                <a:lnTo>
                  <a:pt x="1014" y="157"/>
                </a:lnTo>
                <a:lnTo>
                  <a:pt x="1012" y="156"/>
                </a:lnTo>
                <a:lnTo>
                  <a:pt x="1008" y="155"/>
                </a:lnTo>
                <a:lnTo>
                  <a:pt x="1004" y="156"/>
                </a:lnTo>
                <a:lnTo>
                  <a:pt x="1001" y="156"/>
                </a:lnTo>
                <a:lnTo>
                  <a:pt x="998" y="156"/>
                </a:lnTo>
                <a:lnTo>
                  <a:pt x="995" y="154"/>
                </a:lnTo>
                <a:lnTo>
                  <a:pt x="987" y="148"/>
                </a:lnTo>
                <a:lnTo>
                  <a:pt x="985" y="144"/>
                </a:lnTo>
                <a:lnTo>
                  <a:pt x="983" y="141"/>
                </a:lnTo>
                <a:lnTo>
                  <a:pt x="982" y="138"/>
                </a:lnTo>
                <a:lnTo>
                  <a:pt x="975" y="127"/>
                </a:lnTo>
                <a:lnTo>
                  <a:pt x="974" y="125"/>
                </a:lnTo>
                <a:lnTo>
                  <a:pt x="972" y="119"/>
                </a:lnTo>
                <a:lnTo>
                  <a:pt x="971" y="113"/>
                </a:lnTo>
                <a:lnTo>
                  <a:pt x="972" y="109"/>
                </a:lnTo>
                <a:lnTo>
                  <a:pt x="974" y="107"/>
                </a:lnTo>
                <a:lnTo>
                  <a:pt x="977" y="105"/>
                </a:lnTo>
                <a:lnTo>
                  <a:pt x="980" y="102"/>
                </a:lnTo>
                <a:lnTo>
                  <a:pt x="983" y="97"/>
                </a:lnTo>
                <a:lnTo>
                  <a:pt x="988" y="89"/>
                </a:lnTo>
                <a:lnTo>
                  <a:pt x="990" y="86"/>
                </a:lnTo>
                <a:lnTo>
                  <a:pt x="993" y="84"/>
                </a:lnTo>
                <a:lnTo>
                  <a:pt x="996" y="81"/>
                </a:lnTo>
                <a:lnTo>
                  <a:pt x="997" y="79"/>
                </a:lnTo>
                <a:lnTo>
                  <a:pt x="998" y="75"/>
                </a:lnTo>
                <a:lnTo>
                  <a:pt x="1001" y="73"/>
                </a:lnTo>
                <a:lnTo>
                  <a:pt x="1003" y="70"/>
                </a:lnTo>
                <a:lnTo>
                  <a:pt x="1018" y="75"/>
                </a:lnTo>
                <a:lnTo>
                  <a:pt x="1038" y="65"/>
                </a:lnTo>
                <a:lnTo>
                  <a:pt x="1044" y="64"/>
                </a:lnTo>
                <a:lnTo>
                  <a:pt x="1060" y="59"/>
                </a:lnTo>
                <a:lnTo>
                  <a:pt x="1070" y="53"/>
                </a:lnTo>
                <a:lnTo>
                  <a:pt x="1084" y="42"/>
                </a:lnTo>
                <a:lnTo>
                  <a:pt x="1092" y="37"/>
                </a:lnTo>
                <a:lnTo>
                  <a:pt x="1099" y="34"/>
                </a:lnTo>
                <a:lnTo>
                  <a:pt x="1106" y="32"/>
                </a:lnTo>
                <a:lnTo>
                  <a:pt x="1115" y="29"/>
                </a:lnTo>
                <a:lnTo>
                  <a:pt x="1122" y="27"/>
                </a:lnTo>
                <a:lnTo>
                  <a:pt x="1130" y="23"/>
                </a:lnTo>
                <a:lnTo>
                  <a:pt x="1136" y="20"/>
                </a:lnTo>
                <a:lnTo>
                  <a:pt x="1141" y="15"/>
                </a:lnTo>
                <a:lnTo>
                  <a:pt x="1146" y="10"/>
                </a:lnTo>
                <a:lnTo>
                  <a:pt x="1152" y="0"/>
                </a:lnTo>
                <a:lnTo>
                  <a:pt x="1161" y="6"/>
                </a:lnTo>
                <a:lnTo>
                  <a:pt x="1173" y="7"/>
                </a:lnTo>
                <a:lnTo>
                  <a:pt x="1183" y="10"/>
                </a:lnTo>
                <a:lnTo>
                  <a:pt x="1191" y="13"/>
                </a:lnTo>
                <a:lnTo>
                  <a:pt x="1200" y="18"/>
                </a:lnTo>
                <a:lnTo>
                  <a:pt x="1221" y="33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3931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1ADB3-A3B7-5987-BDF8-BDFC8DDB1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E5830-44EE-E7FF-8520-95A4F0CEA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Darmstadt-</a:t>
            </a:r>
            <a:r>
              <a:rPr lang="en-US" altLang="zh-CN" dirty="0" err="1"/>
              <a:t>Dieburg</a:t>
            </a:r>
            <a:r>
              <a:rPr lang="en-US" altLang="zh-CN" dirty="0"/>
              <a:t> (Landkreis) – Hesse</a:t>
            </a: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B82612C1-69F5-E7A2-AF83-D1C991A6FA81}"/>
              </a:ext>
            </a:extLst>
          </p:cNvPr>
          <p:cNvSpPr>
            <a:spLocks/>
          </p:cNvSpPr>
          <p:nvPr/>
        </p:nvSpPr>
        <p:spPr bwMode="auto">
          <a:xfrm>
            <a:off x="755576" y="1563638"/>
            <a:ext cx="3445235" cy="2808312"/>
          </a:xfrm>
          <a:custGeom>
            <a:avLst/>
            <a:gdLst>
              <a:gd name="T0" fmla="*/ 2553 w 2710"/>
              <a:gd name="T1" fmla="*/ 133 h 2209"/>
              <a:gd name="T2" fmla="*/ 2576 w 2710"/>
              <a:gd name="T3" fmla="*/ 340 h 2209"/>
              <a:gd name="T4" fmla="*/ 2603 w 2710"/>
              <a:gd name="T5" fmla="*/ 553 h 2209"/>
              <a:gd name="T6" fmla="*/ 2603 w 2710"/>
              <a:gd name="T7" fmla="*/ 734 h 2209"/>
              <a:gd name="T8" fmla="*/ 2642 w 2710"/>
              <a:gd name="T9" fmla="*/ 868 h 2209"/>
              <a:gd name="T10" fmla="*/ 2685 w 2710"/>
              <a:gd name="T11" fmla="*/ 1043 h 2209"/>
              <a:gd name="T12" fmla="*/ 2662 w 2710"/>
              <a:gd name="T13" fmla="*/ 1147 h 2209"/>
              <a:gd name="T14" fmla="*/ 2599 w 2710"/>
              <a:gd name="T15" fmla="*/ 1155 h 2209"/>
              <a:gd name="T16" fmla="*/ 2483 w 2710"/>
              <a:gd name="T17" fmla="*/ 1196 h 2209"/>
              <a:gd name="T18" fmla="*/ 2432 w 2710"/>
              <a:gd name="T19" fmla="*/ 1415 h 2209"/>
              <a:gd name="T20" fmla="*/ 2296 w 2710"/>
              <a:gd name="T21" fmla="*/ 1602 h 2209"/>
              <a:gd name="T22" fmla="*/ 2163 w 2710"/>
              <a:gd name="T23" fmla="*/ 1648 h 2209"/>
              <a:gd name="T24" fmla="*/ 2098 w 2710"/>
              <a:gd name="T25" fmla="*/ 1609 h 2209"/>
              <a:gd name="T26" fmla="*/ 1938 w 2710"/>
              <a:gd name="T27" fmla="*/ 1662 h 2209"/>
              <a:gd name="T28" fmla="*/ 1765 w 2710"/>
              <a:gd name="T29" fmla="*/ 1645 h 2209"/>
              <a:gd name="T30" fmla="*/ 1648 w 2710"/>
              <a:gd name="T31" fmla="*/ 1811 h 2209"/>
              <a:gd name="T32" fmla="*/ 1428 w 2710"/>
              <a:gd name="T33" fmla="*/ 2077 h 2209"/>
              <a:gd name="T34" fmla="*/ 1226 w 2710"/>
              <a:gd name="T35" fmla="*/ 2175 h 2209"/>
              <a:gd name="T36" fmla="*/ 1046 w 2710"/>
              <a:gd name="T37" fmla="*/ 2099 h 2209"/>
              <a:gd name="T38" fmla="*/ 906 w 2710"/>
              <a:gd name="T39" fmla="*/ 1964 h 2209"/>
              <a:gd name="T40" fmla="*/ 844 w 2710"/>
              <a:gd name="T41" fmla="*/ 2125 h 2209"/>
              <a:gd name="T42" fmla="*/ 662 w 2710"/>
              <a:gd name="T43" fmla="*/ 2183 h 2209"/>
              <a:gd name="T44" fmla="*/ 453 w 2710"/>
              <a:gd name="T45" fmla="*/ 2115 h 2209"/>
              <a:gd name="T46" fmla="*/ 350 w 2710"/>
              <a:gd name="T47" fmla="*/ 2160 h 2209"/>
              <a:gd name="T48" fmla="*/ 206 w 2710"/>
              <a:gd name="T49" fmla="*/ 2182 h 2209"/>
              <a:gd name="T50" fmla="*/ 205 w 2710"/>
              <a:gd name="T51" fmla="*/ 1829 h 2209"/>
              <a:gd name="T52" fmla="*/ 123 w 2710"/>
              <a:gd name="T53" fmla="*/ 1598 h 2209"/>
              <a:gd name="T54" fmla="*/ 136 w 2710"/>
              <a:gd name="T55" fmla="*/ 1376 h 2209"/>
              <a:gd name="T56" fmla="*/ 0 w 2710"/>
              <a:gd name="T57" fmla="*/ 1052 h 2209"/>
              <a:gd name="T58" fmla="*/ 73 w 2710"/>
              <a:gd name="T59" fmla="*/ 1002 h 2209"/>
              <a:gd name="T60" fmla="*/ 219 w 2710"/>
              <a:gd name="T61" fmla="*/ 889 h 2209"/>
              <a:gd name="T62" fmla="*/ 219 w 2710"/>
              <a:gd name="T63" fmla="*/ 622 h 2209"/>
              <a:gd name="T64" fmla="*/ 325 w 2710"/>
              <a:gd name="T65" fmla="*/ 429 h 2209"/>
              <a:gd name="T66" fmla="*/ 400 w 2710"/>
              <a:gd name="T67" fmla="*/ 350 h 2209"/>
              <a:gd name="T68" fmla="*/ 554 w 2710"/>
              <a:gd name="T69" fmla="*/ 300 h 2209"/>
              <a:gd name="T70" fmla="*/ 641 w 2710"/>
              <a:gd name="T71" fmla="*/ 345 h 2209"/>
              <a:gd name="T72" fmla="*/ 713 w 2710"/>
              <a:gd name="T73" fmla="*/ 389 h 2209"/>
              <a:gd name="T74" fmla="*/ 793 w 2710"/>
              <a:gd name="T75" fmla="*/ 396 h 2209"/>
              <a:gd name="T76" fmla="*/ 604 w 2710"/>
              <a:gd name="T77" fmla="*/ 451 h 2209"/>
              <a:gd name="T78" fmla="*/ 576 w 2710"/>
              <a:gd name="T79" fmla="*/ 508 h 2209"/>
              <a:gd name="T80" fmla="*/ 542 w 2710"/>
              <a:gd name="T81" fmla="*/ 644 h 2209"/>
              <a:gd name="T82" fmla="*/ 579 w 2710"/>
              <a:gd name="T83" fmla="*/ 805 h 2209"/>
              <a:gd name="T84" fmla="*/ 392 w 2710"/>
              <a:gd name="T85" fmla="*/ 1047 h 2209"/>
              <a:gd name="T86" fmla="*/ 235 w 2710"/>
              <a:gd name="T87" fmla="*/ 1342 h 2209"/>
              <a:gd name="T88" fmla="*/ 521 w 2710"/>
              <a:gd name="T89" fmla="*/ 1490 h 2209"/>
              <a:gd name="T90" fmla="*/ 686 w 2710"/>
              <a:gd name="T91" fmla="*/ 1619 h 2209"/>
              <a:gd name="T92" fmla="*/ 769 w 2710"/>
              <a:gd name="T93" fmla="*/ 1489 h 2209"/>
              <a:gd name="T94" fmla="*/ 777 w 2710"/>
              <a:gd name="T95" fmla="*/ 1395 h 2209"/>
              <a:gd name="T96" fmla="*/ 948 w 2710"/>
              <a:gd name="T97" fmla="*/ 1186 h 2209"/>
              <a:gd name="T98" fmla="*/ 1057 w 2710"/>
              <a:gd name="T99" fmla="*/ 1041 h 2209"/>
              <a:gd name="T100" fmla="*/ 1120 w 2710"/>
              <a:gd name="T101" fmla="*/ 876 h 2209"/>
              <a:gd name="T102" fmla="*/ 1172 w 2710"/>
              <a:gd name="T103" fmla="*/ 757 h 2209"/>
              <a:gd name="T104" fmla="*/ 1147 w 2710"/>
              <a:gd name="T105" fmla="*/ 698 h 2209"/>
              <a:gd name="T106" fmla="*/ 1130 w 2710"/>
              <a:gd name="T107" fmla="*/ 645 h 2209"/>
              <a:gd name="T108" fmla="*/ 1086 w 2710"/>
              <a:gd name="T109" fmla="*/ 386 h 2209"/>
              <a:gd name="T110" fmla="*/ 1104 w 2710"/>
              <a:gd name="T111" fmla="*/ 350 h 2209"/>
              <a:gd name="T112" fmla="*/ 1327 w 2710"/>
              <a:gd name="T113" fmla="*/ 344 h 2209"/>
              <a:gd name="T114" fmla="*/ 1549 w 2710"/>
              <a:gd name="T115" fmla="*/ 407 h 2209"/>
              <a:gd name="T116" fmla="*/ 1825 w 2710"/>
              <a:gd name="T117" fmla="*/ 285 h 2209"/>
              <a:gd name="T118" fmla="*/ 2098 w 2710"/>
              <a:gd name="T119" fmla="*/ 116 h 2209"/>
              <a:gd name="T120" fmla="*/ 2278 w 2710"/>
              <a:gd name="T121" fmla="*/ 43 h 2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710" h="2209">
                <a:moveTo>
                  <a:pt x="2338" y="52"/>
                </a:moveTo>
                <a:lnTo>
                  <a:pt x="2363" y="56"/>
                </a:lnTo>
                <a:lnTo>
                  <a:pt x="2418" y="53"/>
                </a:lnTo>
                <a:lnTo>
                  <a:pt x="2427" y="48"/>
                </a:lnTo>
                <a:lnTo>
                  <a:pt x="2454" y="48"/>
                </a:lnTo>
                <a:lnTo>
                  <a:pt x="2455" y="57"/>
                </a:lnTo>
                <a:lnTo>
                  <a:pt x="2480" y="55"/>
                </a:lnTo>
                <a:lnTo>
                  <a:pt x="2499" y="66"/>
                </a:lnTo>
                <a:lnTo>
                  <a:pt x="2517" y="75"/>
                </a:lnTo>
                <a:lnTo>
                  <a:pt x="2534" y="84"/>
                </a:lnTo>
                <a:lnTo>
                  <a:pt x="2533" y="101"/>
                </a:lnTo>
                <a:lnTo>
                  <a:pt x="2539" y="110"/>
                </a:lnTo>
                <a:lnTo>
                  <a:pt x="2541" y="111"/>
                </a:lnTo>
                <a:lnTo>
                  <a:pt x="2552" y="119"/>
                </a:lnTo>
                <a:lnTo>
                  <a:pt x="2555" y="127"/>
                </a:lnTo>
                <a:lnTo>
                  <a:pt x="2553" y="133"/>
                </a:lnTo>
                <a:lnTo>
                  <a:pt x="2555" y="136"/>
                </a:lnTo>
                <a:lnTo>
                  <a:pt x="2558" y="144"/>
                </a:lnTo>
                <a:lnTo>
                  <a:pt x="2555" y="154"/>
                </a:lnTo>
                <a:lnTo>
                  <a:pt x="2553" y="157"/>
                </a:lnTo>
                <a:lnTo>
                  <a:pt x="2555" y="185"/>
                </a:lnTo>
                <a:lnTo>
                  <a:pt x="2547" y="186"/>
                </a:lnTo>
                <a:lnTo>
                  <a:pt x="2550" y="199"/>
                </a:lnTo>
                <a:lnTo>
                  <a:pt x="2551" y="215"/>
                </a:lnTo>
                <a:lnTo>
                  <a:pt x="2555" y="216"/>
                </a:lnTo>
                <a:lnTo>
                  <a:pt x="2561" y="247"/>
                </a:lnTo>
                <a:lnTo>
                  <a:pt x="2563" y="267"/>
                </a:lnTo>
                <a:lnTo>
                  <a:pt x="2567" y="277"/>
                </a:lnTo>
                <a:lnTo>
                  <a:pt x="2572" y="293"/>
                </a:lnTo>
                <a:lnTo>
                  <a:pt x="2574" y="311"/>
                </a:lnTo>
                <a:lnTo>
                  <a:pt x="2573" y="330"/>
                </a:lnTo>
                <a:lnTo>
                  <a:pt x="2576" y="340"/>
                </a:lnTo>
                <a:lnTo>
                  <a:pt x="2583" y="365"/>
                </a:lnTo>
                <a:lnTo>
                  <a:pt x="2587" y="370"/>
                </a:lnTo>
                <a:lnTo>
                  <a:pt x="2572" y="394"/>
                </a:lnTo>
                <a:lnTo>
                  <a:pt x="2562" y="410"/>
                </a:lnTo>
                <a:lnTo>
                  <a:pt x="2558" y="416"/>
                </a:lnTo>
                <a:lnTo>
                  <a:pt x="2550" y="434"/>
                </a:lnTo>
                <a:lnTo>
                  <a:pt x="2573" y="445"/>
                </a:lnTo>
                <a:lnTo>
                  <a:pt x="2582" y="445"/>
                </a:lnTo>
                <a:lnTo>
                  <a:pt x="2584" y="462"/>
                </a:lnTo>
                <a:lnTo>
                  <a:pt x="2582" y="479"/>
                </a:lnTo>
                <a:lnTo>
                  <a:pt x="2584" y="499"/>
                </a:lnTo>
                <a:lnTo>
                  <a:pt x="2588" y="519"/>
                </a:lnTo>
                <a:lnTo>
                  <a:pt x="2589" y="525"/>
                </a:lnTo>
                <a:lnTo>
                  <a:pt x="2592" y="537"/>
                </a:lnTo>
                <a:lnTo>
                  <a:pt x="2598" y="544"/>
                </a:lnTo>
                <a:lnTo>
                  <a:pt x="2603" y="553"/>
                </a:lnTo>
                <a:lnTo>
                  <a:pt x="2603" y="589"/>
                </a:lnTo>
                <a:lnTo>
                  <a:pt x="2609" y="601"/>
                </a:lnTo>
                <a:lnTo>
                  <a:pt x="2616" y="610"/>
                </a:lnTo>
                <a:lnTo>
                  <a:pt x="2605" y="644"/>
                </a:lnTo>
                <a:lnTo>
                  <a:pt x="2598" y="659"/>
                </a:lnTo>
                <a:lnTo>
                  <a:pt x="2592" y="670"/>
                </a:lnTo>
                <a:lnTo>
                  <a:pt x="2590" y="679"/>
                </a:lnTo>
                <a:lnTo>
                  <a:pt x="2587" y="691"/>
                </a:lnTo>
                <a:lnTo>
                  <a:pt x="2582" y="700"/>
                </a:lnTo>
                <a:lnTo>
                  <a:pt x="2578" y="705"/>
                </a:lnTo>
                <a:lnTo>
                  <a:pt x="2572" y="725"/>
                </a:lnTo>
                <a:lnTo>
                  <a:pt x="2578" y="732"/>
                </a:lnTo>
                <a:lnTo>
                  <a:pt x="2589" y="728"/>
                </a:lnTo>
                <a:lnTo>
                  <a:pt x="2590" y="727"/>
                </a:lnTo>
                <a:lnTo>
                  <a:pt x="2593" y="728"/>
                </a:lnTo>
                <a:lnTo>
                  <a:pt x="2603" y="734"/>
                </a:lnTo>
                <a:lnTo>
                  <a:pt x="2615" y="732"/>
                </a:lnTo>
                <a:lnTo>
                  <a:pt x="2613" y="749"/>
                </a:lnTo>
                <a:lnTo>
                  <a:pt x="2605" y="759"/>
                </a:lnTo>
                <a:lnTo>
                  <a:pt x="2611" y="761"/>
                </a:lnTo>
                <a:lnTo>
                  <a:pt x="2619" y="770"/>
                </a:lnTo>
                <a:lnTo>
                  <a:pt x="2611" y="775"/>
                </a:lnTo>
                <a:lnTo>
                  <a:pt x="2615" y="783"/>
                </a:lnTo>
                <a:lnTo>
                  <a:pt x="2619" y="793"/>
                </a:lnTo>
                <a:lnTo>
                  <a:pt x="2611" y="796"/>
                </a:lnTo>
                <a:lnTo>
                  <a:pt x="2622" y="809"/>
                </a:lnTo>
                <a:lnTo>
                  <a:pt x="2633" y="810"/>
                </a:lnTo>
                <a:lnTo>
                  <a:pt x="2633" y="828"/>
                </a:lnTo>
                <a:lnTo>
                  <a:pt x="2636" y="834"/>
                </a:lnTo>
                <a:lnTo>
                  <a:pt x="2637" y="840"/>
                </a:lnTo>
                <a:lnTo>
                  <a:pt x="2640" y="851"/>
                </a:lnTo>
                <a:lnTo>
                  <a:pt x="2642" y="868"/>
                </a:lnTo>
                <a:lnTo>
                  <a:pt x="2643" y="879"/>
                </a:lnTo>
                <a:lnTo>
                  <a:pt x="2643" y="884"/>
                </a:lnTo>
                <a:lnTo>
                  <a:pt x="2643" y="897"/>
                </a:lnTo>
                <a:lnTo>
                  <a:pt x="2643" y="908"/>
                </a:lnTo>
                <a:lnTo>
                  <a:pt x="2642" y="925"/>
                </a:lnTo>
                <a:lnTo>
                  <a:pt x="2645" y="937"/>
                </a:lnTo>
                <a:lnTo>
                  <a:pt x="2645" y="945"/>
                </a:lnTo>
                <a:lnTo>
                  <a:pt x="2645" y="946"/>
                </a:lnTo>
                <a:lnTo>
                  <a:pt x="2642" y="969"/>
                </a:lnTo>
                <a:lnTo>
                  <a:pt x="2648" y="994"/>
                </a:lnTo>
                <a:lnTo>
                  <a:pt x="2656" y="1001"/>
                </a:lnTo>
                <a:lnTo>
                  <a:pt x="2658" y="1004"/>
                </a:lnTo>
                <a:lnTo>
                  <a:pt x="2677" y="1022"/>
                </a:lnTo>
                <a:lnTo>
                  <a:pt x="2679" y="1027"/>
                </a:lnTo>
                <a:lnTo>
                  <a:pt x="2681" y="1036"/>
                </a:lnTo>
                <a:lnTo>
                  <a:pt x="2685" y="1043"/>
                </a:lnTo>
                <a:lnTo>
                  <a:pt x="2700" y="1050"/>
                </a:lnTo>
                <a:lnTo>
                  <a:pt x="2701" y="1058"/>
                </a:lnTo>
                <a:lnTo>
                  <a:pt x="2710" y="1062"/>
                </a:lnTo>
                <a:lnTo>
                  <a:pt x="2709" y="1071"/>
                </a:lnTo>
                <a:lnTo>
                  <a:pt x="2699" y="1073"/>
                </a:lnTo>
                <a:lnTo>
                  <a:pt x="2688" y="1070"/>
                </a:lnTo>
                <a:lnTo>
                  <a:pt x="2674" y="1059"/>
                </a:lnTo>
                <a:lnTo>
                  <a:pt x="2667" y="1071"/>
                </a:lnTo>
                <a:lnTo>
                  <a:pt x="2648" y="1076"/>
                </a:lnTo>
                <a:lnTo>
                  <a:pt x="2640" y="1064"/>
                </a:lnTo>
                <a:lnTo>
                  <a:pt x="2622" y="1070"/>
                </a:lnTo>
                <a:lnTo>
                  <a:pt x="2627" y="1091"/>
                </a:lnTo>
                <a:lnTo>
                  <a:pt x="2626" y="1105"/>
                </a:lnTo>
                <a:lnTo>
                  <a:pt x="2625" y="1118"/>
                </a:lnTo>
                <a:lnTo>
                  <a:pt x="2648" y="1142"/>
                </a:lnTo>
                <a:lnTo>
                  <a:pt x="2662" y="1147"/>
                </a:lnTo>
                <a:lnTo>
                  <a:pt x="2675" y="1156"/>
                </a:lnTo>
                <a:lnTo>
                  <a:pt x="2670" y="1165"/>
                </a:lnTo>
                <a:lnTo>
                  <a:pt x="2669" y="1177"/>
                </a:lnTo>
                <a:lnTo>
                  <a:pt x="2670" y="1185"/>
                </a:lnTo>
                <a:lnTo>
                  <a:pt x="2673" y="1198"/>
                </a:lnTo>
                <a:lnTo>
                  <a:pt x="2665" y="1204"/>
                </a:lnTo>
                <a:lnTo>
                  <a:pt x="2663" y="1208"/>
                </a:lnTo>
                <a:lnTo>
                  <a:pt x="2662" y="1212"/>
                </a:lnTo>
                <a:lnTo>
                  <a:pt x="2661" y="1220"/>
                </a:lnTo>
                <a:lnTo>
                  <a:pt x="2646" y="1224"/>
                </a:lnTo>
                <a:lnTo>
                  <a:pt x="2637" y="1228"/>
                </a:lnTo>
                <a:lnTo>
                  <a:pt x="2636" y="1214"/>
                </a:lnTo>
                <a:lnTo>
                  <a:pt x="2633" y="1203"/>
                </a:lnTo>
                <a:lnTo>
                  <a:pt x="2637" y="1193"/>
                </a:lnTo>
                <a:lnTo>
                  <a:pt x="2622" y="1181"/>
                </a:lnTo>
                <a:lnTo>
                  <a:pt x="2599" y="1155"/>
                </a:lnTo>
                <a:lnTo>
                  <a:pt x="2597" y="1165"/>
                </a:lnTo>
                <a:lnTo>
                  <a:pt x="2587" y="1172"/>
                </a:lnTo>
                <a:lnTo>
                  <a:pt x="2577" y="1177"/>
                </a:lnTo>
                <a:lnTo>
                  <a:pt x="2568" y="1181"/>
                </a:lnTo>
                <a:lnTo>
                  <a:pt x="2561" y="1176"/>
                </a:lnTo>
                <a:lnTo>
                  <a:pt x="2544" y="1180"/>
                </a:lnTo>
                <a:lnTo>
                  <a:pt x="2524" y="1166"/>
                </a:lnTo>
                <a:lnTo>
                  <a:pt x="2519" y="1165"/>
                </a:lnTo>
                <a:lnTo>
                  <a:pt x="2496" y="1161"/>
                </a:lnTo>
                <a:lnTo>
                  <a:pt x="2487" y="1159"/>
                </a:lnTo>
                <a:lnTo>
                  <a:pt x="2478" y="1156"/>
                </a:lnTo>
                <a:lnTo>
                  <a:pt x="2478" y="1167"/>
                </a:lnTo>
                <a:lnTo>
                  <a:pt x="2478" y="1172"/>
                </a:lnTo>
                <a:lnTo>
                  <a:pt x="2478" y="1179"/>
                </a:lnTo>
                <a:lnTo>
                  <a:pt x="2480" y="1195"/>
                </a:lnTo>
                <a:lnTo>
                  <a:pt x="2483" y="1196"/>
                </a:lnTo>
                <a:lnTo>
                  <a:pt x="2486" y="1196"/>
                </a:lnTo>
                <a:lnTo>
                  <a:pt x="2485" y="1204"/>
                </a:lnTo>
                <a:lnTo>
                  <a:pt x="2481" y="1225"/>
                </a:lnTo>
                <a:lnTo>
                  <a:pt x="2493" y="1240"/>
                </a:lnTo>
                <a:lnTo>
                  <a:pt x="2494" y="1240"/>
                </a:lnTo>
                <a:lnTo>
                  <a:pt x="2503" y="1245"/>
                </a:lnTo>
                <a:lnTo>
                  <a:pt x="2498" y="1252"/>
                </a:lnTo>
                <a:lnTo>
                  <a:pt x="2496" y="1256"/>
                </a:lnTo>
                <a:lnTo>
                  <a:pt x="2513" y="1287"/>
                </a:lnTo>
                <a:lnTo>
                  <a:pt x="2517" y="1319"/>
                </a:lnTo>
                <a:lnTo>
                  <a:pt x="2496" y="1345"/>
                </a:lnTo>
                <a:lnTo>
                  <a:pt x="2492" y="1350"/>
                </a:lnTo>
                <a:lnTo>
                  <a:pt x="2465" y="1372"/>
                </a:lnTo>
                <a:lnTo>
                  <a:pt x="2450" y="1390"/>
                </a:lnTo>
                <a:lnTo>
                  <a:pt x="2450" y="1406"/>
                </a:lnTo>
                <a:lnTo>
                  <a:pt x="2432" y="1415"/>
                </a:lnTo>
                <a:lnTo>
                  <a:pt x="2422" y="1417"/>
                </a:lnTo>
                <a:lnTo>
                  <a:pt x="2406" y="1436"/>
                </a:lnTo>
                <a:lnTo>
                  <a:pt x="2387" y="1428"/>
                </a:lnTo>
                <a:lnTo>
                  <a:pt x="2370" y="1427"/>
                </a:lnTo>
                <a:lnTo>
                  <a:pt x="2320" y="1441"/>
                </a:lnTo>
                <a:lnTo>
                  <a:pt x="2314" y="1444"/>
                </a:lnTo>
                <a:lnTo>
                  <a:pt x="2305" y="1451"/>
                </a:lnTo>
                <a:lnTo>
                  <a:pt x="2306" y="1465"/>
                </a:lnTo>
                <a:lnTo>
                  <a:pt x="2295" y="1478"/>
                </a:lnTo>
                <a:lnTo>
                  <a:pt x="2285" y="1486"/>
                </a:lnTo>
                <a:lnTo>
                  <a:pt x="2283" y="1497"/>
                </a:lnTo>
                <a:lnTo>
                  <a:pt x="2273" y="1502"/>
                </a:lnTo>
                <a:lnTo>
                  <a:pt x="2269" y="1508"/>
                </a:lnTo>
                <a:lnTo>
                  <a:pt x="2275" y="1511"/>
                </a:lnTo>
                <a:lnTo>
                  <a:pt x="2277" y="1548"/>
                </a:lnTo>
                <a:lnTo>
                  <a:pt x="2296" y="1602"/>
                </a:lnTo>
                <a:lnTo>
                  <a:pt x="2290" y="1603"/>
                </a:lnTo>
                <a:lnTo>
                  <a:pt x="2298" y="1612"/>
                </a:lnTo>
                <a:lnTo>
                  <a:pt x="2293" y="1616"/>
                </a:lnTo>
                <a:lnTo>
                  <a:pt x="2277" y="1627"/>
                </a:lnTo>
                <a:lnTo>
                  <a:pt x="2270" y="1633"/>
                </a:lnTo>
                <a:lnTo>
                  <a:pt x="2264" y="1632"/>
                </a:lnTo>
                <a:lnTo>
                  <a:pt x="2253" y="1632"/>
                </a:lnTo>
                <a:lnTo>
                  <a:pt x="2240" y="1645"/>
                </a:lnTo>
                <a:lnTo>
                  <a:pt x="2234" y="1640"/>
                </a:lnTo>
                <a:lnTo>
                  <a:pt x="2218" y="1629"/>
                </a:lnTo>
                <a:lnTo>
                  <a:pt x="2211" y="1629"/>
                </a:lnTo>
                <a:lnTo>
                  <a:pt x="2198" y="1630"/>
                </a:lnTo>
                <a:lnTo>
                  <a:pt x="2183" y="1646"/>
                </a:lnTo>
                <a:lnTo>
                  <a:pt x="2172" y="1651"/>
                </a:lnTo>
                <a:lnTo>
                  <a:pt x="2171" y="1650"/>
                </a:lnTo>
                <a:lnTo>
                  <a:pt x="2163" y="1648"/>
                </a:lnTo>
                <a:lnTo>
                  <a:pt x="2159" y="1645"/>
                </a:lnTo>
                <a:lnTo>
                  <a:pt x="2154" y="1632"/>
                </a:lnTo>
                <a:lnTo>
                  <a:pt x="2166" y="1627"/>
                </a:lnTo>
                <a:lnTo>
                  <a:pt x="2177" y="1625"/>
                </a:lnTo>
                <a:lnTo>
                  <a:pt x="2198" y="1612"/>
                </a:lnTo>
                <a:lnTo>
                  <a:pt x="2193" y="1603"/>
                </a:lnTo>
                <a:lnTo>
                  <a:pt x="2167" y="1602"/>
                </a:lnTo>
                <a:lnTo>
                  <a:pt x="2167" y="1607"/>
                </a:lnTo>
                <a:lnTo>
                  <a:pt x="2159" y="1607"/>
                </a:lnTo>
                <a:lnTo>
                  <a:pt x="2150" y="1600"/>
                </a:lnTo>
                <a:lnTo>
                  <a:pt x="2135" y="1600"/>
                </a:lnTo>
                <a:lnTo>
                  <a:pt x="2130" y="1609"/>
                </a:lnTo>
                <a:lnTo>
                  <a:pt x="2122" y="1623"/>
                </a:lnTo>
                <a:lnTo>
                  <a:pt x="2113" y="1622"/>
                </a:lnTo>
                <a:lnTo>
                  <a:pt x="2103" y="1621"/>
                </a:lnTo>
                <a:lnTo>
                  <a:pt x="2098" y="1609"/>
                </a:lnTo>
                <a:lnTo>
                  <a:pt x="2093" y="1605"/>
                </a:lnTo>
                <a:lnTo>
                  <a:pt x="2088" y="1603"/>
                </a:lnTo>
                <a:lnTo>
                  <a:pt x="2085" y="1601"/>
                </a:lnTo>
                <a:lnTo>
                  <a:pt x="2080" y="1601"/>
                </a:lnTo>
                <a:lnTo>
                  <a:pt x="2076" y="1601"/>
                </a:lnTo>
                <a:lnTo>
                  <a:pt x="2072" y="1603"/>
                </a:lnTo>
                <a:lnTo>
                  <a:pt x="2042" y="1632"/>
                </a:lnTo>
                <a:lnTo>
                  <a:pt x="2034" y="1667"/>
                </a:lnTo>
                <a:lnTo>
                  <a:pt x="2031" y="1697"/>
                </a:lnTo>
                <a:lnTo>
                  <a:pt x="2027" y="1697"/>
                </a:lnTo>
                <a:lnTo>
                  <a:pt x="2021" y="1697"/>
                </a:lnTo>
                <a:lnTo>
                  <a:pt x="1989" y="1691"/>
                </a:lnTo>
                <a:lnTo>
                  <a:pt x="1975" y="1698"/>
                </a:lnTo>
                <a:lnTo>
                  <a:pt x="1951" y="1688"/>
                </a:lnTo>
                <a:lnTo>
                  <a:pt x="1932" y="1681"/>
                </a:lnTo>
                <a:lnTo>
                  <a:pt x="1938" y="1662"/>
                </a:lnTo>
                <a:lnTo>
                  <a:pt x="1928" y="1664"/>
                </a:lnTo>
                <a:lnTo>
                  <a:pt x="1912" y="1661"/>
                </a:lnTo>
                <a:lnTo>
                  <a:pt x="1909" y="1664"/>
                </a:lnTo>
                <a:lnTo>
                  <a:pt x="1888" y="1680"/>
                </a:lnTo>
                <a:lnTo>
                  <a:pt x="1878" y="1672"/>
                </a:lnTo>
                <a:lnTo>
                  <a:pt x="1848" y="1688"/>
                </a:lnTo>
                <a:lnTo>
                  <a:pt x="1810" y="1687"/>
                </a:lnTo>
                <a:lnTo>
                  <a:pt x="1807" y="1669"/>
                </a:lnTo>
                <a:lnTo>
                  <a:pt x="1808" y="1656"/>
                </a:lnTo>
                <a:lnTo>
                  <a:pt x="1816" y="1632"/>
                </a:lnTo>
                <a:lnTo>
                  <a:pt x="1803" y="1617"/>
                </a:lnTo>
                <a:lnTo>
                  <a:pt x="1786" y="1611"/>
                </a:lnTo>
                <a:lnTo>
                  <a:pt x="1781" y="1621"/>
                </a:lnTo>
                <a:lnTo>
                  <a:pt x="1762" y="1624"/>
                </a:lnTo>
                <a:lnTo>
                  <a:pt x="1765" y="1638"/>
                </a:lnTo>
                <a:lnTo>
                  <a:pt x="1765" y="1645"/>
                </a:lnTo>
                <a:lnTo>
                  <a:pt x="1766" y="1653"/>
                </a:lnTo>
                <a:lnTo>
                  <a:pt x="1756" y="1657"/>
                </a:lnTo>
                <a:lnTo>
                  <a:pt x="1734" y="1665"/>
                </a:lnTo>
                <a:lnTo>
                  <a:pt x="1723" y="1677"/>
                </a:lnTo>
                <a:lnTo>
                  <a:pt x="1708" y="1673"/>
                </a:lnTo>
                <a:lnTo>
                  <a:pt x="1704" y="1683"/>
                </a:lnTo>
                <a:lnTo>
                  <a:pt x="1703" y="1693"/>
                </a:lnTo>
                <a:lnTo>
                  <a:pt x="1712" y="1694"/>
                </a:lnTo>
                <a:lnTo>
                  <a:pt x="1716" y="1696"/>
                </a:lnTo>
                <a:lnTo>
                  <a:pt x="1706" y="1715"/>
                </a:lnTo>
                <a:lnTo>
                  <a:pt x="1691" y="1731"/>
                </a:lnTo>
                <a:lnTo>
                  <a:pt x="1671" y="1749"/>
                </a:lnTo>
                <a:lnTo>
                  <a:pt x="1661" y="1768"/>
                </a:lnTo>
                <a:lnTo>
                  <a:pt x="1671" y="1776"/>
                </a:lnTo>
                <a:lnTo>
                  <a:pt x="1663" y="1799"/>
                </a:lnTo>
                <a:lnTo>
                  <a:pt x="1648" y="1811"/>
                </a:lnTo>
                <a:lnTo>
                  <a:pt x="1642" y="1838"/>
                </a:lnTo>
                <a:lnTo>
                  <a:pt x="1638" y="1842"/>
                </a:lnTo>
                <a:lnTo>
                  <a:pt x="1649" y="1852"/>
                </a:lnTo>
                <a:lnTo>
                  <a:pt x="1649" y="1877"/>
                </a:lnTo>
                <a:lnTo>
                  <a:pt x="1624" y="1904"/>
                </a:lnTo>
                <a:lnTo>
                  <a:pt x="1600" y="1918"/>
                </a:lnTo>
                <a:lnTo>
                  <a:pt x="1593" y="1925"/>
                </a:lnTo>
                <a:lnTo>
                  <a:pt x="1584" y="1938"/>
                </a:lnTo>
                <a:lnTo>
                  <a:pt x="1579" y="1957"/>
                </a:lnTo>
                <a:lnTo>
                  <a:pt x="1567" y="1954"/>
                </a:lnTo>
                <a:lnTo>
                  <a:pt x="1548" y="1984"/>
                </a:lnTo>
                <a:lnTo>
                  <a:pt x="1536" y="2001"/>
                </a:lnTo>
                <a:lnTo>
                  <a:pt x="1498" y="2062"/>
                </a:lnTo>
                <a:lnTo>
                  <a:pt x="1482" y="2075"/>
                </a:lnTo>
                <a:lnTo>
                  <a:pt x="1439" y="2081"/>
                </a:lnTo>
                <a:lnTo>
                  <a:pt x="1428" y="2077"/>
                </a:lnTo>
                <a:lnTo>
                  <a:pt x="1415" y="2082"/>
                </a:lnTo>
                <a:lnTo>
                  <a:pt x="1378" y="2101"/>
                </a:lnTo>
                <a:lnTo>
                  <a:pt x="1378" y="2139"/>
                </a:lnTo>
                <a:lnTo>
                  <a:pt x="1369" y="2139"/>
                </a:lnTo>
                <a:lnTo>
                  <a:pt x="1356" y="2138"/>
                </a:lnTo>
                <a:lnTo>
                  <a:pt x="1355" y="2140"/>
                </a:lnTo>
                <a:lnTo>
                  <a:pt x="1321" y="2177"/>
                </a:lnTo>
                <a:lnTo>
                  <a:pt x="1305" y="2184"/>
                </a:lnTo>
                <a:lnTo>
                  <a:pt x="1297" y="2183"/>
                </a:lnTo>
                <a:lnTo>
                  <a:pt x="1298" y="2175"/>
                </a:lnTo>
                <a:lnTo>
                  <a:pt x="1286" y="2163"/>
                </a:lnTo>
                <a:lnTo>
                  <a:pt x="1280" y="2156"/>
                </a:lnTo>
                <a:lnTo>
                  <a:pt x="1270" y="2156"/>
                </a:lnTo>
                <a:lnTo>
                  <a:pt x="1248" y="2161"/>
                </a:lnTo>
                <a:lnTo>
                  <a:pt x="1233" y="2172"/>
                </a:lnTo>
                <a:lnTo>
                  <a:pt x="1226" y="2175"/>
                </a:lnTo>
                <a:lnTo>
                  <a:pt x="1221" y="2172"/>
                </a:lnTo>
                <a:lnTo>
                  <a:pt x="1206" y="2176"/>
                </a:lnTo>
                <a:lnTo>
                  <a:pt x="1191" y="2184"/>
                </a:lnTo>
                <a:lnTo>
                  <a:pt x="1167" y="2207"/>
                </a:lnTo>
                <a:lnTo>
                  <a:pt x="1151" y="2209"/>
                </a:lnTo>
                <a:lnTo>
                  <a:pt x="1143" y="2203"/>
                </a:lnTo>
                <a:lnTo>
                  <a:pt x="1136" y="2198"/>
                </a:lnTo>
                <a:lnTo>
                  <a:pt x="1125" y="2199"/>
                </a:lnTo>
                <a:lnTo>
                  <a:pt x="1115" y="2202"/>
                </a:lnTo>
                <a:lnTo>
                  <a:pt x="1090" y="2182"/>
                </a:lnTo>
                <a:lnTo>
                  <a:pt x="1090" y="2178"/>
                </a:lnTo>
                <a:lnTo>
                  <a:pt x="1087" y="2144"/>
                </a:lnTo>
                <a:lnTo>
                  <a:pt x="1081" y="2131"/>
                </a:lnTo>
                <a:lnTo>
                  <a:pt x="1068" y="2128"/>
                </a:lnTo>
                <a:lnTo>
                  <a:pt x="1057" y="2119"/>
                </a:lnTo>
                <a:lnTo>
                  <a:pt x="1046" y="2099"/>
                </a:lnTo>
                <a:lnTo>
                  <a:pt x="1036" y="2065"/>
                </a:lnTo>
                <a:lnTo>
                  <a:pt x="1026" y="2060"/>
                </a:lnTo>
                <a:lnTo>
                  <a:pt x="1017" y="2054"/>
                </a:lnTo>
                <a:lnTo>
                  <a:pt x="1006" y="2059"/>
                </a:lnTo>
                <a:lnTo>
                  <a:pt x="995" y="2058"/>
                </a:lnTo>
                <a:lnTo>
                  <a:pt x="979" y="2049"/>
                </a:lnTo>
                <a:lnTo>
                  <a:pt x="963" y="2043"/>
                </a:lnTo>
                <a:lnTo>
                  <a:pt x="958" y="2028"/>
                </a:lnTo>
                <a:lnTo>
                  <a:pt x="948" y="2016"/>
                </a:lnTo>
                <a:lnTo>
                  <a:pt x="924" y="1986"/>
                </a:lnTo>
                <a:lnTo>
                  <a:pt x="927" y="1975"/>
                </a:lnTo>
                <a:lnTo>
                  <a:pt x="926" y="1963"/>
                </a:lnTo>
                <a:lnTo>
                  <a:pt x="932" y="1954"/>
                </a:lnTo>
                <a:lnTo>
                  <a:pt x="923" y="1952"/>
                </a:lnTo>
                <a:lnTo>
                  <a:pt x="910" y="1962"/>
                </a:lnTo>
                <a:lnTo>
                  <a:pt x="906" y="1964"/>
                </a:lnTo>
                <a:lnTo>
                  <a:pt x="896" y="1971"/>
                </a:lnTo>
                <a:lnTo>
                  <a:pt x="871" y="1982"/>
                </a:lnTo>
                <a:lnTo>
                  <a:pt x="863" y="1991"/>
                </a:lnTo>
                <a:lnTo>
                  <a:pt x="863" y="1995"/>
                </a:lnTo>
                <a:lnTo>
                  <a:pt x="862" y="2002"/>
                </a:lnTo>
                <a:lnTo>
                  <a:pt x="841" y="2011"/>
                </a:lnTo>
                <a:lnTo>
                  <a:pt x="814" y="2035"/>
                </a:lnTo>
                <a:lnTo>
                  <a:pt x="816" y="2039"/>
                </a:lnTo>
                <a:lnTo>
                  <a:pt x="821" y="2044"/>
                </a:lnTo>
                <a:lnTo>
                  <a:pt x="821" y="2066"/>
                </a:lnTo>
                <a:lnTo>
                  <a:pt x="821" y="2071"/>
                </a:lnTo>
                <a:lnTo>
                  <a:pt x="833" y="2087"/>
                </a:lnTo>
                <a:lnTo>
                  <a:pt x="826" y="2094"/>
                </a:lnTo>
                <a:lnTo>
                  <a:pt x="828" y="2103"/>
                </a:lnTo>
                <a:lnTo>
                  <a:pt x="838" y="2114"/>
                </a:lnTo>
                <a:lnTo>
                  <a:pt x="844" y="2125"/>
                </a:lnTo>
                <a:lnTo>
                  <a:pt x="846" y="2141"/>
                </a:lnTo>
                <a:lnTo>
                  <a:pt x="837" y="2149"/>
                </a:lnTo>
                <a:lnTo>
                  <a:pt x="820" y="2155"/>
                </a:lnTo>
                <a:lnTo>
                  <a:pt x="811" y="2157"/>
                </a:lnTo>
                <a:lnTo>
                  <a:pt x="799" y="2165"/>
                </a:lnTo>
                <a:lnTo>
                  <a:pt x="780" y="2183"/>
                </a:lnTo>
                <a:lnTo>
                  <a:pt x="751" y="2163"/>
                </a:lnTo>
                <a:lnTo>
                  <a:pt x="742" y="2160"/>
                </a:lnTo>
                <a:lnTo>
                  <a:pt x="720" y="2155"/>
                </a:lnTo>
                <a:lnTo>
                  <a:pt x="711" y="2156"/>
                </a:lnTo>
                <a:lnTo>
                  <a:pt x="709" y="2157"/>
                </a:lnTo>
                <a:lnTo>
                  <a:pt x="698" y="2165"/>
                </a:lnTo>
                <a:lnTo>
                  <a:pt x="689" y="2171"/>
                </a:lnTo>
                <a:lnTo>
                  <a:pt x="682" y="2181"/>
                </a:lnTo>
                <a:lnTo>
                  <a:pt x="668" y="2189"/>
                </a:lnTo>
                <a:lnTo>
                  <a:pt x="662" y="2183"/>
                </a:lnTo>
                <a:lnTo>
                  <a:pt x="654" y="2178"/>
                </a:lnTo>
                <a:lnTo>
                  <a:pt x="644" y="2171"/>
                </a:lnTo>
                <a:lnTo>
                  <a:pt x="618" y="2168"/>
                </a:lnTo>
                <a:lnTo>
                  <a:pt x="616" y="2168"/>
                </a:lnTo>
                <a:lnTo>
                  <a:pt x="607" y="2173"/>
                </a:lnTo>
                <a:lnTo>
                  <a:pt x="597" y="2183"/>
                </a:lnTo>
                <a:lnTo>
                  <a:pt x="591" y="2184"/>
                </a:lnTo>
                <a:lnTo>
                  <a:pt x="571" y="2170"/>
                </a:lnTo>
                <a:lnTo>
                  <a:pt x="537" y="2156"/>
                </a:lnTo>
                <a:lnTo>
                  <a:pt x="518" y="2154"/>
                </a:lnTo>
                <a:lnTo>
                  <a:pt x="507" y="2140"/>
                </a:lnTo>
                <a:lnTo>
                  <a:pt x="500" y="2138"/>
                </a:lnTo>
                <a:lnTo>
                  <a:pt x="491" y="2134"/>
                </a:lnTo>
                <a:lnTo>
                  <a:pt x="489" y="2124"/>
                </a:lnTo>
                <a:lnTo>
                  <a:pt x="481" y="2122"/>
                </a:lnTo>
                <a:lnTo>
                  <a:pt x="453" y="2115"/>
                </a:lnTo>
                <a:lnTo>
                  <a:pt x="446" y="2113"/>
                </a:lnTo>
                <a:lnTo>
                  <a:pt x="447" y="2126"/>
                </a:lnTo>
                <a:lnTo>
                  <a:pt x="449" y="2138"/>
                </a:lnTo>
                <a:lnTo>
                  <a:pt x="447" y="2143"/>
                </a:lnTo>
                <a:lnTo>
                  <a:pt x="438" y="2135"/>
                </a:lnTo>
                <a:lnTo>
                  <a:pt x="435" y="2133"/>
                </a:lnTo>
                <a:lnTo>
                  <a:pt x="425" y="2141"/>
                </a:lnTo>
                <a:lnTo>
                  <a:pt x="417" y="2147"/>
                </a:lnTo>
                <a:lnTo>
                  <a:pt x="410" y="2139"/>
                </a:lnTo>
                <a:lnTo>
                  <a:pt x="385" y="2108"/>
                </a:lnTo>
                <a:lnTo>
                  <a:pt x="373" y="2119"/>
                </a:lnTo>
                <a:lnTo>
                  <a:pt x="362" y="2136"/>
                </a:lnTo>
                <a:lnTo>
                  <a:pt x="357" y="2146"/>
                </a:lnTo>
                <a:lnTo>
                  <a:pt x="356" y="2149"/>
                </a:lnTo>
                <a:lnTo>
                  <a:pt x="353" y="2152"/>
                </a:lnTo>
                <a:lnTo>
                  <a:pt x="350" y="2160"/>
                </a:lnTo>
                <a:lnTo>
                  <a:pt x="347" y="2161"/>
                </a:lnTo>
                <a:lnTo>
                  <a:pt x="346" y="2162"/>
                </a:lnTo>
                <a:lnTo>
                  <a:pt x="340" y="2163"/>
                </a:lnTo>
                <a:lnTo>
                  <a:pt x="329" y="2165"/>
                </a:lnTo>
                <a:lnTo>
                  <a:pt x="323" y="2170"/>
                </a:lnTo>
                <a:lnTo>
                  <a:pt x="304" y="2165"/>
                </a:lnTo>
                <a:lnTo>
                  <a:pt x="299" y="2165"/>
                </a:lnTo>
                <a:lnTo>
                  <a:pt x="297" y="2163"/>
                </a:lnTo>
                <a:lnTo>
                  <a:pt x="292" y="2165"/>
                </a:lnTo>
                <a:lnTo>
                  <a:pt x="287" y="2167"/>
                </a:lnTo>
                <a:lnTo>
                  <a:pt x="271" y="2175"/>
                </a:lnTo>
                <a:lnTo>
                  <a:pt x="267" y="2177"/>
                </a:lnTo>
                <a:lnTo>
                  <a:pt x="265" y="2179"/>
                </a:lnTo>
                <a:lnTo>
                  <a:pt x="262" y="2168"/>
                </a:lnTo>
                <a:lnTo>
                  <a:pt x="214" y="2182"/>
                </a:lnTo>
                <a:lnTo>
                  <a:pt x="206" y="2182"/>
                </a:lnTo>
                <a:lnTo>
                  <a:pt x="196" y="2152"/>
                </a:lnTo>
                <a:lnTo>
                  <a:pt x="197" y="2119"/>
                </a:lnTo>
                <a:lnTo>
                  <a:pt x="190" y="2098"/>
                </a:lnTo>
                <a:lnTo>
                  <a:pt x="192" y="2076"/>
                </a:lnTo>
                <a:lnTo>
                  <a:pt x="181" y="2069"/>
                </a:lnTo>
                <a:lnTo>
                  <a:pt x="184" y="1990"/>
                </a:lnTo>
                <a:lnTo>
                  <a:pt x="171" y="1957"/>
                </a:lnTo>
                <a:lnTo>
                  <a:pt x="170" y="1954"/>
                </a:lnTo>
                <a:lnTo>
                  <a:pt x="173" y="1955"/>
                </a:lnTo>
                <a:lnTo>
                  <a:pt x="177" y="1957"/>
                </a:lnTo>
                <a:lnTo>
                  <a:pt x="180" y="1911"/>
                </a:lnTo>
                <a:lnTo>
                  <a:pt x="174" y="1902"/>
                </a:lnTo>
                <a:lnTo>
                  <a:pt x="209" y="1866"/>
                </a:lnTo>
                <a:lnTo>
                  <a:pt x="201" y="1857"/>
                </a:lnTo>
                <a:lnTo>
                  <a:pt x="213" y="1853"/>
                </a:lnTo>
                <a:lnTo>
                  <a:pt x="205" y="1829"/>
                </a:lnTo>
                <a:lnTo>
                  <a:pt x="203" y="1829"/>
                </a:lnTo>
                <a:lnTo>
                  <a:pt x="197" y="1831"/>
                </a:lnTo>
                <a:lnTo>
                  <a:pt x="192" y="1832"/>
                </a:lnTo>
                <a:lnTo>
                  <a:pt x="134" y="1851"/>
                </a:lnTo>
                <a:lnTo>
                  <a:pt x="126" y="1835"/>
                </a:lnTo>
                <a:lnTo>
                  <a:pt x="116" y="1820"/>
                </a:lnTo>
                <a:lnTo>
                  <a:pt x="145" y="1769"/>
                </a:lnTo>
                <a:lnTo>
                  <a:pt x="101" y="1757"/>
                </a:lnTo>
                <a:lnTo>
                  <a:pt x="80" y="1757"/>
                </a:lnTo>
                <a:lnTo>
                  <a:pt x="77" y="1749"/>
                </a:lnTo>
                <a:lnTo>
                  <a:pt x="78" y="1729"/>
                </a:lnTo>
                <a:lnTo>
                  <a:pt x="86" y="1707"/>
                </a:lnTo>
                <a:lnTo>
                  <a:pt x="83" y="1687"/>
                </a:lnTo>
                <a:lnTo>
                  <a:pt x="86" y="1648"/>
                </a:lnTo>
                <a:lnTo>
                  <a:pt x="83" y="1622"/>
                </a:lnTo>
                <a:lnTo>
                  <a:pt x="123" y="1598"/>
                </a:lnTo>
                <a:lnTo>
                  <a:pt x="129" y="1580"/>
                </a:lnTo>
                <a:lnTo>
                  <a:pt x="142" y="1581"/>
                </a:lnTo>
                <a:lnTo>
                  <a:pt x="147" y="1542"/>
                </a:lnTo>
                <a:lnTo>
                  <a:pt x="127" y="1515"/>
                </a:lnTo>
                <a:lnTo>
                  <a:pt x="115" y="1510"/>
                </a:lnTo>
                <a:lnTo>
                  <a:pt x="117" y="1504"/>
                </a:lnTo>
                <a:lnTo>
                  <a:pt x="120" y="1495"/>
                </a:lnTo>
                <a:lnTo>
                  <a:pt x="132" y="1500"/>
                </a:lnTo>
                <a:lnTo>
                  <a:pt x="132" y="1492"/>
                </a:lnTo>
                <a:lnTo>
                  <a:pt x="132" y="1449"/>
                </a:lnTo>
                <a:lnTo>
                  <a:pt x="138" y="1430"/>
                </a:lnTo>
                <a:lnTo>
                  <a:pt x="143" y="1420"/>
                </a:lnTo>
                <a:lnTo>
                  <a:pt x="150" y="1414"/>
                </a:lnTo>
                <a:lnTo>
                  <a:pt x="147" y="1400"/>
                </a:lnTo>
                <a:lnTo>
                  <a:pt x="142" y="1388"/>
                </a:lnTo>
                <a:lnTo>
                  <a:pt x="136" y="1376"/>
                </a:lnTo>
                <a:lnTo>
                  <a:pt x="125" y="1353"/>
                </a:lnTo>
                <a:lnTo>
                  <a:pt x="107" y="1325"/>
                </a:lnTo>
                <a:lnTo>
                  <a:pt x="91" y="1303"/>
                </a:lnTo>
                <a:lnTo>
                  <a:pt x="82" y="1286"/>
                </a:lnTo>
                <a:lnTo>
                  <a:pt x="72" y="1259"/>
                </a:lnTo>
                <a:lnTo>
                  <a:pt x="58" y="1218"/>
                </a:lnTo>
                <a:lnTo>
                  <a:pt x="56" y="1202"/>
                </a:lnTo>
                <a:lnTo>
                  <a:pt x="53" y="1177"/>
                </a:lnTo>
                <a:lnTo>
                  <a:pt x="41" y="1159"/>
                </a:lnTo>
                <a:lnTo>
                  <a:pt x="36" y="1137"/>
                </a:lnTo>
                <a:lnTo>
                  <a:pt x="34" y="1126"/>
                </a:lnTo>
                <a:lnTo>
                  <a:pt x="26" y="1111"/>
                </a:lnTo>
                <a:lnTo>
                  <a:pt x="14" y="1095"/>
                </a:lnTo>
                <a:lnTo>
                  <a:pt x="8" y="1083"/>
                </a:lnTo>
                <a:lnTo>
                  <a:pt x="0" y="1069"/>
                </a:lnTo>
                <a:lnTo>
                  <a:pt x="0" y="1052"/>
                </a:lnTo>
                <a:lnTo>
                  <a:pt x="3" y="1047"/>
                </a:lnTo>
                <a:lnTo>
                  <a:pt x="4" y="1043"/>
                </a:lnTo>
                <a:lnTo>
                  <a:pt x="6" y="1026"/>
                </a:lnTo>
                <a:lnTo>
                  <a:pt x="8" y="1021"/>
                </a:lnTo>
                <a:lnTo>
                  <a:pt x="10" y="1017"/>
                </a:lnTo>
                <a:lnTo>
                  <a:pt x="15" y="1014"/>
                </a:lnTo>
                <a:lnTo>
                  <a:pt x="16" y="1015"/>
                </a:lnTo>
                <a:lnTo>
                  <a:pt x="18" y="1016"/>
                </a:lnTo>
                <a:lnTo>
                  <a:pt x="20" y="1015"/>
                </a:lnTo>
                <a:lnTo>
                  <a:pt x="21" y="1015"/>
                </a:lnTo>
                <a:lnTo>
                  <a:pt x="32" y="1011"/>
                </a:lnTo>
                <a:lnTo>
                  <a:pt x="38" y="1010"/>
                </a:lnTo>
                <a:lnTo>
                  <a:pt x="47" y="1010"/>
                </a:lnTo>
                <a:lnTo>
                  <a:pt x="56" y="1010"/>
                </a:lnTo>
                <a:lnTo>
                  <a:pt x="64" y="1006"/>
                </a:lnTo>
                <a:lnTo>
                  <a:pt x="73" y="1002"/>
                </a:lnTo>
                <a:lnTo>
                  <a:pt x="79" y="999"/>
                </a:lnTo>
                <a:lnTo>
                  <a:pt x="88" y="993"/>
                </a:lnTo>
                <a:lnTo>
                  <a:pt x="91" y="989"/>
                </a:lnTo>
                <a:lnTo>
                  <a:pt x="99" y="984"/>
                </a:lnTo>
                <a:lnTo>
                  <a:pt x="109" y="979"/>
                </a:lnTo>
                <a:lnTo>
                  <a:pt x="117" y="975"/>
                </a:lnTo>
                <a:lnTo>
                  <a:pt x="132" y="972"/>
                </a:lnTo>
                <a:lnTo>
                  <a:pt x="161" y="964"/>
                </a:lnTo>
                <a:lnTo>
                  <a:pt x="171" y="962"/>
                </a:lnTo>
                <a:lnTo>
                  <a:pt x="170" y="941"/>
                </a:lnTo>
                <a:lnTo>
                  <a:pt x="190" y="937"/>
                </a:lnTo>
                <a:lnTo>
                  <a:pt x="214" y="937"/>
                </a:lnTo>
                <a:lnTo>
                  <a:pt x="230" y="937"/>
                </a:lnTo>
                <a:lnTo>
                  <a:pt x="237" y="895"/>
                </a:lnTo>
                <a:lnTo>
                  <a:pt x="227" y="892"/>
                </a:lnTo>
                <a:lnTo>
                  <a:pt x="219" y="889"/>
                </a:lnTo>
                <a:lnTo>
                  <a:pt x="217" y="834"/>
                </a:lnTo>
                <a:lnTo>
                  <a:pt x="207" y="833"/>
                </a:lnTo>
                <a:lnTo>
                  <a:pt x="207" y="819"/>
                </a:lnTo>
                <a:lnTo>
                  <a:pt x="206" y="802"/>
                </a:lnTo>
                <a:lnTo>
                  <a:pt x="179" y="799"/>
                </a:lnTo>
                <a:lnTo>
                  <a:pt x="184" y="764"/>
                </a:lnTo>
                <a:lnTo>
                  <a:pt x="184" y="753"/>
                </a:lnTo>
                <a:lnTo>
                  <a:pt x="161" y="753"/>
                </a:lnTo>
                <a:lnTo>
                  <a:pt x="160" y="740"/>
                </a:lnTo>
                <a:lnTo>
                  <a:pt x="159" y="719"/>
                </a:lnTo>
                <a:lnTo>
                  <a:pt x="159" y="696"/>
                </a:lnTo>
                <a:lnTo>
                  <a:pt x="159" y="636"/>
                </a:lnTo>
                <a:lnTo>
                  <a:pt x="171" y="636"/>
                </a:lnTo>
                <a:lnTo>
                  <a:pt x="193" y="621"/>
                </a:lnTo>
                <a:lnTo>
                  <a:pt x="203" y="621"/>
                </a:lnTo>
                <a:lnTo>
                  <a:pt x="219" y="622"/>
                </a:lnTo>
                <a:lnTo>
                  <a:pt x="224" y="632"/>
                </a:lnTo>
                <a:lnTo>
                  <a:pt x="232" y="629"/>
                </a:lnTo>
                <a:lnTo>
                  <a:pt x="264" y="621"/>
                </a:lnTo>
                <a:lnTo>
                  <a:pt x="261" y="563"/>
                </a:lnTo>
                <a:lnTo>
                  <a:pt x="260" y="530"/>
                </a:lnTo>
                <a:lnTo>
                  <a:pt x="255" y="530"/>
                </a:lnTo>
                <a:lnTo>
                  <a:pt x="241" y="532"/>
                </a:lnTo>
                <a:lnTo>
                  <a:pt x="241" y="521"/>
                </a:lnTo>
                <a:lnTo>
                  <a:pt x="241" y="505"/>
                </a:lnTo>
                <a:lnTo>
                  <a:pt x="240" y="462"/>
                </a:lnTo>
                <a:lnTo>
                  <a:pt x="240" y="460"/>
                </a:lnTo>
                <a:lnTo>
                  <a:pt x="305" y="456"/>
                </a:lnTo>
                <a:lnTo>
                  <a:pt x="309" y="448"/>
                </a:lnTo>
                <a:lnTo>
                  <a:pt x="334" y="446"/>
                </a:lnTo>
                <a:lnTo>
                  <a:pt x="334" y="437"/>
                </a:lnTo>
                <a:lnTo>
                  <a:pt x="325" y="429"/>
                </a:lnTo>
                <a:lnTo>
                  <a:pt x="326" y="419"/>
                </a:lnTo>
                <a:lnTo>
                  <a:pt x="330" y="412"/>
                </a:lnTo>
                <a:lnTo>
                  <a:pt x="328" y="409"/>
                </a:lnTo>
                <a:lnTo>
                  <a:pt x="325" y="407"/>
                </a:lnTo>
                <a:lnTo>
                  <a:pt x="319" y="384"/>
                </a:lnTo>
                <a:lnTo>
                  <a:pt x="333" y="383"/>
                </a:lnTo>
                <a:lnTo>
                  <a:pt x="325" y="360"/>
                </a:lnTo>
                <a:lnTo>
                  <a:pt x="362" y="360"/>
                </a:lnTo>
                <a:lnTo>
                  <a:pt x="438" y="370"/>
                </a:lnTo>
                <a:lnTo>
                  <a:pt x="436" y="351"/>
                </a:lnTo>
                <a:lnTo>
                  <a:pt x="430" y="355"/>
                </a:lnTo>
                <a:lnTo>
                  <a:pt x="421" y="360"/>
                </a:lnTo>
                <a:lnTo>
                  <a:pt x="403" y="357"/>
                </a:lnTo>
                <a:lnTo>
                  <a:pt x="388" y="355"/>
                </a:lnTo>
                <a:lnTo>
                  <a:pt x="388" y="351"/>
                </a:lnTo>
                <a:lnTo>
                  <a:pt x="400" y="350"/>
                </a:lnTo>
                <a:lnTo>
                  <a:pt x="401" y="346"/>
                </a:lnTo>
                <a:lnTo>
                  <a:pt x="403" y="344"/>
                </a:lnTo>
                <a:lnTo>
                  <a:pt x="387" y="336"/>
                </a:lnTo>
                <a:lnTo>
                  <a:pt x="385" y="336"/>
                </a:lnTo>
                <a:lnTo>
                  <a:pt x="385" y="325"/>
                </a:lnTo>
                <a:lnTo>
                  <a:pt x="424" y="333"/>
                </a:lnTo>
                <a:lnTo>
                  <a:pt x="427" y="317"/>
                </a:lnTo>
                <a:lnTo>
                  <a:pt x="431" y="312"/>
                </a:lnTo>
                <a:lnTo>
                  <a:pt x="427" y="286"/>
                </a:lnTo>
                <a:lnTo>
                  <a:pt x="442" y="286"/>
                </a:lnTo>
                <a:lnTo>
                  <a:pt x="510" y="285"/>
                </a:lnTo>
                <a:lnTo>
                  <a:pt x="517" y="283"/>
                </a:lnTo>
                <a:lnTo>
                  <a:pt x="526" y="292"/>
                </a:lnTo>
                <a:lnTo>
                  <a:pt x="538" y="292"/>
                </a:lnTo>
                <a:lnTo>
                  <a:pt x="542" y="295"/>
                </a:lnTo>
                <a:lnTo>
                  <a:pt x="554" y="300"/>
                </a:lnTo>
                <a:lnTo>
                  <a:pt x="556" y="292"/>
                </a:lnTo>
                <a:lnTo>
                  <a:pt x="559" y="288"/>
                </a:lnTo>
                <a:lnTo>
                  <a:pt x="561" y="287"/>
                </a:lnTo>
                <a:lnTo>
                  <a:pt x="568" y="287"/>
                </a:lnTo>
                <a:lnTo>
                  <a:pt x="570" y="288"/>
                </a:lnTo>
                <a:lnTo>
                  <a:pt x="571" y="291"/>
                </a:lnTo>
                <a:lnTo>
                  <a:pt x="572" y="296"/>
                </a:lnTo>
                <a:lnTo>
                  <a:pt x="574" y="300"/>
                </a:lnTo>
                <a:lnTo>
                  <a:pt x="575" y="302"/>
                </a:lnTo>
                <a:lnTo>
                  <a:pt x="579" y="307"/>
                </a:lnTo>
                <a:lnTo>
                  <a:pt x="587" y="314"/>
                </a:lnTo>
                <a:lnTo>
                  <a:pt x="609" y="327"/>
                </a:lnTo>
                <a:lnTo>
                  <a:pt x="624" y="336"/>
                </a:lnTo>
                <a:lnTo>
                  <a:pt x="635" y="344"/>
                </a:lnTo>
                <a:lnTo>
                  <a:pt x="638" y="345"/>
                </a:lnTo>
                <a:lnTo>
                  <a:pt x="641" y="345"/>
                </a:lnTo>
                <a:lnTo>
                  <a:pt x="644" y="345"/>
                </a:lnTo>
                <a:lnTo>
                  <a:pt x="646" y="346"/>
                </a:lnTo>
                <a:lnTo>
                  <a:pt x="650" y="348"/>
                </a:lnTo>
                <a:lnTo>
                  <a:pt x="651" y="350"/>
                </a:lnTo>
                <a:lnTo>
                  <a:pt x="654" y="352"/>
                </a:lnTo>
                <a:lnTo>
                  <a:pt x="656" y="355"/>
                </a:lnTo>
                <a:lnTo>
                  <a:pt x="659" y="356"/>
                </a:lnTo>
                <a:lnTo>
                  <a:pt x="661" y="357"/>
                </a:lnTo>
                <a:lnTo>
                  <a:pt x="665" y="359"/>
                </a:lnTo>
                <a:lnTo>
                  <a:pt x="668" y="364"/>
                </a:lnTo>
                <a:lnTo>
                  <a:pt x="672" y="368"/>
                </a:lnTo>
                <a:lnTo>
                  <a:pt x="675" y="370"/>
                </a:lnTo>
                <a:lnTo>
                  <a:pt x="678" y="371"/>
                </a:lnTo>
                <a:lnTo>
                  <a:pt x="683" y="373"/>
                </a:lnTo>
                <a:lnTo>
                  <a:pt x="707" y="386"/>
                </a:lnTo>
                <a:lnTo>
                  <a:pt x="713" y="389"/>
                </a:lnTo>
                <a:lnTo>
                  <a:pt x="719" y="391"/>
                </a:lnTo>
                <a:lnTo>
                  <a:pt x="725" y="391"/>
                </a:lnTo>
                <a:lnTo>
                  <a:pt x="729" y="392"/>
                </a:lnTo>
                <a:lnTo>
                  <a:pt x="732" y="392"/>
                </a:lnTo>
                <a:lnTo>
                  <a:pt x="737" y="389"/>
                </a:lnTo>
                <a:lnTo>
                  <a:pt x="743" y="387"/>
                </a:lnTo>
                <a:lnTo>
                  <a:pt x="751" y="384"/>
                </a:lnTo>
                <a:lnTo>
                  <a:pt x="757" y="383"/>
                </a:lnTo>
                <a:lnTo>
                  <a:pt x="763" y="383"/>
                </a:lnTo>
                <a:lnTo>
                  <a:pt x="766" y="383"/>
                </a:lnTo>
                <a:lnTo>
                  <a:pt x="769" y="384"/>
                </a:lnTo>
                <a:lnTo>
                  <a:pt x="771" y="384"/>
                </a:lnTo>
                <a:lnTo>
                  <a:pt x="777" y="388"/>
                </a:lnTo>
                <a:lnTo>
                  <a:pt x="783" y="392"/>
                </a:lnTo>
                <a:lnTo>
                  <a:pt x="788" y="393"/>
                </a:lnTo>
                <a:lnTo>
                  <a:pt x="793" y="396"/>
                </a:lnTo>
                <a:lnTo>
                  <a:pt x="788" y="408"/>
                </a:lnTo>
                <a:lnTo>
                  <a:pt x="777" y="404"/>
                </a:lnTo>
                <a:lnTo>
                  <a:pt x="768" y="400"/>
                </a:lnTo>
                <a:lnTo>
                  <a:pt x="761" y="416"/>
                </a:lnTo>
                <a:lnTo>
                  <a:pt x="750" y="439"/>
                </a:lnTo>
                <a:lnTo>
                  <a:pt x="698" y="452"/>
                </a:lnTo>
                <a:lnTo>
                  <a:pt x="693" y="450"/>
                </a:lnTo>
                <a:lnTo>
                  <a:pt x="676" y="451"/>
                </a:lnTo>
                <a:lnTo>
                  <a:pt x="676" y="444"/>
                </a:lnTo>
                <a:lnTo>
                  <a:pt x="667" y="442"/>
                </a:lnTo>
                <a:lnTo>
                  <a:pt x="649" y="448"/>
                </a:lnTo>
                <a:lnTo>
                  <a:pt x="634" y="452"/>
                </a:lnTo>
                <a:lnTo>
                  <a:pt x="618" y="455"/>
                </a:lnTo>
                <a:lnTo>
                  <a:pt x="616" y="453"/>
                </a:lnTo>
                <a:lnTo>
                  <a:pt x="611" y="452"/>
                </a:lnTo>
                <a:lnTo>
                  <a:pt x="604" y="451"/>
                </a:lnTo>
                <a:lnTo>
                  <a:pt x="596" y="450"/>
                </a:lnTo>
                <a:lnTo>
                  <a:pt x="591" y="451"/>
                </a:lnTo>
                <a:lnTo>
                  <a:pt x="585" y="451"/>
                </a:lnTo>
                <a:lnTo>
                  <a:pt x="581" y="452"/>
                </a:lnTo>
                <a:lnTo>
                  <a:pt x="576" y="455"/>
                </a:lnTo>
                <a:lnTo>
                  <a:pt x="572" y="456"/>
                </a:lnTo>
                <a:lnTo>
                  <a:pt x="570" y="456"/>
                </a:lnTo>
                <a:lnTo>
                  <a:pt x="569" y="456"/>
                </a:lnTo>
                <a:lnTo>
                  <a:pt x="566" y="455"/>
                </a:lnTo>
                <a:lnTo>
                  <a:pt x="561" y="451"/>
                </a:lnTo>
                <a:lnTo>
                  <a:pt x="560" y="466"/>
                </a:lnTo>
                <a:lnTo>
                  <a:pt x="552" y="467"/>
                </a:lnTo>
                <a:lnTo>
                  <a:pt x="552" y="494"/>
                </a:lnTo>
                <a:lnTo>
                  <a:pt x="569" y="490"/>
                </a:lnTo>
                <a:lnTo>
                  <a:pt x="570" y="508"/>
                </a:lnTo>
                <a:lnTo>
                  <a:pt x="576" y="508"/>
                </a:lnTo>
                <a:lnTo>
                  <a:pt x="584" y="506"/>
                </a:lnTo>
                <a:lnTo>
                  <a:pt x="584" y="514"/>
                </a:lnTo>
                <a:lnTo>
                  <a:pt x="581" y="521"/>
                </a:lnTo>
                <a:lnTo>
                  <a:pt x="580" y="524"/>
                </a:lnTo>
                <a:lnTo>
                  <a:pt x="577" y="526"/>
                </a:lnTo>
                <a:lnTo>
                  <a:pt x="569" y="535"/>
                </a:lnTo>
                <a:lnTo>
                  <a:pt x="568" y="543"/>
                </a:lnTo>
                <a:lnTo>
                  <a:pt x="559" y="543"/>
                </a:lnTo>
                <a:lnTo>
                  <a:pt x="536" y="544"/>
                </a:lnTo>
                <a:lnTo>
                  <a:pt x="534" y="559"/>
                </a:lnTo>
                <a:lnTo>
                  <a:pt x="536" y="583"/>
                </a:lnTo>
                <a:lnTo>
                  <a:pt x="536" y="593"/>
                </a:lnTo>
                <a:lnTo>
                  <a:pt x="552" y="600"/>
                </a:lnTo>
                <a:lnTo>
                  <a:pt x="548" y="612"/>
                </a:lnTo>
                <a:lnTo>
                  <a:pt x="544" y="632"/>
                </a:lnTo>
                <a:lnTo>
                  <a:pt x="542" y="644"/>
                </a:lnTo>
                <a:lnTo>
                  <a:pt x="540" y="655"/>
                </a:lnTo>
                <a:lnTo>
                  <a:pt x="543" y="669"/>
                </a:lnTo>
                <a:lnTo>
                  <a:pt x="518" y="673"/>
                </a:lnTo>
                <a:lnTo>
                  <a:pt x="508" y="675"/>
                </a:lnTo>
                <a:lnTo>
                  <a:pt x="508" y="695"/>
                </a:lnTo>
                <a:lnTo>
                  <a:pt x="512" y="701"/>
                </a:lnTo>
                <a:lnTo>
                  <a:pt x="540" y="693"/>
                </a:lnTo>
                <a:lnTo>
                  <a:pt x="542" y="706"/>
                </a:lnTo>
                <a:lnTo>
                  <a:pt x="545" y="711"/>
                </a:lnTo>
                <a:lnTo>
                  <a:pt x="555" y="714"/>
                </a:lnTo>
                <a:lnTo>
                  <a:pt x="570" y="719"/>
                </a:lnTo>
                <a:lnTo>
                  <a:pt x="563" y="738"/>
                </a:lnTo>
                <a:lnTo>
                  <a:pt x="555" y="750"/>
                </a:lnTo>
                <a:lnTo>
                  <a:pt x="549" y="778"/>
                </a:lnTo>
                <a:lnTo>
                  <a:pt x="569" y="788"/>
                </a:lnTo>
                <a:lnTo>
                  <a:pt x="579" y="805"/>
                </a:lnTo>
                <a:lnTo>
                  <a:pt x="563" y="833"/>
                </a:lnTo>
                <a:lnTo>
                  <a:pt x="545" y="842"/>
                </a:lnTo>
                <a:lnTo>
                  <a:pt x="533" y="824"/>
                </a:lnTo>
                <a:lnTo>
                  <a:pt x="524" y="856"/>
                </a:lnTo>
                <a:lnTo>
                  <a:pt x="523" y="863"/>
                </a:lnTo>
                <a:lnTo>
                  <a:pt x="507" y="874"/>
                </a:lnTo>
                <a:lnTo>
                  <a:pt x="495" y="881"/>
                </a:lnTo>
                <a:lnTo>
                  <a:pt x="499" y="903"/>
                </a:lnTo>
                <a:lnTo>
                  <a:pt x="463" y="911"/>
                </a:lnTo>
                <a:lnTo>
                  <a:pt x="440" y="924"/>
                </a:lnTo>
                <a:lnTo>
                  <a:pt x="438" y="927"/>
                </a:lnTo>
                <a:lnTo>
                  <a:pt x="435" y="937"/>
                </a:lnTo>
                <a:lnTo>
                  <a:pt x="408" y="941"/>
                </a:lnTo>
                <a:lnTo>
                  <a:pt x="404" y="961"/>
                </a:lnTo>
                <a:lnTo>
                  <a:pt x="399" y="998"/>
                </a:lnTo>
                <a:lnTo>
                  <a:pt x="392" y="1047"/>
                </a:lnTo>
                <a:lnTo>
                  <a:pt x="388" y="1089"/>
                </a:lnTo>
                <a:lnTo>
                  <a:pt x="378" y="1097"/>
                </a:lnTo>
                <a:lnTo>
                  <a:pt x="363" y="1108"/>
                </a:lnTo>
                <a:lnTo>
                  <a:pt x="366" y="1137"/>
                </a:lnTo>
                <a:lnTo>
                  <a:pt x="358" y="1145"/>
                </a:lnTo>
                <a:lnTo>
                  <a:pt x="336" y="1139"/>
                </a:lnTo>
                <a:lnTo>
                  <a:pt x="319" y="1142"/>
                </a:lnTo>
                <a:lnTo>
                  <a:pt x="323" y="1161"/>
                </a:lnTo>
                <a:lnTo>
                  <a:pt x="269" y="1174"/>
                </a:lnTo>
                <a:lnTo>
                  <a:pt x="273" y="1186"/>
                </a:lnTo>
                <a:lnTo>
                  <a:pt x="277" y="1203"/>
                </a:lnTo>
                <a:lnTo>
                  <a:pt x="223" y="1211"/>
                </a:lnTo>
                <a:lnTo>
                  <a:pt x="205" y="1209"/>
                </a:lnTo>
                <a:lnTo>
                  <a:pt x="218" y="1262"/>
                </a:lnTo>
                <a:lnTo>
                  <a:pt x="230" y="1309"/>
                </a:lnTo>
                <a:lnTo>
                  <a:pt x="235" y="1342"/>
                </a:lnTo>
                <a:lnTo>
                  <a:pt x="288" y="1321"/>
                </a:lnTo>
                <a:lnTo>
                  <a:pt x="329" y="1310"/>
                </a:lnTo>
                <a:lnTo>
                  <a:pt x="360" y="1305"/>
                </a:lnTo>
                <a:lnTo>
                  <a:pt x="358" y="1297"/>
                </a:lnTo>
                <a:lnTo>
                  <a:pt x="377" y="1294"/>
                </a:lnTo>
                <a:lnTo>
                  <a:pt x="387" y="1291"/>
                </a:lnTo>
                <a:lnTo>
                  <a:pt x="398" y="1293"/>
                </a:lnTo>
                <a:lnTo>
                  <a:pt x="403" y="1300"/>
                </a:lnTo>
                <a:lnTo>
                  <a:pt x="425" y="1298"/>
                </a:lnTo>
                <a:lnTo>
                  <a:pt x="430" y="1300"/>
                </a:lnTo>
                <a:lnTo>
                  <a:pt x="467" y="1316"/>
                </a:lnTo>
                <a:lnTo>
                  <a:pt x="504" y="1430"/>
                </a:lnTo>
                <a:lnTo>
                  <a:pt x="506" y="1440"/>
                </a:lnTo>
                <a:lnTo>
                  <a:pt x="512" y="1457"/>
                </a:lnTo>
                <a:lnTo>
                  <a:pt x="517" y="1476"/>
                </a:lnTo>
                <a:lnTo>
                  <a:pt x="521" y="1490"/>
                </a:lnTo>
                <a:lnTo>
                  <a:pt x="522" y="1506"/>
                </a:lnTo>
                <a:lnTo>
                  <a:pt x="534" y="1527"/>
                </a:lnTo>
                <a:lnTo>
                  <a:pt x="543" y="1542"/>
                </a:lnTo>
                <a:lnTo>
                  <a:pt x="560" y="1554"/>
                </a:lnTo>
                <a:lnTo>
                  <a:pt x="590" y="1559"/>
                </a:lnTo>
                <a:lnTo>
                  <a:pt x="613" y="1564"/>
                </a:lnTo>
                <a:lnTo>
                  <a:pt x="627" y="1570"/>
                </a:lnTo>
                <a:lnTo>
                  <a:pt x="628" y="1580"/>
                </a:lnTo>
                <a:lnTo>
                  <a:pt x="632" y="1591"/>
                </a:lnTo>
                <a:lnTo>
                  <a:pt x="639" y="1600"/>
                </a:lnTo>
                <a:lnTo>
                  <a:pt x="643" y="1609"/>
                </a:lnTo>
                <a:lnTo>
                  <a:pt x="659" y="1609"/>
                </a:lnTo>
                <a:lnTo>
                  <a:pt x="661" y="1622"/>
                </a:lnTo>
                <a:lnTo>
                  <a:pt x="670" y="1624"/>
                </a:lnTo>
                <a:lnTo>
                  <a:pt x="672" y="1617"/>
                </a:lnTo>
                <a:lnTo>
                  <a:pt x="686" y="1619"/>
                </a:lnTo>
                <a:lnTo>
                  <a:pt x="698" y="1611"/>
                </a:lnTo>
                <a:lnTo>
                  <a:pt x="708" y="1581"/>
                </a:lnTo>
                <a:lnTo>
                  <a:pt x="715" y="1569"/>
                </a:lnTo>
                <a:lnTo>
                  <a:pt x="726" y="1564"/>
                </a:lnTo>
                <a:lnTo>
                  <a:pt x="735" y="1554"/>
                </a:lnTo>
                <a:lnTo>
                  <a:pt x="758" y="1539"/>
                </a:lnTo>
                <a:lnTo>
                  <a:pt x="766" y="1537"/>
                </a:lnTo>
                <a:lnTo>
                  <a:pt x="772" y="1547"/>
                </a:lnTo>
                <a:lnTo>
                  <a:pt x="793" y="1553"/>
                </a:lnTo>
                <a:lnTo>
                  <a:pt x="799" y="1548"/>
                </a:lnTo>
                <a:lnTo>
                  <a:pt x="804" y="1536"/>
                </a:lnTo>
                <a:lnTo>
                  <a:pt x="805" y="1524"/>
                </a:lnTo>
                <a:lnTo>
                  <a:pt x="780" y="1502"/>
                </a:lnTo>
                <a:lnTo>
                  <a:pt x="775" y="1496"/>
                </a:lnTo>
                <a:lnTo>
                  <a:pt x="768" y="1492"/>
                </a:lnTo>
                <a:lnTo>
                  <a:pt x="769" y="1489"/>
                </a:lnTo>
                <a:lnTo>
                  <a:pt x="773" y="1488"/>
                </a:lnTo>
                <a:lnTo>
                  <a:pt x="777" y="1488"/>
                </a:lnTo>
                <a:lnTo>
                  <a:pt x="782" y="1488"/>
                </a:lnTo>
                <a:lnTo>
                  <a:pt x="788" y="1485"/>
                </a:lnTo>
                <a:lnTo>
                  <a:pt x="790" y="1480"/>
                </a:lnTo>
                <a:lnTo>
                  <a:pt x="803" y="1464"/>
                </a:lnTo>
                <a:lnTo>
                  <a:pt x="809" y="1456"/>
                </a:lnTo>
                <a:lnTo>
                  <a:pt x="812" y="1451"/>
                </a:lnTo>
                <a:lnTo>
                  <a:pt x="816" y="1448"/>
                </a:lnTo>
                <a:lnTo>
                  <a:pt x="816" y="1437"/>
                </a:lnTo>
                <a:lnTo>
                  <a:pt x="817" y="1424"/>
                </a:lnTo>
                <a:lnTo>
                  <a:pt x="803" y="1428"/>
                </a:lnTo>
                <a:lnTo>
                  <a:pt x="789" y="1424"/>
                </a:lnTo>
                <a:lnTo>
                  <a:pt x="777" y="1415"/>
                </a:lnTo>
                <a:lnTo>
                  <a:pt x="777" y="1406"/>
                </a:lnTo>
                <a:lnTo>
                  <a:pt x="777" y="1395"/>
                </a:lnTo>
                <a:lnTo>
                  <a:pt x="789" y="1379"/>
                </a:lnTo>
                <a:lnTo>
                  <a:pt x="777" y="1360"/>
                </a:lnTo>
                <a:lnTo>
                  <a:pt x="775" y="1358"/>
                </a:lnTo>
                <a:lnTo>
                  <a:pt x="778" y="1357"/>
                </a:lnTo>
                <a:lnTo>
                  <a:pt x="787" y="1347"/>
                </a:lnTo>
                <a:lnTo>
                  <a:pt x="784" y="1339"/>
                </a:lnTo>
                <a:lnTo>
                  <a:pt x="780" y="1323"/>
                </a:lnTo>
                <a:lnTo>
                  <a:pt x="788" y="1307"/>
                </a:lnTo>
                <a:lnTo>
                  <a:pt x="816" y="1282"/>
                </a:lnTo>
                <a:lnTo>
                  <a:pt x="864" y="1244"/>
                </a:lnTo>
                <a:lnTo>
                  <a:pt x="873" y="1238"/>
                </a:lnTo>
                <a:lnTo>
                  <a:pt x="879" y="1234"/>
                </a:lnTo>
                <a:lnTo>
                  <a:pt x="901" y="1217"/>
                </a:lnTo>
                <a:lnTo>
                  <a:pt x="919" y="1204"/>
                </a:lnTo>
                <a:lnTo>
                  <a:pt x="933" y="1198"/>
                </a:lnTo>
                <a:lnTo>
                  <a:pt x="948" y="1186"/>
                </a:lnTo>
                <a:lnTo>
                  <a:pt x="951" y="1180"/>
                </a:lnTo>
                <a:lnTo>
                  <a:pt x="951" y="1171"/>
                </a:lnTo>
                <a:lnTo>
                  <a:pt x="955" y="1163"/>
                </a:lnTo>
                <a:lnTo>
                  <a:pt x="969" y="1153"/>
                </a:lnTo>
                <a:lnTo>
                  <a:pt x="982" y="1139"/>
                </a:lnTo>
                <a:lnTo>
                  <a:pt x="982" y="1132"/>
                </a:lnTo>
                <a:lnTo>
                  <a:pt x="992" y="1123"/>
                </a:lnTo>
                <a:lnTo>
                  <a:pt x="1007" y="1108"/>
                </a:lnTo>
                <a:lnTo>
                  <a:pt x="1058" y="1095"/>
                </a:lnTo>
                <a:lnTo>
                  <a:pt x="1070" y="1096"/>
                </a:lnTo>
                <a:lnTo>
                  <a:pt x="1071" y="1089"/>
                </a:lnTo>
                <a:lnTo>
                  <a:pt x="1078" y="1076"/>
                </a:lnTo>
                <a:lnTo>
                  <a:pt x="1078" y="1064"/>
                </a:lnTo>
                <a:lnTo>
                  <a:pt x="1078" y="1053"/>
                </a:lnTo>
                <a:lnTo>
                  <a:pt x="1062" y="1044"/>
                </a:lnTo>
                <a:lnTo>
                  <a:pt x="1057" y="1041"/>
                </a:lnTo>
                <a:lnTo>
                  <a:pt x="1062" y="1028"/>
                </a:lnTo>
                <a:lnTo>
                  <a:pt x="1066" y="1023"/>
                </a:lnTo>
                <a:lnTo>
                  <a:pt x="1067" y="1020"/>
                </a:lnTo>
                <a:lnTo>
                  <a:pt x="1068" y="1011"/>
                </a:lnTo>
                <a:lnTo>
                  <a:pt x="1068" y="1005"/>
                </a:lnTo>
                <a:lnTo>
                  <a:pt x="1068" y="1001"/>
                </a:lnTo>
                <a:lnTo>
                  <a:pt x="1065" y="998"/>
                </a:lnTo>
                <a:lnTo>
                  <a:pt x="1054" y="984"/>
                </a:lnTo>
                <a:lnTo>
                  <a:pt x="1061" y="968"/>
                </a:lnTo>
                <a:lnTo>
                  <a:pt x="1056" y="942"/>
                </a:lnTo>
                <a:lnTo>
                  <a:pt x="1060" y="931"/>
                </a:lnTo>
                <a:lnTo>
                  <a:pt x="1072" y="919"/>
                </a:lnTo>
                <a:lnTo>
                  <a:pt x="1089" y="899"/>
                </a:lnTo>
                <a:lnTo>
                  <a:pt x="1103" y="890"/>
                </a:lnTo>
                <a:lnTo>
                  <a:pt x="1116" y="883"/>
                </a:lnTo>
                <a:lnTo>
                  <a:pt x="1120" y="876"/>
                </a:lnTo>
                <a:lnTo>
                  <a:pt x="1126" y="865"/>
                </a:lnTo>
                <a:lnTo>
                  <a:pt x="1129" y="856"/>
                </a:lnTo>
                <a:lnTo>
                  <a:pt x="1129" y="847"/>
                </a:lnTo>
                <a:lnTo>
                  <a:pt x="1130" y="840"/>
                </a:lnTo>
                <a:lnTo>
                  <a:pt x="1132" y="834"/>
                </a:lnTo>
                <a:lnTo>
                  <a:pt x="1147" y="817"/>
                </a:lnTo>
                <a:lnTo>
                  <a:pt x="1169" y="801"/>
                </a:lnTo>
                <a:lnTo>
                  <a:pt x="1172" y="798"/>
                </a:lnTo>
                <a:lnTo>
                  <a:pt x="1173" y="796"/>
                </a:lnTo>
                <a:lnTo>
                  <a:pt x="1174" y="793"/>
                </a:lnTo>
                <a:lnTo>
                  <a:pt x="1175" y="788"/>
                </a:lnTo>
                <a:lnTo>
                  <a:pt x="1175" y="785"/>
                </a:lnTo>
                <a:lnTo>
                  <a:pt x="1175" y="772"/>
                </a:lnTo>
                <a:lnTo>
                  <a:pt x="1174" y="769"/>
                </a:lnTo>
                <a:lnTo>
                  <a:pt x="1173" y="762"/>
                </a:lnTo>
                <a:lnTo>
                  <a:pt x="1172" y="757"/>
                </a:lnTo>
                <a:lnTo>
                  <a:pt x="1169" y="753"/>
                </a:lnTo>
                <a:lnTo>
                  <a:pt x="1163" y="748"/>
                </a:lnTo>
                <a:lnTo>
                  <a:pt x="1162" y="741"/>
                </a:lnTo>
                <a:lnTo>
                  <a:pt x="1163" y="738"/>
                </a:lnTo>
                <a:lnTo>
                  <a:pt x="1164" y="733"/>
                </a:lnTo>
                <a:lnTo>
                  <a:pt x="1164" y="728"/>
                </a:lnTo>
                <a:lnTo>
                  <a:pt x="1166" y="721"/>
                </a:lnTo>
                <a:lnTo>
                  <a:pt x="1164" y="718"/>
                </a:lnTo>
                <a:lnTo>
                  <a:pt x="1164" y="713"/>
                </a:lnTo>
                <a:lnTo>
                  <a:pt x="1163" y="711"/>
                </a:lnTo>
                <a:lnTo>
                  <a:pt x="1162" y="709"/>
                </a:lnTo>
                <a:lnTo>
                  <a:pt x="1158" y="707"/>
                </a:lnTo>
                <a:lnTo>
                  <a:pt x="1154" y="706"/>
                </a:lnTo>
                <a:lnTo>
                  <a:pt x="1152" y="703"/>
                </a:lnTo>
                <a:lnTo>
                  <a:pt x="1150" y="701"/>
                </a:lnTo>
                <a:lnTo>
                  <a:pt x="1147" y="698"/>
                </a:lnTo>
                <a:lnTo>
                  <a:pt x="1147" y="696"/>
                </a:lnTo>
                <a:lnTo>
                  <a:pt x="1146" y="692"/>
                </a:lnTo>
                <a:lnTo>
                  <a:pt x="1143" y="690"/>
                </a:lnTo>
                <a:lnTo>
                  <a:pt x="1140" y="686"/>
                </a:lnTo>
                <a:lnTo>
                  <a:pt x="1138" y="684"/>
                </a:lnTo>
                <a:lnTo>
                  <a:pt x="1137" y="682"/>
                </a:lnTo>
                <a:lnTo>
                  <a:pt x="1132" y="680"/>
                </a:lnTo>
                <a:lnTo>
                  <a:pt x="1130" y="677"/>
                </a:lnTo>
                <a:lnTo>
                  <a:pt x="1126" y="674"/>
                </a:lnTo>
                <a:lnTo>
                  <a:pt x="1122" y="669"/>
                </a:lnTo>
                <a:lnTo>
                  <a:pt x="1121" y="665"/>
                </a:lnTo>
                <a:lnTo>
                  <a:pt x="1120" y="663"/>
                </a:lnTo>
                <a:lnTo>
                  <a:pt x="1118" y="660"/>
                </a:lnTo>
                <a:lnTo>
                  <a:pt x="1111" y="654"/>
                </a:lnTo>
                <a:lnTo>
                  <a:pt x="1118" y="652"/>
                </a:lnTo>
                <a:lnTo>
                  <a:pt x="1130" y="645"/>
                </a:lnTo>
                <a:lnTo>
                  <a:pt x="1129" y="625"/>
                </a:lnTo>
                <a:lnTo>
                  <a:pt x="1129" y="610"/>
                </a:lnTo>
                <a:lnTo>
                  <a:pt x="1129" y="586"/>
                </a:lnTo>
                <a:lnTo>
                  <a:pt x="1119" y="572"/>
                </a:lnTo>
                <a:lnTo>
                  <a:pt x="1099" y="556"/>
                </a:lnTo>
                <a:lnTo>
                  <a:pt x="1074" y="542"/>
                </a:lnTo>
                <a:lnTo>
                  <a:pt x="1077" y="537"/>
                </a:lnTo>
                <a:lnTo>
                  <a:pt x="1092" y="487"/>
                </a:lnTo>
                <a:lnTo>
                  <a:pt x="1089" y="471"/>
                </a:lnTo>
                <a:lnTo>
                  <a:pt x="1100" y="468"/>
                </a:lnTo>
                <a:lnTo>
                  <a:pt x="1105" y="453"/>
                </a:lnTo>
                <a:lnTo>
                  <a:pt x="1104" y="440"/>
                </a:lnTo>
                <a:lnTo>
                  <a:pt x="1102" y="424"/>
                </a:lnTo>
                <a:lnTo>
                  <a:pt x="1098" y="410"/>
                </a:lnTo>
                <a:lnTo>
                  <a:pt x="1088" y="394"/>
                </a:lnTo>
                <a:lnTo>
                  <a:pt x="1086" y="386"/>
                </a:lnTo>
                <a:lnTo>
                  <a:pt x="1076" y="386"/>
                </a:lnTo>
                <a:lnTo>
                  <a:pt x="1072" y="383"/>
                </a:lnTo>
                <a:lnTo>
                  <a:pt x="1063" y="381"/>
                </a:lnTo>
                <a:lnTo>
                  <a:pt x="1055" y="375"/>
                </a:lnTo>
                <a:lnTo>
                  <a:pt x="1061" y="366"/>
                </a:lnTo>
                <a:lnTo>
                  <a:pt x="1065" y="361"/>
                </a:lnTo>
                <a:lnTo>
                  <a:pt x="1067" y="357"/>
                </a:lnTo>
                <a:lnTo>
                  <a:pt x="1071" y="355"/>
                </a:lnTo>
                <a:lnTo>
                  <a:pt x="1073" y="354"/>
                </a:lnTo>
                <a:lnTo>
                  <a:pt x="1074" y="352"/>
                </a:lnTo>
                <a:lnTo>
                  <a:pt x="1077" y="351"/>
                </a:lnTo>
                <a:lnTo>
                  <a:pt x="1082" y="351"/>
                </a:lnTo>
                <a:lnTo>
                  <a:pt x="1084" y="350"/>
                </a:lnTo>
                <a:lnTo>
                  <a:pt x="1090" y="350"/>
                </a:lnTo>
                <a:lnTo>
                  <a:pt x="1100" y="350"/>
                </a:lnTo>
                <a:lnTo>
                  <a:pt x="1104" y="350"/>
                </a:lnTo>
                <a:lnTo>
                  <a:pt x="1108" y="349"/>
                </a:lnTo>
                <a:lnTo>
                  <a:pt x="1111" y="348"/>
                </a:lnTo>
                <a:lnTo>
                  <a:pt x="1121" y="343"/>
                </a:lnTo>
                <a:lnTo>
                  <a:pt x="1145" y="332"/>
                </a:lnTo>
                <a:lnTo>
                  <a:pt x="1151" y="329"/>
                </a:lnTo>
                <a:lnTo>
                  <a:pt x="1157" y="329"/>
                </a:lnTo>
                <a:lnTo>
                  <a:pt x="1145" y="338"/>
                </a:lnTo>
                <a:lnTo>
                  <a:pt x="1136" y="345"/>
                </a:lnTo>
                <a:lnTo>
                  <a:pt x="1143" y="354"/>
                </a:lnTo>
                <a:lnTo>
                  <a:pt x="1186" y="398"/>
                </a:lnTo>
                <a:lnTo>
                  <a:pt x="1205" y="414"/>
                </a:lnTo>
                <a:lnTo>
                  <a:pt x="1258" y="388"/>
                </a:lnTo>
                <a:lnTo>
                  <a:pt x="1284" y="393"/>
                </a:lnTo>
                <a:lnTo>
                  <a:pt x="1290" y="387"/>
                </a:lnTo>
                <a:lnTo>
                  <a:pt x="1301" y="370"/>
                </a:lnTo>
                <a:lnTo>
                  <a:pt x="1327" y="344"/>
                </a:lnTo>
                <a:lnTo>
                  <a:pt x="1335" y="335"/>
                </a:lnTo>
                <a:lnTo>
                  <a:pt x="1351" y="338"/>
                </a:lnTo>
                <a:lnTo>
                  <a:pt x="1372" y="349"/>
                </a:lnTo>
                <a:lnTo>
                  <a:pt x="1380" y="352"/>
                </a:lnTo>
                <a:lnTo>
                  <a:pt x="1389" y="357"/>
                </a:lnTo>
                <a:lnTo>
                  <a:pt x="1389" y="366"/>
                </a:lnTo>
                <a:lnTo>
                  <a:pt x="1391" y="376"/>
                </a:lnTo>
                <a:lnTo>
                  <a:pt x="1404" y="372"/>
                </a:lnTo>
                <a:lnTo>
                  <a:pt x="1414" y="372"/>
                </a:lnTo>
                <a:lnTo>
                  <a:pt x="1424" y="372"/>
                </a:lnTo>
                <a:lnTo>
                  <a:pt x="1437" y="384"/>
                </a:lnTo>
                <a:lnTo>
                  <a:pt x="1458" y="383"/>
                </a:lnTo>
                <a:lnTo>
                  <a:pt x="1462" y="386"/>
                </a:lnTo>
                <a:lnTo>
                  <a:pt x="1489" y="430"/>
                </a:lnTo>
                <a:lnTo>
                  <a:pt x="1520" y="409"/>
                </a:lnTo>
                <a:lnTo>
                  <a:pt x="1549" y="407"/>
                </a:lnTo>
                <a:lnTo>
                  <a:pt x="1572" y="407"/>
                </a:lnTo>
                <a:lnTo>
                  <a:pt x="1593" y="408"/>
                </a:lnTo>
                <a:lnTo>
                  <a:pt x="1605" y="402"/>
                </a:lnTo>
                <a:lnTo>
                  <a:pt x="1634" y="382"/>
                </a:lnTo>
                <a:lnTo>
                  <a:pt x="1640" y="377"/>
                </a:lnTo>
                <a:lnTo>
                  <a:pt x="1675" y="362"/>
                </a:lnTo>
                <a:lnTo>
                  <a:pt x="1679" y="361"/>
                </a:lnTo>
                <a:lnTo>
                  <a:pt x="1688" y="345"/>
                </a:lnTo>
                <a:lnTo>
                  <a:pt x="1697" y="338"/>
                </a:lnTo>
                <a:lnTo>
                  <a:pt x="1709" y="325"/>
                </a:lnTo>
                <a:lnTo>
                  <a:pt x="1743" y="309"/>
                </a:lnTo>
                <a:lnTo>
                  <a:pt x="1752" y="311"/>
                </a:lnTo>
                <a:lnTo>
                  <a:pt x="1764" y="303"/>
                </a:lnTo>
                <a:lnTo>
                  <a:pt x="1784" y="297"/>
                </a:lnTo>
                <a:lnTo>
                  <a:pt x="1794" y="292"/>
                </a:lnTo>
                <a:lnTo>
                  <a:pt x="1825" y="285"/>
                </a:lnTo>
                <a:lnTo>
                  <a:pt x="1862" y="281"/>
                </a:lnTo>
                <a:lnTo>
                  <a:pt x="1876" y="283"/>
                </a:lnTo>
                <a:lnTo>
                  <a:pt x="1883" y="281"/>
                </a:lnTo>
                <a:lnTo>
                  <a:pt x="1941" y="282"/>
                </a:lnTo>
                <a:lnTo>
                  <a:pt x="1969" y="235"/>
                </a:lnTo>
                <a:lnTo>
                  <a:pt x="1987" y="221"/>
                </a:lnTo>
                <a:lnTo>
                  <a:pt x="1999" y="215"/>
                </a:lnTo>
                <a:lnTo>
                  <a:pt x="2018" y="206"/>
                </a:lnTo>
                <a:lnTo>
                  <a:pt x="2028" y="200"/>
                </a:lnTo>
                <a:lnTo>
                  <a:pt x="2042" y="175"/>
                </a:lnTo>
                <a:lnTo>
                  <a:pt x="2066" y="149"/>
                </a:lnTo>
                <a:lnTo>
                  <a:pt x="2071" y="141"/>
                </a:lnTo>
                <a:lnTo>
                  <a:pt x="2082" y="135"/>
                </a:lnTo>
                <a:lnTo>
                  <a:pt x="2090" y="127"/>
                </a:lnTo>
                <a:lnTo>
                  <a:pt x="2093" y="119"/>
                </a:lnTo>
                <a:lnTo>
                  <a:pt x="2098" y="116"/>
                </a:lnTo>
                <a:lnTo>
                  <a:pt x="2103" y="116"/>
                </a:lnTo>
                <a:lnTo>
                  <a:pt x="2113" y="106"/>
                </a:lnTo>
                <a:lnTo>
                  <a:pt x="2118" y="101"/>
                </a:lnTo>
                <a:lnTo>
                  <a:pt x="2127" y="98"/>
                </a:lnTo>
                <a:lnTo>
                  <a:pt x="2138" y="94"/>
                </a:lnTo>
                <a:lnTo>
                  <a:pt x="2144" y="87"/>
                </a:lnTo>
                <a:lnTo>
                  <a:pt x="2151" y="72"/>
                </a:lnTo>
                <a:lnTo>
                  <a:pt x="2162" y="56"/>
                </a:lnTo>
                <a:lnTo>
                  <a:pt x="2170" y="32"/>
                </a:lnTo>
                <a:lnTo>
                  <a:pt x="2170" y="30"/>
                </a:lnTo>
                <a:lnTo>
                  <a:pt x="2170" y="0"/>
                </a:lnTo>
                <a:lnTo>
                  <a:pt x="2191" y="26"/>
                </a:lnTo>
                <a:lnTo>
                  <a:pt x="2231" y="40"/>
                </a:lnTo>
                <a:lnTo>
                  <a:pt x="2248" y="42"/>
                </a:lnTo>
                <a:lnTo>
                  <a:pt x="2269" y="43"/>
                </a:lnTo>
                <a:lnTo>
                  <a:pt x="2278" y="43"/>
                </a:lnTo>
                <a:lnTo>
                  <a:pt x="2300" y="45"/>
                </a:lnTo>
                <a:lnTo>
                  <a:pt x="2304" y="46"/>
                </a:lnTo>
                <a:lnTo>
                  <a:pt x="2338" y="52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8BB8BAD2-E336-DFDB-AB06-93BF7AEF1299}"/>
              </a:ext>
            </a:extLst>
          </p:cNvPr>
          <p:cNvSpPr>
            <a:spLocks/>
          </p:cNvSpPr>
          <p:nvPr/>
        </p:nvSpPr>
        <p:spPr bwMode="auto">
          <a:xfrm>
            <a:off x="4943189" y="1563638"/>
            <a:ext cx="3445235" cy="2808312"/>
          </a:xfrm>
          <a:custGeom>
            <a:avLst/>
            <a:gdLst>
              <a:gd name="T0" fmla="*/ 2553 w 2710"/>
              <a:gd name="T1" fmla="*/ 133 h 2209"/>
              <a:gd name="T2" fmla="*/ 2576 w 2710"/>
              <a:gd name="T3" fmla="*/ 340 h 2209"/>
              <a:gd name="T4" fmla="*/ 2603 w 2710"/>
              <a:gd name="T5" fmla="*/ 553 h 2209"/>
              <a:gd name="T6" fmla="*/ 2603 w 2710"/>
              <a:gd name="T7" fmla="*/ 734 h 2209"/>
              <a:gd name="T8" fmla="*/ 2642 w 2710"/>
              <a:gd name="T9" fmla="*/ 868 h 2209"/>
              <a:gd name="T10" fmla="*/ 2685 w 2710"/>
              <a:gd name="T11" fmla="*/ 1043 h 2209"/>
              <a:gd name="T12" fmla="*/ 2662 w 2710"/>
              <a:gd name="T13" fmla="*/ 1147 h 2209"/>
              <a:gd name="T14" fmla="*/ 2599 w 2710"/>
              <a:gd name="T15" fmla="*/ 1155 h 2209"/>
              <a:gd name="T16" fmla="*/ 2483 w 2710"/>
              <a:gd name="T17" fmla="*/ 1196 h 2209"/>
              <a:gd name="T18" fmla="*/ 2432 w 2710"/>
              <a:gd name="T19" fmla="*/ 1415 h 2209"/>
              <a:gd name="T20" fmla="*/ 2296 w 2710"/>
              <a:gd name="T21" fmla="*/ 1602 h 2209"/>
              <a:gd name="T22" fmla="*/ 2163 w 2710"/>
              <a:gd name="T23" fmla="*/ 1648 h 2209"/>
              <a:gd name="T24" fmla="*/ 2098 w 2710"/>
              <a:gd name="T25" fmla="*/ 1609 h 2209"/>
              <a:gd name="T26" fmla="*/ 1938 w 2710"/>
              <a:gd name="T27" fmla="*/ 1662 h 2209"/>
              <a:gd name="T28" fmla="*/ 1765 w 2710"/>
              <a:gd name="T29" fmla="*/ 1645 h 2209"/>
              <a:gd name="T30" fmla="*/ 1648 w 2710"/>
              <a:gd name="T31" fmla="*/ 1811 h 2209"/>
              <a:gd name="T32" fmla="*/ 1428 w 2710"/>
              <a:gd name="T33" fmla="*/ 2077 h 2209"/>
              <a:gd name="T34" fmla="*/ 1226 w 2710"/>
              <a:gd name="T35" fmla="*/ 2175 h 2209"/>
              <a:gd name="T36" fmla="*/ 1046 w 2710"/>
              <a:gd name="T37" fmla="*/ 2099 h 2209"/>
              <a:gd name="T38" fmla="*/ 906 w 2710"/>
              <a:gd name="T39" fmla="*/ 1964 h 2209"/>
              <a:gd name="T40" fmla="*/ 844 w 2710"/>
              <a:gd name="T41" fmla="*/ 2125 h 2209"/>
              <a:gd name="T42" fmla="*/ 662 w 2710"/>
              <a:gd name="T43" fmla="*/ 2183 h 2209"/>
              <a:gd name="T44" fmla="*/ 453 w 2710"/>
              <a:gd name="T45" fmla="*/ 2115 h 2209"/>
              <a:gd name="T46" fmla="*/ 350 w 2710"/>
              <a:gd name="T47" fmla="*/ 2160 h 2209"/>
              <a:gd name="T48" fmla="*/ 206 w 2710"/>
              <a:gd name="T49" fmla="*/ 2182 h 2209"/>
              <a:gd name="T50" fmla="*/ 205 w 2710"/>
              <a:gd name="T51" fmla="*/ 1829 h 2209"/>
              <a:gd name="T52" fmla="*/ 123 w 2710"/>
              <a:gd name="T53" fmla="*/ 1598 h 2209"/>
              <a:gd name="T54" fmla="*/ 136 w 2710"/>
              <a:gd name="T55" fmla="*/ 1376 h 2209"/>
              <a:gd name="T56" fmla="*/ 0 w 2710"/>
              <a:gd name="T57" fmla="*/ 1052 h 2209"/>
              <a:gd name="T58" fmla="*/ 73 w 2710"/>
              <a:gd name="T59" fmla="*/ 1002 h 2209"/>
              <a:gd name="T60" fmla="*/ 219 w 2710"/>
              <a:gd name="T61" fmla="*/ 889 h 2209"/>
              <a:gd name="T62" fmla="*/ 219 w 2710"/>
              <a:gd name="T63" fmla="*/ 622 h 2209"/>
              <a:gd name="T64" fmla="*/ 325 w 2710"/>
              <a:gd name="T65" fmla="*/ 429 h 2209"/>
              <a:gd name="T66" fmla="*/ 400 w 2710"/>
              <a:gd name="T67" fmla="*/ 350 h 2209"/>
              <a:gd name="T68" fmla="*/ 554 w 2710"/>
              <a:gd name="T69" fmla="*/ 300 h 2209"/>
              <a:gd name="T70" fmla="*/ 641 w 2710"/>
              <a:gd name="T71" fmla="*/ 345 h 2209"/>
              <a:gd name="T72" fmla="*/ 713 w 2710"/>
              <a:gd name="T73" fmla="*/ 389 h 2209"/>
              <a:gd name="T74" fmla="*/ 793 w 2710"/>
              <a:gd name="T75" fmla="*/ 396 h 2209"/>
              <a:gd name="T76" fmla="*/ 604 w 2710"/>
              <a:gd name="T77" fmla="*/ 451 h 2209"/>
              <a:gd name="T78" fmla="*/ 576 w 2710"/>
              <a:gd name="T79" fmla="*/ 508 h 2209"/>
              <a:gd name="T80" fmla="*/ 542 w 2710"/>
              <a:gd name="T81" fmla="*/ 644 h 2209"/>
              <a:gd name="T82" fmla="*/ 579 w 2710"/>
              <a:gd name="T83" fmla="*/ 805 h 2209"/>
              <a:gd name="T84" fmla="*/ 392 w 2710"/>
              <a:gd name="T85" fmla="*/ 1047 h 2209"/>
              <a:gd name="T86" fmla="*/ 235 w 2710"/>
              <a:gd name="T87" fmla="*/ 1342 h 2209"/>
              <a:gd name="T88" fmla="*/ 521 w 2710"/>
              <a:gd name="T89" fmla="*/ 1490 h 2209"/>
              <a:gd name="T90" fmla="*/ 686 w 2710"/>
              <a:gd name="T91" fmla="*/ 1619 h 2209"/>
              <a:gd name="T92" fmla="*/ 769 w 2710"/>
              <a:gd name="T93" fmla="*/ 1489 h 2209"/>
              <a:gd name="T94" fmla="*/ 777 w 2710"/>
              <a:gd name="T95" fmla="*/ 1395 h 2209"/>
              <a:gd name="T96" fmla="*/ 948 w 2710"/>
              <a:gd name="T97" fmla="*/ 1186 h 2209"/>
              <a:gd name="T98" fmla="*/ 1057 w 2710"/>
              <a:gd name="T99" fmla="*/ 1041 h 2209"/>
              <a:gd name="T100" fmla="*/ 1120 w 2710"/>
              <a:gd name="T101" fmla="*/ 876 h 2209"/>
              <a:gd name="T102" fmla="*/ 1172 w 2710"/>
              <a:gd name="T103" fmla="*/ 757 h 2209"/>
              <a:gd name="T104" fmla="*/ 1147 w 2710"/>
              <a:gd name="T105" fmla="*/ 698 h 2209"/>
              <a:gd name="T106" fmla="*/ 1130 w 2710"/>
              <a:gd name="T107" fmla="*/ 645 h 2209"/>
              <a:gd name="T108" fmla="*/ 1086 w 2710"/>
              <a:gd name="T109" fmla="*/ 386 h 2209"/>
              <a:gd name="T110" fmla="*/ 1104 w 2710"/>
              <a:gd name="T111" fmla="*/ 350 h 2209"/>
              <a:gd name="T112" fmla="*/ 1327 w 2710"/>
              <a:gd name="T113" fmla="*/ 344 h 2209"/>
              <a:gd name="T114" fmla="*/ 1549 w 2710"/>
              <a:gd name="T115" fmla="*/ 407 h 2209"/>
              <a:gd name="T116" fmla="*/ 1825 w 2710"/>
              <a:gd name="T117" fmla="*/ 285 h 2209"/>
              <a:gd name="T118" fmla="*/ 2098 w 2710"/>
              <a:gd name="T119" fmla="*/ 116 h 2209"/>
              <a:gd name="T120" fmla="*/ 2278 w 2710"/>
              <a:gd name="T121" fmla="*/ 43 h 2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710" h="2209">
                <a:moveTo>
                  <a:pt x="2338" y="52"/>
                </a:moveTo>
                <a:lnTo>
                  <a:pt x="2363" y="56"/>
                </a:lnTo>
                <a:lnTo>
                  <a:pt x="2418" y="53"/>
                </a:lnTo>
                <a:lnTo>
                  <a:pt x="2427" y="48"/>
                </a:lnTo>
                <a:lnTo>
                  <a:pt x="2454" y="48"/>
                </a:lnTo>
                <a:lnTo>
                  <a:pt x="2455" y="57"/>
                </a:lnTo>
                <a:lnTo>
                  <a:pt x="2480" y="55"/>
                </a:lnTo>
                <a:lnTo>
                  <a:pt x="2499" y="66"/>
                </a:lnTo>
                <a:lnTo>
                  <a:pt x="2517" y="75"/>
                </a:lnTo>
                <a:lnTo>
                  <a:pt x="2534" y="84"/>
                </a:lnTo>
                <a:lnTo>
                  <a:pt x="2533" y="101"/>
                </a:lnTo>
                <a:lnTo>
                  <a:pt x="2539" y="110"/>
                </a:lnTo>
                <a:lnTo>
                  <a:pt x="2541" y="111"/>
                </a:lnTo>
                <a:lnTo>
                  <a:pt x="2552" y="119"/>
                </a:lnTo>
                <a:lnTo>
                  <a:pt x="2555" y="127"/>
                </a:lnTo>
                <a:lnTo>
                  <a:pt x="2553" y="133"/>
                </a:lnTo>
                <a:lnTo>
                  <a:pt x="2555" y="136"/>
                </a:lnTo>
                <a:lnTo>
                  <a:pt x="2558" y="144"/>
                </a:lnTo>
                <a:lnTo>
                  <a:pt x="2555" y="154"/>
                </a:lnTo>
                <a:lnTo>
                  <a:pt x="2553" y="157"/>
                </a:lnTo>
                <a:lnTo>
                  <a:pt x="2555" y="185"/>
                </a:lnTo>
                <a:lnTo>
                  <a:pt x="2547" y="186"/>
                </a:lnTo>
                <a:lnTo>
                  <a:pt x="2550" y="199"/>
                </a:lnTo>
                <a:lnTo>
                  <a:pt x="2551" y="215"/>
                </a:lnTo>
                <a:lnTo>
                  <a:pt x="2555" y="216"/>
                </a:lnTo>
                <a:lnTo>
                  <a:pt x="2561" y="247"/>
                </a:lnTo>
                <a:lnTo>
                  <a:pt x="2563" y="267"/>
                </a:lnTo>
                <a:lnTo>
                  <a:pt x="2567" y="277"/>
                </a:lnTo>
                <a:lnTo>
                  <a:pt x="2572" y="293"/>
                </a:lnTo>
                <a:lnTo>
                  <a:pt x="2574" y="311"/>
                </a:lnTo>
                <a:lnTo>
                  <a:pt x="2573" y="330"/>
                </a:lnTo>
                <a:lnTo>
                  <a:pt x="2576" y="340"/>
                </a:lnTo>
                <a:lnTo>
                  <a:pt x="2583" y="365"/>
                </a:lnTo>
                <a:lnTo>
                  <a:pt x="2587" y="370"/>
                </a:lnTo>
                <a:lnTo>
                  <a:pt x="2572" y="394"/>
                </a:lnTo>
                <a:lnTo>
                  <a:pt x="2562" y="410"/>
                </a:lnTo>
                <a:lnTo>
                  <a:pt x="2558" y="416"/>
                </a:lnTo>
                <a:lnTo>
                  <a:pt x="2550" y="434"/>
                </a:lnTo>
                <a:lnTo>
                  <a:pt x="2573" y="445"/>
                </a:lnTo>
                <a:lnTo>
                  <a:pt x="2582" y="445"/>
                </a:lnTo>
                <a:lnTo>
                  <a:pt x="2584" y="462"/>
                </a:lnTo>
                <a:lnTo>
                  <a:pt x="2582" y="479"/>
                </a:lnTo>
                <a:lnTo>
                  <a:pt x="2584" y="499"/>
                </a:lnTo>
                <a:lnTo>
                  <a:pt x="2588" y="519"/>
                </a:lnTo>
                <a:lnTo>
                  <a:pt x="2589" y="525"/>
                </a:lnTo>
                <a:lnTo>
                  <a:pt x="2592" y="537"/>
                </a:lnTo>
                <a:lnTo>
                  <a:pt x="2598" y="544"/>
                </a:lnTo>
                <a:lnTo>
                  <a:pt x="2603" y="553"/>
                </a:lnTo>
                <a:lnTo>
                  <a:pt x="2603" y="589"/>
                </a:lnTo>
                <a:lnTo>
                  <a:pt x="2609" y="601"/>
                </a:lnTo>
                <a:lnTo>
                  <a:pt x="2616" y="610"/>
                </a:lnTo>
                <a:lnTo>
                  <a:pt x="2605" y="644"/>
                </a:lnTo>
                <a:lnTo>
                  <a:pt x="2598" y="659"/>
                </a:lnTo>
                <a:lnTo>
                  <a:pt x="2592" y="670"/>
                </a:lnTo>
                <a:lnTo>
                  <a:pt x="2590" y="679"/>
                </a:lnTo>
                <a:lnTo>
                  <a:pt x="2587" y="691"/>
                </a:lnTo>
                <a:lnTo>
                  <a:pt x="2582" y="700"/>
                </a:lnTo>
                <a:lnTo>
                  <a:pt x="2578" y="705"/>
                </a:lnTo>
                <a:lnTo>
                  <a:pt x="2572" y="725"/>
                </a:lnTo>
                <a:lnTo>
                  <a:pt x="2578" y="732"/>
                </a:lnTo>
                <a:lnTo>
                  <a:pt x="2589" y="728"/>
                </a:lnTo>
                <a:lnTo>
                  <a:pt x="2590" y="727"/>
                </a:lnTo>
                <a:lnTo>
                  <a:pt x="2593" y="728"/>
                </a:lnTo>
                <a:lnTo>
                  <a:pt x="2603" y="734"/>
                </a:lnTo>
                <a:lnTo>
                  <a:pt x="2615" y="732"/>
                </a:lnTo>
                <a:lnTo>
                  <a:pt x="2613" y="749"/>
                </a:lnTo>
                <a:lnTo>
                  <a:pt x="2605" y="759"/>
                </a:lnTo>
                <a:lnTo>
                  <a:pt x="2611" y="761"/>
                </a:lnTo>
                <a:lnTo>
                  <a:pt x="2619" y="770"/>
                </a:lnTo>
                <a:lnTo>
                  <a:pt x="2611" y="775"/>
                </a:lnTo>
                <a:lnTo>
                  <a:pt x="2615" y="783"/>
                </a:lnTo>
                <a:lnTo>
                  <a:pt x="2619" y="793"/>
                </a:lnTo>
                <a:lnTo>
                  <a:pt x="2611" y="796"/>
                </a:lnTo>
                <a:lnTo>
                  <a:pt x="2622" y="809"/>
                </a:lnTo>
                <a:lnTo>
                  <a:pt x="2633" y="810"/>
                </a:lnTo>
                <a:lnTo>
                  <a:pt x="2633" y="828"/>
                </a:lnTo>
                <a:lnTo>
                  <a:pt x="2636" y="834"/>
                </a:lnTo>
                <a:lnTo>
                  <a:pt x="2637" y="840"/>
                </a:lnTo>
                <a:lnTo>
                  <a:pt x="2640" y="851"/>
                </a:lnTo>
                <a:lnTo>
                  <a:pt x="2642" y="868"/>
                </a:lnTo>
                <a:lnTo>
                  <a:pt x="2643" y="879"/>
                </a:lnTo>
                <a:lnTo>
                  <a:pt x="2643" y="884"/>
                </a:lnTo>
                <a:lnTo>
                  <a:pt x="2643" y="897"/>
                </a:lnTo>
                <a:lnTo>
                  <a:pt x="2643" y="908"/>
                </a:lnTo>
                <a:lnTo>
                  <a:pt x="2642" y="925"/>
                </a:lnTo>
                <a:lnTo>
                  <a:pt x="2645" y="937"/>
                </a:lnTo>
                <a:lnTo>
                  <a:pt x="2645" y="945"/>
                </a:lnTo>
                <a:lnTo>
                  <a:pt x="2645" y="946"/>
                </a:lnTo>
                <a:lnTo>
                  <a:pt x="2642" y="969"/>
                </a:lnTo>
                <a:lnTo>
                  <a:pt x="2648" y="994"/>
                </a:lnTo>
                <a:lnTo>
                  <a:pt x="2656" y="1001"/>
                </a:lnTo>
                <a:lnTo>
                  <a:pt x="2658" y="1004"/>
                </a:lnTo>
                <a:lnTo>
                  <a:pt x="2677" y="1022"/>
                </a:lnTo>
                <a:lnTo>
                  <a:pt x="2679" y="1027"/>
                </a:lnTo>
                <a:lnTo>
                  <a:pt x="2681" y="1036"/>
                </a:lnTo>
                <a:lnTo>
                  <a:pt x="2685" y="1043"/>
                </a:lnTo>
                <a:lnTo>
                  <a:pt x="2700" y="1050"/>
                </a:lnTo>
                <a:lnTo>
                  <a:pt x="2701" y="1058"/>
                </a:lnTo>
                <a:lnTo>
                  <a:pt x="2710" y="1062"/>
                </a:lnTo>
                <a:lnTo>
                  <a:pt x="2709" y="1071"/>
                </a:lnTo>
                <a:lnTo>
                  <a:pt x="2699" y="1073"/>
                </a:lnTo>
                <a:lnTo>
                  <a:pt x="2688" y="1070"/>
                </a:lnTo>
                <a:lnTo>
                  <a:pt x="2674" y="1059"/>
                </a:lnTo>
                <a:lnTo>
                  <a:pt x="2667" y="1071"/>
                </a:lnTo>
                <a:lnTo>
                  <a:pt x="2648" y="1076"/>
                </a:lnTo>
                <a:lnTo>
                  <a:pt x="2640" y="1064"/>
                </a:lnTo>
                <a:lnTo>
                  <a:pt x="2622" y="1070"/>
                </a:lnTo>
                <a:lnTo>
                  <a:pt x="2627" y="1091"/>
                </a:lnTo>
                <a:lnTo>
                  <a:pt x="2626" y="1105"/>
                </a:lnTo>
                <a:lnTo>
                  <a:pt x="2625" y="1118"/>
                </a:lnTo>
                <a:lnTo>
                  <a:pt x="2648" y="1142"/>
                </a:lnTo>
                <a:lnTo>
                  <a:pt x="2662" y="1147"/>
                </a:lnTo>
                <a:lnTo>
                  <a:pt x="2675" y="1156"/>
                </a:lnTo>
                <a:lnTo>
                  <a:pt x="2670" y="1165"/>
                </a:lnTo>
                <a:lnTo>
                  <a:pt x="2669" y="1177"/>
                </a:lnTo>
                <a:lnTo>
                  <a:pt x="2670" y="1185"/>
                </a:lnTo>
                <a:lnTo>
                  <a:pt x="2673" y="1198"/>
                </a:lnTo>
                <a:lnTo>
                  <a:pt x="2665" y="1204"/>
                </a:lnTo>
                <a:lnTo>
                  <a:pt x="2663" y="1208"/>
                </a:lnTo>
                <a:lnTo>
                  <a:pt x="2662" y="1212"/>
                </a:lnTo>
                <a:lnTo>
                  <a:pt x="2661" y="1220"/>
                </a:lnTo>
                <a:lnTo>
                  <a:pt x="2646" y="1224"/>
                </a:lnTo>
                <a:lnTo>
                  <a:pt x="2637" y="1228"/>
                </a:lnTo>
                <a:lnTo>
                  <a:pt x="2636" y="1214"/>
                </a:lnTo>
                <a:lnTo>
                  <a:pt x="2633" y="1203"/>
                </a:lnTo>
                <a:lnTo>
                  <a:pt x="2637" y="1193"/>
                </a:lnTo>
                <a:lnTo>
                  <a:pt x="2622" y="1181"/>
                </a:lnTo>
                <a:lnTo>
                  <a:pt x="2599" y="1155"/>
                </a:lnTo>
                <a:lnTo>
                  <a:pt x="2597" y="1165"/>
                </a:lnTo>
                <a:lnTo>
                  <a:pt x="2587" y="1172"/>
                </a:lnTo>
                <a:lnTo>
                  <a:pt x="2577" y="1177"/>
                </a:lnTo>
                <a:lnTo>
                  <a:pt x="2568" y="1181"/>
                </a:lnTo>
                <a:lnTo>
                  <a:pt x="2561" y="1176"/>
                </a:lnTo>
                <a:lnTo>
                  <a:pt x="2544" y="1180"/>
                </a:lnTo>
                <a:lnTo>
                  <a:pt x="2524" y="1166"/>
                </a:lnTo>
                <a:lnTo>
                  <a:pt x="2519" y="1165"/>
                </a:lnTo>
                <a:lnTo>
                  <a:pt x="2496" y="1161"/>
                </a:lnTo>
                <a:lnTo>
                  <a:pt x="2487" y="1159"/>
                </a:lnTo>
                <a:lnTo>
                  <a:pt x="2478" y="1156"/>
                </a:lnTo>
                <a:lnTo>
                  <a:pt x="2478" y="1167"/>
                </a:lnTo>
                <a:lnTo>
                  <a:pt x="2478" y="1172"/>
                </a:lnTo>
                <a:lnTo>
                  <a:pt x="2478" y="1179"/>
                </a:lnTo>
                <a:lnTo>
                  <a:pt x="2480" y="1195"/>
                </a:lnTo>
                <a:lnTo>
                  <a:pt x="2483" y="1196"/>
                </a:lnTo>
                <a:lnTo>
                  <a:pt x="2486" y="1196"/>
                </a:lnTo>
                <a:lnTo>
                  <a:pt x="2485" y="1204"/>
                </a:lnTo>
                <a:lnTo>
                  <a:pt x="2481" y="1225"/>
                </a:lnTo>
                <a:lnTo>
                  <a:pt x="2493" y="1240"/>
                </a:lnTo>
                <a:lnTo>
                  <a:pt x="2494" y="1240"/>
                </a:lnTo>
                <a:lnTo>
                  <a:pt x="2503" y="1245"/>
                </a:lnTo>
                <a:lnTo>
                  <a:pt x="2498" y="1252"/>
                </a:lnTo>
                <a:lnTo>
                  <a:pt x="2496" y="1256"/>
                </a:lnTo>
                <a:lnTo>
                  <a:pt x="2513" y="1287"/>
                </a:lnTo>
                <a:lnTo>
                  <a:pt x="2517" y="1319"/>
                </a:lnTo>
                <a:lnTo>
                  <a:pt x="2496" y="1345"/>
                </a:lnTo>
                <a:lnTo>
                  <a:pt x="2492" y="1350"/>
                </a:lnTo>
                <a:lnTo>
                  <a:pt x="2465" y="1372"/>
                </a:lnTo>
                <a:lnTo>
                  <a:pt x="2450" y="1390"/>
                </a:lnTo>
                <a:lnTo>
                  <a:pt x="2450" y="1406"/>
                </a:lnTo>
                <a:lnTo>
                  <a:pt x="2432" y="1415"/>
                </a:lnTo>
                <a:lnTo>
                  <a:pt x="2422" y="1417"/>
                </a:lnTo>
                <a:lnTo>
                  <a:pt x="2406" y="1436"/>
                </a:lnTo>
                <a:lnTo>
                  <a:pt x="2387" y="1428"/>
                </a:lnTo>
                <a:lnTo>
                  <a:pt x="2370" y="1427"/>
                </a:lnTo>
                <a:lnTo>
                  <a:pt x="2320" y="1441"/>
                </a:lnTo>
                <a:lnTo>
                  <a:pt x="2314" y="1444"/>
                </a:lnTo>
                <a:lnTo>
                  <a:pt x="2305" y="1451"/>
                </a:lnTo>
                <a:lnTo>
                  <a:pt x="2306" y="1465"/>
                </a:lnTo>
                <a:lnTo>
                  <a:pt x="2295" y="1478"/>
                </a:lnTo>
                <a:lnTo>
                  <a:pt x="2285" y="1486"/>
                </a:lnTo>
                <a:lnTo>
                  <a:pt x="2283" y="1497"/>
                </a:lnTo>
                <a:lnTo>
                  <a:pt x="2273" y="1502"/>
                </a:lnTo>
                <a:lnTo>
                  <a:pt x="2269" y="1508"/>
                </a:lnTo>
                <a:lnTo>
                  <a:pt x="2275" y="1511"/>
                </a:lnTo>
                <a:lnTo>
                  <a:pt x="2277" y="1548"/>
                </a:lnTo>
                <a:lnTo>
                  <a:pt x="2296" y="1602"/>
                </a:lnTo>
                <a:lnTo>
                  <a:pt x="2290" y="1603"/>
                </a:lnTo>
                <a:lnTo>
                  <a:pt x="2298" y="1612"/>
                </a:lnTo>
                <a:lnTo>
                  <a:pt x="2293" y="1616"/>
                </a:lnTo>
                <a:lnTo>
                  <a:pt x="2277" y="1627"/>
                </a:lnTo>
                <a:lnTo>
                  <a:pt x="2270" y="1633"/>
                </a:lnTo>
                <a:lnTo>
                  <a:pt x="2264" y="1632"/>
                </a:lnTo>
                <a:lnTo>
                  <a:pt x="2253" y="1632"/>
                </a:lnTo>
                <a:lnTo>
                  <a:pt x="2240" y="1645"/>
                </a:lnTo>
                <a:lnTo>
                  <a:pt x="2234" y="1640"/>
                </a:lnTo>
                <a:lnTo>
                  <a:pt x="2218" y="1629"/>
                </a:lnTo>
                <a:lnTo>
                  <a:pt x="2211" y="1629"/>
                </a:lnTo>
                <a:lnTo>
                  <a:pt x="2198" y="1630"/>
                </a:lnTo>
                <a:lnTo>
                  <a:pt x="2183" y="1646"/>
                </a:lnTo>
                <a:lnTo>
                  <a:pt x="2172" y="1651"/>
                </a:lnTo>
                <a:lnTo>
                  <a:pt x="2171" y="1650"/>
                </a:lnTo>
                <a:lnTo>
                  <a:pt x="2163" y="1648"/>
                </a:lnTo>
                <a:lnTo>
                  <a:pt x="2159" y="1645"/>
                </a:lnTo>
                <a:lnTo>
                  <a:pt x="2154" y="1632"/>
                </a:lnTo>
                <a:lnTo>
                  <a:pt x="2166" y="1627"/>
                </a:lnTo>
                <a:lnTo>
                  <a:pt x="2177" y="1625"/>
                </a:lnTo>
                <a:lnTo>
                  <a:pt x="2198" y="1612"/>
                </a:lnTo>
                <a:lnTo>
                  <a:pt x="2193" y="1603"/>
                </a:lnTo>
                <a:lnTo>
                  <a:pt x="2167" y="1602"/>
                </a:lnTo>
                <a:lnTo>
                  <a:pt x="2167" y="1607"/>
                </a:lnTo>
                <a:lnTo>
                  <a:pt x="2159" y="1607"/>
                </a:lnTo>
                <a:lnTo>
                  <a:pt x="2150" y="1600"/>
                </a:lnTo>
                <a:lnTo>
                  <a:pt x="2135" y="1600"/>
                </a:lnTo>
                <a:lnTo>
                  <a:pt x="2130" y="1609"/>
                </a:lnTo>
                <a:lnTo>
                  <a:pt x="2122" y="1623"/>
                </a:lnTo>
                <a:lnTo>
                  <a:pt x="2113" y="1622"/>
                </a:lnTo>
                <a:lnTo>
                  <a:pt x="2103" y="1621"/>
                </a:lnTo>
                <a:lnTo>
                  <a:pt x="2098" y="1609"/>
                </a:lnTo>
                <a:lnTo>
                  <a:pt x="2093" y="1605"/>
                </a:lnTo>
                <a:lnTo>
                  <a:pt x="2088" y="1603"/>
                </a:lnTo>
                <a:lnTo>
                  <a:pt x="2085" y="1601"/>
                </a:lnTo>
                <a:lnTo>
                  <a:pt x="2080" y="1601"/>
                </a:lnTo>
                <a:lnTo>
                  <a:pt x="2076" y="1601"/>
                </a:lnTo>
                <a:lnTo>
                  <a:pt x="2072" y="1603"/>
                </a:lnTo>
                <a:lnTo>
                  <a:pt x="2042" y="1632"/>
                </a:lnTo>
                <a:lnTo>
                  <a:pt x="2034" y="1667"/>
                </a:lnTo>
                <a:lnTo>
                  <a:pt x="2031" y="1697"/>
                </a:lnTo>
                <a:lnTo>
                  <a:pt x="2027" y="1697"/>
                </a:lnTo>
                <a:lnTo>
                  <a:pt x="2021" y="1697"/>
                </a:lnTo>
                <a:lnTo>
                  <a:pt x="1989" y="1691"/>
                </a:lnTo>
                <a:lnTo>
                  <a:pt x="1975" y="1698"/>
                </a:lnTo>
                <a:lnTo>
                  <a:pt x="1951" y="1688"/>
                </a:lnTo>
                <a:lnTo>
                  <a:pt x="1932" y="1681"/>
                </a:lnTo>
                <a:lnTo>
                  <a:pt x="1938" y="1662"/>
                </a:lnTo>
                <a:lnTo>
                  <a:pt x="1928" y="1664"/>
                </a:lnTo>
                <a:lnTo>
                  <a:pt x="1912" y="1661"/>
                </a:lnTo>
                <a:lnTo>
                  <a:pt x="1909" y="1664"/>
                </a:lnTo>
                <a:lnTo>
                  <a:pt x="1888" y="1680"/>
                </a:lnTo>
                <a:lnTo>
                  <a:pt x="1878" y="1672"/>
                </a:lnTo>
                <a:lnTo>
                  <a:pt x="1848" y="1688"/>
                </a:lnTo>
                <a:lnTo>
                  <a:pt x="1810" y="1687"/>
                </a:lnTo>
                <a:lnTo>
                  <a:pt x="1807" y="1669"/>
                </a:lnTo>
                <a:lnTo>
                  <a:pt x="1808" y="1656"/>
                </a:lnTo>
                <a:lnTo>
                  <a:pt x="1816" y="1632"/>
                </a:lnTo>
                <a:lnTo>
                  <a:pt x="1803" y="1617"/>
                </a:lnTo>
                <a:lnTo>
                  <a:pt x="1786" y="1611"/>
                </a:lnTo>
                <a:lnTo>
                  <a:pt x="1781" y="1621"/>
                </a:lnTo>
                <a:lnTo>
                  <a:pt x="1762" y="1624"/>
                </a:lnTo>
                <a:lnTo>
                  <a:pt x="1765" y="1638"/>
                </a:lnTo>
                <a:lnTo>
                  <a:pt x="1765" y="1645"/>
                </a:lnTo>
                <a:lnTo>
                  <a:pt x="1766" y="1653"/>
                </a:lnTo>
                <a:lnTo>
                  <a:pt x="1756" y="1657"/>
                </a:lnTo>
                <a:lnTo>
                  <a:pt x="1734" y="1665"/>
                </a:lnTo>
                <a:lnTo>
                  <a:pt x="1723" y="1677"/>
                </a:lnTo>
                <a:lnTo>
                  <a:pt x="1708" y="1673"/>
                </a:lnTo>
                <a:lnTo>
                  <a:pt x="1704" y="1683"/>
                </a:lnTo>
                <a:lnTo>
                  <a:pt x="1703" y="1693"/>
                </a:lnTo>
                <a:lnTo>
                  <a:pt x="1712" y="1694"/>
                </a:lnTo>
                <a:lnTo>
                  <a:pt x="1716" y="1696"/>
                </a:lnTo>
                <a:lnTo>
                  <a:pt x="1706" y="1715"/>
                </a:lnTo>
                <a:lnTo>
                  <a:pt x="1691" y="1731"/>
                </a:lnTo>
                <a:lnTo>
                  <a:pt x="1671" y="1749"/>
                </a:lnTo>
                <a:lnTo>
                  <a:pt x="1661" y="1768"/>
                </a:lnTo>
                <a:lnTo>
                  <a:pt x="1671" y="1776"/>
                </a:lnTo>
                <a:lnTo>
                  <a:pt x="1663" y="1799"/>
                </a:lnTo>
                <a:lnTo>
                  <a:pt x="1648" y="1811"/>
                </a:lnTo>
                <a:lnTo>
                  <a:pt x="1642" y="1838"/>
                </a:lnTo>
                <a:lnTo>
                  <a:pt x="1638" y="1842"/>
                </a:lnTo>
                <a:lnTo>
                  <a:pt x="1649" y="1852"/>
                </a:lnTo>
                <a:lnTo>
                  <a:pt x="1649" y="1877"/>
                </a:lnTo>
                <a:lnTo>
                  <a:pt x="1624" y="1904"/>
                </a:lnTo>
                <a:lnTo>
                  <a:pt x="1600" y="1918"/>
                </a:lnTo>
                <a:lnTo>
                  <a:pt x="1593" y="1925"/>
                </a:lnTo>
                <a:lnTo>
                  <a:pt x="1584" y="1938"/>
                </a:lnTo>
                <a:lnTo>
                  <a:pt x="1579" y="1957"/>
                </a:lnTo>
                <a:lnTo>
                  <a:pt x="1567" y="1954"/>
                </a:lnTo>
                <a:lnTo>
                  <a:pt x="1548" y="1984"/>
                </a:lnTo>
                <a:lnTo>
                  <a:pt x="1536" y="2001"/>
                </a:lnTo>
                <a:lnTo>
                  <a:pt x="1498" y="2062"/>
                </a:lnTo>
                <a:lnTo>
                  <a:pt x="1482" y="2075"/>
                </a:lnTo>
                <a:lnTo>
                  <a:pt x="1439" y="2081"/>
                </a:lnTo>
                <a:lnTo>
                  <a:pt x="1428" y="2077"/>
                </a:lnTo>
                <a:lnTo>
                  <a:pt x="1415" y="2082"/>
                </a:lnTo>
                <a:lnTo>
                  <a:pt x="1378" y="2101"/>
                </a:lnTo>
                <a:lnTo>
                  <a:pt x="1378" y="2139"/>
                </a:lnTo>
                <a:lnTo>
                  <a:pt x="1369" y="2139"/>
                </a:lnTo>
                <a:lnTo>
                  <a:pt x="1356" y="2138"/>
                </a:lnTo>
                <a:lnTo>
                  <a:pt x="1355" y="2140"/>
                </a:lnTo>
                <a:lnTo>
                  <a:pt x="1321" y="2177"/>
                </a:lnTo>
                <a:lnTo>
                  <a:pt x="1305" y="2184"/>
                </a:lnTo>
                <a:lnTo>
                  <a:pt x="1297" y="2183"/>
                </a:lnTo>
                <a:lnTo>
                  <a:pt x="1298" y="2175"/>
                </a:lnTo>
                <a:lnTo>
                  <a:pt x="1286" y="2163"/>
                </a:lnTo>
                <a:lnTo>
                  <a:pt x="1280" y="2156"/>
                </a:lnTo>
                <a:lnTo>
                  <a:pt x="1270" y="2156"/>
                </a:lnTo>
                <a:lnTo>
                  <a:pt x="1248" y="2161"/>
                </a:lnTo>
                <a:lnTo>
                  <a:pt x="1233" y="2172"/>
                </a:lnTo>
                <a:lnTo>
                  <a:pt x="1226" y="2175"/>
                </a:lnTo>
                <a:lnTo>
                  <a:pt x="1221" y="2172"/>
                </a:lnTo>
                <a:lnTo>
                  <a:pt x="1206" y="2176"/>
                </a:lnTo>
                <a:lnTo>
                  <a:pt x="1191" y="2184"/>
                </a:lnTo>
                <a:lnTo>
                  <a:pt x="1167" y="2207"/>
                </a:lnTo>
                <a:lnTo>
                  <a:pt x="1151" y="2209"/>
                </a:lnTo>
                <a:lnTo>
                  <a:pt x="1143" y="2203"/>
                </a:lnTo>
                <a:lnTo>
                  <a:pt x="1136" y="2198"/>
                </a:lnTo>
                <a:lnTo>
                  <a:pt x="1125" y="2199"/>
                </a:lnTo>
                <a:lnTo>
                  <a:pt x="1115" y="2202"/>
                </a:lnTo>
                <a:lnTo>
                  <a:pt x="1090" y="2182"/>
                </a:lnTo>
                <a:lnTo>
                  <a:pt x="1090" y="2178"/>
                </a:lnTo>
                <a:lnTo>
                  <a:pt x="1087" y="2144"/>
                </a:lnTo>
                <a:lnTo>
                  <a:pt x="1081" y="2131"/>
                </a:lnTo>
                <a:lnTo>
                  <a:pt x="1068" y="2128"/>
                </a:lnTo>
                <a:lnTo>
                  <a:pt x="1057" y="2119"/>
                </a:lnTo>
                <a:lnTo>
                  <a:pt x="1046" y="2099"/>
                </a:lnTo>
                <a:lnTo>
                  <a:pt x="1036" y="2065"/>
                </a:lnTo>
                <a:lnTo>
                  <a:pt x="1026" y="2060"/>
                </a:lnTo>
                <a:lnTo>
                  <a:pt x="1017" y="2054"/>
                </a:lnTo>
                <a:lnTo>
                  <a:pt x="1006" y="2059"/>
                </a:lnTo>
                <a:lnTo>
                  <a:pt x="995" y="2058"/>
                </a:lnTo>
                <a:lnTo>
                  <a:pt x="979" y="2049"/>
                </a:lnTo>
                <a:lnTo>
                  <a:pt x="963" y="2043"/>
                </a:lnTo>
                <a:lnTo>
                  <a:pt x="958" y="2028"/>
                </a:lnTo>
                <a:lnTo>
                  <a:pt x="948" y="2016"/>
                </a:lnTo>
                <a:lnTo>
                  <a:pt x="924" y="1986"/>
                </a:lnTo>
                <a:lnTo>
                  <a:pt x="927" y="1975"/>
                </a:lnTo>
                <a:lnTo>
                  <a:pt x="926" y="1963"/>
                </a:lnTo>
                <a:lnTo>
                  <a:pt x="932" y="1954"/>
                </a:lnTo>
                <a:lnTo>
                  <a:pt x="923" y="1952"/>
                </a:lnTo>
                <a:lnTo>
                  <a:pt x="910" y="1962"/>
                </a:lnTo>
                <a:lnTo>
                  <a:pt x="906" y="1964"/>
                </a:lnTo>
                <a:lnTo>
                  <a:pt x="896" y="1971"/>
                </a:lnTo>
                <a:lnTo>
                  <a:pt x="871" y="1982"/>
                </a:lnTo>
                <a:lnTo>
                  <a:pt x="863" y="1991"/>
                </a:lnTo>
                <a:lnTo>
                  <a:pt x="863" y="1995"/>
                </a:lnTo>
                <a:lnTo>
                  <a:pt x="862" y="2002"/>
                </a:lnTo>
                <a:lnTo>
                  <a:pt x="841" y="2011"/>
                </a:lnTo>
                <a:lnTo>
                  <a:pt x="814" y="2035"/>
                </a:lnTo>
                <a:lnTo>
                  <a:pt x="816" y="2039"/>
                </a:lnTo>
                <a:lnTo>
                  <a:pt x="821" y="2044"/>
                </a:lnTo>
                <a:lnTo>
                  <a:pt x="821" y="2066"/>
                </a:lnTo>
                <a:lnTo>
                  <a:pt x="821" y="2071"/>
                </a:lnTo>
                <a:lnTo>
                  <a:pt x="833" y="2087"/>
                </a:lnTo>
                <a:lnTo>
                  <a:pt x="826" y="2094"/>
                </a:lnTo>
                <a:lnTo>
                  <a:pt x="828" y="2103"/>
                </a:lnTo>
                <a:lnTo>
                  <a:pt x="838" y="2114"/>
                </a:lnTo>
                <a:lnTo>
                  <a:pt x="844" y="2125"/>
                </a:lnTo>
                <a:lnTo>
                  <a:pt x="846" y="2141"/>
                </a:lnTo>
                <a:lnTo>
                  <a:pt x="837" y="2149"/>
                </a:lnTo>
                <a:lnTo>
                  <a:pt x="820" y="2155"/>
                </a:lnTo>
                <a:lnTo>
                  <a:pt x="811" y="2157"/>
                </a:lnTo>
                <a:lnTo>
                  <a:pt x="799" y="2165"/>
                </a:lnTo>
                <a:lnTo>
                  <a:pt x="780" y="2183"/>
                </a:lnTo>
                <a:lnTo>
                  <a:pt x="751" y="2163"/>
                </a:lnTo>
                <a:lnTo>
                  <a:pt x="742" y="2160"/>
                </a:lnTo>
                <a:lnTo>
                  <a:pt x="720" y="2155"/>
                </a:lnTo>
                <a:lnTo>
                  <a:pt x="711" y="2156"/>
                </a:lnTo>
                <a:lnTo>
                  <a:pt x="709" y="2157"/>
                </a:lnTo>
                <a:lnTo>
                  <a:pt x="698" y="2165"/>
                </a:lnTo>
                <a:lnTo>
                  <a:pt x="689" y="2171"/>
                </a:lnTo>
                <a:lnTo>
                  <a:pt x="682" y="2181"/>
                </a:lnTo>
                <a:lnTo>
                  <a:pt x="668" y="2189"/>
                </a:lnTo>
                <a:lnTo>
                  <a:pt x="662" y="2183"/>
                </a:lnTo>
                <a:lnTo>
                  <a:pt x="654" y="2178"/>
                </a:lnTo>
                <a:lnTo>
                  <a:pt x="644" y="2171"/>
                </a:lnTo>
                <a:lnTo>
                  <a:pt x="618" y="2168"/>
                </a:lnTo>
                <a:lnTo>
                  <a:pt x="616" y="2168"/>
                </a:lnTo>
                <a:lnTo>
                  <a:pt x="607" y="2173"/>
                </a:lnTo>
                <a:lnTo>
                  <a:pt x="597" y="2183"/>
                </a:lnTo>
                <a:lnTo>
                  <a:pt x="591" y="2184"/>
                </a:lnTo>
                <a:lnTo>
                  <a:pt x="571" y="2170"/>
                </a:lnTo>
                <a:lnTo>
                  <a:pt x="537" y="2156"/>
                </a:lnTo>
                <a:lnTo>
                  <a:pt x="518" y="2154"/>
                </a:lnTo>
                <a:lnTo>
                  <a:pt x="507" y="2140"/>
                </a:lnTo>
                <a:lnTo>
                  <a:pt x="500" y="2138"/>
                </a:lnTo>
                <a:lnTo>
                  <a:pt x="491" y="2134"/>
                </a:lnTo>
                <a:lnTo>
                  <a:pt x="489" y="2124"/>
                </a:lnTo>
                <a:lnTo>
                  <a:pt x="481" y="2122"/>
                </a:lnTo>
                <a:lnTo>
                  <a:pt x="453" y="2115"/>
                </a:lnTo>
                <a:lnTo>
                  <a:pt x="446" y="2113"/>
                </a:lnTo>
                <a:lnTo>
                  <a:pt x="447" y="2126"/>
                </a:lnTo>
                <a:lnTo>
                  <a:pt x="449" y="2138"/>
                </a:lnTo>
                <a:lnTo>
                  <a:pt x="447" y="2143"/>
                </a:lnTo>
                <a:lnTo>
                  <a:pt x="438" y="2135"/>
                </a:lnTo>
                <a:lnTo>
                  <a:pt x="435" y="2133"/>
                </a:lnTo>
                <a:lnTo>
                  <a:pt x="425" y="2141"/>
                </a:lnTo>
                <a:lnTo>
                  <a:pt x="417" y="2147"/>
                </a:lnTo>
                <a:lnTo>
                  <a:pt x="410" y="2139"/>
                </a:lnTo>
                <a:lnTo>
                  <a:pt x="385" y="2108"/>
                </a:lnTo>
                <a:lnTo>
                  <a:pt x="373" y="2119"/>
                </a:lnTo>
                <a:lnTo>
                  <a:pt x="362" y="2136"/>
                </a:lnTo>
                <a:lnTo>
                  <a:pt x="357" y="2146"/>
                </a:lnTo>
                <a:lnTo>
                  <a:pt x="356" y="2149"/>
                </a:lnTo>
                <a:lnTo>
                  <a:pt x="353" y="2152"/>
                </a:lnTo>
                <a:lnTo>
                  <a:pt x="350" y="2160"/>
                </a:lnTo>
                <a:lnTo>
                  <a:pt x="347" y="2161"/>
                </a:lnTo>
                <a:lnTo>
                  <a:pt x="346" y="2162"/>
                </a:lnTo>
                <a:lnTo>
                  <a:pt x="340" y="2163"/>
                </a:lnTo>
                <a:lnTo>
                  <a:pt x="329" y="2165"/>
                </a:lnTo>
                <a:lnTo>
                  <a:pt x="323" y="2170"/>
                </a:lnTo>
                <a:lnTo>
                  <a:pt x="304" y="2165"/>
                </a:lnTo>
                <a:lnTo>
                  <a:pt x="299" y="2165"/>
                </a:lnTo>
                <a:lnTo>
                  <a:pt x="297" y="2163"/>
                </a:lnTo>
                <a:lnTo>
                  <a:pt x="292" y="2165"/>
                </a:lnTo>
                <a:lnTo>
                  <a:pt x="287" y="2167"/>
                </a:lnTo>
                <a:lnTo>
                  <a:pt x="271" y="2175"/>
                </a:lnTo>
                <a:lnTo>
                  <a:pt x="267" y="2177"/>
                </a:lnTo>
                <a:lnTo>
                  <a:pt x="265" y="2179"/>
                </a:lnTo>
                <a:lnTo>
                  <a:pt x="262" y="2168"/>
                </a:lnTo>
                <a:lnTo>
                  <a:pt x="214" y="2182"/>
                </a:lnTo>
                <a:lnTo>
                  <a:pt x="206" y="2182"/>
                </a:lnTo>
                <a:lnTo>
                  <a:pt x="196" y="2152"/>
                </a:lnTo>
                <a:lnTo>
                  <a:pt x="197" y="2119"/>
                </a:lnTo>
                <a:lnTo>
                  <a:pt x="190" y="2098"/>
                </a:lnTo>
                <a:lnTo>
                  <a:pt x="192" y="2076"/>
                </a:lnTo>
                <a:lnTo>
                  <a:pt x="181" y="2069"/>
                </a:lnTo>
                <a:lnTo>
                  <a:pt x="184" y="1990"/>
                </a:lnTo>
                <a:lnTo>
                  <a:pt x="171" y="1957"/>
                </a:lnTo>
                <a:lnTo>
                  <a:pt x="170" y="1954"/>
                </a:lnTo>
                <a:lnTo>
                  <a:pt x="173" y="1955"/>
                </a:lnTo>
                <a:lnTo>
                  <a:pt x="177" y="1957"/>
                </a:lnTo>
                <a:lnTo>
                  <a:pt x="180" y="1911"/>
                </a:lnTo>
                <a:lnTo>
                  <a:pt x="174" y="1902"/>
                </a:lnTo>
                <a:lnTo>
                  <a:pt x="209" y="1866"/>
                </a:lnTo>
                <a:lnTo>
                  <a:pt x="201" y="1857"/>
                </a:lnTo>
                <a:lnTo>
                  <a:pt x="213" y="1853"/>
                </a:lnTo>
                <a:lnTo>
                  <a:pt x="205" y="1829"/>
                </a:lnTo>
                <a:lnTo>
                  <a:pt x="203" y="1829"/>
                </a:lnTo>
                <a:lnTo>
                  <a:pt x="197" y="1831"/>
                </a:lnTo>
                <a:lnTo>
                  <a:pt x="192" y="1832"/>
                </a:lnTo>
                <a:lnTo>
                  <a:pt x="134" y="1851"/>
                </a:lnTo>
                <a:lnTo>
                  <a:pt x="126" y="1835"/>
                </a:lnTo>
                <a:lnTo>
                  <a:pt x="116" y="1820"/>
                </a:lnTo>
                <a:lnTo>
                  <a:pt x="145" y="1769"/>
                </a:lnTo>
                <a:lnTo>
                  <a:pt x="101" y="1757"/>
                </a:lnTo>
                <a:lnTo>
                  <a:pt x="80" y="1757"/>
                </a:lnTo>
                <a:lnTo>
                  <a:pt x="77" y="1749"/>
                </a:lnTo>
                <a:lnTo>
                  <a:pt x="78" y="1729"/>
                </a:lnTo>
                <a:lnTo>
                  <a:pt x="86" y="1707"/>
                </a:lnTo>
                <a:lnTo>
                  <a:pt x="83" y="1687"/>
                </a:lnTo>
                <a:lnTo>
                  <a:pt x="86" y="1648"/>
                </a:lnTo>
                <a:lnTo>
                  <a:pt x="83" y="1622"/>
                </a:lnTo>
                <a:lnTo>
                  <a:pt x="123" y="1598"/>
                </a:lnTo>
                <a:lnTo>
                  <a:pt x="129" y="1580"/>
                </a:lnTo>
                <a:lnTo>
                  <a:pt x="142" y="1581"/>
                </a:lnTo>
                <a:lnTo>
                  <a:pt x="147" y="1542"/>
                </a:lnTo>
                <a:lnTo>
                  <a:pt x="127" y="1515"/>
                </a:lnTo>
                <a:lnTo>
                  <a:pt x="115" y="1510"/>
                </a:lnTo>
                <a:lnTo>
                  <a:pt x="117" y="1504"/>
                </a:lnTo>
                <a:lnTo>
                  <a:pt x="120" y="1495"/>
                </a:lnTo>
                <a:lnTo>
                  <a:pt x="132" y="1500"/>
                </a:lnTo>
                <a:lnTo>
                  <a:pt x="132" y="1492"/>
                </a:lnTo>
                <a:lnTo>
                  <a:pt x="132" y="1449"/>
                </a:lnTo>
                <a:lnTo>
                  <a:pt x="138" y="1430"/>
                </a:lnTo>
                <a:lnTo>
                  <a:pt x="143" y="1420"/>
                </a:lnTo>
                <a:lnTo>
                  <a:pt x="150" y="1414"/>
                </a:lnTo>
                <a:lnTo>
                  <a:pt x="147" y="1400"/>
                </a:lnTo>
                <a:lnTo>
                  <a:pt x="142" y="1388"/>
                </a:lnTo>
                <a:lnTo>
                  <a:pt x="136" y="1376"/>
                </a:lnTo>
                <a:lnTo>
                  <a:pt x="125" y="1353"/>
                </a:lnTo>
                <a:lnTo>
                  <a:pt x="107" y="1325"/>
                </a:lnTo>
                <a:lnTo>
                  <a:pt x="91" y="1303"/>
                </a:lnTo>
                <a:lnTo>
                  <a:pt x="82" y="1286"/>
                </a:lnTo>
                <a:lnTo>
                  <a:pt x="72" y="1259"/>
                </a:lnTo>
                <a:lnTo>
                  <a:pt x="58" y="1218"/>
                </a:lnTo>
                <a:lnTo>
                  <a:pt x="56" y="1202"/>
                </a:lnTo>
                <a:lnTo>
                  <a:pt x="53" y="1177"/>
                </a:lnTo>
                <a:lnTo>
                  <a:pt x="41" y="1159"/>
                </a:lnTo>
                <a:lnTo>
                  <a:pt x="36" y="1137"/>
                </a:lnTo>
                <a:lnTo>
                  <a:pt x="34" y="1126"/>
                </a:lnTo>
                <a:lnTo>
                  <a:pt x="26" y="1111"/>
                </a:lnTo>
                <a:lnTo>
                  <a:pt x="14" y="1095"/>
                </a:lnTo>
                <a:lnTo>
                  <a:pt x="8" y="1083"/>
                </a:lnTo>
                <a:lnTo>
                  <a:pt x="0" y="1069"/>
                </a:lnTo>
                <a:lnTo>
                  <a:pt x="0" y="1052"/>
                </a:lnTo>
                <a:lnTo>
                  <a:pt x="3" y="1047"/>
                </a:lnTo>
                <a:lnTo>
                  <a:pt x="4" y="1043"/>
                </a:lnTo>
                <a:lnTo>
                  <a:pt x="6" y="1026"/>
                </a:lnTo>
                <a:lnTo>
                  <a:pt x="8" y="1021"/>
                </a:lnTo>
                <a:lnTo>
                  <a:pt x="10" y="1017"/>
                </a:lnTo>
                <a:lnTo>
                  <a:pt x="15" y="1014"/>
                </a:lnTo>
                <a:lnTo>
                  <a:pt x="16" y="1015"/>
                </a:lnTo>
                <a:lnTo>
                  <a:pt x="18" y="1016"/>
                </a:lnTo>
                <a:lnTo>
                  <a:pt x="20" y="1015"/>
                </a:lnTo>
                <a:lnTo>
                  <a:pt x="21" y="1015"/>
                </a:lnTo>
                <a:lnTo>
                  <a:pt x="32" y="1011"/>
                </a:lnTo>
                <a:lnTo>
                  <a:pt x="38" y="1010"/>
                </a:lnTo>
                <a:lnTo>
                  <a:pt x="47" y="1010"/>
                </a:lnTo>
                <a:lnTo>
                  <a:pt x="56" y="1010"/>
                </a:lnTo>
                <a:lnTo>
                  <a:pt x="64" y="1006"/>
                </a:lnTo>
                <a:lnTo>
                  <a:pt x="73" y="1002"/>
                </a:lnTo>
                <a:lnTo>
                  <a:pt x="79" y="999"/>
                </a:lnTo>
                <a:lnTo>
                  <a:pt x="88" y="993"/>
                </a:lnTo>
                <a:lnTo>
                  <a:pt x="91" y="989"/>
                </a:lnTo>
                <a:lnTo>
                  <a:pt x="99" y="984"/>
                </a:lnTo>
                <a:lnTo>
                  <a:pt x="109" y="979"/>
                </a:lnTo>
                <a:lnTo>
                  <a:pt x="117" y="975"/>
                </a:lnTo>
                <a:lnTo>
                  <a:pt x="132" y="972"/>
                </a:lnTo>
                <a:lnTo>
                  <a:pt x="161" y="964"/>
                </a:lnTo>
                <a:lnTo>
                  <a:pt x="171" y="962"/>
                </a:lnTo>
                <a:lnTo>
                  <a:pt x="170" y="941"/>
                </a:lnTo>
                <a:lnTo>
                  <a:pt x="190" y="937"/>
                </a:lnTo>
                <a:lnTo>
                  <a:pt x="214" y="937"/>
                </a:lnTo>
                <a:lnTo>
                  <a:pt x="230" y="937"/>
                </a:lnTo>
                <a:lnTo>
                  <a:pt x="237" y="895"/>
                </a:lnTo>
                <a:lnTo>
                  <a:pt x="227" y="892"/>
                </a:lnTo>
                <a:lnTo>
                  <a:pt x="219" y="889"/>
                </a:lnTo>
                <a:lnTo>
                  <a:pt x="217" y="834"/>
                </a:lnTo>
                <a:lnTo>
                  <a:pt x="207" y="833"/>
                </a:lnTo>
                <a:lnTo>
                  <a:pt x="207" y="819"/>
                </a:lnTo>
                <a:lnTo>
                  <a:pt x="206" y="802"/>
                </a:lnTo>
                <a:lnTo>
                  <a:pt x="179" y="799"/>
                </a:lnTo>
                <a:lnTo>
                  <a:pt x="184" y="764"/>
                </a:lnTo>
                <a:lnTo>
                  <a:pt x="184" y="753"/>
                </a:lnTo>
                <a:lnTo>
                  <a:pt x="161" y="753"/>
                </a:lnTo>
                <a:lnTo>
                  <a:pt x="160" y="740"/>
                </a:lnTo>
                <a:lnTo>
                  <a:pt x="159" y="719"/>
                </a:lnTo>
                <a:lnTo>
                  <a:pt x="159" y="696"/>
                </a:lnTo>
                <a:lnTo>
                  <a:pt x="159" y="636"/>
                </a:lnTo>
                <a:lnTo>
                  <a:pt x="171" y="636"/>
                </a:lnTo>
                <a:lnTo>
                  <a:pt x="193" y="621"/>
                </a:lnTo>
                <a:lnTo>
                  <a:pt x="203" y="621"/>
                </a:lnTo>
                <a:lnTo>
                  <a:pt x="219" y="622"/>
                </a:lnTo>
                <a:lnTo>
                  <a:pt x="224" y="632"/>
                </a:lnTo>
                <a:lnTo>
                  <a:pt x="232" y="629"/>
                </a:lnTo>
                <a:lnTo>
                  <a:pt x="264" y="621"/>
                </a:lnTo>
                <a:lnTo>
                  <a:pt x="261" y="563"/>
                </a:lnTo>
                <a:lnTo>
                  <a:pt x="260" y="530"/>
                </a:lnTo>
                <a:lnTo>
                  <a:pt x="255" y="530"/>
                </a:lnTo>
                <a:lnTo>
                  <a:pt x="241" y="532"/>
                </a:lnTo>
                <a:lnTo>
                  <a:pt x="241" y="521"/>
                </a:lnTo>
                <a:lnTo>
                  <a:pt x="241" y="505"/>
                </a:lnTo>
                <a:lnTo>
                  <a:pt x="240" y="462"/>
                </a:lnTo>
                <a:lnTo>
                  <a:pt x="240" y="460"/>
                </a:lnTo>
                <a:lnTo>
                  <a:pt x="305" y="456"/>
                </a:lnTo>
                <a:lnTo>
                  <a:pt x="309" y="448"/>
                </a:lnTo>
                <a:lnTo>
                  <a:pt x="334" y="446"/>
                </a:lnTo>
                <a:lnTo>
                  <a:pt x="334" y="437"/>
                </a:lnTo>
                <a:lnTo>
                  <a:pt x="325" y="429"/>
                </a:lnTo>
                <a:lnTo>
                  <a:pt x="326" y="419"/>
                </a:lnTo>
                <a:lnTo>
                  <a:pt x="330" y="412"/>
                </a:lnTo>
                <a:lnTo>
                  <a:pt x="328" y="409"/>
                </a:lnTo>
                <a:lnTo>
                  <a:pt x="325" y="407"/>
                </a:lnTo>
                <a:lnTo>
                  <a:pt x="319" y="384"/>
                </a:lnTo>
                <a:lnTo>
                  <a:pt x="333" y="383"/>
                </a:lnTo>
                <a:lnTo>
                  <a:pt x="325" y="360"/>
                </a:lnTo>
                <a:lnTo>
                  <a:pt x="362" y="360"/>
                </a:lnTo>
                <a:lnTo>
                  <a:pt x="438" y="370"/>
                </a:lnTo>
                <a:lnTo>
                  <a:pt x="436" y="351"/>
                </a:lnTo>
                <a:lnTo>
                  <a:pt x="430" y="355"/>
                </a:lnTo>
                <a:lnTo>
                  <a:pt x="421" y="360"/>
                </a:lnTo>
                <a:lnTo>
                  <a:pt x="403" y="357"/>
                </a:lnTo>
                <a:lnTo>
                  <a:pt x="388" y="355"/>
                </a:lnTo>
                <a:lnTo>
                  <a:pt x="388" y="351"/>
                </a:lnTo>
                <a:lnTo>
                  <a:pt x="400" y="350"/>
                </a:lnTo>
                <a:lnTo>
                  <a:pt x="401" y="346"/>
                </a:lnTo>
                <a:lnTo>
                  <a:pt x="403" y="344"/>
                </a:lnTo>
                <a:lnTo>
                  <a:pt x="387" y="336"/>
                </a:lnTo>
                <a:lnTo>
                  <a:pt x="385" y="336"/>
                </a:lnTo>
                <a:lnTo>
                  <a:pt x="385" y="325"/>
                </a:lnTo>
                <a:lnTo>
                  <a:pt x="424" y="333"/>
                </a:lnTo>
                <a:lnTo>
                  <a:pt x="427" y="317"/>
                </a:lnTo>
                <a:lnTo>
                  <a:pt x="431" y="312"/>
                </a:lnTo>
                <a:lnTo>
                  <a:pt x="427" y="286"/>
                </a:lnTo>
                <a:lnTo>
                  <a:pt x="442" y="286"/>
                </a:lnTo>
                <a:lnTo>
                  <a:pt x="510" y="285"/>
                </a:lnTo>
                <a:lnTo>
                  <a:pt x="517" y="283"/>
                </a:lnTo>
                <a:lnTo>
                  <a:pt x="526" y="292"/>
                </a:lnTo>
                <a:lnTo>
                  <a:pt x="538" y="292"/>
                </a:lnTo>
                <a:lnTo>
                  <a:pt x="542" y="295"/>
                </a:lnTo>
                <a:lnTo>
                  <a:pt x="554" y="300"/>
                </a:lnTo>
                <a:lnTo>
                  <a:pt x="556" y="292"/>
                </a:lnTo>
                <a:lnTo>
                  <a:pt x="559" y="288"/>
                </a:lnTo>
                <a:lnTo>
                  <a:pt x="561" y="287"/>
                </a:lnTo>
                <a:lnTo>
                  <a:pt x="568" y="287"/>
                </a:lnTo>
                <a:lnTo>
                  <a:pt x="570" y="288"/>
                </a:lnTo>
                <a:lnTo>
                  <a:pt x="571" y="291"/>
                </a:lnTo>
                <a:lnTo>
                  <a:pt x="572" y="296"/>
                </a:lnTo>
                <a:lnTo>
                  <a:pt x="574" y="300"/>
                </a:lnTo>
                <a:lnTo>
                  <a:pt x="575" y="302"/>
                </a:lnTo>
                <a:lnTo>
                  <a:pt x="579" y="307"/>
                </a:lnTo>
                <a:lnTo>
                  <a:pt x="587" y="314"/>
                </a:lnTo>
                <a:lnTo>
                  <a:pt x="609" y="327"/>
                </a:lnTo>
                <a:lnTo>
                  <a:pt x="624" y="336"/>
                </a:lnTo>
                <a:lnTo>
                  <a:pt x="635" y="344"/>
                </a:lnTo>
                <a:lnTo>
                  <a:pt x="638" y="345"/>
                </a:lnTo>
                <a:lnTo>
                  <a:pt x="641" y="345"/>
                </a:lnTo>
                <a:lnTo>
                  <a:pt x="644" y="345"/>
                </a:lnTo>
                <a:lnTo>
                  <a:pt x="646" y="346"/>
                </a:lnTo>
                <a:lnTo>
                  <a:pt x="650" y="348"/>
                </a:lnTo>
                <a:lnTo>
                  <a:pt x="651" y="350"/>
                </a:lnTo>
                <a:lnTo>
                  <a:pt x="654" y="352"/>
                </a:lnTo>
                <a:lnTo>
                  <a:pt x="656" y="355"/>
                </a:lnTo>
                <a:lnTo>
                  <a:pt x="659" y="356"/>
                </a:lnTo>
                <a:lnTo>
                  <a:pt x="661" y="357"/>
                </a:lnTo>
                <a:lnTo>
                  <a:pt x="665" y="359"/>
                </a:lnTo>
                <a:lnTo>
                  <a:pt x="668" y="364"/>
                </a:lnTo>
                <a:lnTo>
                  <a:pt x="672" y="368"/>
                </a:lnTo>
                <a:lnTo>
                  <a:pt x="675" y="370"/>
                </a:lnTo>
                <a:lnTo>
                  <a:pt x="678" y="371"/>
                </a:lnTo>
                <a:lnTo>
                  <a:pt x="683" y="373"/>
                </a:lnTo>
                <a:lnTo>
                  <a:pt x="707" y="386"/>
                </a:lnTo>
                <a:lnTo>
                  <a:pt x="713" y="389"/>
                </a:lnTo>
                <a:lnTo>
                  <a:pt x="719" y="391"/>
                </a:lnTo>
                <a:lnTo>
                  <a:pt x="725" y="391"/>
                </a:lnTo>
                <a:lnTo>
                  <a:pt x="729" y="392"/>
                </a:lnTo>
                <a:lnTo>
                  <a:pt x="732" y="392"/>
                </a:lnTo>
                <a:lnTo>
                  <a:pt x="737" y="389"/>
                </a:lnTo>
                <a:lnTo>
                  <a:pt x="743" y="387"/>
                </a:lnTo>
                <a:lnTo>
                  <a:pt x="751" y="384"/>
                </a:lnTo>
                <a:lnTo>
                  <a:pt x="757" y="383"/>
                </a:lnTo>
                <a:lnTo>
                  <a:pt x="763" y="383"/>
                </a:lnTo>
                <a:lnTo>
                  <a:pt x="766" y="383"/>
                </a:lnTo>
                <a:lnTo>
                  <a:pt x="769" y="384"/>
                </a:lnTo>
                <a:lnTo>
                  <a:pt x="771" y="384"/>
                </a:lnTo>
                <a:lnTo>
                  <a:pt x="777" y="388"/>
                </a:lnTo>
                <a:lnTo>
                  <a:pt x="783" y="392"/>
                </a:lnTo>
                <a:lnTo>
                  <a:pt x="788" y="393"/>
                </a:lnTo>
                <a:lnTo>
                  <a:pt x="793" y="396"/>
                </a:lnTo>
                <a:lnTo>
                  <a:pt x="788" y="408"/>
                </a:lnTo>
                <a:lnTo>
                  <a:pt x="777" y="404"/>
                </a:lnTo>
                <a:lnTo>
                  <a:pt x="768" y="400"/>
                </a:lnTo>
                <a:lnTo>
                  <a:pt x="761" y="416"/>
                </a:lnTo>
                <a:lnTo>
                  <a:pt x="750" y="439"/>
                </a:lnTo>
                <a:lnTo>
                  <a:pt x="698" y="452"/>
                </a:lnTo>
                <a:lnTo>
                  <a:pt x="693" y="450"/>
                </a:lnTo>
                <a:lnTo>
                  <a:pt x="676" y="451"/>
                </a:lnTo>
                <a:lnTo>
                  <a:pt x="676" y="444"/>
                </a:lnTo>
                <a:lnTo>
                  <a:pt x="667" y="442"/>
                </a:lnTo>
                <a:lnTo>
                  <a:pt x="649" y="448"/>
                </a:lnTo>
                <a:lnTo>
                  <a:pt x="634" y="452"/>
                </a:lnTo>
                <a:lnTo>
                  <a:pt x="618" y="455"/>
                </a:lnTo>
                <a:lnTo>
                  <a:pt x="616" y="453"/>
                </a:lnTo>
                <a:lnTo>
                  <a:pt x="611" y="452"/>
                </a:lnTo>
                <a:lnTo>
                  <a:pt x="604" y="451"/>
                </a:lnTo>
                <a:lnTo>
                  <a:pt x="596" y="450"/>
                </a:lnTo>
                <a:lnTo>
                  <a:pt x="591" y="451"/>
                </a:lnTo>
                <a:lnTo>
                  <a:pt x="585" y="451"/>
                </a:lnTo>
                <a:lnTo>
                  <a:pt x="581" y="452"/>
                </a:lnTo>
                <a:lnTo>
                  <a:pt x="576" y="455"/>
                </a:lnTo>
                <a:lnTo>
                  <a:pt x="572" y="456"/>
                </a:lnTo>
                <a:lnTo>
                  <a:pt x="570" y="456"/>
                </a:lnTo>
                <a:lnTo>
                  <a:pt x="569" y="456"/>
                </a:lnTo>
                <a:lnTo>
                  <a:pt x="566" y="455"/>
                </a:lnTo>
                <a:lnTo>
                  <a:pt x="561" y="451"/>
                </a:lnTo>
                <a:lnTo>
                  <a:pt x="560" y="466"/>
                </a:lnTo>
                <a:lnTo>
                  <a:pt x="552" y="467"/>
                </a:lnTo>
                <a:lnTo>
                  <a:pt x="552" y="494"/>
                </a:lnTo>
                <a:lnTo>
                  <a:pt x="569" y="490"/>
                </a:lnTo>
                <a:lnTo>
                  <a:pt x="570" y="508"/>
                </a:lnTo>
                <a:lnTo>
                  <a:pt x="576" y="508"/>
                </a:lnTo>
                <a:lnTo>
                  <a:pt x="584" y="506"/>
                </a:lnTo>
                <a:lnTo>
                  <a:pt x="584" y="514"/>
                </a:lnTo>
                <a:lnTo>
                  <a:pt x="581" y="521"/>
                </a:lnTo>
                <a:lnTo>
                  <a:pt x="580" y="524"/>
                </a:lnTo>
                <a:lnTo>
                  <a:pt x="577" y="526"/>
                </a:lnTo>
                <a:lnTo>
                  <a:pt x="569" y="535"/>
                </a:lnTo>
                <a:lnTo>
                  <a:pt x="568" y="543"/>
                </a:lnTo>
                <a:lnTo>
                  <a:pt x="559" y="543"/>
                </a:lnTo>
                <a:lnTo>
                  <a:pt x="536" y="544"/>
                </a:lnTo>
                <a:lnTo>
                  <a:pt x="534" y="559"/>
                </a:lnTo>
                <a:lnTo>
                  <a:pt x="536" y="583"/>
                </a:lnTo>
                <a:lnTo>
                  <a:pt x="536" y="593"/>
                </a:lnTo>
                <a:lnTo>
                  <a:pt x="552" y="600"/>
                </a:lnTo>
                <a:lnTo>
                  <a:pt x="548" y="612"/>
                </a:lnTo>
                <a:lnTo>
                  <a:pt x="544" y="632"/>
                </a:lnTo>
                <a:lnTo>
                  <a:pt x="542" y="644"/>
                </a:lnTo>
                <a:lnTo>
                  <a:pt x="540" y="655"/>
                </a:lnTo>
                <a:lnTo>
                  <a:pt x="543" y="669"/>
                </a:lnTo>
                <a:lnTo>
                  <a:pt x="518" y="673"/>
                </a:lnTo>
                <a:lnTo>
                  <a:pt x="508" y="675"/>
                </a:lnTo>
                <a:lnTo>
                  <a:pt x="508" y="695"/>
                </a:lnTo>
                <a:lnTo>
                  <a:pt x="512" y="701"/>
                </a:lnTo>
                <a:lnTo>
                  <a:pt x="540" y="693"/>
                </a:lnTo>
                <a:lnTo>
                  <a:pt x="542" y="706"/>
                </a:lnTo>
                <a:lnTo>
                  <a:pt x="545" y="711"/>
                </a:lnTo>
                <a:lnTo>
                  <a:pt x="555" y="714"/>
                </a:lnTo>
                <a:lnTo>
                  <a:pt x="570" y="719"/>
                </a:lnTo>
                <a:lnTo>
                  <a:pt x="563" y="738"/>
                </a:lnTo>
                <a:lnTo>
                  <a:pt x="555" y="750"/>
                </a:lnTo>
                <a:lnTo>
                  <a:pt x="549" y="778"/>
                </a:lnTo>
                <a:lnTo>
                  <a:pt x="569" y="788"/>
                </a:lnTo>
                <a:lnTo>
                  <a:pt x="579" y="805"/>
                </a:lnTo>
                <a:lnTo>
                  <a:pt x="563" y="833"/>
                </a:lnTo>
                <a:lnTo>
                  <a:pt x="545" y="842"/>
                </a:lnTo>
                <a:lnTo>
                  <a:pt x="533" y="824"/>
                </a:lnTo>
                <a:lnTo>
                  <a:pt x="524" y="856"/>
                </a:lnTo>
                <a:lnTo>
                  <a:pt x="523" y="863"/>
                </a:lnTo>
                <a:lnTo>
                  <a:pt x="507" y="874"/>
                </a:lnTo>
                <a:lnTo>
                  <a:pt x="495" y="881"/>
                </a:lnTo>
                <a:lnTo>
                  <a:pt x="499" y="903"/>
                </a:lnTo>
                <a:lnTo>
                  <a:pt x="463" y="911"/>
                </a:lnTo>
                <a:lnTo>
                  <a:pt x="440" y="924"/>
                </a:lnTo>
                <a:lnTo>
                  <a:pt x="438" y="927"/>
                </a:lnTo>
                <a:lnTo>
                  <a:pt x="435" y="937"/>
                </a:lnTo>
                <a:lnTo>
                  <a:pt x="408" y="941"/>
                </a:lnTo>
                <a:lnTo>
                  <a:pt x="404" y="961"/>
                </a:lnTo>
                <a:lnTo>
                  <a:pt x="399" y="998"/>
                </a:lnTo>
                <a:lnTo>
                  <a:pt x="392" y="1047"/>
                </a:lnTo>
                <a:lnTo>
                  <a:pt x="388" y="1089"/>
                </a:lnTo>
                <a:lnTo>
                  <a:pt x="378" y="1097"/>
                </a:lnTo>
                <a:lnTo>
                  <a:pt x="363" y="1108"/>
                </a:lnTo>
                <a:lnTo>
                  <a:pt x="366" y="1137"/>
                </a:lnTo>
                <a:lnTo>
                  <a:pt x="358" y="1145"/>
                </a:lnTo>
                <a:lnTo>
                  <a:pt x="336" y="1139"/>
                </a:lnTo>
                <a:lnTo>
                  <a:pt x="319" y="1142"/>
                </a:lnTo>
                <a:lnTo>
                  <a:pt x="323" y="1161"/>
                </a:lnTo>
                <a:lnTo>
                  <a:pt x="269" y="1174"/>
                </a:lnTo>
                <a:lnTo>
                  <a:pt x="273" y="1186"/>
                </a:lnTo>
                <a:lnTo>
                  <a:pt x="277" y="1203"/>
                </a:lnTo>
                <a:lnTo>
                  <a:pt x="223" y="1211"/>
                </a:lnTo>
                <a:lnTo>
                  <a:pt x="205" y="1209"/>
                </a:lnTo>
                <a:lnTo>
                  <a:pt x="218" y="1262"/>
                </a:lnTo>
                <a:lnTo>
                  <a:pt x="230" y="1309"/>
                </a:lnTo>
                <a:lnTo>
                  <a:pt x="235" y="1342"/>
                </a:lnTo>
                <a:lnTo>
                  <a:pt x="288" y="1321"/>
                </a:lnTo>
                <a:lnTo>
                  <a:pt x="329" y="1310"/>
                </a:lnTo>
                <a:lnTo>
                  <a:pt x="360" y="1305"/>
                </a:lnTo>
                <a:lnTo>
                  <a:pt x="358" y="1297"/>
                </a:lnTo>
                <a:lnTo>
                  <a:pt x="377" y="1294"/>
                </a:lnTo>
                <a:lnTo>
                  <a:pt x="387" y="1291"/>
                </a:lnTo>
                <a:lnTo>
                  <a:pt x="398" y="1293"/>
                </a:lnTo>
                <a:lnTo>
                  <a:pt x="403" y="1300"/>
                </a:lnTo>
                <a:lnTo>
                  <a:pt x="425" y="1298"/>
                </a:lnTo>
                <a:lnTo>
                  <a:pt x="430" y="1300"/>
                </a:lnTo>
                <a:lnTo>
                  <a:pt x="467" y="1316"/>
                </a:lnTo>
                <a:lnTo>
                  <a:pt x="504" y="1430"/>
                </a:lnTo>
                <a:lnTo>
                  <a:pt x="506" y="1440"/>
                </a:lnTo>
                <a:lnTo>
                  <a:pt x="512" y="1457"/>
                </a:lnTo>
                <a:lnTo>
                  <a:pt x="517" y="1476"/>
                </a:lnTo>
                <a:lnTo>
                  <a:pt x="521" y="1490"/>
                </a:lnTo>
                <a:lnTo>
                  <a:pt x="522" y="1506"/>
                </a:lnTo>
                <a:lnTo>
                  <a:pt x="534" y="1527"/>
                </a:lnTo>
                <a:lnTo>
                  <a:pt x="543" y="1542"/>
                </a:lnTo>
                <a:lnTo>
                  <a:pt x="560" y="1554"/>
                </a:lnTo>
                <a:lnTo>
                  <a:pt x="590" y="1559"/>
                </a:lnTo>
                <a:lnTo>
                  <a:pt x="613" y="1564"/>
                </a:lnTo>
                <a:lnTo>
                  <a:pt x="627" y="1570"/>
                </a:lnTo>
                <a:lnTo>
                  <a:pt x="628" y="1580"/>
                </a:lnTo>
                <a:lnTo>
                  <a:pt x="632" y="1591"/>
                </a:lnTo>
                <a:lnTo>
                  <a:pt x="639" y="1600"/>
                </a:lnTo>
                <a:lnTo>
                  <a:pt x="643" y="1609"/>
                </a:lnTo>
                <a:lnTo>
                  <a:pt x="659" y="1609"/>
                </a:lnTo>
                <a:lnTo>
                  <a:pt x="661" y="1622"/>
                </a:lnTo>
                <a:lnTo>
                  <a:pt x="670" y="1624"/>
                </a:lnTo>
                <a:lnTo>
                  <a:pt x="672" y="1617"/>
                </a:lnTo>
                <a:lnTo>
                  <a:pt x="686" y="1619"/>
                </a:lnTo>
                <a:lnTo>
                  <a:pt x="698" y="1611"/>
                </a:lnTo>
                <a:lnTo>
                  <a:pt x="708" y="1581"/>
                </a:lnTo>
                <a:lnTo>
                  <a:pt x="715" y="1569"/>
                </a:lnTo>
                <a:lnTo>
                  <a:pt x="726" y="1564"/>
                </a:lnTo>
                <a:lnTo>
                  <a:pt x="735" y="1554"/>
                </a:lnTo>
                <a:lnTo>
                  <a:pt x="758" y="1539"/>
                </a:lnTo>
                <a:lnTo>
                  <a:pt x="766" y="1537"/>
                </a:lnTo>
                <a:lnTo>
                  <a:pt x="772" y="1547"/>
                </a:lnTo>
                <a:lnTo>
                  <a:pt x="793" y="1553"/>
                </a:lnTo>
                <a:lnTo>
                  <a:pt x="799" y="1548"/>
                </a:lnTo>
                <a:lnTo>
                  <a:pt x="804" y="1536"/>
                </a:lnTo>
                <a:lnTo>
                  <a:pt x="805" y="1524"/>
                </a:lnTo>
                <a:lnTo>
                  <a:pt x="780" y="1502"/>
                </a:lnTo>
                <a:lnTo>
                  <a:pt x="775" y="1496"/>
                </a:lnTo>
                <a:lnTo>
                  <a:pt x="768" y="1492"/>
                </a:lnTo>
                <a:lnTo>
                  <a:pt x="769" y="1489"/>
                </a:lnTo>
                <a:lnTo>
                  <a:pt x="773" y="1488"/>
                </a:lnTo>
                <a:lnTo>
                  <a:pt x="777" y="1488"/>
                </a:lnTo>
                <a:lnTo>
                  <a:pt x="782" y="1488"/>
                </a:lnTo>
                <a:lnTo>
                  <a:pt x="788" y="1485"/>
                </a:lnTo>
                <a:lnTo>
                  <a:pt x="790" y="1480"/>
                </a:lnTo>
                <a:lnTo>
                  <a:pt x="803" y="1464"/>
                </a:lnTo>
                <a:lnTo>
                  <a:pt x="809" y="1456"/>
                </a:lnTo>
                <a:lnTo>
                  <a:pt x="812" y="1451"/>
                </a:lnTo>
                <a:lnTo>
                  <a:pt x="816" y="1448"/>
                </a:lnTo>
                <a:lnTo>
                  <a:pt x="816" y="1437"/>
                </a:lnTo>
                <a:lnTo>
                  <a:pt x="817" y="1424"/>
                </a:lnTo>
                <a:lnTo>
                  <a:pt x="803" y="1428"/>
                </a:lnTo>
                <a:lnTo>
                  <a:pt x="789" y="1424"/>
                </a:lnTo>
                <a:lnTo>
                  <a:pt x="777" y="1415"/>
                </a:lnTo>
                <a:lnTo>
                  <a:pt x="777" y="1406"/>
                </a:lnTo>
                <a:lnTo>
                  <a:pt x="777" y="1395"/>
                </a:lnTo>
                <a:lnTo>
                  <a:pt x="789" y="1379"/>
                </a:lnTo>
                <a:lnTo>
                  <a:pt x="777" y="1360"/>
                </a:lnTo>
                <a:lnTo>
                  <a:pt x="775" y="1358"/>
                </a:lnTo>
                <a:lnTo>
                  <a:pt x="778" y="1357"/>
                </a:lnTo>
                <a:lnTo>
                  <a:pt x="787" y="1347"/>
                </a:lnTo>
                <a:lnTo>
                  <a:pt x="784" y="1339"/>
                </a:lnTo>
                <a:lnTo>
                  <a:pt x="780" y="1323"/>
                </a:lnTo>
                <a:lnTo>
                  <a:pt x="788" y="1307"/>
                </a:lnTo>
                <a:lnTo>
                  <a:pt x="816" y="1282"/>
                </a:lnTo>
                <a:lnTo>
                  <a:pt x="864" y="1244"/>
                </a:lnTo>
                <a:lnTo>
                  <a:pt x="873" y="1238"/>
                </a:lnTo>
                <a:lnTo>
                  <a:pt x="879" y="1234"/>
                </a:lnTo>
                <a:lnTo>
                  <a:pt x="901" y="1217"/>
                </a:lnTo>
                <a:lnTo>
                  <a:pt x="919" y="1204"/>
                </a:lnTo>
                <a:lnTo>
                  <a:pt x="933" y="1198"/>
                </a:lnTo>
                <a:lnTo>
                  <a:pt x="948" y="1186"/>
                </a:lnTo>
                <a:lnTo>
                  <a:pt x="951" y="1180"/>
                </a:lnTo>
                <a:lnTo>
                  <a:pt x="951" y="1171"/>
                </a:lnTo>
                <a:lnTo>
                  <a:pt x="955" y="1163"/>
                </a:lnTo>
                <a:lnTo>
                  <a:pt x="969" y="1153"/>
                </a:lnTo>
                <a:lnTo>
                  <a:pt x="982" y="1139"/>
                </a:lnTo>
                <a:lnTo>
                  <a:pt x="982" y="1132"/>
                </a:lnTo>
                <a:lnTo>
                  <a:pt x="992" y="1123"/>
                </a:lnTo>
                <a:lnTo>
                  <a:pt x="1007" y="1108"/>
                </a:lnTo>
                <a:lnTo>
                  <a:pt x="1058" y="1095"/>
                </a:lnTo>
                <a:lnTo>
                  <a:pt x="1070" y="1096"/>
                </a:lnTo>
                <a:lnTo>
                  <a:pt x="1071" y="1089"/>
                </a:lnTo>
                <a:lnTo>
                  <a:pt x="1078" y="1076"/>
                </a:lnTo>
                <a:lnTo>
                  <a:pt x="1078" y="1064"/>
                </a:lnTo>
                <a:lnTo>
                  <a:pt x="1078" y="1053"/>
                </a:lnTo>
                <a:lnTo>
                  <a:pt x="1062" y="1044"/>
                </a:lnTo>
                <a:lnTo>
                  <a:pt x="1057" y="1041"/>
                </a:lnTo>
                <a:lnTo>
                  <a:pt x="1062" y="1028"/>
                </a:lnTo>
                <a:lnTo>
                  <a:pt x="1066" y="1023"/>
                </a:lnTo>
                <a:lnTo>
                  <a:pt x="1067" y="1020"/>
                </a:lnTo>
                <a:lnTo>
                  <a:pt x="1068" y="1011"/>
                </a:lnTo>
                <a:lnTo>
                  <a:pt x="1068" y="1005"/>
                </a:lnTo>
                <a:lnTo>
                  <a:pt x="1068" y="1001"/>
                </a:lnTo>
                <a:lnTo>
                  <a:pt x="1065" y="998"/>
                </a:lnTo>
                <a:lnTo>
                  <a:pt x="1054" y="984"/>
                </a:lnTo>
                <a:lnTo>
                  <a:pt x="1061" y="968"/>
                </a:lnTo>
                <a:lnTo>
                  <a:pt x="1056" y="942"/>
                </a:lnTo>
                <a:lnTo>
                  <a:pt x="1060" y="931"/>
                </a:lnTo>
                <a:lnTo>
                  <a:pt x="1072" y="919"/>
                </a:lnTo>
                <a:lnTo>
                  <a:pt x="1089" y="899"/>
                </a:lnTo>
                <a:lnTo>
                  <a:pt x="1103" y="890"/>
                </a:lnTo>
                <a:lnTo>
                  <a:pt x="1116" y="883"/>
                </a:lnTo>
                <a:lnTo>
                  <a:pt x="1120" y="876"/>
                </a:lnTo>
                <a:lnTo>
                  <a:pt x="1126" y="865"/>
                </a:lnTo>
                <a:lnTo>
                  <a:pt x="1129" y="856"/>
                </a:lnTo>
                <a:lnTo>
                  <a:pt x="1129" y="847"/>
                </a:lnTo>
                <a:lnTo>
                  <a:pt x="1130" y="840"/>
                </a:lnTo>
                <a:lnTo>
                  <a:pt x="1132" y="834"/>
                </a:lnTo>
                <a:lnTo>
                  <a:pt x="1147" y="817"/>
                </a:lnTo>
                <a:lnTo>
                  <a:pt x="1169" y="801"/>
                </a:lnTo>
                <a:lnTo>
                  <a:pt x="1172" y="798"/>
                </a:lnTo>
                <a:lnTo>
                  <a:pt x="1173" y="796"/>
                </a:lnTo>
                <a:lnTo>
                  <a:pt x="1174" y="793"/>
                </a:lnTo>
                <a:lnTo>
                  <a:pt x="1175" y="788"/>
                </a:lnTo>
                <a:lnTo>
                  <a:pt x="1175" y="785"/>
                </a:lnTo>
                <a:lnTo>
                  <a:pt x="1175" y="772"/>
                </a:lnTo>
                <a:lnTo>
                  <a:pt x="1174" y="769"/>
                </a:lnTo>
                <a:lnTo>
                  <a:pt x="1173" y="762"/>
                </a:lnTo>
                <a:lnTo>
                  <a:pt x="1172" y="757"/>
                </a:lnTo>
                <a:lnTo>
                  <a:pt x="1169" y="753"/>
                </a:lnTo>
                <a:lnTo>
                  <a:pt x="1163" y="748"/>
                </a:lnTo>
                <a:lnTo>
                  <a:pt x="1162" y="741"/>
                </a:lnTo>
                <a:lnTo>
                  <a:pt x="1163" y="738"/>
                </a:lnTo>
                <a:lnTo>
                  <a:pt x="1164" y="733"/>
                </a:lnTo>
                <a:lnTo>
                  <a:pt x="1164" y="728"/>
                </a:lnTo>
                <a:lnTo>
                  <a:pt x="1166" y="721"/>
                </a:lnTo>
                <a:lnTo>
                  <a:pt x="1164" y="718"/>
                </a:lnTo>
                <a:lnTo>
                  <a:pt x="1164" y="713"/>
                </a:lnTo>
                <a:lnTo>
                  <a:pt x="1163" y="711"/>
                </a:lnTo>
                <a:lnTo>
                  <a:pt x="1162" y="709"/>
                </a:lnTo>
                <a:lnTo>
                  <a:pt x="1158" y="707"/>
                </a:lnTo>
                <a:lnTo>
                  <a:pt x="1154" y="706"/>
                </a:lnTo>
                <a:lnTo>
                  <a:pt x="1152" y="703"/>
                </a:lnTo>
                <a:lnTo>
                  <a:pt x="1150" y="701"/>
                </a:lnTo>
                <a:lnTo>
                  <a:pt x="1147" y="698"/>
                </a:lnTo>
                <a:lnTo>
                  <a:pt x="1147" y="696"/>
                </a:lnTo>
                <a:lnTo>
                  <a:pt x="1146" y="692"/>
                </a:lnTo>
                <a:lnTo>
                  <a:pt x="1143" y="690"/>
                </a:lnTo>
                <a:lnTo>
                  <a:pt x="1140" y="686"/>
                </a:lnTo>
                <a:lnTo>
                  <a:pt x="1138" y="684"/>
                </a:lnTo>
                <a:lnTo>
                  <a:pt x="1137" y="682"/>
                </a:lnTo>
                <a:lnTo>
                  <a:pt x="1132" y="680"/>
                </a:lnTo>
                <a:lnTo>
                  <a:pt x="1130" y="677"/>
                </a:lnTo>
                <a:lnTo>
                  <a:pt x="1126" y="674"/>
                </a:lnTo>
                <a:lnTo>
                  <a:pt x="1122" y="669"/>
                </a:lnTo>
                <a:lnTo>
                  <a:pt x="1121" y="665"/>
                </a:lnTo>
                <a:lnTo>
                  <a:pt x="1120" y="663"/>
                </a:lnTo>
                <a:lnTo>
                  <a:pt x="1118" y="660"/>
                </a:lnTo>
                <a:lnTo>
                  <a:pt x="1111" y="654"/>
                </a:lnTo>
                <a:lnTo>
                  <a:pt x="1118" y="652"/>
                </a:lnTo>
                <a:lnTo>
                  <a:pt x="1130" y="645"/>
                </a:lnTo>
                <a:lnTo>
                  <a:pt x="1129" y="625"/>
                </a:lnTo>
                <a:lnTo>
                  <a:pt x="1129" y="610"/>
                </a:lnTo>
                <a:lnTo>
                  <a:pt x="1129" y="586"/>
                </a:lnTo>
                <a:lnTo>
                  <a:pt x="1119" y="572"/>
                </a:lnTo>
                <a:lnTo>
                  <a:pt x="1099" y="556"/>
                </a:lnTo>
                <a:lnTo>
                  <a:pt x="1074" y="542"/>
                </a:lnTo>
                <a:lnTo>
                  <a:pt x="1077" y="537"/>
                </a:lnTo>
                <a:lnTo>
                  <a:pt x="1092" y="487"/>
                </a:lnTo>
                <a:lnTo>
                  <a:pt x="1089" y="471"/>
                </a:lnTo>
                <a:lnTo>
                  <a:pt x="1100" y="468"/>
                </a:lnTo>
                <a:lnTo>
                  <a:pt x="1105" y="453"/>
                </a:lnTo>
                <a:lnTo>
                  <a:pt x="1104" y="440"/>
                </a:lnTo>
                <a:lnTo>
                  <a:pt x="1102" y="424"/>
                </a:lnTo>
                <a:lnTo>
                  <a:pt x="1098" y="410"/>
                </a:lnTo>
                <a:lnTo>
                  <a:pt x="1088" y="394"/>
                </a:lnTo>
                <a:lnTo>
                  <a:pt x="1086" y="386"/>
                </a:lnTo>
                <a:lnTo>
                  <a:pt x="1076" y="386"/>
                </a:lnTo>
                <a:lnTo>
                  <a:pt x="1072" y="383"/>
                </a:lnTo>
                <a:lnTo>
                  <a:pt x="1063" y="381"/>
                </a:lnTo>
                <a:lnTo>
                  <a:pt x="1055" y="375"/>
                </a:lnTo>
                <a:lnTo>
                  <a:pt x="1061" y="366"/>
                </a:lnTo>
                <a:lnTo>
                  <a:pt x="1065" y="361"/>
                </a:lnTo>
                <a:lnTo>
                  <a:pt x="1067" y="357"/>
                </a:lnTo>
                <a:lnTo>
                  <a:pt x="1071" y="355"/>
                </a:lnTo>
                <a:lnTo>
                  <a:pt x="1073" y="354"/>
                </a:lnTo>
                <a:lnTo>
                  <a:pt x="1074" y="352"/>
                </a:lnTo>
                <a:lnTo>
                  <a:pt x="1077" y="351"/>
                </a:lnTo>
                <a:lnTo>
                  <a:pt x="1082" y="351"/>
                </a:lnTo>
                <a:lnTo>
                  <a:pt x="1084" y="350"/>
                </a:lnTo>
                <a:lnTo>
                  <a:pt x="1090" y="350"/>
                </a:lnTo>
                <a:lnTo>
                  <a:pt x="1100" y="350"/>
                </a:lnTo>
                <a:lnTo>
                  <a:pt x="1104" y="350"/>
                </a:lnTo>
                <a:lnTo>
                  <a:pt x="1108" y="349"/>
                </a:lnTo>
                <a:lnTo>
                  <a:pt x="1111" y="348"/>
                </a:lnTo>
                <a:lnTo>
                  <a:pt x="1121" y="343"/>
                </a:lnTo>
                <a:lnTo>
                  <a:pt x="1145" y="332"/>
                </a:lnTo>
                <a:lnTo>
                  <a:pt x="1151" y="329"/>
                </a:lnTo>
                <a:lnTo>
                  <a:pt x="1157" y="329"/>
                </a:lnTo>
                <a:lnTo>
                  <a:pt x="1145" y="338"/>
                </a:lnTo>
                <a:lnTo>
                  <a:pt x="1136" y="345"/>
                </a:lnTo>
                <a:lnTo>
                  <a:pt x="1143" y="354"/>
                </a:lnTo>
                <a:lnTo>
                  <a:pt x="1186" y="398"/>
                </a:lnTo>
                <a:lnTo>
                  <a:pt x="1205" y="414"/>
                </a:lnTo>
                <a:lnTo>
                  <a:pt x="1258" y="388"/>
                </a:lnTo>
                <a:lnTo>
                  <a:pt x="1284" y="393"/>
                </a:lnTo>
                <a:lnTo>
                  <a:pt x="1290" y="387"/>
                </a:lnTo>
                <a:lnTo>
                  <a:pt x="1301" y="370"/>
                </a:lnTo>
                <a:lnTo>
                  <a:pt x="1327" y="344"/>
                </a:lnTo>
                <a:lnTo>
                  <a:pt x="1335" y="335"/>
                </a:lnTo>
                <a:lnTo>
                  <a:pt x="1351" y="338"/>
                </a:lnTo>
                <a:lnTo>
                  <a:pt x="1372" y="349"/>
                </a:lnTo>
                <a:lnTo>
                  <a:pt x="1380" y="352"/>
                </a:lnTo>
                <a:lnTo>
                  <a:pt x="1389" y="357"/>
                </a:lnTo>
                <a:lnTo>
                  <a:pt x="1389" y="366"/>
                </a:lnTo>
                <a:lnTo>
                  <a:pt x="1391" y="376"/>
                </a:lnTo>
                <a:lnTo>
                  <a:pt x="1404" y="372"/>
                </a:lnTo>
                <a:lnTo>
                  <a:pt x="1414" y="372"/>
                </a:lnTo>
                <a:lnTo>
                  <a:pt x="1424" y="372"/>
                </a:lnTo>
                <a:lnTo>
                  <a:pt x="1437" y="384"/>
                </a:lnTo>
                <a:lnTo>
                  <a:pt x="1458" y="383"/>
                </a:lnTo>
                <a:lnTo>
                  <a:pt x="1462" y="386"/>
                </a:lnTo>
                <a:lnTo>
                  <a:pt x="1489" y="430"/>
                </a:lnTo>
                <a:lnTo>
                  <a:pt x="1520" y="409"/>
                </a:lnTo>
                <a:lnTo>
                  <a:pt x="1549" y="407"/>
                </a:lnTo>
                <a:lnTo>
                  <a:pt x="1572" y="407"/>
                </a:lnTo>
                <a:lnTo>
                  <a:pt x="1593" y="408"/>
                </a:lnTo>
                <a:lnTo>
                  <a:pt x="1605" y="402"/>
                </a:lnTo>
                <a:lnTo>
                  <a:pt x="1634" y="382"/>
                </a:lnTo>
                <a:lnTo>
                  <a:pt x="1640" y="377"/>
                </a:lnTo>
                <a:lnTo>
                  <a:pt x="1675" y="362"/>
                </a:lnTo>
                <a:lnTo>
                  <a:pt x="1679" y="361"/>
                </a:lnTo>
                <a:lnTo>
                  <a:pt x="1688" y="345"/>
                </a:lnTo>
                <a:lnTo>
                  <a:pt x="1697" y="338"/>
                </a:lnTo>
                <a:lnTo>
                  <a:pt x="1709" y="325"/>
                </a:lnTo>
                <a:lnTo>
                  <a:pt x="1743" y="309"/>
                </a:lnTo>
                <a:lnTo>
                  <a:pt x="1752" y="311"/>
                </a:lnTo>
                <a:lnTo>
                  <a:pt x="1764" y="303"/>
                </a:lnTo>
                <a:lnTo>
                  <a:pt x="1784" y="297"/>
                </a:lnTo>
                <a:lnTo>
                  <a:pt x="1794" y="292"/>
                </a:lnTo>
                <a:lnTo>
                  <a:pt x="1825" y="285"/>
                </a:lnTo>
                <a:lnTo>
                  <a:pt x="1862" y="281"/>
                </a:lnTo>
                <a:lnTo>
                  <a:pt x="1876" y="283"/>
                </a:lnTo>
                <a:lnTo>
                  <a:pt x="1883" y="281"/>
                </a:lnTo>
                <a:lnTo>
                  <a:pt x="1941" y="282"/>
                </a:lnTo>
                <a:lnTo>
                  <a:pt x="1969" y="235"/>
                </a:lnTo>
                <a:lnTo>
                  <a:pt x="1987" y="221"/>
                </a:lnTo>
                <a:lnTo>
                  <a:pt x="1999" y="215"/>
                </a:lnTo>
                <a:lnTo>
                  <a:pt x="2018" y="206"/>
                </a:lnTo>
                <a:lnTo>
                  <a:pt x="2028" y="200"/>
                </a:lnTo>
                <a:lnTo>
                  <a:pt x="2042" y="175"/>
                </a:lnTo>
                <a:lnTo>
                  <a:pt x="2066" y="149"/>
                </a:lnTo>
                <a:lnTo>
                  <a:pt x="2071" y="141"/>
                </a:lnTo>
                <a:lnTo>
                  <a:pt x="2082" y="135"/>
                </a:lnTo>
                <a:lnTo>
                  <a:pt x="2090" y="127"/>
                </a:lnTo>
                <a:lnTo>
                  <a:pt x="2093" y="119"/>
                </a:lnTo>
                <a:lnTo>
                  <a:pt x="2098" y="116"/>
                </a:lnTo>
                <a:lnTo>
                  <a:pt x="2103" y="116"/>
                </a:lnTo>
                <a:lnTo>
                  <a:pt x="2113" y="106"/>
                </a:lnTo>
                <a:lnTo>
                  <a:pt x="2118" y="101"/>
                </a:lnTo>
                <a:lnTo>
                  <a:pt x="2127" y="98"/>
                </a:lnTo>
                <a:lnTo>
                  <a:pt x="2138" y="94"/>
                </a:lnTo>
                <a:lnTo>
                  <a:pt x="2144" y="87"/>
                </a:lnTo>
                <a:lnTo>
                  <a:pt x="2151" y="72"/>
                </a:lnTo>
                <a:lnTo>
                  <a:pt x="2162" y="56"/>
                </a:lnTo>
                <a:lnTo>
                  <a:pt x="2170" y="32"/>
                </a:lnTo>
                <a:lnTo>
                  <a:pt x="2170" y="30"/>
                </a:lnTo>
                <a:lnTo>
                  <a:pt x="2170" y="0"/>
                </a:lnTo>
                <a:lnTo>
                  <a:pt x="2191" y="26"/>
                </a:lnTo>
                <a:lnTo>
                  <a:pt x="2231" y="40"/>
                </a:lnTo>
                <a:lnTo>
                  <a:pt x="2248" y="42"/>
                </a:lnTo>
                <a:lnTo>
                  <a:pt x="2269" y="43"/>
                </a:lnTo>
                <a:lnTo>
                  <a:pt x="2278" y="43"/>
                </a:lnTo>
                <a:lnTo>
                  <a:pt x="2300" y="45"/>
                </a:lnTo>
                <a:lnTo>
                  <a:pt x="2304" y="46"/>
                </a:lnTo>
                <a:lnTo>
                  <a:pt x="2338" y="52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44913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402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DFF0C-F6C2-51A4-021E-38A2EE47B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95C2B-0354-9544-DA38-FDFB9D3D0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de-DE" altLang="zh-CN" dirty="0"/>
              <a:t>Wolfsburg (Kreisfreie Stadt) – Lower Saxony</a:t>
            </a:r>
            <a:endParaRPr lang="en-US" altLang="zh-CN" dirty="0"/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476C2518-B1EC-3932-5F98-FA5CC6D5E034}"/>
              </a:ext>
            </a:extLst>
          </p:cNvPr>
          <p:cNvSpPr>
            <a:spLocks/>
          </p:cNvSpPr>
          <p:nvPr/>
        </p:nvSpPr>
        <p:spPr bwMode="auto">
          <a:xfrm>
            <a:off x="1187624" y="1275606"/>
            <a:ext cx="2831983" cy="3167261"/>
          </a:xfrm>
          <a:custGeom>
            <a:avLst/>
            <a:gdLst>
              <a:gd name="T0" fmla="*/ 1427 w 2534"/>
              <a:gd name="T1" fmla="*/ 183 h 2834"/>
              <a:gd name="T2" fmla="*/ 1671 w 2534"/>
              <a:gd name="T3" fmla="*/ 146 h 2834"/>
              <a:gd name="T4" fmla="*/ 1749 w 2534"/>
              <a:gd name="T5" fmla="*/ 210 h 2834"/>
              <a:gd name="T6" fmla="*/ 1834 w 2534"/>
              <a:gd name="T7" fmla="*/ 247 h 2834"/>
              <a:gd name="T8" fmla="*/ 1986 w 2534"/>
              <a:gd name="T9" fmla="*/ 371 h 2834"/>
              <a:gd name="T10" fmla="*/ 2099 w 2534"/>
              <a:gd name="T11" fmla="*/ 288 h 2834"/>
              <a:gd name="T12" fmla="*/ 2211 w 2534"/>
              <a:gd name="T13" fmla="*/ 315 h 2834"/>
              <a:gd name="T14" fmla="*/ 2260 w 2534"/>
              <a:gd name="T15" fmla="*/ 448 h 2834"/>
              <a:gd name="T16" fmla="*/ 2344 w 2534"/>
              <a:gd name="T17" fmla="*/ 639 h 2834"/>
              <a:gd name="T18" fmla="*/ 2306 w 2534"/>
              <a:gd name="T19" fmla="*/ 826 h 2834"/>
              <a:gd name="T20" fmla="*/ 2392 w 2534"/>
              <a:gd name="T21" fmla="*/ 962 h 2834"/>
              <a:gd name="T22" fmla="*/ 2291 w 2534"/>
              <a:gd name="T23" fmla="*/ 1151 h 2834"/>
              <a:gd name="T24" fmla="*/ 2298 w 2534"/>
              <a:gd name="T25" fmla="*/ 1222 h 2834"/>
              <a:gd name="T26" fmla="*/ 2383 w 2534"/>
              <a:gd name="T27" fmla="*/ 1252 h 2834"/>
              <a:gd name="T28" fmla="*/ 2440 w 2534"/>
              <a:gd name="T29" fmla="*/ 1527 h 2834"/>
              <a:gd name="T30" fmla="*/ 2235 w 2534"/>
              <a:gd name="T31" fmla="*/ 1571 h 2834"/>
              <a:gd name="T32" fmla="*/ 2190 w 2534"/>
              <a:gd name="T33" fmla="*/ 1672 h 2834"/>
              <a:gd name="T34" fmla="*/ 2164 w 2534"/>
              <a:gd name="T35" fmla="*/ 1733 h 2834"/>
              <a:gd name="T36" fmla="*/ 2213 w 2534"/>
              <a:gd name="T37" fmla="*/ 1828 h 2834"/>
              <a:gd name="T38" fmla="*/ 2170 w 2534"/>
              <a:gd name="T39" fmla="*/ 1982 h 2834"/>
              <a:gd name="T40" fmla="*/ 2138 w 2534"/>
              <a:gd name="T41" fmla="*/ 2027 h 2834"/>
              <a:gd name="T42" fmla="*/ 2082 w 2534"/>
              <a:gd name="T43" fmla="*/ 2115 h 2834"/>
              <a:gd name="T44" fmla="*/ 2304 w 2534"/>
              <a:gd name="T45" fmla="*/ 2317 h 2834"/>
              <a:gd name="T46" fmla="*/ 2249 w 2534"/>
              <a:gd name="T47" fmla="*/ 2487 h 2834"/>
              <a:gd name="T48" fmla="*/ 2110 w 2534"/>
              <a:gd name="T49" fmla="*/ 2583 h 2834"/>
              <a:gd name="T50" fmla="*/ 2087 w 2534"/>
              <a:gd name="T51" fmla="*/ 2716 h 2834"/>
              <a:gd name="T52" fmla="*/ 1989 w 2534"/>
              <a:gd name="T53" fmla="*/ 2744 h 2834"/>
              <a:gd name="T54" fmla="*/ 1919 w 2534"/>
              <a:gd name="T55" fmla="*/ 2744 h 2834"/>
              <a:gd name="T56" fmla="*/ 1804 w 2534"/>
              <a:gd name="T57" fmla="*/ 2650 h 2834"/>
              <a:gd name="T58" fmla="*/ 1673 w 2534"/>
              <a:gd name="T59" fmla="*/ 2664 h 2834"/>
              <a:gd name="T60" fmla="*/ 1656 w 2534"/>
              <a:gd name="T61" fmla="*/ 2437 h 2834"/>
              <a:gd name="T62" fmla="*/ 1568 w 2534"/>
              <a:gd name="T63" fmla="*/ 2345 h 2834"/>
              <a:gd name="T64" fmla="*/ 1501 w 2534"/>
              <a:gd name="T65" fmla="*/ 2485 h 2834"/>
              <a:gd name="T66" fmla="*/ 1363 w 2534"/>
              <a:gd name="T67" fmla="*/ 2464 h 2834"/>
              <a:gd name="T68" fmla="*/ 1226 w 2534"/>
              <a:gd name="T69" fmla="*/ 2393 h 2834"/>
              <a:gd name="T70" fmla="*/ 1068 w 2534"/>
              <a:gd name="T71" fmla="*/ 2283 h 2834"/>
              <a:gd name="T72" fmla="*/ 954 w 2534"/>
              <a:gd name="T73" fmla="*/ 2221 h 2834"/>
              <a:gd name="T74" fmla="*/ 807 w 2534"/>
              <a:gd name="T75" fmla="*/ 2253 h 2834"/>
              <a:gd name="T76" fmla="*/ 727 w 2534"/>
              <a:gd name="T77" fmla="*/ 2056 h 2834"/>
              <a:gd name="T78" fmla="*/ 545 w 2534"/>
              <a:gd name="T79" fmla="*/ 1972 h 2834"/>
              <a:gd name="T80" fmla="*/ 466 w 2534"/>
              <a:gd name="T81" fmla="*/ 1917 h 2834"/>
              <a:gd name="T82" fmla="*/ 427 w 2534"/>
              <a:gd name="T83" fmla="*/ 1849 h 2834"/>
              <a:gd name="T84" fmla="*/ 247 w 2534"/>
              <a:gd name="T85" fmla="*/ 1814 h 2834"/>
              <a:gd name="T86" fmla="*/ 149 w 2534"/>
              <a:gd name="T87" fmla="*/ 1607 h 2834"/>
              <a:gd name="T88" fmla="*/ 131 w 2534"/>
              <a:gd name="T89" fmla="*/ 1482 h 2834"/>
              <a:gd name="T90" fmla="*/ 80 w 2534"/>
              <a:gd name="T91" fmla="*/ 1312 h 2834"/>
              <a:gd name="T92" fmla="*/ 55 w 2534"/>
              <a:gd name="T93" fmla="*/ 1162 h 2834"/>
              <a:gd name="T94" fmla="*/ 53 w 2534"/>
              <a:gd name="T95" fmla="*/ 973 h 2834"/>
              <a:gd name="T96" fmla="*/ 76 w 2534"/>
              <a:gd name="T97" fmla="*/ 775 h 2834"/>
              <a:gd name="T98" fmla="*/ 321 w 2534"/>
              <a:gd name="T99" fmla="*/ 572 h 2834"/>
              <a:gd name="T100" fmla="*/ 464 w 2534"/>
              <a:gd name="T101" fmla="*/ 579 h 2834"/>
              <a:gd name="T102" fmla="*/ 749 w 2534"/>
              <a:gd name="T103" fmla="*/ 708 h 2834"/>
              <a:gd name="T104" fmla="*/ 803 w 2534"/>
              <a:gd name="T105" fmla="*/ 715 h 2834"/>
              <a:gd name="T106" fmla="*/ 806 w 2534"/>
              <a:gd name="T107" fmla="*/ 747 h 2834"/>
              <a:gd name="T108" fmla="*/ 833 w 2534"/>
              <a:gd name="T109" fmla="*/ 785 h 2834"/>
              <a:gd name="T110" fmla="*/ 894 w 2534"/>
              <a:gd name="T111" fmla="*/ 799 h 2834"/>
              <a:gd name="T112" fmla="*/ 915 w 2534"/>
              <a:gd name="T113" fmla="*/ 748 h 2834"/>
              <a:gd name="T114" fmla="*/ 913 w 2534"/>
              <a:gd name="T115" fmla="*/ 594 h 2834"/>
              <a:gd name="T116" fmla="*/ 927 w 2534"/>
              <a:gd name="T117" fmla="*/ 460 h 2834"/>
              <a:gd name="T118" fmla="*/ 996 w 2534"/>
              <a:gd name="T119" fmla="*/ 403 h 2834"/>
              <a:gd name="T120" fmla="*/ 1023 w 2534"/>
              <a:gd name="T121" fmla="*/ 320 h 2834"/>
              <a:gd name="T122" fmla="*/ 1075 w 2534"/>
              <a:gd name="T123" fmla="*/ 243 h 2834"/>
              <a:gd name="T124" fmla="*/ 1213 w 2534"/>
              <a:gd name="T125" fmla="*/ 115 h 28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34" h="2834">
                <a:moveTo>
                  <a:pt x="1321" y="13"/>
                </a:moveTo>
                <a:lnTo>
                  <a:pt x="1353" y="90"/>
                </a:lnTo>
                <a:lnTo>
                  <a:pt x="1363" y="88"/>
                </a:lnTo>
                <a:lnTo>
                  <a:pt x="1383" y="120"/>
                </a:lnTo>
                <a:lnTo>
                  <a:pt x="1397" y="142"/>
                </a:lnTo>
                <a:lnTo>
                  <a:pt x="1427" y="183"/>
                </a:lnTo>
                <a:lnTo>
                  <a:pt x="1455" y="171"/>
                </a:lnTo>
                <a:lnTo>
                  <a:pt x="1580" y="123"/>
                </a:lnTo>
                <a:lnTo>
                  <a:pt x="1631" y="102"/>
                </a:lnTo>
                <a:lnTo>
                  <a:pt x="1641" y="120"/>
                </a:lnTo>
                <a:lnTo>
                  <a:pt x="1651" y="114"/>
                </a:lnTo>
                <a:lnTo>
                  <a:pt x="1671" y="146"/>
                </a:lnTo>
                <a:lnTo>
                  <a:pt x="1674" y="162"/>
                </a:lnTo>
                <a:lnTo>
                  <a:pt x="1687" y="177"/>
                </a:lnTo>
                <a:lnTo>
                  <a:pt x="1706" y="187"/>
                </a:lnTo>
                <a:lnTo>
                  <a:pt x="1712" y="188"/>
                </a:lnTo>
                <a:lnTo>
                  <a:pt x="1720" y="192"/>
                </a:lnTo>
                <a:lnTo>
                  <a:pt x="1749" y="210"/>
                </a:lnTo>
                <a:lnTo>
                  <a:pt x="1784" y="230"/>
                </a:lnTo>
                <a:lnTo>
                  <a:pt x="1802" y="240"/>
                </a:lnTo>
                <a:lnTo>
                  <a:pt x="1811" y="243"/>
                </a:lnTo>
                <a:lnTo>
                  <a:pt x="1818" y="245"/>
                </a:lnTo>
                <a:lnTo>
                  <a:pt x="1827" y="246"/>
                </a:lnTo>
                <a:lnTo>
                  <a:pt x="1834" y="247"/>
                </a:lnTo>
                <a:lnTo>
                  <a:pt x="1848" y="246"/>
                </a:lnTo>
                <a:lnTo>
                  <a:pt x="1864" y="247"/>
                </a:lnTo>
                <a:lnTo>
                  <a:pt x="1893" y="256"/>
                </a:lnTo>
                <a:lnTo>
                  <a:pt x="1978" y="283"/>
                </a:lnTo>
                <a:lnTo>
                  <a:pt x="1989" y="289"/>
                </a:lnTo>
                <a:lnTo>
                  <a:pt x="1986" y="371"/>
                </a:lnTo>
                <a:lnTo>
                  <a:pt x="2009" y="370"/>
                </a:lnTo>
                <a:lnTo>
                  <a:pt x="2009" y="312"/>
                </a:lnTo>
                <a:lnTo>
                  <a:pt x="2031" y="310"/>
                </a:lnTo>
                <a:lnTo>
                  <a:pt x="2031" y="294"/>
                </a:lnTo>
                <a:lnTo>
                  <a:pt x="2067" y="285"/>
                </a:lnTo>
                <a:lnTo>
                  <a:pt x="2099" y="288"/>
                </a:lnTo>
                <a:lnTo>
                  <a:pt x="2149" y="306"/>
                </a:lnTo>
                <a:lnTo>
                  <a:pt x="2159" y="301"/>
                </a:lnTo>
                <a:lnTo>
                  <a:pt x="2165" y="301"/>
                </a:lnTo>
                <a:lnTo>
                  <a:pt x="2181" y="304"/>
                </a:lnTo>
                <a:lnTo>
                  <a:pt x="2202" y="304"/>
                </a:lnTo>
                <a:lnTo>
                  <a:pt x="2211" y="315"/>
                </a:lnTo>
                <a:lnTo>
                  <a:pt x="2210" y="325"/>
                </a:lnTo>
                <a:lnTo>
                  <a:pt x="2255" y="363"/>
                </a:lnTo>
                <a:lnTo>
                  <a:pt x="2274" y="384"/>
                </a:lnTo>
                <a:lnTo>
                  <a:pt x="2249" y="421"/>
                </a:lnTo>
                <a:lnTo>
                  <a:pt x="2270" y="434"/>
                </a:lnTo>
                <a:lnTo>
                  <a:pt x="2260" y="448"/>
                </a:lnTo>
                <a:lnTo>
                  <a:pt x="2304" y="475"/>
                </a:lnTo>
                <a:lnTo>
                  <a:pt x="2341" y="496"/>
                </a:lnTo>
                <a:lnTo>
                  <a:pt x="2350" y="514"/>
                </a:lnTo>
                <a:lnTo>
                  <a:pt x="2357" y="529"/>
                </a:lnTo>
                <a:lnTo>
                  <a:pt x="2366" y="581"/>
                </a:lnTo>
                <a:lnTo>
                  <a:pt x="2344" y="639"/>
                </a:lnTo>
                <a:lnTo>
                  <a:pt x="2315" y="645"/>
                </a:lnTo>
                <a:lnTo>
                  <a:pt x="2318" y="652"/>
                </a:lnTo>
                <a:lnTo>
                  <a:pt x="2326" y="689"/>
                </a:lnTo>
                <a:lnTo>
                  <a:pt x="2329" y="706"/>
                </a:lnTo>
                <a:lnTo>
                  <a:pt x="2335" y="736"/>
                </a:lnTo>
                <a:lnTo>
                  <a:pt x="2306" y="826"/>
                </a:lnTo>
                <a:lnTo>
                  <a:pt x="2292" y="869"/>
                </a:lnTo>
                <a:lnTo>
                  <a:pt x="2237" y="875"/>
                </a:lnTo>
                <a:lnTo>
                  <a:pt x="2223" y="921"/>
                </a:lnTo>
                <a:lnTo>
                  <a:pt x="2271" y="938"/>
                </a:lnTo>
                <a:lnTo>
                  <a:pt x="2362" y="935"/>
                </a:lnTo>
                <a:lnTo>
                  <a:pt x="2392" y="962"/>
                </a:lnTo>
                <a:lnTo>
                  <a:pt x="2340" y="978"/>
                </a:lnTo>
                <a:lnTo>
                  <a:pt x="2288" y="1004"/>
                </a:lnTo>
                <a:lnTo>
                  <a:pt x="2294" y="1052"/>
                </a:lnTo>
                <a:lnTo>
                  <a:pt x="2290" y="1072"/>
                </a:lnTo>
                <a:lnTo>
                  <a:pt x="2283" y="1109"/>
                </a:lnTo>
                <a:lnTo>
                  <a:pt x="2291" y="1151"/>
                </a:lnTo>
                <a:lnTo>
                  <a:pt x="2354" y="1135"/>
                </a:lnTo>
                <a:lnTo>
                  <a:pt x="2366" y="1140"/>
                </a:lnTo>
                <a:lnTo>
                  <a:pt x="2405" y="1121"/>
                </a:lnTo>
                <a:lnTo>
                  <a:pt x="2417" y="1177"/>
                </a:lnTo>
                <a:lnTo>
                  <a:pt x="2421" y="1193"/>
                </a:lnTo>
                <a:lnTo>
                  <a:pt x="2298" y="1222"/>
                </a:lnTo>
                <a:lnTo>
                  <a:pt x="2276" y="1223"/>
                </a:lnTo>
                <a:lnTo>
                  <a:pt x="2242" y="1222"/>
                </a:lnTo>
                <a:lnTo>
                  <a:pt x="2246" y="1247"/>
                </a:lnTo>
                <a:lnTo>
                  <a:pt x="2288" y="1269"/>
                </a:lnTo>
                <a:lnTo>
                  <a:pt x="2324" y="1274"/>
                </a:lnTo>
                <a:lnTo>
                  <a:pt x="2383" y="1252"/>
                </a:lnTo>
                <a:lnTo>
                  <a:pt x="2534" y="1263"/>
                </a:lnTo>
                <a:lnTo>
                  <a:pt x="2517" y="1313"/>
                </a:lnTo>
                <a:lnTo>
                  <a:pt x="2473" y="1350"/>
                </a:lnTo>
                <a:lnTo>
                  <a:pt x="2474" y="1398"/>
                </a:lnTo>
                <a:lnTo>
                  <a:pt x="2461" y="1470"/>
                </a:lnTo>
                <a:lnTo>
                  <a:pt x="2440" y="1527"/>
                </a:lnTo>
                <a:lnTo>
                  <a:pt x="2410" y="1529"/>
                </a:lnTo>
                <a:lnTo>
                  <a:pt x="2325" y="1519"/>
                </a:lnTo>
                <a:lnTo>
                  <a:pt x="2308" y="1551"/>
                </a:lnTo>
                <a:lnTo>
                  <a:pt x="2291" y="1556"/>
                </a:lnTo>
                <a:lnTo>
                  <a:pt x="2259" y="1564"/>
                </a:lnTo>
                <a:lnTo>
                  <a:pt x="2235" y="1571"/>
                </a:lnTo>
                <a:lnTo>
                  <a:pt x="2223" y="1583"/>
                </a:lnTo>
                <a:lnTo>
                  <a:pt x="2210" y="1610"/>
                </a:lnTo>
                <a:lnTo>
                  <a:pt x="2221" y="1637"/>
                </a:lnTo>
                <a:lnTo>
                  <a:pt x="2203" y="1657"/>
                </a:lnTo>
                <a:lnTo>
                  <a:pt x="2198" y="1663"/>
                </a:lnTo>
                <a:lnTo>
                  <a:pt x="2190" y="1672"/>
                </a:lnTo>
                <a:lnTo>
                  <a:pt x="2170" y="1694"/>
                </a:lnTo>
                <a:lnTo>
                  <a:pt x="2166" y="1701"/>
                </a:lnTo>
                <a:lnTo>
                  <a:pt x="2165" y="1708"/>
                </a:lnTo>
                <a:lnTo>
                  <a:pt x="2165" y="1715"/>
                </a:lnTo>
                <a:lnTo>
                  <a:pt x="2166" y="1723"/>
                </a:lnTo>
                <a:lnTo>
                  <a:pt x="2164" y="1733"/>
                </a:lnTo>
                <a:lnTo>
                  <a:pt x="2160" y="1743"/>
                </a:lnTo>
                <a:lnTo>
                  <a:pt x="2165" y="1759"/>
                </a:lnTo>
                <a:lnTo>
                  <a:pt x="2171" y="1776"/>
                </a:lnTo>
                <a:lnTo>
                  <a:pt x="2180" y="1802"/>
                </a:lnTo>
                <a:lnTo>
                  <a:pt x="2208" y="1803"/>
                </a:lnTo>
                <a:lnTo>
                  <a:pt x="2213" y="1828"/>
                </a:lnTo>
                <a:lnTo>
                  <a:pt x="2302" y="1871"/>
                </a:lnTo>
                <a:lnTo>
                  <a:pt x="2292" y="1905"/>
                </a:lnTo>
                <a:lnTo>
                  <a:pt x="2249" y="1934"/>
                </a:lnTo>
                <a:lnTo>
                  <a:pt x="2232" y="1961"/>
                </a:lnTo>
                <a:lnTo>
                  <a:pt x="2176" y="1958"/>
                </a:lnTo>
                <a:lnTo>
                  <a:pt x="2170" y="1982"/>
                </a:lnTo>
                <a:lnTo>
                  <a:pt x="2144" y="1987"/>
                </a:lnTo>
                <a:lnTo>
                  <a:pt x="2136" y="1988"/>
                </a:lnTo>
                <a:lnTo>
                  <a:pt x="2141" y="1995"/>
                </a:lnTo>
                <a:lnTo>
                  <a:pt x="2147" y="2003"/>
                </a:lnTo>
                <a:lnTo>
                  <a:pt x="2142" y="2015"/>
                </a:lnTo>
                <a:lnTo>
                  <a:pt x="2138" y="2027"/>
                </a:lnTo>
                <a:lnTo>
                  <a:pt x="2122" y="2037"/>
                </a:lnTo>
                <a:lnTo>
                  <a:pt x="2112" y="2068"/>
                </a:lnTo>
                <a:lnTo>
                  <a:pt x="2069" y="2069"/>
                </a:lnTo>
                <a:lnTo>
                  <a:pt x="2024" y="2061"/>
                </a:lnTo>
                <a:lnTo>
                  <a:pt x="2034" y="2080"/>
                </a:lnTo>
                <a:lnTo>
                  <a:pt x="2082" y="2115"/>
                </a:lnTo>
                <a:lnTo>
                  <a:pt x="2166" y="2174"/>
                </a:lnTo>
                <a:lnTo>
                  <a:pt x="2197" y="2203"/>
                </a:lnTo>
                <a:lnTo>
                  <a:pt x="2221" y="2214"/>
                </a:lnTo>
                <a:lnTo>
                  <a:pt x="2251" y="2238"/>
                </a:lnTo>
                <a:lnTo>
                  <a:pt x="2302" y="2288"/>
                </a:lnTo>
                <a:lnTo>
                  <a:pt x="2304" y="2317"/>
                </a:lnTo>
                <a:lnTo>
                  <a:pt x="2371" y="2355"/>
                </a:lnTo>
                <a:lnTo>
                  <a:pt x="2333" y="2411"/>
                </a:lnTo>
                <a:lnTo>
                  <a:pt x="2310" y="2394"/>
                </a:lnTo>
                <a:lnTo>
                  <a:pt x="2297" y="2411"/>
                </a:lnTo>
                <a:lnTo>
                  <a:pt x="2253" y="2471"/>
                </a:lnTo>
                <a:lnTo>
                  <a:pt x="2249" y="2487"/>
                </a:lnTo>
                <a:lnTo>
                  <a:pt x="2265" y="2511"/>
                </a:lnTo>
                <a:lnTo>
                  <a:pt x="2243" y="2531"/>
                </a:lnTo>
                <a:lnTo>
                  <a:pt x="2189" y="2578"/>
                </a:lnTo>
                <a:lnTo>
                  <a:pt x="2128" y="2554"/>
                </a:lnTo>
                <a:lnTo>
                  <a:pt x="2101" y="2564"/>
                </a:lnTo>
                <a:lnTo>
                  <a:pt x="2110" y="2583"/>
                </a:lnTo>
                <a:lnTo>
                  <a:pt x="2120" y="2610"/>
                </a:lnTo>
                <a:lnTo>
                  <a:pt x="2117" y="2658"/>
                </a:lnTo>
                <a:lnTo>
                  <a:pt x="2104" y="2698"/>
                </a:lnTo>
                <a:lnTo>
                  <a:pt x="2084" y="2680"/>
                </a:lnTo>
                <a:lnTo>
                  <a:pt x="2071" y="2693"/>
                </a:lnTo>
                <a:lnTo>
                  <a:pt x="2087" y="2716"/>
                </a:lnTo>
                <a:lnTo>
                  <a:pt x="2069" y="2730"/>
                </a:lnTo>
                <a:lnTo>
                  <a:pt x="2052" y="2727"/>
                </a:lnTo>
                <a:lnTo>
                  <a:pt x="2011" y="2717"/>
                </a:lnTo>
                <a:lnTo>
                  <a:pt x="1992" y="2695"/>
                </a:lnTo>
                <a:lnTo>
                  <a:pt x="1971" y="2701"/>
                </a:lnTo>
                <a:lnTo>
                  <a:pt x="1989" y="2744"/>
                </a:lnTo>
                <a:lnTo>
                  <a:pt x="2032" y="2803"/>
                </a:lnTo>
                <a:lnTo>
                  <a:pt x="1997" y="2816"/>
                </a:lnTo>
                <a:lnTo>
                  <a:pt x="1987" y="2834"/>
                </a:lnTo>
                <a:lnTo>
                  <a:pt x="1925" y="2823"/>
                </a:lnTo>
                <a:lnTo>
                  <a:pt x="1944" y="2752"/>
                </a:lnTo>
                <a:lnTo>
                  <a:pt x="1919" y="2744"/>
                </a:lnTo>
                <a:lnTo>
                  <a:pt x="1893" y="2688"/>
                </a:lnTo>
                <a:lnTo>
                  <a:pt x="1880" y="2663"/>
                </a:lnTo>
                <a:lnTo>
                  <a:pt x="1843" y="2666"/>
                </a:lnTo>
                <a:lnTo>
                  <a:pt x="1844" y="2656"/>
                </a:lnTo>
                <a:lnTo>
                  <a:pt x="1827" y="2653"/>
                </a:lnTo>
                <a:lnTo>
                  <a:pt x="1804" y="2650"/>
                </a:lnTo>
                <a:lnTo>
                  <a:pt x="1797" y="2647"/>
                </a:lnTo>
                <a:lnTo>
                  <a:pt x="1784" y="2638"/>
                </a:lnTo>
                <a:lnTo>
                  <a:pt x="1710" y="2644"/>
                </a:lnTo>
                <a:lnTo>
                  <a:pt x="1700" y="2651"/>
                </a:lnTo>
                <a:lnTo>
                  <a:pt x="1677" y="2649"/>
                </a:lnTo>
                <a:lnTo>
                  <a:pt x="1673" y="2664"/>
                </a:lnTo>
                <a:lnTo>
                  <a:pt x="1623" y="2627"/>
                </a:lnTo>
                <a:lnTo>
                  <a:pt x="1616" y="2615"/>
                </a:lnTo>
                <a:lnTo>
                  <a:pt x="1591" y="2621"/>
                </a:lnTo>
                <a:lnTo>
                  <a:pt x="1594" y="2591"/>
                </a:lnTo>
                <a:lnTo>
                  <a:pt x="1671" y="2536"/>
                </a:lnTo>
                <a:lnTo>
                  <a:pt x="1656" y="2437"/>
                </a:lnTo>
                <a:lnTo>
                  <a:pt x="1653" y="2420"/>
                </a:lnTo>
                <a:lnTo>
                  <a:pt x="1680" y="2426"/>
                </a:lnTo>
                <a:lnTo>
                  <a:pt x="1715" y="2427"/>
                </a:lnTo>
                <a:lnTo>
                  <a:pt x="1756" y="2390"/>
                </a:lnTo>
                <a:lnTo>
                  <a:pt x="1740" y="2370"/>
                </a:lnTo>
                <a:lnTo>
                  <a:pt x="1568" y="2345"/>
                </a:lnTo>
                <a:lnTo>
                  <a:pt x="1551" y="2405"/>
                </a:lnTo>
                <a:lnTo>
                  <a:pt x="1530" y="2478"/>
                </a:lnTo>
                <a:lnTo>
                  <a:pt x="1530" y="2506"/>
                </a:lnTo>
                <a:lnTo>
                  <a:pt x="1514" y="2487"/>
                </a:lnTo>
                <a:lnTo>
                  <a:pt x="1509" y="2483"/>
                </a:lnTo>
                <a:lnTo>
                  <a:pt x="1501" y="2485"/>
                </a:lnTo>
                <a:lnTo>
                  <a:pt x="1489" y="2480"/>
                </a:lnTo>
                <a:lnTo>
                  <a:pt x="1454" y="2469"/>
                </a:lnTo>
                <a:lnTo>
                  <a:pt x="1433" y="2475"/>
                </a:lnTo>
                <a:lnTo>
                  <a:pt x="1400" y="2469"/>
                </a:lnTo>
                <a:lnTo>
                  <a:pt x="1378" y="2477"/>
                </a:lnTo>
                <a:lnTo>
                  <a:pt x="1363" y="2464"/>
                </a:lnTo>
                <a:lnTo>
                  <a:pt x="1357" y="2477"/>
                </a:lnTo>
                <a:lnTo>
                  <a:pt x="1336" y="2468"/>
                </a:lnTo>
                <a:lnTo>
                  <a:pt x="1298" y="2483"/>
                </a:lnTo>
                <a:lnTo>
                  <a:pt x="1279" y="2484"/>
                </a:lnTo>
                <a:lnTo>
                  <a:pt x="1256" y="2462"/>
                </a:lnTo>
                <a:lnTo>
                  <a:pt x="1226" y="2393"/>
                </a:lnTo>
                <a:lnTo>
                  <a:pt x="1159" y="2351"/>
                </a:lnTo>
                <a:lnTo>
                  <a:pt x="1129" y="2345"/>
                </a:lnTo>
                <a:lnTo>
                  <a:pt x="1110" y="2339"/>
                </a:lnTo>
                <a:lnTo>
                  <a:pt x="1092" y="2296"/>
                </a:lnTo>
                <a:lnTo>
                  <a:pt x="1073" y="2293"/>
                </a:lnTo>
                <a:lnTo>
                  <a:pt x="1068" y="2283"/>
                </a:lnTo>
                <a:lnTo>
                  <a:pt x="999" y="2249"/>
                </a:lnTo>
                <a:lnTo>
                  <a:pt x="991" y="2234"/>
                </a:lnTo>
                <a:lnTo>
                  <a:pt x="972" y="2232"/>
                </a:lnTo>
                <a:lnTo>
                  <a:pt x="973" y="2221"/>
                </a:lnTo>
                <a:lnTo>
                  <a:pt x="963" y="2221"/>
                </a:lnTo>
                <a:lnTo>
                  <a:pt x="954" y="2221"/>
                </a:lnTo>
                <a:lnTo>
                  <a:pt x="932" y="2229"/>
                </a:lnTo>
                <a:lnTo>
                  <a:pt x="920" y="2232"/>
                </a:lnTo>
                <a:lnTo>
                  <a:pt x="876" y="2245"/>
                </a:lnTo>
                <a:lnTo>
                  <a:pt x="862" y="2248"/>
                </a:lnTo>
                <a:lnTo>
                  <a:pt x="849" y="2250"/>
                </a:lnTo>
                <a:lnTo>
                  <a:pt x="807" y="2253"/>
                </a:lnTo>
                <a:lnTo>
                  <a:pt x="781" y="2255"/>
                </a:lnTo>
                <a:lnTo>
                  <a:pt x="763" y="2192"/>
                </a:lnTo>
                <a:lnTo>
                  <a:pt x="749" y="2125"/>
                </a:lnTo>
                <a:lnTo>
                  <a:pt x="742" y="2069"/>
                </a:lnTo>
                <a:lnTo>
                  <a:pt x="734" y="2070"/>
                </a:lnTo>
                <a:lnTo>
                  <a:pt x="727" y="2056"/>
                </a:lnTo>
                <a:lnTo>
                  <a:pt x="722" y="2020"/>
                </a:lnTo>
                <a:lnTo>
                  <a:pt x="699" y="1988"/>
                </a:lnTo>
                <a:lnTo>
                  <a:pt x="689" y="1976"/>
                </a:lnTo>
                <a:lnTo>
                  <a:pt x="680" y="1984"/>
                </a:lnTo>
                <a:lnTo>
                  <a:pt x="646" y="1985"/>
                </a:lnTo>
                <a:lnTo>
                  <a:pt x="545" y="1972"/>
                </a:lnTo>
                <a:lnTo>
                  <a:pt x="505" y="1946"/>
                </a:lnTo>
                <a:lnTo>
                  <a:pt x="504" y="1950"/>
                </a:lnTo>
                <a:lnTo>
                  <a:pt x="509" y="1969"/>
                </a:lnTo>
                <a:lnTo>
                  <a:pt x="496" y="1972"/>
                </a:lnTo>
                <a:lnTo>
                  <a:pt x="489" y="1934"/>
                </a:lnTo>
                <a:lnTo>
                  <a:pt x="466" y="1917"/>
                </a:lnTo>
                <a:lnTo>
                  <a:pt x="455" y="1915"/>
                </a:lnTo>
                <a:lnTo>
                  <a:pt x="457" y="1898"/>
                </a:lnTo>
                <a:lnTo>
                  <a:pt x="457" y="1887"/>
                </a:lnTo>
                <a:lnTo>
                  <a:pt x="454" y="1872"/>
                </a:lnTo>
                <a:lnTo>
                  <a:pt x="429" y="1876"/>
                </a:lnTo>
                <a:lnTo>
                  <a:pt x="427" y="1849"/>
                </a:lnTo>
                <a:lnTo>
                  <a:pt x="358" y="1846"/>
                </a:lnTo>
                <a:lnTo>
                  <a:pt x="321" y="1845"/>
                </a:lnTo>
                <a:lnTo>
                  <a:pt x="268" y="1861"/>
                </a:lnTo>
                <a:lnTo>
                  <a:pt x="249" y="1867"/>
                </a:lnTo>
                <a:lnTo>
                  <a:pt x="249" y="1843"/>
                </a:lnTo>
                <a:lnTo>
                  <a:pt x="247" y="1814"/>
                </a:lnTo>
                <a:lnTo>
                  <a:pt x="242" y="1765"/>
                </a:lnTo>
                <a:lnTo>
                  <a:pt x="269" y="1729"/>
                </a:lnTo>
                <a:lnTo>
                  <a:pt x="296" y="1699"/>
                </a:lnTo>
                <a:lnTo>
                  <a:pt x="243" y="1599"/>
                </a:lnTo>
                <a:lnTo>
                  <a:pt x="156" y="1628"/>
                </a:lnTo>
                <a:lnTo>
                  <a:pt x="149" y="1607"/>
                </a:lnTo>
                <a:lnTo>
                  <a:pt x="177" y="1601"/>
                </a:lnTo>
                <a:lnTo>
                  <a:pt x="172" y="1587"/>
                </a:lnTo>
                <a:lnTo>
                  <a:pt x="151" y="1589"/>
                </a:lnTo>
                <a:lnTo>
                  <a:pt x="151" y="1555"/>
                </a:lnTo>
                <a:lnTo>
                  <a:pt x="144" y="1521"/>
                </a:lnTo>
                <a:lnTo>
                  <a:pt x="131" y="1482"/>
                </a:lnTo>
                <a:lnTo>
                  <a:pt x="123" y="1466"/>
                </a:lnTo>
                <a:lnTo>
                  <a:pt x="114" y="1463"/>
                </a:lnTo>
                <a:lnTo>
                  <a:pt x="107" y="1406"/>
                </a:lnTo>
                <a:lnTo>
                  <a:pt x="105" y="1356"/>
                </a:lnTo>
                <a:lnTo>
                  <a:pt x="89" y="1316"/>
                </a:lnTo>
                <a:lnTo>
                  <a:pt x="80" y="1312"/>
                </a:lnTo>
                <a:lnTo>
                  <a:pt x="61" y="1298"/>
                </a:lnTo>
                <a:lnTo>
                  <a:pt x="81" y="1284"/>
                </a:lnTo>
                <a:lnTo>
                  <a:pt x="77" y="1260"/>
                </a:lnTo>
                <a:lnTo>
                  <a:pt x="65" y="1238"/>
                </a:lnTo>
                <a:lnTo>
                  <a:pt x="70" y="1218"/>
                </a:lnTo>
                <a:lnTo>
                  <a:pt x="55" y="1162"/>
                </a:lnTo>
                <a:lnTo>
                  <a:pt x="54" y="1143"/>
                </a:lnTo>
                <a:lnTo>
                  <a:pt x="53" y="1122"/>
                </a:lnTo>
                <a:lnTo>
                  <a:pt x="44" y="1108"/>
                </a:lnTo>
                <a:lnTo>
                  <a:pt x="56" y="1047"/>
                </a:lnTo>
                <a:lnTo>
                  <a:pt x="60" y="1029"/>
                </a:lnTo>
                <a:lnTo>
                  <a:pt x="53" y="973"/>
                </a:lnTo>
                <a:lnTo>
                  <a:pt x="46" y="941"/>
                </a:lnTo>
                <a:lnTo>
                  <a:pt x="40" y="911"/>
                </a:lnTo>
                <a:lnTo>
                  <a:pt x="28" y="891"/>
                </a:lnTo>
                <a:lnTo>
                  <a:pt x="0" y="842"/>
                </a:lnTo>
                <a:lnTo>
                  <a:pt x="7" y="831"/>
                </a:lnTo>
                <a:lnTo>
                  <a:pt x="76" y="775"/>
                </a:lnTo>
                <a:lnTo>
                  <a:pt x="101" y="751"/>
                </a:lnTo>
                <a:lnTo>
                  <a:pt x="118" y="753"/>
                </a:lnTo>
                <a:lnTo>
                  <a:pt x="166" y="757"/>
                </a:lnTo>
                <a:lnTo>
                  <a:pt x="252" y="545"/>
                </a:lnTo>
                <a:lnTo>
                  <a:pt x="304" y="566"/>
                </a:lnTo>
                <a:lnTo>
                  <a:pt x="321" y="572"/>
                </a:lnTo>
                <a:lnTo>
                  <a:pt x="364" y="592"/>
                </a:lnTo>
                <a:lnTo>
                  <a:pt x="376" y="551"/>
                </a:lnTo>
                <a:lnTo>
                  <a:pt x="409" y="555"/>
                </a:lnTo>
                <a:lnTo>
                  <a:pt x="424" y="546"/>
                </a:lnTo>
                <a:lnTo>
                  <a:pt x="445" y="561"/>
                </a:lnTo>
                <a:lnTo>
                  <a:pt x="464" y="579"/>
                </a:lnTo>
                <a:lnTo>
                  <a:pt x="473" y="581"/>
                </a:lnTo>
                <a:lnTo>
                  <a:pt x="494" y="599"/>
                </a:lnTo>
                <a:lnTo>
                  <a:pt x="514" y="615"/>
                </a:lnTo>
                <a:lnTo>
                  <a:pt x="516" y="673"/>
                </a:lnTo>
                <a:lnTo>
                  <a:pt x="627" y="690"/>
                </a:lnTo>
                <a:lnTo>
                  <a:pt x="749" y="708"/>
                </a:lnTo>
                <a:lnTo>
                  <a:pt x="744" y="752"/>
                </a:lnTo>
                <a:lnTo>
                  <a:pt x="760" y="753"/>
                </a:lnTo>
                <a:lnTo>
                  <a:pt x="774" y="752"/>
                </a:lnTo>
                <a:lnTo>
                  <a:pt x="777" y="727"/>
                </a:lnTo>
                <a:lnTo>
                  <a:pt x="760" y="709"/>
                </a:lnTo>
                <a:lnTo>
                  <a:pt x="803" y="715"/>
                </a:lnTo>
                <a:lnTo>
                  <a:pt x="828" y="717"/>
                </a:lnTo>
                <a:lnTo>
                  <a:pt x="871" y="725"/>
                </a:lnTo>
                <a:lnTo>
                  <a:pt x="856" y="735"/>
                </a:lnTo>
                <a:lnTo>
                  <a:pt x="840" y="741"/>
                </a:lnTo>
                <a:lnTo>
                  <a:pt x="815" y="746"/>
                </a:lnTo>
                <a:lnTo>
                  <a:pt x="806" y="747"/>
                </a:lnTo>
                <a:lnTo>
                  <a:pt x="799" y="747"/>
                </a:lnTo>
                <a:lnTo>
                  <a:pt x="795" y="764"/>
                </a:lnTo>
                <a:lnTo>
                  <a:pt x="796" y="796"/>
                </a:lnTo>
                <a:lnTo>
                  <a:pt x="803" y="797"/>
                </a:lnTo>
                <a:lnTo>
                  <a:pt x="819" y="769"/>
                </a:lnTo>
                <a:lnTo>
                  <a:pt x="833" y="785"/>
                </a:lnTo>
                <a:lnTo>
                  <a:pt x="815" y="805"/>
                </a:lnTo>
                <a:lnTo>
                  <a:pt x="828" y="837"/>
                </a:lnTo>
                <a:lnTo>
                  <a:pt x="852" y="837"/>
                </a:lnTo>
                <a:lnTo>
                  <a:pt x="886" y="837"/>
                </a:lnTo>
                <a:lnTo>
                  <a:pt x="908" y="821"/>
                </a:lnTo>
                <a:lnTo>
                  <a:pt x="894" y="799"/>
                </a:lnTo>
                <a:lnTo>
                  <a:pt x="887" y="788"/>
                </a:lnTo>
                <a:lnTo>
                  <a:pt x="894" y="776"/>
                </a:lnTo>
                <a:lnTo>
                  <a:pt x="900" y="768"/>
                </a:lnTo>
                <a:lnTo>
                  <a:pt x="904" y="760"/>
                </a:lnTo>
                <a:lnTo>
                  <a:pt x="908" y="749"/>
                </a:lnTo>
                <a:lnTo>
                  <a:pt x="915" y="748"/>
                </a:lnTo>
                <a:lnTo>
                  <a:pt x="915" y="730"/>
                </a:lnTo>
                <a:lnTo>
                  <a:pt x="953" y="726"/>
                </a:lnTo>
                <a:lnTo>
                  <a:pt x="958" y="655"/>
                </a:lnTo>
                <a:lnTo>
                  <a:pt x="925" y="625"/>
                </a:lnTo>
                <a:lnTo>
                  <a:pt x="919" y="612"/>
                </a:lnTo>
                <a:lnTo>
                  <a:pt x="913" y="594"/>
                </a:lnTo>
                <a:lnTo>
                  <a:pt x="913" y="579"/>
                </a:lnTo>
                <a:lnTo>
                  <a:pt x="911" y="563"/>
                </a:lnTo>
                <a:lnTo>
                  <a:pt x="911" y="535"/>
                </a:lnTo>
                <a:lnTo>
                  <a:pt x="913" y="519"/>
                </a:lnTo>
                <a:lnTo>
                  <a:pt x="918" y="487"/>
                </a:lnTo>
                <a:lnTo>
                  <a:pt x="927" y="460"/>
                </a:lnTo>
                <a:lnTo>
                  <a:pt x="940" y="439"/>
                </a:lnTo>
                <a:lnTo>
                  <a:pt x="953" y="426"/>
                </a:lnTo>
                <a:lnTo>
                  <a:pt x="966" y="418"/>
                </a:lnTo>
                <a:lnTo>
                  <a:pt x="979" y="415"/>
                </a:lnTo>
                <a:lnTo>
                  <a:pt x="990" y="410"/>
                </a:lnTo>
                <a:lnTo>
                  <a:pt x="996" y="403"/>
                </a:lnTo>
                <a:lnTo>
                  <a:pt x="999" y="395"/>
                </a:lnTo>
                <a:lnTo>
                  <a:pt x="1000" y="380"/>
                </a:lnTo>
                <a:lnTo>
                  <a:pt x="1001" y="367"/>
                </a:lnTo>
                <a:lnTo>
                  <a:pt x="1004" y="354"/>
                </a:lnTo>
                <a:lnTo>
                  <a:pt x="1016" y="330"/>
                </a:lnTo>
                <a:lnTo>
                  <a:pt x="1023" y="320"/>
                </a:lnTo>
                <a:lnTo>
                  <a:pt x="1036" y="311"/>
                </a:lnTo>
                <a:lnTo>
                  <a:pt x="1043" y="301"/>
                </a:lnTo>
                <a:lnTo>
                  <a:pt x="1055" y="269"/>
                </a:lnTo>
                <a:lnTo>
                  <a:pt x="1060" y="263"/>
                </a:lnTo>
                <a:lnTo>
                  <a:pt x="1066" y="253"/>
                </a:lnTo>
                <a:lnTo>
                  <a:pt x="1075" y="243"/>
                </a:lnTo>
                <a:lnTo>
                  <a:pt x="1096" y="225"/>
                </a:lnTo>
                <a:lnTo>
                  <a:pt x="1139" y="192"/>
                </a:lnTo>
                <a:lnTo>
                  <a:pt x="1167" y="167"/>
                </a:lnTo>
                <a:lnTo>
                  <a:pt x="1182" y="154"/>
                </a:lnTo>
                <a:lnTo>
                  <a:pt x="1191" y="145"/>
                </a:lnTo>
                <a:lnTo>
                  <a:pt x="1213" y="115"/>
                </a:lnTo>
                <a:lnTo>
                  <a:pt x="1234" y="87"/>
                </a:lnTo>
                <a:lnTo>
                  <a:pt x="1253" y="57"/>
                </a:lnTo>
                <a:lnTo>
                  <a:pt x="1269" y="28"/>
                </a:lnTo>
                <a:lnTo>
                  <a:pt x="1283" y="0"/>
                </a:lnTo>
                <a:lnTo>
                  <a:pt x="1321" y="13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AF78FE1B-F358-769F-B2E6-E842087AABAE}"/>
              </a:ext>
            </a:extLst>
          </p:cNvPr>
          <p:cNvSpPr>
            <a:spLocks/>
          </p:cNvSpPr>
          <p:nvPr/>
        </p:nvSpPr>
        <p:spPr bwMode="auto">
          <a:xfrm>
            <a:off x="5130135" y="1275606"/>
            <a:ext cx="2831983" cy="3167261"/>
          </a:xfrm>
          <a:custGeom>
            <a:avLst/>
            <a:gdLst>
              <a:gd name="T0" fmla="*/ 1427 w 2534"/>
              <a:gd name="T1" fmla="*/ 183 h 2834"/>
              <a:gd name="T2" fmla="*/ 1671 w 2534"/>
              <a:gd name="T3" fmla="*/ 146 h 2834"/>
              <a:gd name="T4" fmla="*/ 1749 w 2534"/>
              <a:gd name="T5" fmla="*/ 210 h 2834"/>
              <a:gd name="T6" fmla="*/ 1834 w 2534"/>
              <a:gd name="T7" fmla="*/ 247 h 2834"/>
              <a:gd name="T8" fmla="*/ 1986 w 2534"/>
              <a:gd name="T9" fmla="*/ 371 h 2834"/>
              <a:gd name="T10" fmla="*/ 2099 w 2534"/>
              <a:gd name="T11" fmla="*/ 288 h 2834"/>
              <a:gd name="T12" fmla="*/ 2211 w 2534"/>
              <a:gd name="T13" fmla="*/ 315 h 2834"/>
              <a:gd name="T14" fmla="*/ 2260 w 2534"/>
              <a:gd name="T15" fmla="*/ 448 h 2834"/>
              <a:gd name="T16" fmla="*/ 2344 w 2534"/>
              <a:gd name="T17" fmla="*/ 639 h 2834"/>
              <a:gd name="T18" fmla="*/ 2306 w 2534"/>
              <a:gd name="T19" fmla="*/ 826 h 2834"/>
              <a:gd name="T20" fmla="*/ 2392 w 2534"/>
              <a:gd name="T21" fmla="*/ 962 h 2834"/>
              <a:gd name="T22" fmla="*/ 2291 w 2534"/>
              <a:gd name="T23" fmla="*/ 1151 h 2834"/>
              <a:gd name="T24" fmla="*/ 2298 w 2534"/>
              <a:gd name="T25" fmla="*/ 1222 h 2834"/>
              <a:gd name="T26" fmla="*/ 2383 w 2534"/>
              <a:gd name="T27" fmla="*/ 1252 h 2834"/>
              <a:gd name="T28" fmla="*/ 2440 w 2534"/>
              <a:gd name="T29" fmla="*/ 1527 h 2834"/>
              <a:gd name="T30" fmla="*/ 2235 w 2534"/>
              <a:gd name="T31" fmla="*/ 1571 h 2834"/>
              <a:gd name="T32" fmla="*/ 2190 w 2534"/>
              <a:gd name="T33" fmla="*/ 1672 h 2834"/>
              <a:gd name="T34" fmla="*/ 2164 w 2534"/>
              <a:gd name="T35" fmla="*/ 1733 h 2834"/>
              <a:gd name="T36" fmla="*/ 2213 w 2534"/>
              <a:gd name="T37" fmla="*/ 1828 h 2834"/>
              <a:gd name="T38" fmla="*/ 2170 w 2534"/>
              <a:gd name="T39" fmla="*/ 1982 h 2834"/>
              <a:gd name="T40" fmla="*/ 2138 w 2534"/>
              <a:gd name="T41" fmla="*/ 2027 h 2834"/>
              <a:gd name="T42" fmla="*/ 2082 w 2534"/>
              <a:gd name="T43" fmla="*/ 2115 h 2834"/>
              <a:gd name="T44" fmla="*/ 2304 w 2534"/>
              <a:gd name="T45" fmla="*/ 2317 h 2834"/>
              <a:gd name="T46" fmla="*/ 2249 w 2534"/>
              <a:gd name="T47" fmla="*/ 2487 h 2834"/>
              <a:gd name="T48" fmla="*/ 2110 w 2534"/>
              <a:gd name="T49" fmla="*/ 2583 h 2834"/>
              <a:gd name="T50" fmla="*/ 2087 w 2534"/>
              <a:gd name="T51" fmla="*/ 2716 h 2834"/>
              <a:gd name="T52" fmla="*/ 1989 w 2534"/>
              <a:gd name="T53" fmla="*/ 2744 h 2834"/>
              <a:gd name="T54" fmla="*/ 1919 w 2534"/>
              <a:gd name="T55" fmla="*/ 2744 h 2834"/>
              <a:gd name="T56" fmla="*/ 1804 w 2534"/>
              <a:gd name="T57" fmla="*/ 2650 h 2834"/>
              <a:gd name="T58" fmla="*/ 1673 w 2534"/>
              <a:gd name="T59" fmla="*/ 2664 h 2834"/>
              <a:gd name="T60" fmla="*/ 1656 w 2534"/>
              <a:gd name="T61" fmla="*/ 2437 h 2834"/>
              <a:gd name="T62" fmla="*/ 1568 w 2534"/>
              <a:gd name="T63" fmla="*/ 2345 h 2834"/>
              <a:gd name="T64" fmla="*/ 1501 w 2534"/>
              <a:gd name="T65" fmla="*/ 2485 h 2834"/>
              <a:gd name="T66" fmla="*/ 1363 w 2534"/>
              <a:gd name="T67" fmla="*/ 2464 h 2834"/>
              <a:gd name="T68" fmla="*/ 1226 w 2534"/>
              <a:gd name="T69" fmla="*/ 2393 h 2834"/>
              <a:gd name="T70" fmla="*/ 1068 w 2534"/>
              <a:gd name="T71" fmla="*/ 2283 h 2834"/>
              <a:gd name="T72" fmla="*/ 954 w 2534"/>
              <a:gd name="T73" fmla="*/ 2221 h 2834"/>
              <a:gd name="T74" fmla="*/ 807 w 2534"/>
              <a:gd name="T75" fmla="*/ 2253 h 2834"/>
              <a:gd name="T76" fmla="*/ 727 w 2534"/>
              <a:gd name="T77" fmla="*/ 2056 h 2834"/>
              <a:gd name="T78" fmla="*/ 545 w 2534"/>
              <a:gd name="T79" fmla="*/ 1972 h 2834"/>
              <a:gd name="T80" fmla="*/ 466 w 2534"/>
              <a:gd name="T81" fmla="*/ 1917 h 2834"/>
              <a:gd name="T82" fmla="*/ 427 w 2534"/>
              <a:gd name="T83" fmla="*/ 1849 h 2834"/>
              <a:gd name="T84" fmla="*/ 247 w 2534"/>
              <a:gd name="T85" fmla="*/ 1814 h 2834"/>
              <a:gd name="T86" fmla="*/ 149 w 2534"/>
              <a:gd name="T87" fmla="*/ 1607 h 2834"/>
              <a:gd name="T88" fmla="*/ 131 w 2534"/>
              <a:gd name="T89" fmla="*/ 1482 h 2834"/>
              <a:gd name="T90" fmla="*/ 80 w 2534"/>
              <a:gd name="T91" fmla="*/ 1312 h 2834"/>
              <a:gd name="T92" fmla="*/ 55 w 2534"/>
              <a:gd name="T93" fmla="*/ 1162 h 2834"/>
              <a:gd name="T94" fmla="*/ 53 w 2534"/>
              <a:gd name="T95" fmla="*/ 973 h 2834"/>
              <a:gd name="T96" fmla="*/ 76 w 2534"/>
              <a:gd name="T97" fmla="*/ 775 h 2834"/>
              <a:gd name="T98" fmla="*/ 321 w 2534"/>
              <a:gd name="T99" fmla="*/ 572 h 2834"/>
              <a:gd name="T100" fmla="*/ 464 w 2534"/>
              <a:gd name="T101" fmla="*/ 579 h 2834"/>
              <a:gd name="T102" fmla="*/ 749 w 2534"/>
              <a:gd name="T103" fmla="*/ 708 h 2834"/>
              <a:gd name="T104" fmla="*/ 803 w 2534"/>
              <a:gd name="T105" fmla="*/ 715 h 2834"/>
              <a:gd name="T106" fmla="*/ 806 w 2534"/>
              <a:gd name="T107" fmla="*/ 747 h 2834"/>
              <a:gd name="T108" fmla="*/ 833 w 2534"/>
              <a:gd name="T109" fmla="*/ 785 h 2834"/>
              <a:gd name="T110" fmla="*/ 894 w 2534"/>
              <a:gd name="T111" fmla="*/ 799 h 2834"/>
              <a:gd name="T112" fmla="*/ 915 w 2534"/>
              <a:gd name="T113" fmla="*/ 748 h 2834"/>
              <a:gd name="T114" fmla="*/ 913 w 2534"/>
              <a:gd name="T115" fmla="*/ 594 h 2834"/>
              <a:gd name="T116" fmla="*/ 927 w 2534"/>
              <a:gd name="T117" fmla="*/ 460 h 2834"/>
              <a:gd name="T118" fmla="*/ 996 w 2534"/>
              <a:gd name="T119" fmla="*/ 403 h 2834"/>
              <a:gd name="T120" fmla="*/ 1023 w 2534"/>
              <a:gd name="T121" fmla="*/ 320 h 2834"/>
              <a:gd name="T122" fmla="*/ 1075 w 2534"/>
              <a:gd name="T123" fmla="*/ 243 h 2834"/>
              <a:gd name="T124" fmla="*/ 1213 w 2534"/>
              <a:gd name="T125" fmla="*/ 115 h 28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34" h="2834">
                <a:moveTo>
                  <a:pt x="1321" y="13"/>
                </a:moveTo>
                <a:lnTo>
                  <a:pt x="1353" y="90"/>
                </a:lnTo>
                <a:lnTo>
                  <a:pt x="1363" y="88"/>
                </a:lnTo>
                <a:lnTo>
                  <a:pt x="1383" y="120"/>
                </a:lnTo>
                <a:lnTo>
                  <a:pt x="1397" y="142"/>
                </a:lnTo>
                <a:lnTo>
                  <a:pt x="1427" y="183"/>
                </a:lnTo>
                <a:lnTo>
                  <a:pt x="1455" y="171"/>
                </a:lnTo>
                <a:lnTo>
                  <a:pt x="1580" y="123"/>
                </a:lnTo>
                <a:lnTo>
                  <a:pt x="1631" y="102"/>
                </a:lnTo>
                <a:lnTo>
                  <a:pt x="1641" y="120"/>
                </a:lnTo>
                <a:lnTo>
                  <a:pt x="1651" y="114"/>
                </a:lnTo>
                <a:lnTo>
                  <a:pt x="1671" y="146"/>
                </a:lnTo>
                <a:lnTo>
                  <a:pt x="1674" y="162"/>
                </a:lnTo>
                <a:lnTo>
                  <a:pt x="1687" y="177"/>
                </a:lnTo>
                <a:lnTo>
                  <a:pt x="1706" y="187"/>
                </a:lnTo>
                <a:lnTo>
                  <a:pt x="1712" y="188"/>
                </a:lnTo>
                <a:lnTo>
                  <a:pt x="1720" y="192"/>
                </a:lnTo>
                <a:lnTo>
                  <a:pt x="1749" y="210"/>
                </a:lnTo>
                <a:lnTo>
                  <a:pt x="1784" y="230"/>
                </a:lnTo>
                <a:lnTo>
                  <a:pt x="1802" y="240"/>
                </a:lnTo>
                <a:lnTo>
                  <a:pt x="1811" y="243"/>
                </a:lnTo>
                <a:lnTo>
                  <a:pt x="1818" y="245"/>
                </a:lnTo>
                <a:lnTo>
                  <a:pt x="1827" y="246"/>
                </a:lnTo>
                <a:lnTo>
                  <a:pt x="1834" y="247"/>
                </a:lnTo>
                <a:lnTo>
                  <a:pt x="1848" y="246"/>
                </a:lnTo>
                <a:lnTo>
                  <a:pt x="1864" y="247"/>
                </a:lnTo>
                <a:lnTo>
                  <a:pt x="1893" y="256"/>
                </a:lnTo>
                <a:lnTo>
                  <a:pt x="1978" y="283"/>
                </a:lnTo>
                <a:lnTo>
                  <a:pt x="1989" y="289"/>
                </a:lnTo>
                <a:lnTo>
                  <a:pt x="1986" y="371"/>
                </a:lnTo>
                <a:lnTo>
                  <a:pt x="2009" y="370"/>
                </a:lnTo>
                <a:lnTo>
                  <a:pt x="2009" y="312"/>
                </a:lnTo>
                <a:lnTo>
                  <a:pt x="2031" y="310"/>
                </a:lnTo>
                <a:lnTo>
                  <a:pt x="2031" y="294"/>
                </a:lnTo>
                <a:lnTo>
                  <a:pt x="2067" y="285"/>
                </a:lnTo>
                <a:lnTo>
                  <a:pt x="2099" y="288"/>
                </a:lnTo>
                <a:lnTo>
                  <a:pt x="2149" y="306"/>
                </a:lnTo>
                <a:lnTo>
                  <a:pt x="2159" y="301"/>
                </a:lnTo>
                <a:lnTo>
                  <a:pt x="2165" y="301"/>
                </a:lnTo>
                <a:lnTo>
                  <a:pt x="2181" y="304"/>
                </a:lnTo>
                <a:lnTo>
                  <a:pt x="2202" y="304"/>
                </a:lnTo>
                <a:lnTo>
                  <a:pt x="2211" y="315"/>
                </a:lnTo>
                <a:lnTo>
                  <a:pt x="2210" y="325"/>
                </a:lnTo>
                <a:lnTo>
                  <a:pt x="2255" y="363"/>
                </a:lnTo>
                <a:lnTo>
                  <a:pt x="2274" y="384"/>
                </a:lnTo>
                <a:lnTo>
                  <a:pt x="2249" y="421"/>
                </a:lnTo>
                <a:lnTo>
                  <a:pt x="2270" y="434"/>
                </a:lnTo>
                <a:lnTo>
                  <a:pt x="2260" y="448"/>
                </a:lnTo>
                <a:lnTo>
                  <a:pt x="2304" y="475"/>
                </a:lnTo>
                <a:lnTo>
                  <a:pt x="2341" y="496"/>
                </a:lnTo>
                <a:lnTo>
                  <a:pt x="2350" y="514"/>
                </a:lnTo>
                <a:lnTo>
                  <a:pt x="2357" y="529"/>
                </a:lnTo>
                <a:lnTo>
                  <a:pt x="2366" y="581"/>
                </a:lnTo>
                <a:lnTo>
                  <a:pt x="2344" y="639"/>
                </a:lnTo>
                <a:lnTo>
                  <a:pt x="2315" y="645"/>
                </a:lnTo>
                <a:lnTo>
                  <a:pt x="2318" y="652"/>
                </a:lnTo>
                <a:lnTo>
                  <a:pt x="2326" y="689"/>
                </a:lnTo>
                <a:lnTo>
                  <a:pt x="2329" y="706"/>
                </a:lnTo>
                <a:lnTo>
                  <a:pt x="2335" y="736"/>
                </a:lnTo>
                <a:lnTo>
                  <a:pt x="2306" y="826"/>
                </a:lnTo>
                <a:lnTo>
                  <a:pt x="2292" y="869"/>
                </a:lnTo>
                <a:lnTo>
                  <a:pt x="2237" y="875"/>
                </a:lnTo>
                <a:lnTo>
                  <a:pt x="2223" y="921"/>
                </a:lnTo>
                <a:lnTo>
                  <a:pt x="2271" y="938"/>
                </a:lnTo>
                <a:lnTo>
                  <a:pt x="2362" y="935"/>
                </a:lnTo>
                <a:lnTo>
                  <a:pt x="2392" y="962"/>
                </a:lnTo>
                <a:lnTo>
                  <a:pt x="2340" y="978"/>
                </a:lnTo>
                <a:lnTo>
                  <a:pt x="2288" y="1004"/>
                </a:lnTo>
                <a:lnTo>
                  <a:pt x="2294" y="1052"/>
                </a:lnTo>
                <a:lnTo>
                  <a:pt x="2290" y="1072"/>
                </a:lnTo>
                <a:lnTo>
                  <a:pt x="2283" y="1109"/>
                </a:lnTo>
                <a:lnTo>
                  <a:pt x="2291" y="1151"/>
                </a:lnTo>
                <a:lnTo>
                  <a:pt x="2354" y="1135"/>
                </a:lnTo>
                <a:lnTo>
                  <a:pt x="2366" y="1140"/>
                </a:lnTo>
                <a:lnTo>
                  <a:pt x="2405" y="1121"/>
                </a:lnTo>
                <a:lnTo>
                  <a:pt x="2417" y="1177"/>
                </a:lnTo>
                <a:lnTo>
                  <a:pt x="2421" y="1193"/>
                </a:lnTo>
                <a:lnTo>
                  <a:pt x="2298" y="1222"/>
                </a:lnTo>
                <a:lnTo>
                  <a:pt x="2276" y="1223"/>
                </a:lnTo>
                <a:lnTo>
                  <a:pt x="2242" y="1222"/>
                </a:lnTo>
                <a:lnTo>
                  <a:pt x="2246" y="1247"/>
                </a:lnTo>
                <a:lnTo>
                  <a:pt x="2288" y="1269"/>
                </a:lnTo>
                <a:lnTo>
                  <a:pt x="2324" y="1274"/>
                </a:lnTo>
                <a:lnTo>
                  <a:pt x="2383" y="1252"/>
                </a:lnTo>
                <a:lnTo>
                  <a:pt x="2534" y="1263"/>
                </a:lnTo>
                <a:lnTo>
                  <a:pt x="2517" y="1313"/>
                </a:lnTo>
                <a:lnTo>
                  <a:pt x="2473" y="1350"/>
                </a:lnTo>
                <a:lnTo>
                  <a:pt x="2474" y="1398"/>
                </a:lnTo>
                <a:lnTo>
                  <a:pt x="2461" y="1470"/>
                </a:lnTo>
                <a:lnTo>
                  <a:pt x="2440" y="1527"/>
                </a:lnTo>
                <a:lnTo>
                  <a:pt x="2410" y="1529"/>
                </a:lnTo>
                <a:lnTo>
                  <a:pt x="2325" y="1519"/>
                </a:lnTo>
                <a:lnTo>
                  <a:pt x="2308" y="1551"/>
                </a:lnTo>
                <a:lnTo>
                  <a:pt x="2291" y="1556"/>
                </a:lnTo>
                <a:lnTo>
                  <a:pt x="2259" y="1564"/>
                </a:lnTo>
                <a:lnTo>
                  <a:pt x="2235" y="1571"/>
                </a:lnTo>
                <a:lnTo>
                  <a:pt x="2223" y="1583"/>
                </a:lnTo>
                <a:lnTo>
                  <a:pt x="2210" y="1610"/>
                </a:lnTo>
                <a:lnTo>
                  <a:pt x="2221" y="1637"/>
                </a:lnTo>
                <a:lnTo>
                  <a:pt x="2203" y="1657"/>
                </a:lnTo>
                <a:lnTo>
                  <a:pt x="2198" y="1663"/>
                </a:lnTo>
                <a:lnTo>
                  <a:pt x="2190" y="1672"/>
                </a:lnTo>
                <a:lnTo>
                  <a:pt x="2170" y="1694"/>
                </a:lnTo>
                <a:lnTo>
                  <a:pt x="2166" y="1701"/>
                </a:lnTo>
                <a:lnTo>
                  <a:pt x="2165" y="1708"/>
                </a:lnTo>
                <a:lnTo>
                  <a:pt x="2165" y="1715"/>
                </a:lnTo>
                <a:lnTo>
                  <a:pt x="2166" y="1723"/>
                </a:lnTo>
                <a:lnTo>
                  <a:pt x="2164" y="1733"/>
                </a:lnTo>
                <a:lnTo>
                  <a:pt x="2160" y="1743"/>
                </a:lnTo>
                <a:lnTo>
                  <a:pt x="2165" y="1759"/>
                </a:lnTo>
                <a:lnTo>
                  <a:pt x="2171" y="1776"/>
                </a:lnTo>
                <a:lnTo>
                  <a:pt x="2180" y="1802"/>
                </a:lnTo>
                <a:lnTo>
                  <a:pt x="2208" y="1803"/>
                </a:lnTo>
                <a:lnTo>
                  <a:pt x="2213" y="1828"/>
                </a:lnTo>
                <a:lnTo>
                  <a:pt x="2302" y="1871"/>
                </a:lnTo>
                <a:lnTo>
                  <a:pt x="2292" y="1905"/>
                </a:lnTo>
                <a:lnTo>
                  <a:pt x="2249" y="1934"/>
                </a:lnTo>
                <a:lnTo>
                  <a:pt x="2232" y="1961"/>
                </a:lnTo>
                <a:lnTo>
                  <a:pt x="2176" y="1958"/>
                </a:lnTo>
                <a:lnTo>
                  <a:pt x="2170" y="1982"/>
                </a:lnTo>
                <a:lnTo>
                  <a:pt x="2144" y="1987"/>
                </a:lnTo>
                <a:lnTo>
                  <a:pt x="2136" y="1988"/>
                </a:lnTo>
                <a:lnTo>
                  <a:pt x="2141" y="1995"/>
                </a:lnTo>
                <a:lnTo>
                  <a:pt x="2147" y="2003"/>
                </a:lnTo>
                <a:lnTo>
                  <a:pt x="2142" y="2015"/>
                </a:lnTo>
                <a:lnTo>
                  <a:pt x="2138" y="2027"/>
                </a:lnTo>
                <a:lnTo>
                  <a:pt x="2122" y="2037"/>
                </a:lnTo>
                <a:lnTo>
                  <a:pt x="2112" y="2068"/>
                </a:lnTo>
                <a:lnTo>
                  <a:pt x="2069" y="2069"/>
                </a:lnTo>
                <a:lnTo>
                  <a:pt x="2024" y="2061"/>
                </a:lnTo>
                <a:lnTo>
                  <a:pt x="2034" y="2080"/>
                </a:lnTo>
                <a:lnTo>
                  <a:pt x="2082" y="2115"/>
                </a:lnTo>
                <a:lnTo>
                  <a:pt x="2166" y="2174"/>
                </a:lnTo>
                <a:lnTo>
                  <a:pt x="2197" y="2203"/>
                </a:lnTo>
                <a:lnTo>
                  <a:pt x="2221" y="2214"/>
                </a:lnTo>
                <a:lnTo>
                  <a:pt x="2251" y="2238"/>
                </a:lnTo>
                <a:lnTo>
                  <a:pt x="2302" y="2288"/>
                </a:lnTo>
                <a:lnTo>
                  <a:pt x="2304" y="2317"/>
                </a:lnTo>
                <a:lnTo>
                  <a:pt x="2371" y="2355"/>
                </a:lnTo>
                <a:lnTo>
                  <a:pt x="2333" y="2411"/>
                </a:lnTo>
                <a:lnTo>
                  <a:pt x="2310" y="2394"/>
                </a:lnTo>
                <a:lnTo>
                  <a:pt x="2297" y="2411"/>
                </a:lnTo>
                <a:lnTo>
                  <a:pt x="2253" y="2471"/>
                </a:lnTo>
                <a:lnTo>
                  <a:pt x="2249" y="2487"/>
                </a:lnTo>
                <a:lnTo>
                  <a:pt x="2265" y="2511"/>
                </a:lnTo>
                <a:lnTo>
                  <a:pt x="2243" y="2531"/>
                </a:lnTo>
                <a:lnTo>
                  <a:pt x="2189" y="2578"/>
                </a:lnTo>
                <a:lnTo>
                  <a:pt x="2128" y="2554"/>
                </a:lnTo>
                <a:lnTo>
                  <a:pt x="2101" y="2564"/>
                </a:lnTo>
                <a:lnTo>
                  <a:pt x="2110" y="2583"/>
                </a:lnTo>
                <a:lnTo>
                  <a:pt x="2120" y="2610"/>
                </a:lnTo>
                <a:lnTo>
                  <a:pt x="2117" y="2658"/>
                </a:lnTo>
                <a:lnTo>
                  <a:pt x="2104" y="2698"/>
                </a:lnTo>
                <a:lnTo>
                  <a:pt x="2084" y="2680"/>
                </a:lnTo>
                <a:lnTo>
                  <a:pt x="2071" y="2693"/>
                </a:lnTo>
                <a:lnTo>
                  <a:pt x="2087" y="2716"/>
                </a:lnTo>
                <a:lnTo>
                  <a:pt x="2069" y="2730"/>
                </a:lnTo>
                <a:lnTo>
                  <a:pt x="2052" y="2727"/>
                </a:lnTo>
                <a:lnTo>
                  <a:pt x="2011" y="2717"/>
                </a:lnTo>
                <a:lnTo>
                  <a:pt x="1992" y="2695"/>
                </a:lnTo>
                <a:lnTo>
                  <a:pt x="1971" y="2701"/>
                </a:lnTo>
                <a:lnTo>
                  <a:pt x="1989" y="2744"/>
                </a:lnTo>
                <a:lnTo>
                  <a:pt x="2032" y="2803"/>
                </a:lnTo>
                <a:lnTo>
                  <a:pt x="1997" y="2816"/>
                </a:lnTo>
                <a:lnTo>
                  <a:pt x="1987" y="2834"/>
                </a:lnTo>
                <a:lnTo>
                  <a:pt x="1925" y="2823"/>
                </a:lnTo>
                <a:lnTo>
                  <a:pt x="1944" y="2752"/>
                </a:lnTo>
                <a:lnTo>
                  <a:pt x="1919" y="2744"/>
                </a:lnTo>
                <a:lnTo>
                  <a:pt x="1893" y="2688"/>
                </a:lnTo>
                <a:lnTo>
                  <a:pt x="1880" y="2663"/>
                </a:lnTo>
                <a:lnTo>
                  <a:pt x="1843" y="2666"/>
                </a:lnTo>
                <a:lnTo>
                  <a:pt x="1844" y="2656"/>
                </a:lnTo>
                <a:lnTo>
                  <a:pt x="1827" y="2653"/>
                </a:lnTo>
                <a:lnTo>
                  <a:pt x="1804" y="2650"/>
                </a:lnTo>
                <a:lnTo>
                  <a:pt x="1797" y="2647"/>
                </a:lnTo>
                <a:lnTo>
                  <a:pt x="1784" y="2638"/>
                </a:lnTo>
                <a:lnTo>
                  <a:pt x="1710" y="2644"/>
                </a:lnTo>
                <a:lnTo>
                  <a:pt x="1700" y="2651"/>
                </a:lnTo>
                <a:lnTo>
                  <a:pt x="1677" y="2649"/>
                </a:lnTo>
                <a:lnTo>
                  <a:pt x="1673" y="2664"/>
                </a:lnTo>
                <a:lnTo>
                  <a:pt x="1623" y="2627"/>
                </a:lnTo>
                <a:lnTo>
                  <a:pt x="1616" y="2615"/>
                </a:lnTo>
                <a:lnTo>
                  <a:pt x="1591" y="2621"/>
                </a:lnTo>
                <a:lnTo>
                  <a:pt x="1594" y="2591"/>
                </a:lnTo>
                <a:lnTo>
                  <a:pt x="1671" y="2536"/>
                </a:lnTo>
                <a:lnTo>
                  <a:pt x="1656" y="2437"/>
                </a:lnTo>
                <a:lnTo>
                  <a:pt x="1653" y="2420"/>
                </a:lnTo>
                <a:lnTo>
                  <a:pt x="1680" y="2426"/>
                </a:lnTo>
                <a:lnTo>
                  <a:pt x="1715" y="2427"/>
                </a:lnTo>
                <a:lnTo>
                  <a:pt x="1756" y="2390"/>
                </a:lnTo>
                <a:lnTo>
                  <a:pt x="1740" y="2370"/>
                </a:lnTo>
                <a:lnTo>
                  <a:pt x="1568" y="2345"/>
                </a:lnTo>
                <a:lnTo>
                  <a:pt x="1551" y="2405"/>
                </a:lnTo>
                <a:lnTo>
                  <a:pt x="1530" y="2478"/>
                </a:lnTo>
                <a:lnTo>
                  <a:pt x="1530" y="2506"/>
                </a:lnTo>
                <a:lnTo>
                  <a:pt x="1514" y="2487"/>
                </a:lnTo>
                <a:lnTo>
                  <a:pt x="1509" y="2483"/>
                </a:lnTo>
                <a:lnTo>
                  <a:pt x="1501" y="2485"/>
                </a:lnTo>
                <a:lnTo>
                  <a:pt x="1489" y="2480"/>
                </a:lnTo>
                <a:lnTo>
                  <a:pt x="1454" y="2469"/>
                </a:lnTo>
                <a:lnTo>
                  <a:pt x="1433" y="2475"/>
                </a:lnTo>
                <a:lnTo>
                  <a:pt x="1400" y="2469"/>
                </a:lnTo>
                <a:lnTo>
                  <a:pt x="1378" y="2477"/>
                </a:lnTo>
                <a:lnTo>
                  <a:pt x="1363" y="2464"/>
                </a:lnTo>
                <a:lnTo>
                  <a:pt x="1357" y="2477"/>
                </a:lnTo>
                <a:lnTo>
                  <a:pt x="1336" y="2468"/>
                </a:lnTo>
                <a:lnTo>
                  <a:pt x="1298" y="2483"/>
                </a:lnTo>
                <a:lnTo>
                  <a:pt x="1279" y="2484"/>
                </a:lnTo>
                <a:lnTo>
                  <a:pt x="1256" y="2462"/>
                </a:lnTo>
                <a:lnTo>
                  <a:pt x="1226" y="2393"/>
                </a:lnTo>
                <a:lnTo>
                  <a:pt x="1159" y="2351"/>
                </a:lnTo>
                <a:lnTo>
                  <a:pt x="1129" y="2345"/>
                </a:lnTo>
                <a:lnTo>
                  <a:pt x="1110" y="2339"/>
                </a:lnTo>
                <a:lnTo>
                  <a:pt x="1092" y="2296"/>
                </a:lnTo>
                <a:lnTo>
                  <a:pt x="1073" y="2293"/>
                </a:lnTo>
                <a:lnTo>
                  <a:pt x="1068" y="2283"/>
                </a:lnTo>
                <a:lnTo>
                  <a:pt x="999" y="2249"/>
                </a:lnTo>
                <a:lnTo>
                  <a:pt x="991" y="2234"/>
                </a:lnTo>
                <a:lnTo>
                  <a:pt x="972" y="2232"/>
                </a:lnTo>
                <a:lnTo>
                  <a:pt x="973" y="2221"/>
                </a:lnTo>
                <a:lnTo>
                  <a:pt x="963" y="2221"/>
                </a:lnTo>
                <a:lnTo>
                  <a:pt x="954" y="2221"/>
                </a:lnTo>
                <a:lnTo>
                  <a:pt x="932" y="2229"/>
                </a:lnTo>
                <a:lnTo>
                  <a:pt x="920" y="2232"/>
                </a:lnTo>
                <a:lnTo>
                  <a:pt x="876" y="2245"/>
                </a:lnTo>
                <a:lnTo>
                  <a:pt x="862" y="2248"/>
                </a:lnTo>
                <a:lnTo>
                  <a:pt x="849" y="2250"/>
                </a:lnTo>
                <a:lnTo>
                  <a:pt x="807" y="2253"/>
                </a:lnTo>
                <a:lnTo>
                  <a:pt x="781" y="2255"/>
                </a:lnTo>
                <a:lnTo>
                  <a:pt x="763" y="2192"/>
                </a:lnTo>
                <a:lnTo>
                  <a:pt x="749" y="2125"/>
                </a:lnTo>
                <a:lnTo>
                  <a:pt x="742" y="2069"/>
                </a:lnTo>
                <a:lnTo>
                  <a:pt x="734" y="2070"/>
                </a:lnTo>
                <a:lnTo>
                  <a:pt x="727" y="2056"/>
                </a:lnTo>
                <a:lnTo>
                  <a:pt x="722" y="2020"/>
                </a:lnTo>
                <a:lnTo>
                  <a:pt x="699" y="1988"/>
                </a:lnTo>
                <a:lnTo>
                  <a:pt x="689" y="1976"/>
                </a:lnTo>
                <a:lnTo>
                  <a:pt x="680" y="1984"/>
                </a:lnTo>
                <a:lnTo>
                  <a:pt x="646" y="1985"/>
                </a:lnTo>
                <a:lnTo>
                  <a:pt x="545" y="1972"/>
                </a:lnTo>
                <a:lnTo>
                  <a:pt x="505" y="1946"/>
                </a:lnTo>
                <a:lnTo>
                  <a:pt x="504" y="1950"/>
                </a:lnTo>
                <a:lnTo>
                  <a:pt x="509" y="1969"/>
                </a:lnTo>
                <a:lnTo>
                  <a:pt x="496" y="1972"/>
                </a:lnTo>
                <a:lnTo>
                  <a:pt x="489" y="1934"/>
                </a:lnTo>
                <a:lnTo>
                  <a:pt x="466" y="1917"/>
                </a:lnTo>
                <a:lnTo>
                  <a:pt x="455" y="1915"/>
                </a:lnTo>
                <a:lnTo>
                  <a:pt x="457" y="1898"/>
                </a:lnTo>
                <a:lnTo>
                  <a:pt x="457" y="1887"/>
                </a:lnTo>
                <a:lnTo>
                  <a:pt x="454" y="1872"/>
                </a:lnTo>
                <a:lnTo>
                  <a:pt x="429" y="1876"/>
                </a:lnTo>
                <a:lnTo>
                  <a:pt x="427" y="1849"/>
                </a:lnTo>
                <a:lnTo>
                  <a:pt x="358" y="1846"/>
                </a:lnTo>
                <a:lnTo>
                  <a:pt x="321" y="1845"/>
                </a:lnTo>
                <a:lnTo>
                  <a:pt x="268" y="1861"/>
                </a:lnTo>
                <a:lnTo>
                  <a:pt x="249" y="1867"/>
                </a:lnTo>
                <a:lnTo>
                  <a:pt x="249" y="1843"/>
                </a:lnTo>
                <a:lnTo>
                  <a:pt x="247" y="1814"/>
                </a:lnTo>
                <a:lnTo>
                  <a:pt x="242" y="1765"/>
                </a:lnTo>
                <a:lnTo>
                  <a:pt x="269" y="1729"/>
                </a:lnTo>
                <a:lnTo>
                  <a:pt x="296" y="1699"/>
                </a:lnTo>
                <a:lnTo>
                  <a:pt x="243" y="1599"/>
                </a:lnTo>
                <a:lnTo>
                  <a:pt x="156" y="1628"/>
                </a:lnTo>
                <a:lnTo>
                  <a:pt x="149" y="1607"/>
                </a:lnTo>
                <a:lnTo>
                  <a:pt x="177" y="1601"/>
                </a:lnTo>
                <a:lnTo>
                  <a:pt x="172" y="1587"/>
                </a:lnTo>
                <a:lnTo>
                  <a:pt x="151" y="1589"/>
                </a:lnTo>
                <a:lnTo>
                  <a:pt x="151" y="1555"/>
                </a:lnTo>
                <a:lnTo>
                  <a:pt x="144" y="1521"/>
                </a:lnTo>
                <a:lnTo>
                  <a:pt x="131" y="1482"/>
                </a:lnTo>
                <a:lnTo>
                  <a:pt x="123" y="1466"/>
                </a:lnTo>
                <a:lnTo>
                  <a:pt x="114" y="1463"/>
                </a:lnTo>
                <a:lnTo>
                  <a:pt x="107" y="1406"/>
                </a:lnTo>
                <a:lnTo>
                  <a:pt x="105" y="1356"/>
                </a:lnTo>
                <a:lnTo>
                  <a:pt x="89" y="1316"/>
                </a:lnTo>
                <a:lnTo>
                  <a:pt x="80" y="1312"/>
                </a:lnTo>
                <a:lnTo>
                  <a:pt x="61" y="1298"/>
                </a:lnTo>
                <a:lnTo>
                  <a:pt x="81" y="1284"/>
                </a:lnTo>
                <a:lnTo>
                  <a:pt x="77" y="1260"/>
                </a:lnTo>
                <a:lnTo>
                  <a:pt x="65" y="1238"/>
                </a:lnTo>
                <a:lnTo>
                  <a:pt x="70" y="1218"/>
                </a:lnTo>
                <a:lnTo>
                  <a:pt x="55" y="1162"/>
                </a:lnTo>
                <a:lnTo>
                  <a:pt x="54" y="1143"/>
                </a:lnTo>
                <a:lnTo>
                  <a:pt x="53" y="1122"/>
                </a:lnTo>
                <a:lnTo>
                  <a:pt x="44" y="1108"/>
                </a:lnTo>
                <a:lnTo>
                  <a:pt x="56" y="1047"/>
                </a:lnTo>
                <a:lnTo>
                  <a:pt x="60" y="1029"/>
                </a:lnTo>
                <a:lnTo>
                  <a:pt x="53" y="973"/>
                </a:lnTo>
                <a:lnTo>
                  <a:pt x="46" y="941"/>
                </a:lnTo>
                <a:lnTo>
                  <a:pt x="40" y="911"/>
                </a:lnTo>
                <a:lnTo>
                  <a:pt x="28" y="891"/>
                </a:lnTo>
                <a:lnTo>
                  <a:pt x="0" y="842"/>
                </a:lnTo>
                <a:lnTo>
                  <a:pt x="7" y="831"/>
                </a:lnTo>
                <a:lnTo>
                  <a:pt x="76" y="775"/>
                </a:lnTo>
                <a:lnTo>
                  <a:pt x="101" y="751"/>
                </a:lnTo>
                <a:lnTo>
                  <a:pt x="118" y="753"/>
                </a:lnTo>
                <a:lnTo>
                  <a:pt x="166" y="757"/>
                </a:lnTo>
                <a:lnTo>
                  <a:pt x="252" y="545"/>
                </a:lnTo>
                <a:lnTo>
                  <a:pt x="304" y="566"/>
                </a:lnTo>
                <a:lnTo>
                  <a:pt x="321" y="572"/>
                </a:lnTo>
                <a:lnTo>
                  <a:pt x="364" y="592"/>
                </a:lnTo>
                <a:lnTo>
                  <a:pt x="376" y="551"/>
                </a:lnTo>
                <a:lnTo>
                  <a:pt x="409" y="555"/>
                </a:lnTo>
                <a:lnTo>
                  <a:pt x="424" y="546"/>
                </a:lnTo>
                <a:lnTo>
                  <a:pt x="445" y="561"/>
                </a:lnTo>
                <a:lnTo>
                  <a:pt x="464" y="579"/>
                </a:lnTo>
                <a:lnTo>
                  <a:pt x="473" y="581"/>
                </a:lnTo>
                <a:lnTo>
                  <a:pt x="494" y="599"/>
                </a:lnTo>
                <a:lnTo>
                  <a:pt x="514" y="615"/>
                </a:lnTo>
                <a:lnTo>
                  <a:pt x="516" y="673"/>
                </a:lnTo>
                <a:lnTo>
                  <a:pt x="627" y="690"/>
                </a:lnTo>
                <a:lnTo>
                  <a:pt x="749" y="708"/>
                </a:lnTo>
                <a:lnTo>
                  <a:pt x="744" y="752"/>
                </a:lnTo>
                <a:lnTo>
                  <a:pt x="760" y="753"/>
                </a:lnTo>
                <a:lnTo>
                  <a:pt x="774" y="752"/>
                </a:lnTo>
                <a:lnTo>
                  <a:pt x="777" y="727"/>
                </a:lnTo>
                <a:lnTo>
                  <a:pt x="760" y="709"/>
                </a:lnTo>
                <a:lnTo>
                  <a:pt x="803" y="715"/>
                </a:lnTo>
                <a:lnTo>
                  <a:pt x="828" y="717"/>
                </a:lnTo>
                <a:lnTo>
                  <a:pt x="871" y="725"/>
                </a:lnTo>
                <a:lnTo>
                  <a:pt x="856" y="735"/>
                </a:lnTo>
                <a:lnTo>
                  <a:pt x="840" y="741"/>
                </a:lnTo>
                <a:lnTo>
                  <a:pt x="815" y="746"/>
                </a:lnTo>
                <a:lnTo>
                  <a:pt x="806" y="747"/>
                </a:lnTo>
                <a:lnTo>
                  <a:pt x="799" y="747"/>
                </a:lnTo>
                <a:lnTo>
                  <a:pt x="795" y="764"/>
                </a:lnTo>
                <a:lnTo>
                  <a:pt x="796" y="796"/>
                </a:lnTo>
                <a:lnTo>
                  <a:pt x="803" y="797"/>
                </a:lnTo>
                <a:lnTo>
                  <a:pt x="819" y="769"/>
                </a:lnTo>
                <a:lnTo>
                  <a:pt x="833" y="785"/>
                </a:lnTo>
                <a:lnTo>
                  <a:pt x="815" y="805"/>
                </a:lnTo>
                <a:lnTo>
                  <a:pt x="828" y="837"/>
                </a:lnTo>
                <a:lnTo>
                  <a:pt x="852" y="837"/>
                </a:lnTo>
                <a:lnTo>
                  <a:pt x="886" y="837"/>
                </a:lnTo>
                <a:lnTo>
                  <a:pt x="908" y="821"/>
                </a:lnTo>
                <a:lnTo>
                  <a:pt x="894" y="799"/>
                </a:lnTo>
                <a:lnTo>
                  <a:pt x="887" y="788"/>
                </a:lnTo>
                <a:lnTo>
                  <a:pt x="894" y="776"/>
                </a:lnTo>
                <a:lnTo>
                  <a:pt x="900" y="768"/>
                </a:lnTo>
                <a:lnTo>
                  <a:pt x="904" y="760"/>
                </a:lnTo>
                <a:lnTo>
                  <a:pt x="908" y="749"/>
                </a:lnTo>
                <a:lnTo>
                  <a:pt x="915" y="748"/>
                </a:lnTo>
                <a:lnTo>
                  <a:pt x="915" y="730"/>
                </a:lnTo>
                <a:lnTo>
                  <a:pt x="953" y="726"/>
                </a:lnTo>
                <a:lnTo>
                  <a:pt x="958" y="655"/>
                </a:lnTo>
                <a:lnTo>
                  <a:pt x="925" y="625"/>
                </a:lnTo>
                <a:lnTo>
                  <a:pt x="919" y="612"/>
                </a:lnTo>
                <a:lnTo>
                  <a:pt x="913" y="594"/>
                </a:lnTo>
                <a:lnTo>
                  <a:pt x="913" y="579"/>
                </a:lnTo>
                <a:lnTo>
                  <a:pt x="911" y="563"/>
                </a:lnTo>
                <a:lnTo>
                  <a:pt x="911" y="535"/>
                </a:lnTo>
                <a:lnTo>
                  <a:pt x="913" y="519"/>
                </a:lnTo>
                <a:lnTo>
                  <a:pt x="918" y="487"/>
                </a:lnTo>
                <a:lnTo>
                  <a:pt x="927" y="460"/>
                </a:lnTo>
                <a:lnTo>
                  <a:pt x="940" y="439"/>
                </a:lnTo>
                <a:lnTo>
                  <a:pt x="953" y="426"/>
                </a:lnTo>
                <a:lnTo>
                  <a:pt x="966" y="418"/>
                </a:lnTo>
                <a:lnTo>
                  <a:pt x="979" y="415"/>
                </a:lnTo>
                <a:lnTo>
                  <a:pt x="990" y="410"/>
                </a:lnTo>
                <a:lnTo>
                  <a:pt x="996" y="403"/>
                </a:lnTo>
                <a:lnTo>
                  <a:pt x="999" y="395"/>
                </a:lnTo>
                <a:lnTo>
                  <a:pt x="1000" y="380"/>
                </a:lnTo>
                <a:lnTo>
                  <a:pt x="1001" y="367"/>
                </a:lnTo>
                <a:lnTo>
                  <a:pt x="1004" y="354"/>
                </a:lnTo>
                <a:lnTo>
                  <a:pt x="1016" y="330"/>
                </a:lnTo>
                <a:lnTo>
                  <a:pt x="1023" y="320"/>
                </a:lnTo>
                <a:lnTo>
                  <a:pt x="1036" y="311"/>
                </a:lnTo>
                <a:lnTo>
                  <a:pt x="1043" y="301"/>
                </a:lnTo>
                <a:lnTo>
                  <a:pt x="1055" y="269"/>
                </a:lnTo>
                <a:lnTo>
                  <a:pt x="1060" y="263"/>
                </a:lnTo>
                <a:lnTo>
                  <a:pt x="1066" y="253"/>
                </a:lnTo>
                <a:lnTo>
                  <a:pt x="1075" y="243"/>
                </a:lnTo>
                <a:lnTo>
                  <a:pt x="1096" y="225"/>
                </a:lnTo>
                <a:lnTo>
                  <a:pt x="1139" y="192"/>
                </a:lnTo>
                <a:lnTo>
                  <a:pt x="1167" y="167"/>
                </a:lnTo>
                <a:lnTo>
                  <a:pt x="1182" y="154"/>
                </a:lnTo>
                <a:lnTo>
                  <a:pt x="1191" y="145"/>
                </a:lnTo>
                <a:lnTo>
                  <a:pt x="1213" y="115"/>
                </a:lnTo>
                <a:lnTo>
                  <a:pt x="1234" y="87"/>
                </a:lnTo>
                <a:lnTo>
                  <a:pt x="1253" y="57"/>
                </a:lnTo>
                <a:lnTo>
                  <a:pt x="1269" y="28"/>
                </a:lnTo>
                <a:lnTo>
                  <a:pt x="1283" y="0"/>
                </a:lnTo>
                <a:lnTo>
                  <a:pt x="1321" y="13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7764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A9027-B5E4-B378-68A1-D5FE0F1FA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EE630-D584-B041-72B3-295EB876E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de-DE" altLang="zh-CN" dirty="0"/>
              <a:t>Munich (München, Kreisfreie Stadt) – Bavaria</a:t>
            </a:r>
            <a:endParaRPr lang="en-US" altLang="zh-CN" dirty="0"/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D3258C8D-1D5A-5E8D-3A4B-C7E75EE84DD2}"/>
              </a:ext>
            </a:extLst>
          </p:cNvPr>
          <p:cNvSpPr>
            <a:spLocks/>
          </p:cNvSpPr>
          <p:nvPr/>
        </p:nvSpPr>
        <p:spPr bwMode="auto">
          <a:xfrm>
            <a:off x="827584" y="1531898"/>
            <a:ext cx="3303538" cy="2533119"/>
          </a:xfrm>
          <a:custGeom>
            <a:avLst/>
            <a:gdLst>
              <a:gd name="T0" fmla="*/ 1617 w 2710"/>
              <a:gd name="T1" fmla="*/ 184 h 2078"/>
              <a:gd name="T2" fmla="*/ 1653 w 2710"/>
              <a:gd name="T3" fmla="*/ 344 h 2078"/>
              <a:gd name="T4" fmla="*/ 1813 w 2710"/>
              <a:gd name="T5" fmla="*/ 298 h 2078"/>
              <a:gd name="T6" fmla="*/ 1857 w 2710"/>
              <a:gd name="T7" fmla="*/ 227 h 2078"/>
              <a:gd name="T8" fmla="*/ 2040 w 2710"/>
              <a:gd name="T9" fmla="*/ 210 h 2078"/>
              <a:gd name="T10" fmla="*/ 2136 w 2710"/>
              <a:gd name="T11" fmla="*/ 323 h 2078"/>
              <a:gd name="T12" fmla="*/ 2112 w 2710"/>
              <a:gd name="T13" fmla="*/ 397 h 2078"/>
              <a:gd name="T14" fmla="*/ 2051 w 2710"/>
              <a:gd name="T15" fmla="*/ 485 h 2078"/>
              <a:gd name="T16" fmla="*/ 2001 w 2710"/>
              <a:gd name="T17" fmla="*/ 652 h 2078"/>
              <a:gd name="T18" fmla="*/ 1992 w 2710"/>
              <a:gd name="T19" fmla="*/ 758 h 2078"/>
              <a:gd name="T20" fmla="*/ 2139 w 2710"/>
              <a:gd name="T21" fmla="*/ 790 h 2078"/>
              <a:gd name="T22" fmla="*/ 2245 w 2710"/>
              <a:gd name="T23" fmla="*/ 695 h 2078"/>
              <a:gd name="T24" fmla="*/ 2471 w 2710"/>
              <a:gd name="T25" fmla="*/ 752 h 2078"/>
              <a:gd name="T26" fmla="*/ 2426 w 2710"/>
              <a:gd name="T27" fmla="*/ 833 h 2078"/>
              <a:gd name="T28" fmla="*/ 2371 w 2710"/>
              <a:gd name="T29" fmla="*/ 1015 h 2078"/>
              <a:gd name="T30" fmla="*/ 2641 w 2710"/>
              <a:gd name="T31" fmla="*/ 1117 h 2078"/>
              <a:gd name="T32" fmla="*/ 2648 w 2710"/>
              <a:gd name="T33" fmla="*/ 1223 h 2078"/>
              <a:gd name="T34" fmla="*/ 2609 w 2710"/>
              <a:gd name="T35" fmla="*/ 1344 h 2078"/>
              <a:gd name="T36" fmla="*/ 2540 w 2710"/>
              <a:gd name="T37" fmla="*/ 1330 h 2078"/>
              <a:gd name="T38" fmla="*/ 2640 w 2710"/>
              <a:gd name="T39" fmla="*/ 1474 h 2078"/>
              <a:gd name="T40" fmla="*/ 2474 w 2710"/>
              <a:gd name="T41" fmla="*/ 1663 h 2078"/>
              <a:gd name="T42" fmla="*/ 2426 w 2710"/>
              <a:gd name="T43" fmla="*/ 1726 h 2078"/>
              <a:gd name="T44" fmla="*/ 2360 w 2710"/>
              <a:gd name="T45" fmla="*/ 1854 h 2078"/>
              <a:gd name="T46" fmla="*/ 2128 w 2710"/>
              <a:gd name="T47" fmla="*/ 1797 h 2078"/>
              <a:gd name="T48" fmla="*/ 1978 w 2710"/>
              <a:gd name="T49" fmla="*/ 1754 h 2078"/>
              <a:gd name="T50" fmla="*/ 1782 w 2710"/>
              <a:gd name="T51" fmla="*/ 1792 h 2078"/>
              <a:gd name="T52" fmla="*/ 1435 w 2710"/>
              <a:gd name="T53" fmla="*/ 1960 h 2078"/>
              <a:gd name="T54" fmla="*/ 1353 w 2710"/>
              <a:gd name="T55" fmla="*/ 1889 h 2078"/>
              <a:gd name="T56" fmla="*/ 1265 w 2710"/>
              <a:gd name="T57" fmla="*/ 1998 h 2078"/>
              <a:gd name="T58" fmla="*/ 1157 w 2710"/>
              <a:gd name="T59" fmla="*/ 2047 h 2078"/>
              <a:gd name="T60" fmla="*/ 986 w 2710"/>
              <a:gd name="T61" fmla="*/ 1930 h 2078"/>
              <a:gd name="T62" fmla="*/ 875 w 2710"/>
              <a:gd name="T63" fmla="*/ 1790 h 2078"/>
              <a:gd name="T64" fmla="*/ 865 w 2710"/>
              <a:gd name="T65" fmla="*/ 1616 h 2078"/>
              <a:gd name="T66" fmla="*/ 794 w 2710"/>
              <a:gd name="T67" fmla="*/ 1487 h 2078"/>
              <a:gd name="T68" fmla="*/ 743 w 2710"/>
              <a:gd name="T69" fmla="*/ 1319 h 2078"/>
              <a:gd name="T70" fmla="*/ 659 w 2710"/>
              <a:gd name="T71" fmla="*/ 1312 h 2078"/>
              <a:gd name="T72" fmla="*/ 577 w 2710"/>
              <a:gd name="T73" fmla="*/ 1260 h 2078"/>
              <a:gd name="T74" fmla="*/ 419 w 2710"/>
              <a:gd name="T75" fmla="*/ 1356 h 2078"/>
              <a:gd name="T76" fmla="*/ 218 w 2710"/>
              <a:gd name="T77" fmla="*/ 1319 h 2078"/>
              <a:gd name="T78" fmla="*/ 225 w 2710"/>
              <a:gd name="T79" fmla="*/ 1163 h 2078"/>
              <a:gd name="T80" fmla="*/ 99 w 2710"/>
              <a:gd name="T81" fmla="*/ 1085 h 2078"/>
              <a:gd name="T82" fmla="*/ 25 w 2710"/>
              <a:gd name="T83" fmla="*/ 1031 h 2078"/>
              <a:gd name="T84" fmla="*/ 52 w 2710"/>
              <a:gd name="T85" fmla="*/ 914 h 2078"/>
              <a:gd name="T86" fmla="*/ 56 w 2710"/>
              <a:gd name="T87" fmla="*/ 834 h 2078"/>
              <a:gd name="T88" fmla="*/ 128 w 2710"/>
              <a:gd name="T89" fmla="*/ 810 h 2078"/>
              <a:gd name="T90" fmla="*/ 190 w 2710"/>
              <a:gd name="T91" fmla="*/ 790 h 2078"/>
              <a:gd name="T92" fmla="*/ 221 w 2710"/>
              <a:gd name="T93" fmla="*/ 736 h 2078"/>
              <a:gd name="T94" fmla="*/ 206 w 2710"/>
              <a:gd name="T95" fmla="*/ 650 h 2078"/>
              <a:gd name="T96" fmla="*/ 288 w 2710"/>
              <a:gd name="T97" fmla="*/ 549 h 2078"/>
              <a:gd name="T98" fmla="*/ 416 w 2710"/>
              <a:gd name="T99" fmla="*/ 525 h 2078"/>
              <a:gd name="T100" fmla="*/ 604 w 2710"/>
              <a:gd name="T101" fmla="*/ 465 h 2078"/>
              <a:gd name="T102" fmla="*/ 731 w 2710"/>
              <a:gd name="T103" fmla="*/ 378 h 2078"/>
              <a:gd name="T104" fmla="*/ 867 w 2710"/>
              <a:gd name="T105" fmla="*/ 311 h 2078"/>
              <a:gd name="T106" fmla="*/ 919 w 2710"/>
              <a:gd name="T107" fmla="*/ 187 h 2078"/>
              <a:gd name="T108" fmla="*/ 945 w 2710"/>
              <a:gd name="T109" fmla="*/ 113 h 2078"/>
              <a:gd name="T110" fmla="*/ 937 w 2710"/>
              <a:gd name="T111" fmla="*/ 56 h 2078"/>
              <a:gd name="T112" fmla="*/ 1122 w 2710"/>
              <a:gd name="T113" fmla="*/ 33 h 2078"/>
              <a:gd name="T114" fmla="*/ 1264 w 2710"/>
              <a:gd name="T115" fmla="*/ 177 h 20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710" h="2078">
                <a:moveTo>
                  <a:pt x="1357" y="209"/>
                </a:moveTo>
                <a:lnTo>
                  <a:pt x="1362" y="210"/>
                </a:lnTo>
                <a:lnTo>
                  <a:pt x="1386" y="209"/>
                </a:lnTo>
                <a:lnTo>
                  <a:pt x="1410" y="206"/>
                </a:lnTo>
                <a:lnTo>
                  <a:pt x="1465" y="204"/>
                </a:lnTo>
                <a:lnTo>
                  <a:pt x="1488" y="201"/>
                </a:lnTo>
                <a:lnTo>
                  <a:pt x="1519" y="199"/>
                </a:lnTo>
                <a:lnTo>
                  <a:pt x="1584" y="189"/>
                </a:lnTo>
                <a:lnTo>
                  <a:pt x="1617" y="184"/>
                </a:lnTo>
                <a:lnTo>
                  <a:pt x="1624" y="200"/>
                </a:lnTo>
                <a:lnTo>
                  <a:pt x="1631" y="216"/>
                </a:lnTo>
                <a:lnTo>
                  <a:pt x="1633" y="221"/>
                </a:lnTo>
                <a:lnTo>
                  <a:pt x="1638" y="224"/>
                </a:lnTo>
                <a:lnTo>
                  <a:pt x="1644" y="227"/>
                </a:lnTo>
                <a:lnTo>
                  <a:pt x="1648" y="258"/>
                </a:lnTo>
                <a:lnTo>
                  <a:pt x="1649" y="275"/>
                </a:lnTo>
                <a:lnTo>
                  <a:pt x="1650" y="289"/>
                </a:lnTo>
                <a:lnTo>
                  <a:pt x="1653" y="344"/>
                </a:lnTo>
                <a:lnTo>
                  <a:pt x="1653" y="363"/>
                </a:lnTo>
                <a:lnTo>
                  <a:pt x="1671" y="362"/>
                </a:lnTo>
                <a:lnTo>
                  <a:pt x="1730" y="360"/>
                </a:lnTo>
                <a:lnTo>
                  <a:pt x="1776" y="359"/>
                </a:lnTo>
                <a:lnTo>
                  <a:pt x="1776" y="323"/>
                </a:lnTo>
                <a:lnTo>
                  <a:pt x="1798" y="315"/>
                </a:lnTo>
                <a:lnTo>
                  <a:pt x="1798" y="305"/>
                </a:lnTo>
                <a:lnTo>
                  <a:pt x="1812" y="305"/>
                </a:lnTo>
                <a:lnTo>
                  <a:pt x="1813" y="298"/>
                </a:lnTo>
                <a:lnTo>
                  <a:pt x="1850" y="298"/>
                </a:lnTo>
                <a:lnTo>
                  <a:pt x="1825" y="256"/>
                </a:lnTo>
                <a:lnTo>
                  <a:pt x="1802" y="210"/>
                </a:lnTo>
                <a:lnTo>
                  <a:pt x="1804" y="198"/>
                </a:lnTo>
                <a:lnTo>
                  <a:pt x="1816" y="172"/>
                </a:lnTo>
                <a:lnTo>
                  <a:pt x="1826" y="185"/>
                </a:lnTo>
                <a:lnTo>
                  <a:pt x="1815" y="200"/>
                </a:lnTo>
                <a:lnTo>
                  <a:pt x="1821" y="224"/>
                </a:lnTo>
                <a:lnTo>
                  <a:pt x="1857" y="227"/>
                </a:lnTo>
                <a:lnTo>
                  <a:pt x="1861" y="211"/>
                </a:lnTo>
                <a:lnTo>
                  <a:pt x="1864" y="200"/>
                </a:lnTo>
                <a:lnTo>
                  <a:pt x="1869" y="182"/>
                </a:lnTo>
                <a:lnTo>
                  <a:pt x="1919" y="190"/>
                </a:lnTo>
                <a:lnTo>
                  <a:pt x="1928" y="185"/>
                </a:lnTo>
                <a:lnTo>
                  <a:pt x="1941" y="183"/>
                </a:lnTo>
                <a:lnTo>
                  <a:pt x="1978" y="193"/>
                </a:lnTo>
                <a:lnTo>
                  <a:pt x="1999" y="199"/>
                </a:lnTo>
                <a:lnTo>
                  <a:pt x="2040" y="210"/>
                </a:lnTo>
                <a:lnTo>
                  <a:pt x="2035" y="235"/>
                </a:lnTo>
                <a:lnTo>
                  <a:pt x="2047" y="250"/>
                </a:lnTo>
                <a:lnTo>
                  <a:pt x="2060" y="262"/>
                </a:lnTo>
                <a:lnTo>
                  <a:pt x="2075" y="269"/>
                </a:lnTo>
                <a:lnTo>
                  <a:pt x="2081" y="275"/>
                </a:lnTo>
                <a:lnTo>
                  <a:pt x="2118" y="296"/>
                </a:lnTo>
                <a:lnTo>
                  <a:pt x="2136" y="305"/>
                </a:lnTo>
                <a:lnTo>
                  <a:pt x="2136" y="312"/>
                </a:lnTo>
                <a:lnTo>
                  <a:pt x="2136" y="323"/>
                </a:lnTo>
                <a:lnTo>
                  <a:pt x="2135" y="336"/>
                </a:lnTo>
                <a:lnTo>
                  <a:pt x="2134" y="348"/>
                </a:lnTo>
                <a:lnTo>
                  <a:pt x="2134" y="357"/>
                </a:lnTo>
                <a:lnTo>
                  <a:pt x="2131" y="364"/>
                </a:lnTo>
                <a:lnTo>
                  <a:pt x="2129" y="371"/>
                </a:lnTo>
                <a:lnTo>
                  <a:pt x="2127" y="376"/>
                </a:lnTo>
                <a:lnTo>
                  <a:pt x="2123" y="382"/>
                </a:lnTo>
                <a:lnTo>
                  <a:pt x="2119" y="389"/>
                </a:lnTo>
                <a:lnTo>
                  <a:pt x="2112" y="397"/>
                </a:lnTo>
                <a:lnTo>
                  <a:pt x="2101" y="407"/>
                </a:lnTo>
                <a:lnTo>
                  <a:pt x="2098" y="410"/>
                </a:lnTo>
                <a:lnTo>
                  <a:pt x="2082" y="424"/>
                </a:lnTo>
                <a:lnTo>
                  <a:pt x="2067" y="439"/>
                </a:lnTo>
                <a:lnTo>
                  <a:pt x="2061" y="445"/>
                </a:lnTo>
                <a:lnTo>
                  <a:pt x="2058" y="453"/>
                </a:lnTo>
                <a:lnTo>
                  <a:pt x="2054" y="462"/>
                </a:lnTo>
                <a:lnTo>
                  <a:pt x="2051" y="472"/>
                </a:lnTo>
                <a:lnTo>
                  <a:pt x="2051" y="485"/>
                </a:lnTo>
                <a:lnTo>
                  <a:pt x="2051" y="498"/>
                </a:lnTo>
                <a:lnTo>
                  <a:pt x="2051" y="507"/>
                </a:lnTo>
                <a:lnTo>
                  <a:pt x="2050" y="513"/>
                </a:lnTo>
                <a:lnTo>
                  <a:pt x="2049" y="520"/>
                </a:lnTo>
                <a:lnTo>
                  <a:pt x="2047" y="527"/>
                </a:lnTo>
                <a:lnTo>
                  <a:pt x="2033" y="570"/>
                </a:lnTo>
                <a:lnTo>
                  <a:pt x="2013" y="621"/>
                </a:lnTo>
                <a:lnTo>
                  <a:pt x="2007" y="637"/>
                </a:lnTo>
                <a:lnTo>
                  <a:pt x="2001" y="652"/>
                </a:lnTo>
                <a:lnTo>
                  <a:pt x="1990" y="674"/>
                </a:lnTo>
                <a:lnTo>
                  <a:pt x="1985" y="683"/>
                </a:lnTo>
                <a:lnTo>
                  <a:pt x="1992" y="688"/>
                </a:lnTo>
                <a:lnTo>
                  <a:pt x="2000" y="691"/>
                </a:lnTo>
                <a:lnTo>
                  <a:pt x="2003" y="694"/>
                </a:lnTo>
                <a:lnTo>
                  <a:pt x="1996" y="707"/>
                </a:lnTo>
                <a:lnTo>
                  <a:pt x="1987" y="730"/>
                </a:lnTo>
                <a:lnTo>
                  <a:pt x="1983" y="758"/>
                </a:lnTo>
                <a:lnTo>
                  <a:pt x="1992" y="758"/>
                </a:lnTo>
                <a:lnTo>
                  <a:pt x="1995" y="736"/>
                </a:lnTo>
                <a:lnTo>
                  <a:pt x="2006" y="744"/>
                </a:lnTo>
                <a:lnTo>
                  <a:pt x="2037" y="759"/>
                </a:lnTo>
                <a:lnTo>
                  <a:pt x="2031" y="773"/>
                </a:lnTo>
                <a:lnTo>
                  <a:pt x="2048" y="781"/>
                </a:lnTo>
                <a:lnTo>
                  <a:pt x="2085" y="797"/>
                </a:lnTo>
                <a:lnTo>
                  <a:pt x="2087" y="790"/>
                </a:lnTo>
                <a:lnTo>
                  <a:pt x="2115" y="791"/>
                </a:lnTo>
                <a:lnTo>
                  <a:pt x="2139" y="790"/>
                </a:lnTo>
                <a:lnTo>
                  <a:pt x="2136" y="779"/>
                </a:lnTo>
                <a:lnTo>
                  <a:pt x="2227" y="765"/>
                </a:lnTo>
                <a:lnTo>
                  <a:pt x="2263" y="758"/>
                </a:lnTo>
                <a:lnTo>
                  <a:pt x="2268" y="754"/>
                </a:lnTo>
                <a:lnTo>
                  <a:pt x="2256" y="747"/>
                </a:lnTo>
                <a:lnTo>
                  <a:pt x="2231" y="721"/>
                </a:lnTo>
                <a:lnTo>
                  <a:pt x="2231" y="705"/>
                </a:lnTo>
                <a:lnTo>
                  <a:pt x="2235" y="696"/>
                </a:lnTo>
                <a:lnTo>
                  <a:pt x="2245" y="695"/>
                </a:lnTo>
                <a:lnTo>
                  <a:pt x="2423" y="712"/>
                </a:lnTo>
                <a:lnTo>
                  <a:pt x="2438" y="695"/>
                </a:lnTo>
                <a:lnTo>
                  <a:pt x="2439" y="682"/>
                </a:lnTo>
                <a:lnTo>
                  <a:pt x="2453" y="680"/>
                </a:lnTo>
                <a:lnTo>
                  <a:pt x="2471" y="696"/>
                </a:lnTo>
                <a:lnTo>
                  <a:pt x="2487" y="710"/>
                </a:lnTo>
                <a:lnTo>
                  <a:pt x="2469" y="723"/>
                </a:lnTo>
                <a:lnTo>
                  <a:pt x="2451" y="735"/>
                </a:lnTo>
                <a:lnTo>
                  <a:pt x="2471" y="752"/>
                </a:lnTo>
                <a:lnTo>
                  <a:pt x="2476" y="756"/>
                </a:lnTo>
                <a:lnTo>
                  <a:pt x="2493" y="772"/>
                </a:lnTo>
                <a:lnTo>
                  <a:pt x="2474" y="816"/>
                </a:lnTo>
                <a:lnTo>
                  <a:pt x="2448" y="808"/>
                </a:lnTo>
                <a:lnTo>
                  <a:pt x="2443" y="808"/>
                </a:lnTo>
                <a:lnTo>
                  <a:pt x="2419" y="806"/>
                </a:lnTo>
                <a:lnTo>
                  <a:pt x="2421" y="810"/>
                </a:lnTo>
                <a:lnTo>
                  <a:pt x="2424" y="823"/>
                </a:lnTo>
                <a:lnTo>
                  <a:pt x="2426" y="833"/>
                </a:lnTo>
                <a:lnTo>
                  <a:pt x="2421" y="847"/>
                </a:lnTo>
                <a:lnTo>
                  <a:pt x="2416" y="859"/>
                </a:lnTo>
                <a:lnTo>
                  <a:pt x="2398" y="885"/>
                </a:lnTo>
                <a:lnTo>
                  <a:pt x="2342" y="973"/>
                </a:lnTo>
                <a:lnTo>
                  <a:pt x="2337" y="983"/>
                </a:lnTo>
                <a:lnTo>
                  <a:pt x="2337" y="988"/>
                </a:lnTo>
                <a:lnTo>
                  <a:pt x="2339" y="992"/>
                </a:lnTo>
                <a:lnTo>
                  <a:pt x="2346" y="996"/>
                </a:lnTo>
                <a:lnTo>
                  <a:pt x="2371" y="1015"/>
                </a:lnTo>
                <a:lnTo>
                  <a:pt x="2370" y="1106"/>
                </a:lnTo>
                <a:lnTo>
                  <a:pt x="2423" y="1094"/>
                </a:lnTo>
                <a:lnTo>
                  <a:pt x="2459" y="1087"/>
                </a:lnTo>
                <a:lnTo>
                  <a:pt x="2520" y="1073"/>
                </a:lnTo>
                <a:lnTo>
                  <a:pt x="2598" y="1056"/>
                </a:lnTo>
                <a:lnTo>
                  <a:pt x="2610" y="1062"/>
                </a:lnTo>
                <a:lnTo>
                  <a:pt x="2633" y="1089"/>
                </a:lnTo>
                <a:lnTo>
                  <a:pt x="2624" y="1098"/>
                </a:lnTo>
                <a:lnTo>
                  <a:pt x="2641" y="1117"/>
                </a:lnTo>
                <a:lnTo>
                  <a:pt x="2636" y="1145"/>
                </a:lnTo>
                <a:lnTo>
                  <a:pt x="2646" y="1154"/>
                </a:lnTo>
                <a:lnTo>
                  <a:pt x="2672" y="1175"/>
                </a:lnTo>
                <a:lnTo>
                  <a:pt x="2688" y="1161"/>
                </a:lnTo>
                <a:lnTo>
                  <a:pt x="2710" y="1185"/>
                </a:lnTo>
                <a:lnTo>
                  <a:pt x="2684" y="1202"/>
                </a:lnTo>
                <a:lnTo>
                  <a:pt x="2688" y="1215"/>
                </a:lnTo>
                <a:lnTo>
                  <a:pt x="2654" y="1233"/>
                </a:lnTo>
                <a:lnTo>
                  <a:pt x="2648" y="1223"/>
                </a:lnTo>
                <a:lnTo>
                  <a:pt x="2635" y="1232"/>
                </a:lnTo>
                <a:lnTo>
                  <a:pt x="2645" y="1249"/>
                </a:lnTo>
                <a:lnTo>
                  <a:pt x="2630" y="1263"/>
                </a:lnTo>
                <a:lnTo>
                  <a:pt x="2641" y="1270"/>
                </a:lnTo>
                <a:lnTo>
                  <a:pt x="2653" y="1278"/>
                </a:lnTo>
                <a:lnTo>
                  <a:pt x="2638" y="1322"/>
                </a:lnTo>
                <a:lnTo>
                  <a:pt x="2631" y="1328"/>
                </a:lnTo>
                <a:lnTo>
                  <a:pt x="2625" y="1335"/>
                </a:lnTo>
                <a:lnTo>
                  <a:pt x="2609" y="1344"/>
                </a:lnTo>
                <a:lnTo>
                  <a:pt x="2604" y="1340"/>
                </a:lnTo>
                <a:lnTo>
                  <a:pt x="2598" y="1338"/>
                </a:lnTo>
                <a:lnTo>
                  <a:pt x="2592" y="1338"/>
                </a:lnTo>
                <a:lnTo>
                  <a:pt x="2585" y="1339"/>
                </a:lnTo>
                <a:lnTo>
                  <a:pt x="2581" y="1343"/>
                </a:lnTo>
                <a:lnTo>
                  <a:pt x="2576" y="1348"/>
                </a:lnTo>
                <a:lnTo>
                  <a:pt x="2571" y="1351"/>
                </a:lnTo>
                <a:lnTo>
                  <a:pt x="2567" y="1353"/>
                </a:lnTo>
                <a:lnTo>
                  <a:pt x="2540" y="1330"/>
                </a:lnTo>
                <a:lnTo>
                  <a:pt x="2526" y="1317"/>
                </a:lnTo>
                <a:lnTo>
                  <a:pt x="2512" y="1330"/>
                </a:lnTo>
                <a:lnTo>
                  <a:pt x="2499" y="1344"/>
                </a:lnTo>
                <a:lnTo>
                  <a:pt x="2523" y="1365"/>
                </a:lnTo>
                <a:lnTo>
                  <a:pt x="2492" y="1394"/>
                </a:lnTo>
                <a:lnTo>
                  <a:pt x="2529" y="1404"/>
                </a:lnTo>
                <a:lnTo>
                  <a:pt x="2622" y="1431"/>
                </a:lnTo>
                <a:lnTo>
                  <a:pt x="2614" y="1440"/>
                </a:lnTo>
                <a:lnTo>
                  <a:pt x="2640" y="1474"/>
                </a:lnTo>
                <a:lnTo>
                  <a:pt x="2653" y="1493"/>
                </a:lnTo>
                <a:lnTo>
                  <a:pt x="2648" y="1541"/>
                </a:lnTo>
                <a:lnTo>
                  <a:pt x="2620" y="1573"/>
                </a:lnTo>
                <a:lnTo>
                  <a:pt x="2569" y="1603"/>
                </a:lnTo>
                <a:lnTo>
                  <a:pt x="2551" y="1612"/>
                </a:lnTo>
                <a:lnTo>
                  <a:pt x="2526" y="1632"/>
                </a:lnTo>
                <a:lnTo>
                  <a:pt x="2510" y="1635"/>
                </a:lnTo>
                <a:lnTo>
                  <a:pt x="2491" y="1649"/>
                </a:lnTo>
                <a:lnTo>
                  <a:pt x="2474" y="1663"/>
                </a:lnTo>
                <a:lnTo>
                  <a:pt x="2470" y="1673"/>
                </a:lnTo>
                <a:lnTo>
                  <a:pt x="2461" y="1675"/>
                </a:lnTo>
                <a:lnTo>
                  <a:pt x="2472" y="1689"/>
                </a:lnTo>
                <a:lnTo>
                  <a:pt x="2461" y="1691"/>
                </a:lnTo>
                <a:lnTo>
                  <a:pt x="2450" y="1689"/>
                </a:lnTo>
                <a:lnTo>
                  <a:pt x="2438" y="1689"/>
                </a:lnTo>
                <a:lnTo>
                  <a:pt x="2428" y="1694"/>
                </a:lnTo>
                <a:lnTo>
                  <a:pt x="2424" y="1702"/>
                </a:lnTo>
                <a:lnTo>
                  <a:pt x="2426" y="1726"/>
                </a:lnTo>
                <a:lnTo>
                  <a:pt x="2422" y="1751"/>
                </a:lnTo>
                <a:lnTo>
                  <a:pt x="2417" y="1782"/>
                </a:lnTo>
                <a:lnTo>
                  <a:pt x="2418" y="1793"/>
                </a:lnTo>
                <a:lnTo>
                  <a:pt x="2419" y="1806"/>
                </a:lnTo>
                <a:lnTo>
                  <a:pt x="2437" y="1809"/>
                </a:lnTo>
                <a:lnTo>
                  <a:pt x="2454" y="1855"/>
                </a:lnTo>
                <a:lnTo>
                  <a:pt x="2389" y="1848"/>
                </a:lnTo>
                <a:lnTo>
                  <a:pt x="2365" y="1844"/>
                </a:lnTo>
                <a:lnTo>
                  <a:pt x="2360" y="1854"/>
                </a:lnTo>
                <a:lnTo>
                  <a:pt x="2318" y="1855"/>
                </a:lnTo>
                <a:lnTo>
                  <a:pt x="2299" y="1852"/>
                </a:lnTo>
                <a:lnTo>
                  <a:pt x="2289" y="1852"/>
                </a:lnTo>
                <a:lnTo>
                  <a:pt x="2243" y="1838"/>
                </a:lnTo>
                <a:lnTo>
                  <a:pt x="2219" y="1830"/>
                </a:lnTo>
                <a:lnTo>
                  <a:pt x="2202" y="1825"/>
                </a:lnTo>
                <a:lnTo>
                  <a:pt x="2182" y="1812"/>
                </a:lnTo>
                <a:lnTo>
                  <a:pt x="2145" y="1802"/>
                </a:lnTo>
                <a:lnTo>
                  <a:pt x="2128" y="1797"/>
                </a:lnTo>
                <a:lnTo>
                  <a:pt x="2108" y="1801"/>
                </a:lnTo>
                <a:lnTo>
                  <a:pt x="2102" y="1800"/>
                </a:lnTo>
                <a:lnTo>
                  <a:pt x="2071" y="1792"/>
                </a:lnTo>
                <a:lnTo>
                  <a:pt x="2058" y="1791"/>
                </a:lnTo>
                <a:lnTo>
                  <a:pt x="2058" y="1775"/>
                </a:lnTo>
                <a:lnTo>
                  <a:pt x="2007" y="1767"/>
                </a:lnTo>
                <a:lnTo>
                  <a:pt x="1987" y="1765"/>
                </a:lnTo>
                <a:lnTo>
                  <a:pt x="1976" y="1764"/>
                </a:lnTo>
                <a:lnTo>
                  <a:pt x="1978" y="1754"/>
                </a:lnTo>
                <a:lnTo>
                  <a:pt x="1933" y="1753"/>
                </a:lnTo>
                <a:lnTo>
                  <a:pt x="1912" y="1753"/>
                </a:lnTo>
                <a:lnTo>
                  <a:pt x="1899" y="1759"/>
                </a:lnTo>
                <a:lnTo>
                  <a:pt x="1901" y="1770"/>
                </a:lnTo>
                <a:lnTo>
                  <a:pt x="1868" y="1772"/>
                </a:lnTo>
                <a:lnTo>
                  <a:pt x="1860" y="1774"/>
                </a:lnTo>
                <a:lnTo>
                  <a:pt x="1836" y="1792"/>
                </a:lnTo>
                <a:lnTo>
                  <a:pt x="1830" y="1775"/>
                </a:lnTo>
                <a:lnTo>
                  <a:pt x="1782" y="1792"/>
                </a:lnTo>
                <a:lnTo>
                  <a:pt x="1764" y="1798"/>
                </a:lnTo>
                <a:lnTo>
                  <a:pt x="1746" y="1803"/>
                </a:lnTo>
                <a:lnTo>
                  <a:pt x="1703" y="1701"/>
                </a:lnTo>
                <a:lnTo>
                  <a:pt x="1533" y="1801"/>
                </a:lnTo>
                <a:lnTo>
                  <a:pt x="1531" y="1816"/>
                </a:lnTo>
                <a:lnTo>
                  <a:pt x="1503" y="1812"/>
                </a:lnTo>
                <a:lnTo>
                  <a:pt x="1478" y="1807"/>
                </a:lnTo>
                <a:lnTo>
                  <a:pt x="1445" y="1925"/>
                </a:lnTo>
                <a:lnTo>
                  <a:pt x="1435" y="1960"/>
                </a:lnTo>
                <a:lnTo>
                  <a:pt x="1423" y="1956"/>
                </a:lnTo>
                <a:lnTo>
                  <a:pt x="1412" y="1953"/>
                </a:lnTo>
                <a:lnTo>
                  <a:pt x="1399" y="1994"/>
                </a:lnTo>
                <a:lnTo>
                  <a:pt x="1392" y="1993"/>
                </a:lnTo>
                <a:lnTo>
                  <a:pt x="1401" y="1955"/>
                </a:lnTo>
                <a:lnTo>
                  <a:pt x="1385" y="1924"/>
                </a:lnTo>
                <a:lnTo>
                  <a:pt x="1382" y="1889"/>
                </a:lnTo>
                <a:lnTo>
                  <a:pt x="1370" y="1889"/>
                </a:lnTo>
                <a:lnTo>
                  <a:pt x="1353" y="1889"/>
                </a:lnTo>
                <a:lnTo>
                  <a:pt x="1337" y="1889"/>
                </a:lnTo>
                <a:lnTo>
                  <a:pt x="1314" y="1894"/>
                </a:lnTo>
                <a:lnTo>
                  <a:pt x="1297" y="1923"/>
                </a:lnTo>
                <a:lnTo>
                  <a:pt x="1296" y="1925"/>
                </a:lnTo>
                <a:lnTo>
                  <a:pt x="1284" y="1945"/>
                </a:lnTo>
                <a:lnTo>
                  <a:pt x="1284" y="1956"/>
                </a:lnTo>
                <a:lnTo>
                  <a:pt x="1284" y="1982"/>
                </a:lnTo>
                <a:lnTo>
                  <a:pt x="1276" y="1996"/>
                </a:lnTo>
                <a:lnTo>
                  <a:pt x="1265" y="1998"/>
                </a:lnTo>
                <a:lnTo>
                  <a:pt x="1248" y="1998"/>
                </a:lnTo>
                <a:lnTo>
                  <a:pt x="1239" y="2016"/>
                </a:lnTo>
                <a:lnTo>
                  <a:pt x="1233" y="2015"/>
                </a:lnTo>
                <a:lnTo>
                  <a:pt x="1214" y="2011"/>
                </a:lnTo>
                <a:lnTo>
                  <a:pt x="1209" y="2035"/>
                </a:lnTo>
                <a:lnTo>
                  <a:pt x="1194" y="2033"/>
                </a:lnTo>
                <a:lnTo>
                  <a:pt x="1180" y="2032"/>
                </a:lnTo>
                <a:lnTo>
                  <a:pt x="1175" y="2051"/>
                </a:lnTo>
                <a:lnTo>
                  <a:pt x="1157" y="2047"/>
                </a:lnTo>
                <a:lnTo>
                  <a:pt x="1138" y="2078"/>
                </a:lnTo>
                <a:lnTo>
                  <a:pt x="1104" y="2072"/>
                </a:lnTo>
                <a:lnTo>
                  <a:pt x="1092" y="2021"/>
                </a:lnTo>
                <a:lnTo>
                  <a:pt x="1093" y="2004"/>
                </a:lnTo>
                <a:lnTo>
                  <a:pt x="1098" y="1993"/>
                </a:lnTo>
                <a:lnTo>
                  <a:pt x="1092" y="1989"/>
                </a:lnTo>
                <a:lnTo>
                  <a:pt x="1061" y="1969"/>
                </a:lnTo>
                <a:lnTo>
                  <a:pt x="998" y="1936"/>
                </a:lnTo>
                <a:lnTo>
                  <a:pt x="986" y="1930"/>
                </a:lnTo>
                <a:lnTo>
                  <a:pt x="967" y="1919"/>
                </a:lnTo>
                <a:lnTo>
                  <a:pt x="949" y="1909"/>
                </a:lnTo>
                <a:lnTo>
                  <a:pt x="870" y="1860"/>
                </a:lnTo>
                <a:lnTo>
                  <a:pt x="863" y="1870"/>
                </a:lnTo>
                <a:lnTo>
                  <a:pt x="854" y="1860"/>
                </a:lnTo>
                <a:lnTo>
                  <a:pt x="859" y="1854"/>
                </a:lnTo>
                <a:lnTo>
                  <a:pt x="848" y="1846"/>
                </a:lnTo>
                <a:lnTo>
                  <a:pt x="883" y="1792"/>
                </a:lnTo>
                <a:lnTo>
                  <a:pt x="875" y="1790"/>
                </a:lnTo>
                <a:lnTo>
                  <a:pt x="868" y="1787"/>
                </a:lnTo>
                <a:lnTo>
                  <a:pt x="860" y="1785"/>
                </a:lnTo>
                <a:lnTo>
                  <a:pt x="865" y="1774"/>
                </a:lnTo>
                <a:lnTo>
                  <a:pt x="869" y="1764"/>
                </a:lnTo>
                <a:lnTo>
                  <a:pt x="857" y="1756"/>
                </a:lnTo>
                <a:lnTo>
                  <a:pt x="867" y="1710"/>
                </a:lnTo>
                <a:lnTo>
                  <a:pt x="848" y="1674"/>
                </a:lnTo>
                <a:lnTo>
                  <a:pt x="873" y="1626"/>
                </a:lnTo>
                <a:lnTo>
                  <a:pt x="865" y="1616"/>
                </a:lnTo>
                <a:lnTo>
                  <a:pt x="862" y="1604"/>
                </a:lnTo>
                <a:lnTo>
                  <a:pt x="847" y="1600"/>
                </a:lnTo>
                <a:lnTo>
                  <a:pt x="830" y="1590"/>
                </a:lnTo>
                <a:lnTo>
                  <a:pt x="831" y="1600"/>
                </a:lnTo>
                <a:lnTo>
                  <a:pt x="780" y="1601"/>
                </a:lnTo>
                <a:lnTo>
                  <a:pt x="783" y="1569"/>
                </a:lnTo>
                <a:lnTo>
                  <a:pt x="780" y="1499"/>
                </a:lnTo>
                <a:lnTo>
                  <a:pt x="779" y="1488"/>
                </a:lnTo>
                <a:lnTo>
                  <a:pt x="794" y="1487"/>
                </a:lnTo>
                <a:lnTo>
                  <a:pt x="796" y="1461"/>
                </a:lnTo>
                <a:lnTo>
                  <a:pt x="791" y="1430"/>
                </a:lnTo>
                <a:lnTo>
                  <a:pt x="787" y="1413"/>
                </a:lnTo>
                <a:lnTo>
                  <a:pt x="785" y="1393"/>
                </a:lnTo>
                <a:lnTo>
                  <a:pt x="787" y="1375"/>
                </a:lnTo>
                <a:lnTo>
                  <a:pt x="787" y="1353"/>
                </a:lnTo>
                <a:lnTo>
                  <a:pt x="784" y="1334"/>
                </a:lnTo>
                <a:lnTo>
                  <a:pt x="750" y="1319"/>
                </a:lnTo>
                <a:lnTo>
                  <a:pt x="743" y="1319"/>
                </a:lnTo>
                <a:lnTo>
                  <a:pt x="748" y="1303"/>
                </a:lnTo>
                <a:lnTo>
                  <a:pt x="734" y="1302"/>
                </a:lnTo>
                <a:lnTo>
                  <a:pt x="707" y="1300"/>
                </a:lnTo>
                <a:lnTo>
                  <a:pt x="684" y="1295"/>
                </a:lnTo>
                <a:lnTo>
                  <a:pt x="670" y="1292"/>
                </a:lnTo>
                <a:lnTo>
                  <a:pt x="667" y="1302"/>
                </a:lnTo>
                <a:lnTo>
                  <a:pt x="664" y="1313"/>
                </a:lnTo>
                <a:lnTo>
                  <a:pt x="660" y="1316"/>
                </a:lnTo>
                <a:lnTo>
                  <a:pt x="659" y="1312"/>
                </a:lnTo>
                <a:lnTo>
                  <a:pt x="656" y="1301"/>
                </a:lnTo>
                <a:lnTo>
                  <a:pt x="655" y="1296"/>
                </a:lnTo>
                <a:lnTo>
                  <a:pt x="656" y="1291"/>
                </a:lnTo>
                <a:lnTo>
                  <a:pt x="635" y="1289"/>
                </a:lnTo>
                <a:lnTo>
                  <a:pt x="620" y="1286"/>
                </a:lnTo>
                <a:lnTo>
                  <a:pt x="593" y="1280"/>
                </a:lnTo>
                <a:lnTo>
                  <a:pt x="598" y="1274"/>
                </a:lnTo>
                <a:lnTo>
                  <a:pt x="590" y="1268"/>
                </a:lnTo>
                <a:lnTo>
                  <a:pt x="577" y="1260"/>
                </a:lnTo>
                <a:lnTo>
                  <a:pt x="574" y="1268"/>
                </a:lnTo>
                <a:lnTo>
                  <a:pt x="565" y="1265"/>
                </a:lnTo>
                <a:lnTo>
                  <a:pt x="549" y="1259"/>
                </a:lnTo>
                <a:lnTo>
                  <a:pt x="523" y="1248"/>
                </a:lnTo>
                <a:lnTo>
                  <a:pt x="505" y="1259"/>
                </a:lnTo>
                <a:lnTo>
                  <a:pt x="486" y="1274"/>
                </a:lnTo>
                <a:lnTo>
                  <a:pt x="474" y="1303"/>
                </a:lnTo>
                <a:lnTo>
                  <a:pt x="451" y="1327"/>
                </a:lnTo>
                <a:lnTo>
                  <a:pt x="419" y="1356"/>
                </a:lnTo>
                <a:lnTo>
                  <a:pt x="395" y="1370"/>
                </a:lnTo>
                <a:lnTo>
                  <a:pt x="383" y="1377"/>
                </a:lnTo>
                <a:lnTo>
                  <a:pt x="371" y="1383"/>
                </a:lnTo>
                <a:lnTo>
                  <a:pt x="308" y="1394"/>
                </a:lnTo>
                <a:lnTo>
                  <a:pt x="261" y="1392"/>
                </a:lnTo>
                <a:lnTo>
                  <a:pt x="248" y="1359"/>
                </a:lnTo>
                <a:lnTo>
                  <a:pt x="224" y="1366"/>
                </a:lnTo>
                <a:lnTo>
                  <a:pt x="212" y="1353"/>
                </a:lnTo>
                <a:lnTo>
                  <a:pt x="218" y="1319"/>
                </a:lnTo>
                <a:lnTo>
                  <a:pt x="214" y="1303"/>
                </a:lnTo>
                <a:lnTo>
                  <a:pt x="211" y="1286"/>
                </a:lnTo>
                <a:lnTo>
                  <a:pt x="234" y="1271"/>
                </a:lnTo>
                <a:lnTo>
                  <a:pt x="243" y="1266"/>
                </a:lnTo>
                <a:lnTo>
                  <a:pt x="238" y="1258"/>
                </a:lnTo>
                <a:lnTo>
                  <a:pt x="221" y="1218"/>
                </a:lnTo>
                <a:lnTo>
                  <a:pt x="234" y="1211"/>
                </a:lnTo>
                <a:lnTo>
                  <a:pt x="217" y="1177"/>
                </a:lnTo>
                <a:lnTo>
                  <a:pt x="225" y="1163"/>
                </a:lnTo>
                <a:lnTo>
                  <a:pt x="214" y="1145"/>
                </a:lnTo>
                <a:lnTo>
                  <a:pt x="201" y="1151"/>
                </a:lnTo>
                <a:lnTo>
                  <a:pt x="186" y="1125"/>
                </a:lnTo>
                <a:lnTo>
                  <a:pt x="174" y="1135"/>
                </a:lnTo>
                <a:lnTo>
                  <a:pt x="169" y="1103"/>
                </a:lnTo>
                <a:lnTo>
                  <a:pt x="164" y="1084"/>
                </a:lnTo>
                <a:lnTo>
                  <a:pt x="133" y="1081"/>
                </a:lnTo>
                <a:lnTo>
                  <a:pt x="131" y="1087"/>
                </a:lnTo>
                <a:lnTo>
                  <a:pt x="99" y="1085"/>
                </a:lnTo>
                <a:lnTo>
                  <a:pt x="102" y="1078"/>
                </a:lnTo>
                <a:lnTo>
                  <a:pt x="99" y="1058"/>
                </a:lnTo>
                <a:lnTo>
                  <a:pt x="84" y="1053"/>
                </a:lnTo>
                <a:lnTo>
                  <a:pt x="69" y="1047"/>
                </a:lnTo>
                <a:lnTo>
                  <a:pt x="78" y="1031"/>
                </a:lnTo>
                <a:lnTo>
                  <a:pt x="63" y="1028"/>
                </a:lnTo>
                <a:lnTo>
                  <a:pt x="51" y="1028"/>
                </a:lnTo>
                <a:lnTo>
                  <a:pt x="38" y="1029"/>
                </a:lnTo>
                <a:lnTo>
                  <a:pt x="25" y="1031"/>
                </a:lnTo>
                <a:lnTo>
                  <a:pt x="0" y="1036"/>
                </a:lnTo>
                <a:lnTo>
                  <a:pt x="13" y="981"/>
                </a:lnTo>
                <a:lnTo>
                  <a:pt x="24" y="976"/>
                </a:lnTo>
                <a:lnTo>
                  <a:pt x="27" y="973"/>
                </a:lnTo>
                <a:lnTo>
                  <a:pt x="31" y="970"/>
                </a:lnTo>
                <a:lnTo>
                  <a:pt x="34" y="966"/>
                </a:lnTo>
                <a:lnTo>
                  <a:pt x="36" y="960"/>
                </a:lnTo>
                <a:lnTo>
                  <a:pt x="48" y="927"/>
                </a:lnTo>
                <a:lnTo>
                  <a:pt x="52" y="914"/>
                </a:lnTo>
                <a:lnTo>
                  <a:pt x="54" y="908"/>
                </a:lnTo>
                <a:lnTo>
                  <a:pt x="54" y="901"/>
                </a:lnTo>
                <a:lnTo>
                  <a:pt x="57" y="877"/>
                </a:lnTo>
                <a:lnTo>
                  <a:pt x="57" y="874"/>
                </a:lnTo>
                <a:lnTo>
                  <a:pt x="58" y="869"/>
                </a:lnTo>
                <a:lnTo>
                  <a:pt x="61" y="860"/>
                </a:lnTo>
                <a:lnTo>
                  <a:pt x="61" y="856"/>
                </a:lnTo>
                <a:lnTo>
                  <a:pt x="62" y="854"/>
                </a:lnTo>
                <a:lnTo>
                  <a:pt x="56" y="834"/>
                </a:lnTo>
                <a:lnTo>
                  <a:pt x="59" y="831"/>
                </a:lnTo>
                <a:lnTo>
                  <a:pt x="67" y="824"/>
                </a:lnTo>
                <a:lnTo>
                  <a:pt x="72" y="820"/>
                </a:lnTo>
                <a:lnTo>
                  <a:pt x="77" y="813"/>
                </a:lnTo>
                <a:lnTo>
                  <a:pt x="82" y="812"/>
                </a:lnTo>
                <a:lnTo>
                  <a:pt x="93" y="810"/>
                </a:lnTo>
                <a:lnTo>
                  <a:pt x="105" y="811"/>
                </a:lnTo>
                <a:lnTo>
                  <a:pt x="115" y="811"/>
                </a:lnTo>
                <a:lnTo>
                  <a:pt x="128" y="810"/>
                </a:lnTo>
                <a:lnTo>
                  <a:pt x="137" y="807"/>
                </a:lnTo>
                <a:lnTo>
                  <a:pt x="145" y="806"/>
                </a:lnTo>
                <a:lnTo>
                  <a:pt x="150" y="804"/>
                </a:lnTo>
                <a:lnTo>
                  <a:pt x="155" y="806"/>
                </a:lnTo>
                <a:lnTo>
                  <a:pt x="161" y="811"/>
                </a:lnTo>
                <a:lnTo>
                  <a:pt x="173" y="811"/>
                </a:lnTo>
                <a:lnTo>
                  <a:pt x="184" y="801"/>
                </a:lnTo>
                <a:lnTo>
                  <a:pt x="186" y="796"/>
                </a:lnTo>
                <a:lnTo>
                  <a:pt x="190" y="790"/>
                </a:lnTo>
                <a:lnTo>
                  <a:pt x="191" y="785"/>
                </a:lnTo>
                <a:lnTo>
                  <a:pt x="195" y="781"/>
                </a:lnTo>
                <a:lnTo>
                  <a:pt x="198" y="776"/>
                </a:lnTo>
                <a:lnTo>
                  <a:pt x="205" y="774"/>
                </a:lnTo>
                <a:lnTo>
                  <a:pt x="208" y="770"/>
                </a:lnTo>
                <a:lnTo>
                  <a:pt x="212" y="767"/>
                </a:lnTo>
                <a:lnTo>
                  <a:pt x="217" y="759"/>
                </a:lnTo>
                <a:lnTo>
                  <a:pt x="227" y="741"/>
                </a:lnTo>
                <a:lnTo>
                  <a:pt x="221" y="736"/>
                </a:lnTo>
                <a:lnTo>
                  <a:pt x="214" y="731"/>
                </a:lnTo>
                <a:lnTo>
                  <a:pt x="219" y="723"/>
                </a:lnTo>
                <a:lnTo>
                  <a:pt x="223" y="715"/>
                </a:lnTo>
                <a:lnTo>
                  <a:pt x="223" y="700"/>
                </a:lnTo>
                <a:lnTo>
                  <a:pt x="224" y="693"/>
                </a:lnTo>
                <a:lnTo>
                  <a:pt x="224" y="680"/>
                </a:lnTo>
                <a:lnTo>
                  <a:pt x="205" y="668"/>
                </a:lnTo>
                <a:lnTo>
                  <a:pt x="205" y="656"/>
                </a:lnTo>
                <a:lnTo>
                  <a:pt x="206" y="650"/>
                </a:lnTo>
                <a:lnTo>
                  <a:pt x="207" y="643"/>
                </a:lnTo>
                <a:lnTo>
                  <a:pt x="208" y="637"/>
                </a:lnTo>
                <a:lnTo>
                  <a:pt x="209" y="632"/>
                </a:lnTo>
                <a:lnTo>
                  <a:pt x="211" y="625"/>
                </a:lnTo>
                <a:lnTo>
                  <a:pt x="218" y="565"/>
                </a:lnTo>
                <a:lnTo>
                  <a:pt x="219" y="556"/>
                </a:lnTo>
                <a:lnTo>
                  <a:pt x="229" y="556"/>
                </a:lnTo>
                <a:lnTo>
                  <a:pt x="281" y="550"/>
                </a:lnTo>
                <a:lnTo>
                  <a:pt x="288" y="549"/>
                </a:lnTo>
                <a:lnTo>
                  <a:pt x="292" y="546"/>
                </a:lnTo>
                <a:lnTo>
                  <a:pt x="296" y="544"/>
                </a:lnTo>
                <a:lnTo>
                  <a:pt x="297" y="538"/>
                </a:lnTo>
                <a:lnTo>
                  <a:pt x="298" y="524"/>
                </a:lnTo>
                <a:lnTo>
                  <a:pt x="315" y="540"/>
                </a:lnTo>
                <a:lnTo>
                  <a:pt x="328" y="539"/>
                </a:lnTo>
                <a:lnTo>
                  <a:pt x="399" y="523"/>
                </a:lnTo>
                <a:lnTo>
                  <a:pt x="410" y="527"/>
                </a:lnTo>
                <a:lnTo>
                  <a:pt x="416" y="525"/>
                </a:lnTo>
                <a:lnTo>
                  <a:pt x="424" y="513"/>
                </a:lnTo>
                <a:lnTo>
                  <a:pt x="470" y="507"/>
                </a:lnTo>
                <a:lnTo>
                  <a:pt x="505" y="499"/>
                </a:lnTo>
                <a:lnTo>
                  <a:pt x="505" y="487"/>
                </a:lnTo>
                <a:lnTo>
                  <a:pt x="506" y="467"/>
                </a:lnTo>
                <a:lnTo>
                  <a:pt x="515" y="467"/>
                </a:lnTo>
                <a:lnTo>
                  <a:pt x="540" y="470"/>
                </a:lnTo>
                <a:lnTo>
                  <a:pt x="572" y="469"/>
                </a:lnTo>
                <a:lnTo>
                  <a:pt x="604" y="465"/>
                </a:lnTo>
                <a:lnTo>
                  <a:pt x="660" y="458"/>
                </a:lnTo>
                <a:lnTo>
                  <a:pt x="697" y="448"/>
                </a:lnTo>
                <a:lnTo>
                  <a:pt x="699" y="440"/>
                </a:lnTo>
                <a:lnTo>
                  <a:pt x="704" y="428"/>
                </a:lnTo>
                <a:lnTo>
                  <a:pt x="711" y="408"/>
                </a:lnTo>
                <a:lnTo>
                  <a:pt x="718" y="396"/>
                </a:lnTo>
                <a:lnTo>
                  <a:pt x="721" y="386"/>
                </a:lnTo>
                <a:lnTo>
                  <a:pt x="726" y="379"/>
                </a:lnTo>
                <a:lnTo>
                  <a:pt x="731" y="378"/>
                </a:lnTo>
                <a:lnTo>
                  <a:pt x="740" y="374"/>
                </a:lnTo>
                <a:lnTo>
                  <a:pt x="775" y="348"/>
                </a:lnTo>
                <a:lnTo>
                  <a:pt x="799" y="332"/>
                </a:lnTo>
                <a:lnTo>
                  <a:pt x="806" y="327"/>
                </a:lnTo>
                <a:lnTo>
                  <a:pt x="816" y="325"/>
                </a:lnTo>
                <a:lnTo>
                  <a:pt x="825" y="323"/>
                </a:lnTo>
                <a:lnTo>
                  <a:pt x="842" y="320"/>
                </a:lnTo>
                <a:lnTo>
                  <a:pt x="852" y="317"/>
                </a:lnTo>
                <a:lnTo>
                  <a:pt x="867" y="311"/>
                </a:lnTo>
                <a:lnTo>
                  <a:pt x="899" y="299"/>
                </a:lnTo>
                <a:lnTo>
                  <a:pt x="908" y="295"/>
                </a:lnTo>
                <a:lnTo>
                  <a:pt x="933" y="286"/>
                </a:lnTo>
                <a:lnTo>
                  <a:pt x="932" y="280"/>
                </a:lnTo>
                <a:lnTo>
                  <a:pt x="927" y="259"/>
                </a:lnTo>
                <a:lnTo>
                  <a:pt x="924" y="246"/>
                </a:lnTo>
                <a:lnTo>
                  <a:pt x="926" y="209"/>
                </a:lnTo>
                <a:lnTo>
                  <a:pt x="923" y="194"/>
                </a:lnTo>
                <a:lnTo>
                  <a:pt x="919" y="187"/>
                </a:lnTo>
                <a:lnTo>
                  <a:pt x="919" y="181"/>
                </a:lnTo>
                <a:lnTo>
                  <a:pt x="919" y="176"/>
                </a:lnTo>
                <a:lnTo>
                  <a:pt x="923" y="171"/>
                </a:lnTo>
                <a:lnTo>
                  <a:pt x="934" y="150"/>
                </a:lnTo>
                <a:lnTo>
                  <a:pt x="937" y="145"/>
                </a:lnTo>
                <a:lnTo>
                  <a:pt x="937" y="139"/>
                </a:lnTo>
                <a:lnTo>
                  <a:pt x="935" y="133"/>
                </a:lnTo>
                <a:lnTo>
                  <a:pt x="931" y="115"/>
                </a:lnTo>
                <a:lnTo>
                  <a:pt x="945" y="113"/>
                </a:lnTo>
                <a:lnTo>
                  <a:pt x="947" y="97"/>
                </a:lnTo>
                <a:lnTo>
                  <a:pt x="942" y="89"/>
                </a:lnTo>
                <a:lnTo>
                  <a:pt x="939" y="86"/>
                </a:lnTo>
                <a:lnTo>
                  <a:pt x="939" y="81"/>
                </a:lnTo>
                <a:lnTo>
                  <a:pt x="942" y="77"/>
                </a:lnTo>
                <a:lnTo>
                  <a:pt x="943" y="72"/>
                </a:lnTo>
                <a:lnTo>
                  <a:pt x="943" y="69"/>
                </a:lnTo>
                <a:lnTo>
                  <a:pt x="942" y="65"/>
                </a:lnTo>
                <a:lnTo>
                  <a:pt x="937" y="56"/>
                </a:lnTo>
                <a:lnTo>
                  <a:pt x="934" y="51"/>
                </a:lnTo>
                <a:lnTo>
                  <a:pt x="934" y="46"/>
                </a:lnTo>
                <a:lnTo>
                  <a:pt x="937" y="29"/>
                </a:lnTo>
                <a:lnTo>
                  <a:pt x="1004" y="6"/>
                </a:lnTo>
                <a:lnTo>
                  <a:pt x="1004" y="0"/>
                </a:lnTo>
                <a:lnTo>
                  <a:pt x="1050" y="5"/>
                </a:lnTo>
                <a:lnTo>
                  <a:pt x="1088" y="16"/>
                </a:lnTo>
                <a:lnTo>
                  <a:pt x="1116" y="30"/>
                </a:lnTo>
                <a:lnTo>
                  <a:pt x="1122" y="33"/>
                </a:lnTo>
                <a:lnTo>
                  <a:pt x="1148" y="44"/>
                </a:lnTo>
                <a:lnTo>
                  <a:pt x="1156" y="48"/>
                </a:lnTo>
                <a:lnTo>
                  <a:pt x="1169" y="55"/>
                </a:lnTo>
                <a:lnTo>
                  <a:pt x="1184" y="62"/>
                </a:lnTo>
                <a:lnTo>
                  <a:pt x="1196" y="70"/>
                </a:lnTo>
                <a:lnTo>
                  <a:pt x="1202" y="72"/>
                </a:lnTo>
                <a:lnTo>
                  <a:pt x="1239" y="171"/>
                </a:lnTo>
                <a:lnTo>
                  <a:pt x="1244" y="174"/>
                </a:lnTo>
                <a:lnTo>
                  <a:pt x="1264" y="177"/>
                </a:lnTo>
                <a:lnTo>
                  <a:pt x="1265" y="187"/>
                </a:lnTo>
                <a:lnTo>
                  <a:pt x="1287" y="192"/>
                </a:lnTo>
                <a:lnTo>
                  <a:pt x="1306" y="195"/>
                </a:lnTo>
                <a:lnTo>
                  <a:pt x="1317" y="199"/>
                </a:lnTo>
                <a:lnTo>
                  <a:pt x="1329" y="201"/>
                </a:lnTo>
                <a:lnTo>
                  <a:pt x="1340" y="204"/>
                </a:lnTo>
                <a:lnTo>
                  <a:pt x="1357" y="209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9D7BFC4-F3B2-DE1D-83F0-6C5A78BA2785}"/>
              </a:ext>
            </a:extLst>
          </p:cNvPr>
          <p:cNvSpPr>
            <a:spLocks/>
          </p:cNvSpPr>
          <p:nvPr/>
        </p:nvSpPr>
        <p:spPr bwMode="auto">
          <a:xfrm>
            <a:off x="5012878" y="1531898"/>
            <a:ext cx="3303538" cy="2533119"/>
          </a:xfrm>
          <a:custGeom>
            <a:avLst/>
            <a:gdLst>
              <a:gd name="T0" fmla="*/ 1617 w 2710"/>
              <a:gd name="T1" fmla="*/ 184 h 2078"/>
              <a:gd name="T2" fmla="*/ 1653 w 2710"/>
              <a:gd name="T3" fmla="*/ 344 h 2078"/>
              <a:gd name="T4" fmla="*/ 1813 w 2710"/>
              <a:gd name="T5" fmla="*/ 298 h 2078"/>
              <a:gd name="T6" fmla="*/ 1857 w 2710"/>
              <a:gd name="T7" fmla="*/ 227 h 2078"/>
              <a:gd name="T8" fmla="*/ 2040 w 2710"/>
              <a:gd name="T9" fmla="*/ 210 h 2078"/>
              <a:gd name="T10" fmla="*/ 2136 w 2710"/>
              <a:gd name="T11" fmla="*/ 323 h 2078"/>
              <a:gd name="T12" fmla="*/ 2112 w 2710"/>
              <a:gd name="T13" fmla="*/ 397 h 2078"/>
              <a:gd name="T14" fmla="*/ 2051 w 2710"/>
              <a:gd name="T15" fmla="*/ 485 h 2078"/>
              <a:gd name="T16" fmla="*/ 2001 w 2710"/>
              <a:gd name="T17" fmla="*/ 652 h 2078"/>
              <a:gd name="T18" fmla="*/ 1992 w 2710"/>
              <a:gd name="T19" fmla="*/ 758 h 2078"/>
              <a:gd name="T20" fmla="*/ 2139 w 2710"/>
              <a:gd name="T21" fmla="*/ 790 h 2078"/>
              <a:gd name="T22" fmla="*/ 2245 w 2710"/>
              <a:gd name="T23" fmla="*/ 695 h 2078"/>
              <a:gd name="T24" fmla="*/ 2471 w 2710"/>
              <a:gd name="T25" fmla="*/ 752 h 2078"/>
              <a:gd name="T26" fmla="*/ 2426 w 2710"/>
              <a:gd name="T27" fmla="*/ 833 h 2078"/>
              <a:gd name="T28" fmla="*/ 2371 w 2710"/>
              <a:gd name="T29" fmla="*/ 1015 h 2078"/>
              <a:gd name="T30" fmla="*/ 2641 w 2710"/>
              <a:gd name="T31" fmla="*/ 1117 h 2078"/>
              <a:gd name="T32" fmla="*/ 2648 w 2710"/>
              <a:gd name="T33" fmla="*/ 1223 h 2078"/>
              <a:gd name="T34" fmla="*/ 2609 w 2710"/>
              <a:gd name="T35" fmla="*/ 1344 h 2078"/>
              <a:gd name="T36" fmla="*/ 2540 w 2710"/>
              <a:gd name="T37" fmla="*/ 1330 h 2078"/>
              <a:gd name="T38" fmla="*/ 2640 w 2710"/>
              <a:gd name="T39" fmla="*/ 1474 h 2078"/>
              <a:gd name="T40" fmla="*/ 2474 w 2710"/>
              <a:gd name="T41" fmla="*/ 1663 h 2078"/>
              <a:gd name="T42" fmla="*/ 2426 w 2710"/>
              <a:gd name="T43" fmla="*/ 1726 h 2078"/>
              <a:gd name="T44" fmla="*/ 2360 w 2710"/>
              <a:gd name="T45" fmla="*/ 1854 h 2078"/>
              <a:gd name="T46" fmla="*/ 2128 w 2710"/>
              <a:gd name="T47" fmla="*/ 1797 h 2078"/>
              <a:gd name="T48" fmla="*/ 1978 w 2710"/>
              <a:gd name="T49" fmla="*/ 1754 h 2078"/>
              <a:gd name="T50" fmla="*/ 1782 w 2710"/>
              <a:gd name="T51" fmla="*/ 1792 h 2078"/>
              <a:gd name="T52" fmla="*/ 1435 w 2710"/>
              <a:gd name="T53" fmla="*/ 1960 h 2078"/>
              <a:gd name="T54" fmla="*/ 1353 w 2710"/>
              <a:gd name="T55" fmla="*/ 1889 h 2078"/>
              <a:gd name="T56" fmla="*/ 1265 w 2710"/>
              <a:gd name="T57" fmla="*/ 1998 h 2078"/>
              <a:gd name="T58" fmla="*/ 1157 w 2710"/>
              <a:gd name="T59" fmla="*/ 2047 h 2078"/>
              <a:gd name="T60" fmla="*/ 986 w 2710"/>
              <a:gd name="T61" fmla="*/ 1930 h 2078"/>
              <a:gd name="T62" fmla="*/ 875 w 2710"/>
              <a:gd name="T63" fmla="*/ 1790 h 2078"/>
              <a:gd name="T64" fmla="*/ 865 w 2710"/>
              <a:gd name="T65" fmla="*/ 1616 h 2078"/>
              <a:gd name="T66" fmla="*/ 794 w 2710"/>
              <a:gd name="T67" fmla="*/ 1487 h 2078"/>
              <a:gd name="T68" fmla="*/ 743 w 2710"/>
              <a:gd name="T69" fmla="*/ 1319 h 2078"/>
              <a:gd name="T70" fmla="*/ 659 w 2710"/>
              <a:gd name="T71" fmla="*/ 1312 h 2078"/>
              <a:gd name="T72" fmla="*/ 577 w 2710"/>
              <a:gd name="T73" fmla="*/ 1260 h 2078"/>
              <a:gd name="T74" fmla="*/ 419 w 2710"/>
              <a:gd name="T75" fmla="*/ 1356 h 2078"/>
              <a:gd name="T76" fmla="*/ 218 w 2710"/>
              <a:gd name="T77" fmla="*/ 1319 h 2078"/>
              <a:gd name="T78" fmla="*/ 225 w 2710"/>
              <a:gd name="T79" fmla="*/ 1163 h 2078"/>
              <a:gd name="T80" fmla="*/ 99 w 2710"/>
              <a:gd name="T81" fmla="*/ 1085 h 2078"/>
              <a:gd name="T82" fmla="*/ 25 w 2710"/>
              <a:gd name="T83" fmla="*/ 1031 h 2078"/>
              <a:gd name="T84" fmla="*/ 52 w 2710"/>
              <a:gd name="T85" fmla="*/ 914 h 2078"/>
              <a:gd name="T86" fmla="*/ 56 w 2710"/>
              <a:gd name="T87" fmla="*/ 834 h 2078"/>
              <a:gd name="T88" fmla="*/ 128 w 2710"/>
              <a:gd name="T89" fmla="*/ 810 h 2078"/>
              <a:gd name="T90" fmla="*/ 190 w 2710"/>
              <a:gd name="T91" fmla="*/ 790 h 2078"/>
              <a:gd name="T92" fmla="*/ 221 w 2710"/>
              <a:gd name="T93" fmla="*/ 736 h 2078"/>
              <a:gd name="T94" fmla="*/ 206 w 2710"/>
              <a:gd name="T95" fmla="*/ 650 h 2078"/>
              <a:gd name="T96" fmla="*/ 288 w 2710"/>
              <a:gd name="T97" fmla="*/ 549 h 2078"/>
              <a:gd name="T98" fmla="*/ 416 w 2710"/>
              <a:gd name="T99" fmla="*/ 525 h 2078"/>
              <a:gd name="T100" fmla="*/ 604 w 2710"/>
              <a:gd name="T101" fmla="*/ 465 h 2078"/>
              <a:gd name="T102" fmla="*/ 731 w 2710"/>
              <a:gd name="T103" fmla="*/ 378 h 2078"/>
              <a:gd name="T104" fmla="*/ 867 w 2710"/>
              <a:gd name="T105" fmla="*/ 311 h 2078"/>
              <a:gd name="T106" fmla="*/ 919 w 2710"/>
              <a:gd name="T107" fmla="*/ 187 h 2078"/>
              <a:gd name="T108" fmla="*/ 945 w 2710"/>
              <a:gd name="T109" fmla="*/ 113 h 2078"/>
              <a:gd name="T110" fmla="*/ 937 w 2710"/>
              <a:gd name="T111" fmla="*/ 56 h 2078"/>
              <a:gd name="T112" fmla="*/ 1122 w 2710"/>
              <a:gd name="T113" fmla="*/ 33 h 2078"/>
              <a:gd name="T114" fmla="*/ 1264 w 2710"/>
              <a:gd name="T115" fmla="*/ 177 h 20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710" h="2078">
                <a:moveTo>
                  <a:pt x="1357" y="209"/>
                </a:moveTo>
                <a:lnTo>
                  <a:pt x="1362" y="210"/>
                </a:lnTo>
                <a:lnTo>
                  <a:pt x="1386" y="209"/>
                </a:lnTo>
                <a:lnTo>
                  <a:pt x="1410" y="206"/>
                </a:lnTo>
                <a:lnTo>
                  <a:pt x="1465" y="204"/>
                </a:lnTo>
                <a:lnTo>
                  <a:pt x="1488" y="201"/>
                </a:lnTo>
                <a:lnTo>
                  <a:pt x="1519" y="199"/>
                </a:lnTo>
                <a:lnTo>
                  <a:pt x="1584" y="189"/>
                </a:lnTo>
                <a:lnTo>
                  <a:pt x="1617" y="184"/>
                </a:lnTo>
                <a:lnTo>
                  <a:pt x="1624" y="200"/>
                </a:lnTo>
                <a:lnTo>
                  <a:pt x="1631" y="216"/>
                </a:lnTo>
                <a:lnTo>
                  <a:pt x="1633" y="221"/>
                </a:lnTo>
                <a:lnTo>
                  <a:pt x="1638" y="224"/>
                </a:lnTo>
                <a:lnTo>
                  <a:pt x="1644" y="227"/>
                </a:lnTo>
                <a:lnTo>
                  <a:pt x="1648" y="258"/>
                </a:lnTo>
                <a:lnTo>
                  <a:pt x="1649" y="275"/>
                </a:lnTo>
                <a:lnTo>
                  <a:pt x="1650" y="289"/>
                </a:lnTo>
                <a:lnTo>
                  <a:pt x="1653" y="344"/>
                </a:lnTo>
                <a:lnTo>
                  <a:pt x="1653" y="363"/>
                </a:lnTo>
                <a:lnTo>
                  <a:pt x="1671" y="362"/>
                </a:lnTo>
                <a:lnTo>
                  <a:pt x="1730" y="360"/>
                </a:lnTo>
                <a:lnTo>
                  <a:pt x="1776" y="359"/>
                </a:lnTo>
                <a:lnTo>
                  <a:pt x="1776" y="323"/>
                </a:lnTo>
                <a:lnTo>
                  <a:pt x="1798" y="315"/>
                </a:lnTo>
                <a:lnTo>
                  <a:pt x="1798" y="305"/>
                </a:lnTo>
                <a:lnTo>
                  <a:pt x="1812" y="305"/>
                </a:lnTo>
                <a:lnTo>
                  <a:pt x="1813" y="298"/>
                </a:lnTo>
                <a:lnTo>
                  <a:pt x="1850" y="298"/>
                </a:lnTo>
                <a:lnTo>
                  <a:pt x="1825" y="256"/>
                </a:lnTo>
                <a:lnTo>
                  <a:pt x="1802" y="210"/>
                </a:lnTo>
                <a:lnTo>
                  <a:pt x="1804" y="198"/>
                </a:lnTo>
                <a:lnTo>
                  <a:pt x="1816" y="172"/>
                </a:lnTo>
                <a:lnTo>
                  <a:pt x="1826" y="185"/>
                </a:lnTo>
                <a:lnTo>
                  <a:pt x="1815" y="200"/>
                </a:lnTo>
                <a:lnTo>
                  <a:pt x="1821" y="224"/>
                </a:lnTo>
                <a:lnTo>
                  <a:pt x="1857" y="227"/>
                </a:lnTo>
                <a:lnTo>
                  <a:pt x="1861" y="211"/>
                </a:lnTo>
                <a:lnTo>
                  <a:pt x="1864" y="200"/>
                </a:lnTo>
                <a:lnTo>
                  <a:pt x="1869" y="182"/>
                </a:lnTo>
                <a:lnTo>
                  <a:pt x="1919" y="190"/>
                </a:lnTo>
                <a:lnTo>
                  <a:pt x="1928" y="185"/>
                </a:lnTo>
                <a:lnTo>
                  <a:pt x="1941" y="183"/>
                </a:lnTo>
                <a:lnTo>
                  <a:pt x="1978" y="193"/>
                </a:lnTo>
                <a:lnTo>
                  <a:pt x="1999" y="199"/>
                </a:lnTo>
                <a:lnTo>
                  <a:pt x="2040" y="210"/>
                </a:lnTo>
                <a:lnTo>
                  <a:pt x="2035" y="235"/>
                </a:lnTo>
                <a:lnTo>
                  <a:pt x="2047" y="250"/>
                </a:lnTo>
                <a:lnTo>
                  <a:pt x="2060" y="262"/>
                </a:lnTo>
                <a:lnTo>
                  <a:pt x="2075" y="269"/>
                </a:lnTo>
                <a:lnTo>
                  <a:pt x="2081" y="275"/>
                </a:lnTo>
                <a:lnTo>
                  <a:pt x="2118" y="296"/>
                </a:lnTo>
                <a:lnTo>
                  <a:pt x="2136" y="305"/>
                </a:lnTo>
                <a:lnTo>
                  <a:pt x="2136" y="312"/>
                </a:lnTo>
                <a:lnTo>
                  <a:pt x="2136" y="323"/>
                </a:lnTo>
                <a:lnTo>
                  <a:pt x="2135" y="336"/>
                </a:lnTo>
                <a:lnTo>
                  <a:pt x="2134" y="348"/>
                </a:lnTo>
                <a:lnTo>
                  <a:pt x="2134" y="357"/>
                </a:lnTo>
                <a:lnTo>
                  <a:pt x="2131" y="364"/>
                </a:lnTo>
                <a:lnTo>
                  <a:pt x="2129" y="371"/>
                </a:lnTo>
                <a:lnTo>
                  <a:pt x="2127" y="376"/>
                </a:lnTo>
                <a:lnTo>
                  <a:pt x="2123" y="382"/>
                </a:lnTo>
                <a:lnTo>
                  <a:pt x="2119" y="389"/>
                </a:lnTo>
                <a:lnTo>
                  <a:pt x="2112" y="397"/>
                </a:lnTo>
                <a:lnTo>
                  <a:pt x="2101" y="407"/>
                </a:lnTo>
                <a:lnTo>
                  <a:pt x="2098" y="410"/>
                </a:lnTo>
                <a:lnTo>
                  <a:pt x="2082" y="424"/>
                </a:lnTo>
                <a:lnTo>
                  <a:pt x="2067" y="439"/>
                </a:lnTo>
                <a:lnTo>
                  <a:pt x="2061" y="445"/>
                </a:lnTo>
                <a:lnTo>
                  <a:pt x="2058" y="453"/>
                </a:lnTo>
                <a:lnTo>
                  <a:pt x="2054" y="462"/>
                </a:lnTo>
                <a:lnTo>
                  <a:pt x="2051" y="472"/>
                </a:lnTo>
                <a:lnTo>
                  <a:pt x="2051" y="485"/>
                </a:lnTo>
                <a:lnTo>
                  <a:pt x="2051" y="498"/>
                </a:lnTo>
                <a:lnTo>
                  <a:pt x="2051" y="507"/>
                </a:lnTo>
                <a:lnTo>
                  <a:pt x="2050" y="513"/>
                </a:lnTo>
                <a:lnTo>
                  <a:pt x="2049" y="520"/>
                </a:lnTo>
                <a:lnTo>
                  <a:pt x="2047" y="527"/>
                </a:lnTo>
                <a:lnTo>
                  <a:pt x="2033" y="570"/>
                </a:lnTo>
                <a:lnTo>
                  <a:pt x="2013" y="621"/>
                </a:lnTo>
                <a:lnTo>
                  <a:pt x="2007" y="637"/>
                </a:lnTo>
                <a:lnTo>
                  <a:pt x="2001" y="652"/>
                </a:lnTo>
                <a:lnTo>
                  <a:pt x="1990" y="674"/>
                </a:lnTo>
                <a:lnTo>
                  <a:pt x="1985" y="683"/>
                </a:lnTo>
                <a:lnTo>
                  <a:pt x="1992" y="688"/>
                </a:lnTo>
                <a:lnTo>
                  <a:pt x="2000" y="691"/>
                </a:lnTo>
                <a:lnTo>
                  <a:pt x="2003" y="694"/>
                </a:lnTo>
                <a:lnTo>
                  <a:pt x="1996" y="707"/>
                </a:lnTo>
                <a:lnTo>
                  <a:pt x="1987" y="730"/>
                </a:lnTo>
                <a:lnTo>
                  <a:pt x="1983" y="758"/>
                </a:lnTo>
                <a:lnTo>
                  <a:pt x="1992" y="758"/>
                </a:lnTo>
                <a:lnTo>
                  <a:pt x="1995" y="736"/>
                </a:lnTo>
                <a:lnTo>
                  <a:pt x="2006" y="744"/>
                </a:lnTo>
                <a:lnTo>
                  <a:pt x="2037" y="759"/>
                </a:lnTo>
                <a:lnTo>
                  <a:pt x="2031" y="773"/>
                </a:lnTo>
                <a:lnTo>
                  <a:pt x="2048" y="781"/>
                </a:lnTo>
                <a:lnTo>
                  <a:pt x="2085" y="797"/>
                </a:lnTo>
                <a:lnTo>
                  <a:pt x="2087" y="790"/>
                </a:lnTo>
                <a:lnTo>
                  <a:pt x="2115" y="791"/>
                </a:lnTo>
                <a:lnTo>
                  <a:pt x="2139" y="790"/>
                </a:lnTo>
                <a:lnTo>
                  <a:pt x="2136" y="779"/>
                </a:lnTo>
                <a:lnTo>
                  <a:pt x="2227" y="765"/>
                </a:lnTo>
                <a:lnTo>
                  <a:pt x="2263" y="758"/>
                </a:lnTo>
                <a:lnTo>
                  <a:pt x="2268" y="754"/>
                </a:lnTo>
                <a:lnTo>
                  <a:pt x="2256" y="747"/>
                </a:lnTo>
                <a:lnTo>
                  <a:pt x="2231" y="721"/>
                </a:lnTo>
                <a:lnTo>
                  <a:pt x="2231" y="705"/>
                </a:lnTo>
                <a:lnTo>
                  <a:pt x="2235" y="696"/>
                </a:lnTo>
                <a:lnTo>
                  <a:pt x="2245" y="695"/>
                </a:lnTo>
                <a:lnTo>
                  <a:pt x="2423" y="712"/>
                </a:lnTo>
                <a:lnTo>
                  <a:pt x="2438" y="695"/>
                </a:lnTo>
                <a:lnTo>
                  <a:pt x="2439" y="682"/>
                </a:lnTo>
                <a:lnTo>
                  <a:pt x="2453" y="680"/>
                </a:lnTo>
                <a:lnTo>
                  <a:pt x="2471" y="696"/>
                </a:lnTo>
                <a:lnTo>
                  <a:pt x="2487" y="710"/>
                </a:lnTo>
                <a:lnTo>
                  <a:pt x="2469" y="723"/>
                </a:lnTo>
                <a:lnTo>
                  <a:pt x="2451" y="735"/>
                </a:lnTo>
                <a:lnTo>
                  <a:pt x="2471" y="752"/>
                </a:lnTo>
                <a:lnTo>
                  <a:pt x="2476" y="756"/>
                </a:lnTo>
                <a:lnTo>
                  <a:pt x="2493" y="772"/>
                </a:lnTo>
                <a:lnTo>
                  <a:pt x="2474" y="816"/>
                </a:lnTo>
                <a:lnTo>
                  <a:pt x="2448" y="808"/>
                </a:lnTo>
                <a:lnTo>
                  <a:pt x="2443" y="808"/>
                </a:lnTo>
                <a:lnTo>
                  <a:pt x="2419" y="806"/>
                </a:lnTo>
                <a:lnTo>
                  <a:pt x="2421" y="810"/>
                </a:lnTo>
                <a:lnTo>
                  <a:pt x="2424" y="823"/>
                </a:lnTo>
                <a:lnTo>
                  <a:pt x="2426" y="833"/>
                </a:lnTo>
                <a:lnTo>
                  <a:pt x="2421" y="847"/>
                </a:lnTo>
                <a:lnTo>
                  <a:pt x="2416" y="859"/>
                </a:lnTo>
                <a:lnTo>
                  <a:pt x="2398" y="885"/>
                </a:lnTo>
                <a:lnTo>
                  <a:pt x="2342" y="973"/>
                </a:lnTo>
                <a:lnTo>
                  <a:pt x="2337" y="983"/>
                </a:lnTo>
                <a:lnTo>
                  <a:pt x="2337" y="988"/>
                </a:lnTo>
                <a:lnTo>
                  <a:pt x="2339" y="992"/>
                </a:lnTo>
                <a:lnTo>
                  <a:pt x="2346" y="996"/>
                </a:lnTo>
                <a:lnTo>
                  <a:pt x="2371" y="1015"/>
                </a:lnTo>
                <a:lnTo>
                  <a:pt x="2370" y="1106"/>
                </a:lnTo>
                <a:lnTo>
                  <a:pt x="2423" y="1094"/>
                </a:lnTo>
                <a:lnTo>
                  <a:pt x="2459" y="1087"/>
                </a:lnTo>
                <a:lnTo>
                  <a:pt x="2520" y="1073"/>
                </a:lnTo>
                <a:lnTo>
                  <a:pt x="2598" y="1056"/>
                </a:lnTo>
                <a:lnTo>
                  <a:pt x="2610" y="1062"/>
                </a:lnTo>
                <a:lnTo>
                  <a:pt x="2633" y="1089"/>
                </a:lnTo>
                <a:lnTo>
                  <a:pt x="2624" y="1098"/>
                </a:lnTo>
                <a:lnTo>
                  <a:pt x="2641" y="1117"/>
                </a:lnTo>
                <a:lnTo>
                  <a:pt x="2636" y="1145"/>
                </a:lnTo>
                <a:lnTo>
                  <a:pt x="2646" y="1154"/>
                </a:lnTo>
                <a:lnTo>
                  <a:pt x="2672" y="1175"/>
                </a:lnTo>
                <a:lnTo>
                  <a:pt x="2688" y="1161"/>
                </a:lnTo>
                <a:lnTo>
                  <a:pt x="2710" y="1185"/>
                </a:lnTo>
                <a:lnTo>
                  <a:pt x="2684" y="1202"/>
                </a:lnTo>
                <a:lnTo>
                  <a:pt x="2688" y="1215"/>
                </a:lnTo>
                <a:lnTo>
                  <a:pt x="2654" y="1233"/>
                </a:lnTo>
                <a:lnTo>
                  <a:pt x="2648" y="1223"/>
                </a:lnTo>
                <a:lnTo>
                  <a:pt x="2635" y="1232"/>
                </a:lnTo>
                <a:lnTo>
                  <a:pt x="2645" y="1249"/>
                </a:lnTo>
                <a:lnTo>
                  <a:pt x="2630" y="1263"/>
                </a:lnTo>
                <a:lnTo>
                  <a:pt x="2641" y="1270"/>
                </a:lnTo>
                <a:lnTo>
                  <a:pt x="2653" y="1278"/>
                </a:lnTo>
                <a:lnTo>
                  <a:pt x="2638" y="1322"/>
                </a:lnTo>
                <a:lnTo>
                  <a:pt x="2631" y="1328"/>
                </a:lnTo>
                <a:lnTo>
                  <a:pt x="2625" y="1335"/>
                </a:lnTo>
                <a:lnTo>
                  <a:pt x="2609" y="1344"/>
                </a:lnTo>
                <a:lnTo>
                  <a:pt x="2604" y="1340"/>
                </a:lnTo>
                <a:lnTo>
                  <a:pt x="2598" y="1338"/>
                </a:lnTo>
                <a:lnTo>
                  <a:pt x="2592" y="1338"/>
                </a:lnTo>
                <a:lnTo>
                  <a:pt x="2585" y="1339"/>
                </a:lnTo>
                <a:lnTo>
                  <a:pt x="2581" y="1343"/>
                </a:lnTo>
                <a:lnTo>
                  <a:pt x="2576" y="1348"/>
                </a:lnTo>
                <a:lnTo>
                  <a:pt x="2571" y="1351"/>
                </a:lnTo>
                <a:lnTo>
                  <a:pt x="2567" y="1353"/>
                </a:lnTo>
                <a:lnTo>
                  <a:pt x="2540" y="1330"/>
                </a:lnTo>
                <a:lnTo>
                  <a:pt x="2526" y="1317"/>
                </a:lnTo>
                <a:lnTo>
                  <a:pt x="2512" y="1330"/>
                </a:lnTo>
                <a:lnTo>
                  <a:pt x="2499" y="1344"/>
                </a:lnTo>
                <a:lnTo>
                  <a:pt x="2523" y="1365"/>
                </a:lnTo>
                <a:lnTo>
                  <a:pt x="2492" y="1394"/>
                </a:lnTo>
                <a:lnTo>
                  <a:pt x="2529" y="1404"/>
                </a:lnTo>
                <a:lnTo>
                  <a:pt x="2622" y="1431"/>
                </a:lnTo>
                <a:lnTo>
                  <a:pt x="2614" y="1440"/>
                </a:lnTo>
                <a:lnTo>
                  <a:pt x="2640" y="1474"/>
                </a:lnTo>
                <a:lnTo>
                  <a:pt x="2653" y="1493"/>
                </a:lnTo>
                <a:lnTo>
                  <a:pt x="2648" y="1541"/>
                </a:lnTo>
                <a:lnTo>
                  <a:pt x="2620" y="1573"/>
                </a:lnTo>
                <a:lnTo>
                  <a:pt x="2569" y="1603"/>
                </a:lnTo>
                <a:lnTo>
                  <a:pt x="2551" y="1612"/>
                </a:lnTo>
                <a:lnTo>
                  <a:pt x="2526" y="1632"/>
                </a:lnTo>
                <a:lnTo>
                  <a:pt x="2510" y="1635"/>
                </a:lnTo>
                <a:lnTo>
                  <a:pt x="2491" y="1649"/>
                </a:lnTo>
                <a:lnTo>
                  <a:pt x="2474" y="1663"/>
                </a:lnTo>
                <a:lnTo>
                  <a:pt x="2470" y="1673"/>
                </a:lnTo>
                <a:lnTo>
                  <a:pt x="2461" y="1675"/>
                </a:lnTo>
                <a:lnTo>
                  <a:pt x="2472" y="1689"/>
                </a:lnTo>
                <a:lnTo>
                  <a:pt x="2461" y="1691"/>
                </a:lnTo>
                <a:lnTo>
                  <a:pt x="2450" y="1689"/>
                </a:lnTo>
                <a:lnTo>
                  <a:pt x="2438" y="1689"/>
                </a:lnTo>
                <a:lnTo>
                  <a:pt x="2428" y="1694"/>
                </a:lnTo>
                <a:lnTo>
                  <a:pt x="2424" y="1702"/>
                </a:lnTo>
                <a:lnTo>
                  <a:pt x="2426" y="1726"/>
                </a:lnTo>
                <a:lnTo>
                  <a:pt x="2422" y="1751"/>
                </a:lnTo>
                <a:lnTo>
                  <a:pt x="2417" y="1782"/>
                </a:lnTo>
                <a:lnTo>
                  <a:pt x="2418" y="1793"/>
                </a:lnTo>
                <a:lnTo>
                  <a:pt x="2419" y="1806"/>
                </a:lnTo>
                <a:lnTo>
                  <a:pt x="2437" y="1809"/>
                </a:lnTo>
                <a:lnTo>
                  <a:pt x="2454" y="1855"/>
                </a:lnTo>
                <a:lnTo>
                  <a:pt x="2389" y="1848"/>
                </a:lnTo>
                <a:lnTo>
                  <a:pt x="2365" y="1844"/>
                </a:lnTo>
                <a:lnTo>
                  <a:pt x="2360" y="1854"/>
                </a:lnTo>
                <a:lnTo>
                  <a:pt x="2318" y="1855"/>
                </a:lnTo>
                <a:lnTo>
                  <a:pt x="2299" y="1852"/>
                </a:lnTo>
                <a:lnTo>
                  <a:pt x="2289" y="1852"/>
                </a:lnTo>
                <a:lnTo>
                  <a:pt x="2243" y="1838"/>
                </a:lnTo>
                <a:lnTo>
                  <a:pt x="2219" y="1830"/>
                </a:lnTo>
                <a:lnTo>
                  <a:pt x="2202" y="1825"/>
                </a:lnTo>
                <a:lnTo>
                  <a:pt x="2182" y="1812"/>
                </a:lnTo>
                <a:lnTo>
                  <a:pt x="2145" y="1802"/>
                </a:lnTo>
                <a:lnTo>
                  <a:pt x="2128" y="1797"/>
                </a:lnTo>
                <a:lnTo>
                  <a:pt x="2108" y="1801"/>
                </a:lnTo>
                <a:lnTo>
                  <a:pt x="2102" y="1800"/>
                </a:lnTo>
                <a:lnTo>
                  <a:pt x="2071" y="1792"/>
                </a:lnTo>
                <a:lnTo>
                  <a:pt x="2058" y="1791"/>
                </a:lnTo>
                <a:lnTo>
                  <a:pt x="2058" y="1775"/>
                </a:lnTo>
                <a:lnTo>
                  <a:pt x="2007" y="1767"/>
                </a:lnTo>
                <a:lnTo>
                  <a:pt x="1987" y="1765"/>
                </a:lnTo>
                <a:lnTo>
                  <a:pt x="1976" y="1764"/>
                </a:lnTo>
                <a:lnTo>
                  <a:pt x="1978" y="1754"/>
                </a:lnTo>
                <a:lnTo>
                  <a:pt x="1933" y="1753"/>
                </a:lnTo>
                <a:lnTo>
                  <a:pt x="1912" y="1753"/>
                </a:lnTo>
                <a:lnTo>
                  <a:pt x="1899" y="1759"/>
                </a:lnTo>
                <a:lnTo>
                  <a:pt x="1901" y="1770"/>
                </a:lnTo>
                <a:lnTo>
                  <a:pt x="1868" y="1772"/>
                </a:lnTo>
                <a:lnTo>
                  <a:pt x="1860" y="1774"/>
                </a:lnTo>
                <a:lnTo>
                  <a:pt x="1836" y="1792"/>
                </a:lnTo>
                <a:lnTo>
                  <a:pt x="1830" y="1775"/>
                </a:lnTo>
                <a:lnTo>
                  <a:pt x="1782" y="1792"/>
                </a:lnTo>
                <a:lnTo>
                  <a:pt x="1764" y="1798"/>
                </a:lnTo>
                <a:lnTo>
                  <a:pt x="1746" y="1803"/>
                </a:lnTo>
                <a:lnTo>
                  <a:pt x="1703" y="1701"/>
                </a:lnTo>
                <a:lnTo>
                  <a:pt x="1533" y="1801"/>
                </a:lnTo>
                <a:lnTo>
                  <a:pt x="1531" y="1816"/>
                </a:lnTo>
                <a:lnTo>
                  <a:pt x="1503" y="1812"/>
                </a:lnTo>
                <a:lnTo>
                  <a:pt x="1478" y="1807"/>
                </a:lnTo>
                <a:lnTo>
                  <a:pt x="1445" y="1925"/>
                </a:lnTo>
                <a:lnTo>
                  <a:pt x="1435" y="1960"/>
                </a:lnTo>
                <a:lnTo>
                  <a:pt x="1423" y="1956"/>
                </a:lnTo>
                <a:lnTo>
                  <a:pt x="1412" y="1953"/>
                </a:lnTo>
                <a:lnTo>
                  <a:pt x="1399" y="1994"/>
                </a:lnTo>
                <a:lnTo>
                  <a:pt x="1392" y="1993"/>
                </a:lnTo>
                <a:lnTo>
                  <a:pt x="1401" y="1955"/>
                </a:lnTo>
                <a:lnTo>
                  <a:pt x="1385" y="1924"/>
                </a:lnTo>
                <a:lnTo>
                  <a:pt x="1382" y="1889"/>
                </a:lnTo>
                <a:lnTo>
                  <a:pt x="1370" y="1889"/>
                </a:lnTo>
                <a:lnTo>
                  <a:pt x="1353" y="1889"/>
                </a:lnTo>
                <a:lnTo>
                  <a:pt x="1337" y="1889"/>
                </a:lnTo>
                <a:lnTo>
                  <a:pt x="1314" y="1894"/>
                </a:lnTo>
                <a:lnTo>
                  <a:pt x="1297" y="1923"/>
                </a:lnTo>
                <a:lnTo>
                  <a:pt x="1296" y="1925"/>
                </a:lnTo>
                <a:lnTo>
                  <a:pt x="1284" y="1945"/>
                </a:lnTo>
                <a:lnTo>
                  <a:pt x="1284" y="1956"/>
                </a:lnTo>
                <a:lnTo>
                  <a:pt x="1284" y="1982"/>
                </a:lnTo>
                <a:lnTo>
                  <a:pt x="1276" y="1996"/>
                </a:lnTo>
                <a:lnTo>
                  <a:pt x="1265" y="1998"/>
                </a:lnTo>
                <a:lnTo>
                  <a:pt x="1248" y="1998"/>
                </a:lnTo>
                <a:lnTo>
                  <a:pt x="1239" y="2016"/>
                </a:lnTo>
                <a:lnTo>
                  <a:pt x="1233" y="2015"/>
                </a:lnTo>
                <a:lnTo>
                  <a:pt x="1214" y="2011"/>
                </a:lnTo>
                <a:lnTo>
                  <a:pt x="1209" y="2035"/>
                </a:lnTo>
                <a:lnTo>
                  <a:pt x="1194" y="2033"/>
                </a:lnTo>
                <a:lnTo>
                  <a:pt x="1180" y="2032"/>
                </a:lnTo>
                <a:lnTo>
                  <a:pt x="1175" y="2051"/>
                </a:lnTo>
                <a:lnTo>
                  <a:pt x="1157" y="2047"/>
                </a:lnTo>
                <a:lnTo>
                  <a:pt x="1138" y="2078"/>
                </a:lnTo>
                <a:lnTo>
                  <a:pt x="1104" y="2072"/>
                </a:lnTo>
                <a:lnTo>
                  <a:pt x="1092" y="2021"/>
                </a:lnTo>
                <a:lnTo>
                  <a:pt x="1093" y="2004"/>
                </a:lnTo>
                <a:lnTo>
                  <a:pt x="1098" y="1993"/>
                </a:lnTo>
                <a:lnTo>
                  <a:pt x="1092" y="1989"/>
                </a:lnTo>
                <a:lnTo>
                  <a:pt x="1061" y="1969"/>
                </a:lnTo>
                <a:lnTo>
                  <a:pt x="998" y="1936"/>
                </a:lnTo>
                <a:lnTo>
                  <a:pt x="986" y="1930"/>
                </a:lnTo>
                <a:lnTo>
                  <a:pt x="967" y="1919"/>
                </a:lnTo>
                <a:lnTo>
                  <a:pt x="949" y="1909"/>
                </a:lnTo>
                <a:lnTo>
                  <a:pt x="870" y="1860"/>
                </a:lnTo>
                <a:lnTo>
                  <a:pt x="863" y="1870"/>
                </a:lnTo>
                <a:lnTo>
                  <a:pt x="854" y="1860"/>
                </a:lnTo>
                <a:lnTo>
                  <a:pt x="859" y="1854"/>
                </a:lnTo>
                <a:lnTo>
                  <a:pt x="848" y="1846"/>
                </a:lnTo>
                <a:lnTo>
                  <a:pt x="883" y="1792"/>
                </a:lnTo>
                <a:lnTo>
                  <a:pt x="875" y="1790"/>
                </a:lnTo>
                <a:lnTo>
                  <a:pt x="868" y="1787"/>
                </a:lnTo>
                <a:lnTo>
                  <a:pt x="860" y="1785"/>
                </a:lnTo>
                <a:lnTo>
                  <a:pt x="865" y="1774"/>
                </a:lnTo>
                <a:lnTo>
                  <a:pt x="869" y="1764"/>
                </a:lnTo>
                <a:lnTo>
                  <a:pt x="857" y="1756"/>
                </a:lnTo>
                <a:lnTo>
                  <a:pt x="867" y="1710"/>
                </a:lnTo>
                <a:lnTo>
                  <a:pt x="848" y="1674"/>
                </a:lnTo>
                <a:lnTo>
                  <a:pt x="873" y="1626"/>
                </a:lnTo>
                <a:lnTo>
                  <a:pt x="865" y="1616"/>
                </a:lnTo>
                <a:lnTo>
                  <a:pt x="862" y="1604"/>
                </a:lnTo>
                <a:lnTo>
                  <a:pt x="847" y="1600"/>
                </a:lnTo>
                <a:lnTo>
                  <a:pt x="830" y="1590"/>
                </a:lnTo>
                <a:lnTo>
                  <a:pt x="831" y="1600"/>
                </a:lnTo>
                <a:lnTo>
                  <a:pt x="780" y="1601"/>
                </a:lnTo>
                <a:lnTo>
                  <a:pt x="783" y="1569"/>
                </a:lnTo>
                <a:lnTo>
                  <a:pt x="780" y="1499"/>
                </a:lnTo>
                <a:lnTo>
                  <a:pt x="779" y="1488"/>
                </a:lnTo>
                <a:lnTo>
                  <a:pt x="794" y="1487"/>
                </a:lnTo>
                <a:lnTo>
                  <a:pt x="796" y="1461"/>
                </a:lnTo>
                <a:lnTo>
                  <a:pt x="791" y="1430"/>
                </a:lnTo>
                <a:lnTo>
                  <a:pt x="787" y="1413"/>
                </a:lnTo>
                <a:lnTo>
                  <a:pt x="785" y="1393"/>
                </a:lnTo>
                <a:lnTo>
                  <a:pt x="787" y="1375"/>
                </a:lnTo>
                <a:lnTo>
                  <a:pt x="787" y="1353"/>
                </a:lnTo>
                <a:lnTo>
                  <a:pt x="784" y="1334"/>
                </a:lnTo>
                <a:lnTo>
                  <a:pt x="750" y="1319"/>
                </a:lnTo>
                <a:lnTo>
                  <a:pt x="743" y="1319"/>
                </a:lnTo>
                <a:lnTo>
                  <a:pt x="748" y="1303"/>
                </a:lnTo>
                <a:lnTo>
                  <a:pt x="734" y="1302"/>
                </a:lnTo>
                <a:lnTo>
                  <a:pt x="707" y="1300"/>
                </a:lnTo>
                <a:lnTo>
                  <a:pt x="684" y="1295"/>
                </a:lnTo>
                <a:lnTo>
                  <a:pt x="670" y="1292"/>
                </a:lnTo>
                <a:lnTo>
                  <a:pt x="667" y="1302"/>
                </a:lnTo>
                <a:lnTo>
                  <a:pt x="664" y="1313"/>
                </a:lnTo>
                <a:lnTo>
                  <a:pt x="660" y="1316"/>
                </a:lnTo>
                <a:lnTo>
                  <a:pt x="659" y="1312"/>
                </a:lnTo>
                <a:lnTo>
                  <a:pt x="656" y="1301"/>
                </a:lnTo>
                <a:lnTo>
                  <a:pt x="655" y="1296"/>
                </a:lnTo>
                <a:lnTo>
                  <a:pt x="656" y="1291"/>
                </a:lnTo>
                <a:lnTo>
                  <a:pt x="635" y="1289"/>
                </a:lnTo>
                <a:lnTo>
                  <a:pt x="620" y="1286"/>
                </a:lnTo>
                <a:lnTo>
                  <a:pt x="593" y="1280"/>
                </a:lnTo>
                <a:lnTo>
                  <a:pt x="598" y="1274"/>
                </a:lnTo>
                <a:lnTo>
                  <a:pt x="590" y="1268"/>
                </a:lnTo>
                <a:lnTo>
                  <a:pt x="577" y="1260"/>
                </a:lnTo>
                <a:lnTo>
                  <a:pt x="574" y="1268"/>
                </a:lnTo>
                <a:lnTo>
                  <a:pt x="565" y="1265"/>
                </a:lnTo>
                <a:lnTo>
                  <a:pt x="549" y="1259"/>
                </a:lnTo>
                <a:lnTo>
                  <a:pt x="523" y="1248"/>
                </a:lnTo>
                <a:lnTo>
                  <a:pt x="505" y="1259"/>
                </a:lnTo>
                <a:lnTo>
                  <a:pt x="486" y="1274"/>
                </a:lnTo>
                <a:lnTo>
                  <a:pt x="474" y="1303"/>
                </a:lnTo>
                <a:lnTo>
                  <a:pt x="451" y="1327"/>
                </a:lnTo>
                <a:lnTo>
                  <a:pt x="419" y="1356"/>
                </a:lnTo>
                <a:lnTo>
                  <a:pt x="395" y="1370"/>
                </a:lnTo>
                <a:lnTo>
                  <a:pt x="383" y="1377"/>
                </a:lnTo>
                <a:lnTo>
                  <a:pt x="371" y="1383"/>
                </a:lnTo>
                <a:lnTo>
                  <a:pt x="308" y="1394"/>
                </a:lnTo>
                <a:lnTo>
                  <a:pt x="261" y="1392"/>
                </a:lnTo>
                <a:lnTo>
                  <a:pt x="248" y="1359"/>
                </a:lnTo>
                <a:lnTo>
                  <a:pt x="224" y="1366"/>
                </a:lnTo>
                <a:lnTo>
                  <a:pt x="212" y="1353"/>
                </a:lnTo>
                <a:lnTo>
                  <a:pt x="218" y="1319"/>
                </a:lnTo>
                <a:lnTo>
                  <a:pt x="214" y="1303"/>
                </a:lnTo>
                <a:lnTo>
                  <a:pt x="211" y="1286"/>
                </a:lnTo>
                <a:lnTo>
                  <a:pt x="234" y="1271"/>
                </a:lnTo>
                <a:lnTo>
                  <a:pt x="243" y="1266"/>
                </a:lnTo>
                <a:lnTo>
                  <a:pt x="238" y="1258"/>
                </a:lnTo>
                <a:lnTo>
                  <a:pt x="221" y="1218"/>
                </a:lnTo>
                <a:lnTo>
                  <a:pt x="234" y="1211"/>
                </a:lnTo>
                <a:lnTo>
                  <a:pt x="217" y="1177"/>
                </a:lnTo>
                <a:lnTo>
                  <a:pt x="225" y="1163"/>
                </a:lnTo>
                <a:lnTo>
                  <a:pt x="214" y="1145"/>
                </a:lnTo>
                <a:lnTo>
                  <a:pt x="201" y="1151"/>
                </a:lnTo>
                <a:lnTo>
                  <a:pt x="186" y="1125"/>
                </a:lnTo>
                <a:lnTo>
                  <a:pt x="174" y="1135"/>
                </a:lnTo>
                <a:lnTo>
                  <a:pt x="169" y="1103"/>
                </a:lnTo>
                <a:lnTo>
                  <a:pt x="164" y="1084"/>
                </a:lnTo>
                <a:lnTo>
                  <a:pt x="133" y="1081"/>
                </a:lnTo>
                <a:lnTo>
                  <a:pt x="131" y="1087"/>
                </a:lnTo>
                <a:lnTo>
                  <a:pt x="99" y="1085"/>
                </a:lnTo>
                <a:lnTo>
                  <a:pt x="102" y="1078"/>
                </a:lnTo>
                <a:lnTo>
                  <a:pt x="99" y="1058"/>
                </a:lnTo>
                <a:lnTo>
                  <a:pt x="84" y="1053"/>
                </a:lnTo>
                <a:lnTo>
                  <a:pt x="69" y="1047"/>
                </a:lnTo>
                <a:lnTo>
                  <a:pt x="78" y="1031"/>
                </a:lnTo>
                <a:lnTo>
                  <a:pt x="63" y="1028"/>
                </a:lnTo>
                <a:lnTo>
                  <a:pt x="51" y="1028"/>
                </a:lnTo>
                <a:lnTo>
                  <a:pt x="38" y="1029"/>
                </a:lnTo>
                <a:lnTo>
                  <a:pt x="25" y="1031"/>
                </a:lnTo>
                <a:lnTo>
                  <a:pt x="0" y="1036"/>
                </a:lnTo>
                <a:lnTo>
                  <a:pt x="13" y="981"/>
                </a:lnTo>
                <a:lnTo>
                  <a:pt x="24" y="976"/>
                </a:lnTo>
                <a:lnTo>
                  <a:pt x="27" y="973"/>
                </a:lnTo>
                <a:lnTo>
                  <a:pt x="31" y="970"/>
                </a:lnTo>
                <a:lnTo>
                  <a:pt x="34" y="966"/>
                </a:lnTo>
                <a:lnTo>
                  <a:pt x="36" y="960"/>
                </a:lnTo>
                <a:lnTo>
                  <a:pt x="48" y="927"/>
                </a:lnTo>
                <a:lnTo>
                  <a:pt x="52" y="914"/>
                </a:lnTo>
                <a:lnTo>
                  <a:pt x="54" y="908"/>
                </a:lnTo>
                <a:lnTo>
                  <a:pt x="54" y="901"/>
                </a:lnTo>
                <a:lnTo>
                  <a:pt x="57" y="877"/>
                </a:lnTo>
                <a:lnTo>
                  <a:pt x="57" y="874"/>
                </a:lnTo>
                <a:lnTo>
                  <a:pt x="58" y="869"/>
                </a:lnTo>
                <a:lnTo>
                  <a:pt x="61" y="860"/>
                </a:lnTo>
                <a:lnTo>
                  <a:pt x="61" y="856"/>
                </a:lnTo>
                <a:lnTo>
                  <a:pt x="62" y="854"/>
                </a:lnTo>
                <a:lnTo>
                  <a:pt x="56" y="834"/>
                </a:lnTo>
                <a:lnTo>
                  <a:pt x="59" y="831"/>
                </a:lnTo>
                <a:lnTo>
                  <a:pt x="67" y="824"/>
                </a:lnTo>
                <a:lnTo>
                  <a:pt x="72" y="820"/>
                </a:lnTo>
                <a:lnTo>
                  <a:pt x="77" y="813"/>
                </a:lnTo>
                <a:lnTo>
                  <a:pt x="82" y="812"/>
                </a:lnTo>
                <a:lnTo>
                  <a:pt x="93" y="810"/>
                </a:lnTo>
                <a:lnTo>
                  <a:pt x="105" y="811"/>
                </a:lnTo>
                <a:lnTo>
                  <a:pt x="115" y="811"/>
                </a:lnTo>
                <a:lnTo>
                  <a:pt x="128" y="810"/>
                </a:lnTo>
                <a:lnTo>
                  <a:pt x="137" y="807"/>
                </a:lnTo>
                <a:lnTo>
                  <a:pt x="145" y="806"/>
                </a:lnTo>
                <a:lnTo>
                  <a:pt x="150" y="804"/>
                </a:lnTo>
                <a:lnTo>
                  <a:pt x="155" y="806"/>
                </a:lnTo>
                <a:lnTo>
                  <a:pt x="161" y="811"/>
                </a:lnTo>
                <a:lnTo>
                  <a:pt x="173" y="811"/>
                </a:lnTo>
                <a:lnTo>
                  <a:pt x="184" y="801"/>
                </a:lnTo>
                <a:lnTo>
                  <a:pt x="186" y="796"/>
                </a:lnTo>
                <a:lnTo>
                  <a:pt x="190" y="790"/>
                </a:lnTo>
                <a:lnTo>
                  <a:pt x="191" y="785"/>
                </a:lnTo>
                <a:lnTo>
                  <a:pt x="195" y="781"/>
                </a:lnTo>
                <a:lnTo>
                  <a:pt x="198" y="776"/>
                </a:lnTo>
                <a:lnTo>
                  <a:pt x="205" y="774"/>
                </a:lnTo>
                <a:lnTo>
                  <a:pt x="208" y="770"/>
                </a:lnTo>
                <a:lnTo>
                  <a:pt x="212" y="767"/>
                </a:lnTo>
                <a:lnTo>
                  <a:pt x="217" y="759"/>
                </a:lnTo>
                <a:lnTo>
                  <a:pt x="227" y="741"/>
                </a:lnTo>
                <a:lnTo>
                  <a:pt x="221" y="736"/>
                </a:lnTo>
                <a:lnTo>
                  <a:pt x="214" y="731"/>
                </a:lnTo>
                <a:lnTo>
                  <a:pt x="219" y="723"/>
                </a:lnTo>
                <a:lnTo>
                  <a:pt x="223" y="715"/>
                </a:lnTo>
                <a:lnTo>
                  <a:pt x="223" y="700"/>
                </a:lnTo>
                <a:lnTo>
                  <a:pt x="224" y="693"/>
                </a:lnTo>
                <a:lnTo>
                  <a:pt x="224" y="680"/>
                </a:lnTo>
                <a:lnTo>
                  <a:pt x="205" y="668"/>
                </a:lnTo>
                <a:lnTo>
                  <a:pt x="205" y="656"/>
                </a:lnTo>
                <a:lnTo>
                  <a:pt x="206" y="650"/>
                </a:lnTo>
                <a:lnTo>
                  <a:pt x="207" y="643"/>
                </a:lnTo>
                <a:lnTo>
                  <a:pt x="208" y="637"/>
                </a:lnTo>
                <a:lnTo>
                  <a:pt x="209" y="632"/>
                </a:lnTo>
                <a:lnTo>
                  <a:pt x="211" y="625"/>
                </a:lnTo>
                <a:lnTo>
                  <a:pt x="218" y="565"/>
                </a:lnTo>
                <a:lnTo>
                  <a:pt x="219" y="556"/>
                </a:lnTo>
                <a:lnTo>
                  <a:pt x="229" y="556"/>
                </a:lnTo>
                <a:lnTo>
                  <a:pt x="281" y="550"/>
                </a:lnTo>
                <a:lnTo>
                  <a:pt x="288" y="549"/>
                </a:lnTo>
                <a:lnTo>
                  <a:pt x="292" y="546"/>
                </a:lnTo>
                <a:lnTo>
                  <a:pt x="296" y="544"/>
                </a:lnTo>
                <a:lnTo>
                  <a:pt x="297" y="538"/>
                </a:lnTo>
                <a:lnTo>
                  <a:pt x="298" y="524"/>
                </a:lnTo>
                <a:lnTo>
                  <a:pt x="315" y="540"/>
                </a:lnTo>
                <a:lnTo>
                  <a:pt x="328" y="539"/>
                </a:lnTo>
                <a:lnTo>
                  <a:pt x="399" y="523"/>
                </a:lnTo>
                <a:lnTo>
                  <a:pt x="410" y="527"/>
                </a:lnTo>
                <a:lnTo>
                  <a:pt x="416" y="525"/>
                </a:lnTo>
                <a:lnTo>
                  <a:pt x="424" y="513"/>
                </a:lnTo>
                <a:lnTo>
                  <a:pt x="470" y="507"/>
                </a:lnTo>
                <a:lnTo>
                  <a:pt x="505" y="499"/>
                </a:lnTo>
                <a:lnTo>
                  <a:pt x="505" y="487"/>
                </a:lnTo>
                <a:lnTo>
                  <a:pt x="506" y="467"/>
                </a:lnTo>
                <a:lnTo>
                  <a:pt x="515" y="467"/>
                </a:lnTo>
                <a:lnTo>
                  <a:pt x="540" y="470"/>
                </a:lnTo>
                <a:lnTo>
                  <a:pt x="572" y="469"/>
                </a:lnTo>
                <a:lnTo>
                  <a:pt x="604" y="465"/>
                </a:lnTo>
                <a:lnTo>
                  <a:pt x="660" y="458"/>
                </a:lnTo>
                <a:lnTo>
                  <a:pt x="697" y="448"/>
                </a:lnTo>
                <a:lnTo>
                  <a:pt x="699" y="440"/>
                </a:lnTo>
                <a:lnTo>
                  <a:pt x="704" y="428"/>
                </a:lnTo>
                <a:lnTo>
                  <a:pt x="711" y="408"/>
                </a:lnTo>
                <a:lnTo>
                  <a:pt x="718" y="396"/>
                </a:lnTo>
                <a:lnTo>
                  <a:pt x="721" y="386"/>
                </a:lnTo>
                <a:lnTo>
                  <a:pt x="726" y="379"/>
                </a:lnTo>
                <a:lnTo>
                  <a:pt x="731" y="378"/>
                </a:lnTo>
                <a:lnTo>
                  <a:pt x="740" y="374"/>
                </a:lnTo>
                <a:lnTo>
                  <a:pt x="775" y="348"/>
                </a:lnTo>
                <a:lnTo>
                  <a:pt x="799" y="332"/>
                </a:lnTo>
                <a:lnTo>
                  <a:pt x="806" y="327"/>
                </a:lnTo>
                <a:lnTo>
                  <a:pt x="816" y="325"/>
                </a:lnTo>
                <a:lnTo>
                  <a:pt x="825" y="323"/>
                </a:lnTo>
                <a:lnTo>
                  <a:pt x="842" y="320"/>
                </a:lnTo>
                <a:lnTo>
                  <a:pt x="852" y="317"/>
                </a:lnTo>
                <a:lnTo>
                  <a:pt x="867" y="311"/>
                </a:lnTo>
                <a:lnTo>
                  <a:pt x="899" y="299"/>
                </a:lnTo>
                <a:lnTo>
                  <a:pt x="908" y="295"/>
                </a:lnTo>
                <a:lnTo>
                  <a:pt x="933" y="286"/>
                </a:lnTo>
                <a:lnTo>
                  <a:pt x="932" y="280"/>
                </a:lnTo>
                <a:lnTo>
                  <a:pt x="927" y="259"/>
                </a:lnTo>
                <a:lnTo>
                  <a:pt x="924" y="246"/>
                </a:lnTo>
                <a:lnTo>
                  <a:pt x="926" y="209"/>
                </a:lnTo>
                <a:lnTo>
                  <a:pt x="923" y="194"/>
                </a:lnTo>
                <a:lnTo>
                  <a:pt x="919" y="187"/>
                </a:lnTo>
                <a:lnTo>
                  <a:pt x="919" y="181"/>
                </a:lnTo>
                <a:lnTo>
                  <a:pt x="919" y="176"/>
                </a:lnTo>
                <a:lnTo>
                  <a:pt x="923" y="171"/>
                </a:lnTo>
                <a:lnTo>
                  <a:pt x="934" y="150"/>
                </a:lnTo>
                <a:lnTo>
                  <a:pt x="937" y="145"/>
                </a:lnTo>
                <a:lnTo>
                  <a:pt x="937" y="139"/>
                </a:lnTo>
                <a:lnTo>
                  <a:pt x="935" y="133"/>
                </a:lnTo>
                <a:lnTo>
                  <a:pt x="931" y="115"/>
                </a:lnTo>
                <a:lnTo>
                  <a:pt x="945" y="113"/>
                </a:lnTo>
                <a:lnTo>
                  <a:pt x="947" y="97"/>
                </a:lnTo>
                <a:lnTo>
                  <a:pt x="942" y="89"/>
                </a:lnTo>
                <a:lnTo>
                  <a:pt x="939" y="86"/>
                </a:lnTo>
                <a:lnTo>
                  <a:pt x="939" y="81"/>
                </a:lnTo>
                <a:lnTo>
                  <a:pt x="942" y="77"/>
                </a:lnTo>
                <a:lnTo>
                  <a:pt x="943" y="72"/>
                </a:lnTo>
                <a:lnTo>
                  <a:pt x="943" y="69"/>
                </a:lnTo>
                <a:lnTo>
                  <a:pt x="942" y="65"/>
                </a:lnTo>
                <a:lnTo>
                  <a:pt x="937" y="56"/>
                </a:lnTo>
                <a:lnTo>
                  <a:pt x="934" y="51"/>
                </a:lnTo>
                <a:lnTo>
                  <a:pt x="934" y="46"/>
                </a:lnTo>
                <a:lnTo>
                  <a:pt x="937" y="29"/>
                </a:lnTo>
                <a:lnTo>
                  <a:pt x="1004" y="6"/>
                </a:lnTo>
                <a:lnTo>
                  <a:pt x="1004" y="0"/>
                </a:lnTo>
                <a:lnTo>
                  <a:pt x="1050" y="5"/>
                </a:lnTo>
                <a:lnTo>
                  <a:pt x="1088" y="16"/>
                </a:lnTo>
                <a:lnTo>
                  <a:pt x="1116" y="30"/>
                </a:lnTo>
                <a:lnTo>
                  <a:pt x="1122" y="33"/>
                </a:lnTo>
                <a:lnTo>
                  <a:pt x="1148" y="44"/>
                </a:lnTo>
                <a:lnTo>
                  <a:pt x="1156" y="48"/>
                </a:lnTo>
                <a:lnTo>
                  <a:pt x="1169" y="55"/>
                </a:lnTo>
                <a:lnTo>
                  <a:pt x="1184" y="62"/>
                </a:lnTo>
                <a:lnTo>
                  <a:pt x="1196" y="70"/>
                </a:lnTo>
                <a:lnTo>
                  <a:pt x="1202" y="72"/>
                </a:lnTo>
                <a:lnTo>
                  <a:pt x="1239" y="171"/>
                </a:lnTo>
                <a:lnTo>
                  <a:pt x="1244" y="174"/>
                </a:lnTo>
                <a:lnTo>
                  <a:pt x="1264" y="177"/>
                </a:lnTo>
                <a:lnTo>
                  <a:pt x="1265" y="187"/>
                </a:lnTo>
                <a:lnTo>
                  <a:pt x="1287" y="192"/>
                </a:lnTo>
                <a:lnTo>
                  <a:pt x="1306" y="195"/>
                </a:lnTo>
                <a:lnTo>
                  <a:pt x="1317" y="199"/>
                </a:lnTo>
                <a:lnTo>
                  <a:pt x="1329" y="201"/>
                </a:lnTo>
                <a:lnTo>
                  <a:pt x="1340" y="204"/>
                </a:lnTo>
                <a:lnTo>
                  <a:pt x="1357" y="209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737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A7E52-3CB1-7599-191B-56E4354C8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5F31F-0F73-517C-C608-DDBEC10D9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Ingolstadt (</a:t>
            </a:r>
            <a:r>
              <a:rPr lang="en-US" altLang="zh-CN" dirty="0" err="1"/>
              <a:t>Kreisfreie</a:t>
            </a:r>
            <a:r>
              <a:rPr lang="en-US" altLang="zh-CN" dirty="0"/>
              <a:t> Stadt) – Bavaria</a:t>
            </a: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9E2B18B4-08C3-EBE4-FD79-BD4DA7F95BD7}"/>
              </a:ext>
            </a:extLst>
          </p:cNvPr>
          <p:cNvSpPr>
            <a:spLocks/>
          </p:cNvSpPr>
          <p:nvPr/>
        </p:nvSpPr>
        <p:spPr bwMode="auto">
          <a:xfrm>
            <a:off x="755576" y="1563638"/>
            <a:ext cx="3401240" cy="2881065"/>
          </a:xfrm>
          <a:custGeom>
            <a:avLst/>
            <a:gdLst>
              <a:gd name="T0" fmla="*/ 1770 w 2707"/>
              <a:gd name="T1" fmla="*/ 158 h 2293"/>
              <a:gd name="T2" fmla="*/ 1890 w 2707"/>
              <a:gd name="T3" fmla="*/ 276 h 2293"/>
              <a:gd name="T4" fmla="*/ 2063 w 2707"/>
              <a:gd name="T5" fmla="*/ 356 h 2293"/>
              <a:gd name="T6" fmla="*/ 2099 w 2707"/>
              <a:gd name="T7" fmla="*/ 467 h 2293"/>
              <a:gd name="T8" fmla="*/ 2268 w 2707"/>
              <a:gd name="T9" fmla="*/ 477 h 2293"/>
              <a:gd name="T10" fmla="*/ 2476 w 2707"/>
              <a:gd name="T11" fmla="*/ 513 h 2293"/>
              <a:gd name="T12" fmla="*/ 2641 w 2707"/>
              <a:gd name="T13" fmla="*/ 646 h 2293"/>
              <a:gd name="T14" fmla="*/ 2623 w 2707"/>
              <a:gd name="T15" fmla="*/ 701 h 2293"/>
              <a:gd name="T16" fmla="*/ 2599 w 2707"/>
              <a:gd name="T17" fmla="*/ 750 h 2293"/>
              <a:gd name="T18" fmla="*/ 2665 w 2707"/>
              <a:gd name="T19" fmla="*/ 833 h 2293"/>
              <a:gd name="T20" fmla="*/ 2684 w 2707"/>
              <a:gd name="T21" fmla="*/ 936 h 2293"/>
              <a:gd name="T22" fmla="*/ 2580 w 2707"/>
              <a:gd name="T23" fmla="*/ 1033 h 2293"/>
              <a:gd name="T24" fmla="*/ 2657 w 2707"/>
              <a:gd name="T25" fmla="*/ 1133 h 2293"/>
              <a:gd name="T26" fmla="*/ 2558 w 2707"/>
              <a:gd name="T27" fmla="*/ 1347 h 2293"/>
              <a:gd name="T28" fmla="*/ 2543 w 2707"/>
              <a:gd name="T29" fmla="*/ 1448 h 2293"/>
              <a:gd name="T30" fmla="*/ 2272 w 2707"/>
              <a:gd name="T31" fmla="*/ 1554 h 2293"/>
              <a:gd name="T32" fmla="*/ 2191 w 2707"/>
              <a:gd name="T33" fmla="*/ 1602 h 2293"/>
              <a:gd name="T34" fmla="*/ 2137 w 2707"/>
              <a:gd name="T35" fmla="*/ 1603 h 2293"/>
              <a:gd name="T36" fmla="*/ 2061 w 2707"/>
              <a:gd name="T37" fmla="*/ 1655 h 2293"/>
              <a:gd name="T38" fmla="*/ 2009 w 2707"/>
              <a:gd name="T39" fmla="*/ 1750 h 2293"/>
              <a:gd name="T40" fmla="*/ 1944 w 2707"/>
              <a:gd name="T41" fmla="*/ 1905 h 2293"/>
              <a:gd name="T42" fmla="*/ 1973 w 2707"/>
              <a:gd name="T43" fmla="*/ 2031 h 2293"/>
              <a:gd name="T44" fmla="*/ 1860 w 2707"/>
              <a:gd name="T45" fmla="*/ 2079 h 2293"/>
              <a:gd name="T46" fmla="*/ 1598 w 2707"/>
              <a:gd name="T47" fmla="*/ 2130 h 2293"/>
              <a:gd name="T48" fmla="*/ 1541 w 2707"/>
              <a:gd name="T49" fmla="*/ 2293 h 2293"/>
              <a:gd name="T50" fmla="*/ 1321 w 2707"/>
              <a:gd name="T51" fmla="*/ 2069 h 2293"/>
              <a:gd name="T52" fmla="*/ 1263 w 2707"/>
              <a:gd name="T53" fmla="*/ 1962 h 2293"/>
              <a:gd name="T54" fmla="*/ 1156 w 2707"/>
              <a:gd name="T55" fmla="*/ 1889 h 2293"/>
              <a:gd name="T56" fmla="*/ 1102 w 2707"/>
              <a:gd name="T57" fmla="*/ 1740 h 2293"/>
              <a:gd name="T58" fmla="*/ 1148 w 2707"/>
              <a:gd name="T59" fmla="*/ 1665 h 2293"/>
              <a:gd name="T60" fmla="*/ 1220 w 2707"/>
              <a:gd name="T61" fmla="*/ 1667 h 2293"/>
              <a:gd name="T62" fmla="*/ 1226 w 2707"/>
              <a:gd name="T63" fmla="*/ 1603 h 2293"/>
              <a:gd name="T64" fmla="*/ 1097 w 2707"/>
              <a:gd name="T65" fmla="*/ 1574 h 2293"/>
              <a:gd name="T66" fmla="*/ 994 w 2707"/>
              <a:gd name="T67" fmla="*/ 1607 h 2293"/>
              <a:gd name="T68" fmla="*/ 894 w 2707"/>
              <a:gd name="T69" fmla="*/ 1645 h 2293"/>
              <a:gd name="T70" fmla="*/ 787 w 2707"/>
              <a:gd name="T71" fmla="*/ 1681 h 2293"/>
              <a:gd name="T72" fmla="*/ 712 w 2707"/>
              <a:gd name="T73" fmla="*/ 1603 h 2293"/>
              <a:gd name="T74" fmla="*/ 631 w 2707"/>
              <a:gd name="T75" fmla="*/ 1479 h 2293"/>
              <a:gd name="T76" fmla="*/ 602 w 2707"/>
              <a:gd name="T77" fmla="*/ 1366 h 2293"/>
              <a:gd name="T78" fmla="*/ 552 w 2707"/>
              <a:gd name="T79" fmla="*/ 1272 h 2293"/>
              <a:gd name="T80" fmla="*/ 503 w 2707"/>
              <a:gd name="T81" fmla="*/ 1232 h 2293"/>
              <a:gd name="T82" fmla="*/ 452 w 2707"/>
              <a:gd name="T83" fmla="*/ 1205 h 2293"/>
              <a:gd name="T84" fmla="*/ 291 w 2707"/>
              <a:gd name="T85" fmla="*/ 1106 h 2293"/>
              <a:gd name="T86" fmla="*/ 157 w 2707"/>
              <a:gd name="T87" fmla="*/ 1005 h 2293"/>
              <a:gd name="T88" fmla="*/ 76 w 2707"/>
              <a:gd name="T89" fmla="*/ 814 h 2293"/>
              <a:gd name="T90" fmla="*/ 34 w 2707"/>
              <a:gd name="T91" fmla="*/ 755 h 2293"/>
              <a:gd name="T92" fmla="*/ 44 w 2707"/>
              <a:gd name="T93" fmla="*/ 619 h 2293"/>
              <a:gd name="T94" fmla="*/ 190 w 2707"/>
              <a:gd name="T95" fmla="*/ 574 h 2293"/>
              <a:gd name="T96" fmla="*/ 276 w 2707"/>
              <a:gd name="T97" fmla="*/ 617 h 2293"/>
              <a:gd name="T98" fmla="*/ 530 w 2707"/>
              <a:gd name="T99" fmla="*/ 716 h 2293"/>
              <a:gd name="T100" fmla="*/ 762 w 2707"/>
              <a:gd name="T101" fmla="*/ 633 h 2293"/>
              <a:gd name="T102" fmla="*/ 1072 w 2707"/>
              <a:gd name="T103" fmla="*/ 745 h 2293"/>
              <a:gd name="T104" fmla="*/ 1205 w 2707"/>
              <a:gd name="T105" fmla="*/ 685 h 2293"/>
              <a:gd name="T106" fmla="*/ 1431 w 2707"/>
              <a:gd name="T107" fmla="*/ 632 h 2293"/>
              <a:gd name="T108" fmla="*/ 1405 w 2707"/>
              <a:gd name="T109" fmla="*/ 511 h 2293"/>
              <a:gd name="T110" fmla="*/ 1432 w 2707"/>
              <a:gd name="T111" fmla="*/ 355 h 2293"/>
              <a:gd name="T112" fmla="*/ 1474 w 2707"/>
              <a:gd name="T113" fmla="*/ 194 h 2293"/>
              <a:gd name="T114" fmla="*/ 1481 w 2707"/>
              <a:gd name="T115" fmla="*/ 79 h 22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707" h="2293">
                <a:moveTo>
                  <a:pt x="1613" y="51"/>
                </a:moveTo>
                <a:lnTo>
                  <a:pt x="1619" y="94"/>
                </a:lnTo>
                <a:lnTo>
                  <a:pt x="1684" y="120"/>
                </a:lnTo>
                <a:lnTo>
                  <a:pt x="1701" y="125"/>
                </a:lnTo>
                <a:lnTo>
                  <a:pt x="1717" y="140"/>
                </a:lnTo>
                <a:lnTo>
                  <a:pt x="1736" y="142"/>
                </a:lnTo>
                <a:lnTo>
                  <a:pt x="1752" y="156"/>
                </a:lnTo>
                <a:lnTo>
                  <a:pt x="1770" y="158"/>
                </a:lnTo>
                <a:lnTo>
                  <a:pt x="1790" y="172"/>
                </a:lnTo>
                <a:lnTo>
                  <a:pt x="1824" y="174"/>
                </a:lnTo>
                <a:lnTo>
                  <a:pt x="1844" y="183"/>
                </a:lnTo>
                <a:lnTo>
                  <a:pt x="1858" y="190"/>
                </a:lnTo>
                <a:lnTo>
                  <a:pt x="1866" y="193"/>
                </a:lnTo>
                <a:lnTo>
                  <a:pt x="1887" y="200"/>
                </a:lnTo>
                <a:lnTo>
                  <a:pt x="1872" y="270"/>
                </a:lnTo>
                <a:lnTo>
                  <a:pt x="1890" y="276"/>
                </a:lnTo>
                <a:lnTo>
                  <a:pt x="1894" y="264"/>
                </a:lnTo>
                <a:lnTo>
                  <a:pt x="1923" y="289"/>
                </a:lnTo>
                <a:lnTo>
                  <a:pt x="1982" y="314"/>
                </a:lnTo>
                <a:lnTo>
                  <a:pt x="1942" y="323"/>
                </a:lnTo>
                <a:lnTo>
                  <a:pt x="1995" y="327"/>
                </a:lnTo>
                <a:lnTo>
                  <a:pt x="2009" y="329"/>
                </a:lnTo>
                <a:lnTo>
                  <a:pt x="2031" y="350"/>
                </a:lnTo>
                <a:lnTo>
                  <a:pt x="2063" y="356"/>
                </a:lnTo>
                <a:lnTo>
                  <a:pt x="2078" y="369"/>
                </a:lnTo>
                <a:lnTo>
                  <a:pt x="2094" y="374"/>
                </a:lnTo>
                <a:lnTo>
                  <a:pt x="2093" y="394"/>
                </a:lnTo>
                <a:lnTo>
                  <a:pt x="2112" y="401"/>
                </a:lnTo>
                <a:lnTo>
                  <a:pt x="2116" y="410"/>
                </a:lnTo>
                <a:lnTo>
                  <a:pt x="2090" y="415"/>
                </a:lnTo>
                <a:lnTo>
                  <a:pt x="2093" y="430"/>
                </a:lnTo>
                <a:lnTo>
                  <a:pt x="2099" y="467"/>
                </a:lnTo>
                <a:lnTo>
                  <a:pt x="2113" y="460"/>
                </a:lnTo>
                <a:lnTo>
                  <a:pt x="2129" y="449"/>
                </a:lnTo>
                <a:lnTo>
                  <a:pt x="2145" y="445"/>
                </a:lnTo>
                <a:lnTo>
                  <a:pt x="2180" y="455"/>
                </a:lnTo>
                <a:lnTo>
                  <a:pt x="2195" y="477"/>
                </a:lnTo>
                <a:lnTo>
                  <a:pt x="2239" y="474"/>
                </a:lnTo>
                <a:lnTo>
                  <a:pt x="2266" y="456"/>
                </a:lnTo>
                <a:lnTo>
                  <a:pt x="2268" y="477"/>
                </a:lnTo>
                <a:lnTo>
                  <a:pt x="2309" y="470"/>
                </a:lnTo>
                <a:lnTo>
                  <a:pt x="2310" y="490"/>
                </a:lnTo>
                <a:lnTo>
                  <a:pt x="2314" y="513"/>
                </a:lnTo>
                <a:lnTo>
                  <a:pt x="2348" y="492"/>
                </a:lnTo>
                <a:lnTo>
                  <a:pt x="2373" y="527"/>
                </a:lnTo>
                <a:lnTo>
                  <a:pt x="2422" y="492"/>
                </a:lnTo>
                <a:lnTo>
                  <a:pt x="2449" y="531"/>
                </a:lnTo>
                <a:lnTo>
                  <a:pt x="2476" y="513"/>
                </a:lnTo>
                <a:lnTo>
                  <a:pt x="2481" y="521"/>
                </a:lnTo>
                <a:lnTo>
                  <a:pt x="2494" y="542"/>
                </a:lnTo>
                <a:lnTo>
                  <a:pt x="2582" y="543"/>
                </a:lnTo>
                <a:lnTo>
                  <a:pt x="2618" y="585"/>
                </a:lnTo>
                <a:lnTo>
                  <a:pt x="2620" y="606"/>
                </a:lnTo>
                <a:lnTo>
                  <a:pt x="2649" y="604"/>
                </a:lnTo>
                <a:lnTo>
                  <a:pt x="2647" y="639"/>
                </a:lnTo>
                <a:lnTo>
                  <a:pt x="2641" y="646"/>
                </a:lnTo>
                <a:lnTo>
                  <a:pt x="2638" y="651"/>
                </a:lnTo>
                <a:lnTo>
                  <a:pt x="2633" y="655"/>
                </a:lnTo>
                <a:lnTo>
                  <a:pt x="2625" y="664"/>
                </a:lnTo>
                <a:lnTo>
                  <a:pt x="2623" y="669"/>
                </a:lnTo>
                <a:lnTo>
                  <a:pt x="2620" y="673"/>
                </a:lnTo>
                <a:lnTo>
                  <a:pt x="2620" y="676"/>
                </a:lnTo>
                <a:lnTo>
                  <a:pt x="2622" y="690"/>
                </a:lnTo>
                <a:lnTo>
                  <a:pt x="2623" y="701"/>
                </a:lnTo>
                <a:lnTo>
                  <a:pt x="2624" y="708"/>
                </a:lnTo>
                <a:lnTo>
                  <a:pt x="2622" y="716"/>
                </a:lnTo>
                <a:lnTo>
                  <a:pt x="2618" y="721"/>
                </a:lnTo>
                <a:lnTo>
                  <a:pt x="2613" y="727"/>
                </a:lnTo>
                <a:lnTo>
                  <a:pt x="2606" y="735"/>
                </a:lnTo>
                <a:lnTo>
                  <a:pt x="2601" y="743"/>
                </a:lnTo>
                <a:lnTo>
                  <a:pt x="2599" y="747"/>
                </a:lnTo>
                <a:lnTo>
                  <a:pt x="2599" y="750"/>
                </a:lnTo>
                <a:lnTo>
                  <a:pt x="2601" y="758"/>
                </a:lnTo>
                <a:lnTo>
                  <a:pt x="2604" y="763"/>
                </a:lnTo>
                <a:lnTo>
                  <a:pt x="2608" y="765"/>
                </a:lnTo>
                <a:lnTo>
                  <a:pt x="2617" y="767"/>
                </a:lnTo>
                <a:lnTo>
                  <a:pt x="2623" y="779"/>
                </a:lnTo>
                <a:lnTo>
                  <a:pt x="2652" y="785"/>
                </a:lnTo>
                <a:lnTo>
                  <a:pt x="2652" y="815"/>
                </a:lnTo>
                <a:lnTo>
                  <a:pt x="2665" y="833"/>
                </a:lnTo>
                <a:lnTo>
                  <a:pt x="2673" y="846"/>
                </a:lnTo>
                <a:lnTo>
                  <a:pt x="2679" y="860"/>
                </a:lnTo>
                <a:lnTo>
                  <a:pt x="2683" y="875"/>
                </a:lnTo>
                <a:lnTo>
                  <a:pt x="2687" y="889"/>
                </a:lnTo>
                <a:lnTo>
                  <a:pt x="2691" y="891"/>
                </a:lnTo>
                <a:lnTo>
                  <a:pt x="2702" y="892"/>
                </a:lnTo>
                <a:lnTo>
                  <a:pt x="2699" y="913"/>
                </a:lnTo>
                <a:lnTo>
                  <a:pt x="2684" y="936"/>
                </a:lnTo>
                <a:lnTo>
                  <a:pt x="2707" y="993"/>
                </a:lnTo>
                <a:lnTo>
                  <a:pt x="2672" y="998"/>
                </a:lnTo>
                <a:lnTo>
                  <a:pt x="2654" y="1020"/>
                </a:lnTo>
                <a:lnTo>
                  <a:pt x="2593" y="1004"/>
                </a:lnTo>
                <a:lnTo>
                  <a:pt x="2559" y="1009"/>
                </a:lnTo>
                <a:lnTo>
                  <a:pt x="2566" y="1017"/>
                </a:lnTo>
                <a:lnTo>
                  <a:pt x="2575" y="1026"/>
                </a:lnTo>
                <a:lnTo>
                  <a:pt x="2580" y="1033"/>
                </a:lnTo>
                <a:lnTo>
                  <a:pt x="2643" y="1099"/>
                </a:lnTo>
                <a:lnTo>
                  <a:pt x="2650" y="1101"/>
                </a:lnTo>
                <a:lnTo>
                  <a:pt x="2655" y="1105"/>
                </a:lnTo>
                <a:lnTo>
                  <a:pt x="2657" y="1110"/>
                </a:lnTo>
                <a:lnTo>
                  <a:pt x="2660" y="1115"/>
                </a:lnTo>
                <a:lnTo>
                  <a:pt x="2660" y="1120"/>
                </a:lnTo>
                <a:lnTo>
                  <a:pt x="2660" y="1127"/>
                </a:lnTo>
                <a:lnTo>
                  <a:pt x="2657" y="1133"/>
                </a:lnTo>
                <a:lnTo>
                  <a:pt x="2654" y="1139"/>
                </a:lnTo>
                <a:lnTo>
                  <a:pt x="2652" y="1144"/>
                </a:lnTo>
                <a:lnTo>
                  <a:pt x="2592" y="1218"/>
                </a:lnTo>
                <a:lnTo>
                  <a:pt x="2563" y="1257"/>
                </a:lnTo>
                <a:lnTo>
                  <a:pt x="2548" y="1289"/>
                </a:lnTo>
                <a:lnTo>
                  <a:pt x="2529" y="1302"/>
                </a:lnTo>
                <a:lnTo>
                  <a:pt x="2538" y="1325"/>
                </a:lnTo>
                <a:lnTo>
                  <a:pt x="2558" y="1347"/>
                </a:lnTo>
                <a:lnTo>
                  <a:pt x="2592" y="1402"/>
                </a:lnTo>
                <a:lnTo>
                  <a:pt x="2591" y="1415"/>
                </a:lnTo>
                <a:lnTo>
                  <a:pt x="2582" y="1414"/>
                </a:lnTo>
                <a:lnTo>
                  <a:pt x="2576" y="1413"/>
                </a:lnTo>
                <a:lnTo>
                  <a:pt x="2569" y="1414"/>
                </a:lnTo>
                <a:lnTo>
                  <a:pt x="2563" y="1418"/>
                </a:lnTo>
                <a:lnTo>
                  <a:pt x="2559" y="1422"/>
                </a:lnTo>
                <a:lnTo>
                  <a:pt x="2543" y="1448"/>
                </a:lnTo>
                <a:lnTo>
                  <a:pt x="2560" y="1448"/>
                </a:lnTo>
                <a:lnTo>
                  <a:pt x="2559" y="1469"/>
                </a:lnTo>
                <a:lnTo>
                  <a:pt x="2542" y="1484"/>
                </a:lnTo>
                <a:lnTo>
                  <a:pt x="2543" y="1522"/>
                </a:lnTo>
                <a:lnTo>
                  <a:pt x="2545" y="1549"/>
                </a:lnTo>
                <a:lnTo>
                  <a:pt x="2414" y="1552"/>
                </a:lnTo>
                <a:lnTo>
                  <a:pt x="2364" y="1552"/>
                </a:lnTo>
                <a:lnTo>
                  <a:pt x="2272" y="1554"/>
                </a:lnTo>
                <a:lnTo>
                  <a:pt x="2189" y="1555"/>
                </a:lnTo>
                <a:lnTo>
                  <a:pt x="2184" y="1557"/>
                </a:lnTo>
                <a:lnTo>
                  <a:pt x="2182" y="1560"/>
                </a:lnTo>
                <a:lnTo>
                  <a:pt x="2184" y="1565"/>
                </a:lnTo>
                <a:lnTo>
                  <a:pt x="2193" y="1582"/>
                </a:lnTo>
                <a:lnTo>
                  <a:pt x="2195" y="1589"/>
                </a:lnTo>
                <a:lnTo>
                  <a:pt x="2195" y="1595"/>
                </a:lnTo>
                <a:lnTo>
                  <a:pt x="2191" y="1602"/>
                </a:lnTo>
                <a:lnTo>
                  <a:pt x="2185" y="1607"/>
                </a:lnTo>
                <a:lnTo>
                  <a:pt x="2175" y="1611"/>
                </a:lnTo>
                <a:lnTo>
                  <a:pt x="2166" y="1610"/>
                </a:lnTo>
                <a:lnTo>
                  <a:pt x="2159" y="1607"/>
                </a:lnTo>
                <a:lnTo>
                  <a:pt x="2150" y="1601"/>
                </a:lnTo>
                <a:lnTo>
                  <a:pt x="2147" y="1600"/>
                </a:lnTo>
                <a:lnTo>
                  <a:pt x="2141" y="1601"/>
                </a:lnTo>
                <a:lnTo>
                  <a:pt x="2137" y="1603"/>
                </a:lnTo>
                <a:lnTo>
                  <a:pt x="2131" y="1610"/>
                </a:lnTo>
                <a:lnTo>
                  <a:pt x="2125" y="1616"/>
                </a:lnTo>
                <a:lnTo>
                  <a:pt x="2115" y="1619"/>
                </a:lnTo>
                <a:lnTo>
                  <a:pt x="2125" y="1663"/>
                </a:lnTo>
                <a:lnTo>
                  <a:pt x="2109" y="1666"/>
                </a:lnTo>
                <a:lnTo>
                  <a:pt x="2099" y="1669"/>
                </a:lnTo>
                <a:lnTo>
                  <a:pt x="2086" y="1672"/>
                </a:lnTo>
                <a:lnTo>
                  <a:pt x="2061" y="1655"/>
                </a:lnTo>
                <a:lnTo>
                  <a:pt x="2051" y="1665"/>
                </a:lnTo>
                <a:lnTo>
                  <a:pt x="2051" y="1681"/>
                </a:lnTo>
                <a:lnTo>
                  <a:pt x="2051" y="1687"/>
                </a:lnTo>
                <a:lnTo>
                  <a:pt x="2052" y="1693"/>
                </a:lnTo>
                <a:lnTo>
                  <a:pt x="2053" y="1701"/>
                </a:lnTo>
                <a:lnTo>
                  <a:pt x="2040" y="1713"/>
                </a:lnTo>
                <a:lnTo>
                  <a:pt x="2027" y="1740"/>
                </a:lnTo>
                <a:lnTo>
                  <a:pt x="2009" y="1750"/>
                </a:lnTo>
                <a:lnTo>
                  <a:pt x="2015" y="1765"/>
                </a:lnTo>
                <a:lnTo>
                  <a:pt x="2020" y="1779"/>
                </a:lnTo>
                <a:lnTo>
                  <a:pt x="1995" y="1795"/>
                </a:lnTo>
                <a:lnTo>
                  <a:pt x="1997" y="1809"/>
                </a:lnTo>
                <a:lnTo>
                  <a:pt x="1961" y="1829"/>
                </a:lnTo>
                <a:lnTo>
                  <a:pt x="1974" y="1864"/>
                </a:lnTo>
                <a:lnTo>
                  <a:pt x="1981" y="1887"/>
                </a:lnTo>
                <a:lnTo>
                  <a:pt x="1944" y="1905"/>
                </a:lnTo>
                <a:lnTo>
                  <a:pt x="1946" y="1917"/>
                </a:lnTo>
                <a:lnTo>
                  <a:pt x="1942" y="1937"/>
                </a:lnTo>
                <a:lnTo>
                  <a:pt x="1942" y="1964"/>
                </a:lnTo>
                <a:lnTo>
                  <a:pt x="1961" y="1963"/>
                </a:lnTo>
                <a:lnTo>
                  <a:pt x="1960" y="1984"/>
                </a:lnTo>
                <a:lnTo>
                  <a:pt x="1982" y="1983"/>
                </a:lnTo>
                <a:lnTo>
                  <a:pt x="1981" y="2011"/>
                </a:lnTo>
                <a:lnTo>
                  <a:pt x="1973" y="2031"/>
                </a:lnTo>
                <a:lnTo>
                  <a:pt x="1969" y="2042"/>
                </a:lnTo>
                <a:lnTo>
                  <a:pt x="1931" y="2048"/>
                </a:lnTo>
                <a:lnTo>
                  <a:pt x="1919" y="2054"/>
                </a:lnTo>
                <a:lnTo>
                  <a:pt x="1903" y="2061"/>
                </a:lnTo>
                <a:lnTo>
                  <a:pt x="1882" y="2055"/>
                </a:lnTo>
                <a:lnTo>
                  <a:pt x="1864" y="2033"/>
                </a:lnTo>
                <a:lnTo>
                  <a:pt x="1855" y="2036"/>
                </a:lnTo>
                <a:lnTo>
                  <a:pt x="1860" y="2079"/>
                </a:lnTo>
                <a:lnTo>
                  <a:pt x="1826" y="2081"/>
                </a:lnTo>
                <a:lnTo>
                  <a:pt x="1829" y="2111"/>
                </a:lnTo>
                <a:lnTo>
                  <a:pt x="1749" y="2130"/>
                </a:lnTo>
                <a:lnTo>
                  <a:pt x="1712" y="2138"/>
                </a:lnTo>
                <a:lnTo>
                  <a:pt x="1689" y="2128"/>
                </a:lnTo>
                <a:lnTo>
                  <a:pt x="1672" y="2130"/>
                </a:lnTo>
                <a:lnTo>
                  <a:pt x="1643" y="2117"/>
                </a:lnTo>
                <a:lnTo>
                  <a:pt x="1598" y="2130"/>
                </a:lnTo>
                <a:lnTo>
                  <a:pt x="1594" y="2167"/>
                </a:lnTo>
                <a:lnTo>
                  <a:pt x="1586" y="2170"/>
                </a:lnTo>
                <a:lnTo>
                  <a:pt x="1576" y="2171"/>
                </a:lnTo>
                <a:lnTo>
                  <a:pt x="1568" y="2170"/>
                </a:lnTo>
                <a:lnTo>
                  <a:pt x="1560" y="2166"/>
                </a:lnTo>
                <a:lnTo>
                  <a:pt x="1556" y="2177"/>
                </a:lnTo>
                <a:lnTo>
                  <a:pt x="1568" y="2285"/>
                </a:lnTo>
                <a:lnTo>
                  <a:pt x="1541" y="2293"/>
                </a:lnTo>
                <a:lnTo>
                  <a:pt x="1367" y="2225"/>
                </a:lnTo>
                <a:lnTo>
                  <a:pt x="1339" y="2207"/>
                </a:lnTo>
                <a:lnTo>
                  <a:pt x="1348" y="2205"/>
                </a:lnTo>
                <a:lnTo>
                  <a:pt x="1354" y="2203"/>
                </a:lnTo>
                <a:lnTo>
                  <a:pt x="1364" y="2202"/>
                </a:lnTo>
                <a:lnTo>
                  <a:pt x="1352" y="2173"/>
                </a:lnTo>
                <a:lnTo>
                  <a:pt x="1336" y="2136"/>
                </a:lnTo>
                <a:lnTo>
                  <a:pt x="1321" y="2069"/>
                </a:lnTo>
                <a:lnTo>
                  <a:pt x="1306" y="2054"/>
                </a:lnTo>
                <a:lnTo>
                  <a:pt x="1294" y="2040"/>
                </a:lnTo>
                <a:lnTo>
                  <a:pt x="1284" y="2027"/>
                </a:lnTo>
                <a:lnTo>
                  <a:pt x="1277" y="2015"/>
                </a:lnTo>
                <a:lnTo>
                  <a:pt x="1271" y="2001"/>
                </a:lnTo>
                <a:lnTo>
                  <a:pt x="1267" y="1988"/>
                </a:lnTo>
                <a:lnTo>
                  <a:pt x="1263" y="1973"/>
                </a:lnTo>
                <a:lnTo>
                  <a:pt x="1263" y="1962"/>
                </a:lnTo>
                <a:lnTo>
                  <a:pt x="1263" y="1951"/>
                </a:lnTo>
                <a:lnTo>
                  <a:pt x="1262" y="1938"/>
                </a:lnTo>
                <a:lnTo>
                  <a:pt x="1232" y="1924"/>
                </a:lnTo>
                <a:lnTo>
                  <a:pt x="1221" y="1932"/>
                </a:lnTo>
                <a:lnTo>
                  <a:pt x="1210" y="1932"/>
                </a:lnTo>
                <a:lnTo>
                  <a:pt x="1197" y="1927"/>
                </a:lnTo>
                <a:lnTo>
                  <a:pt x="1175" y="1909"/>
                </a:lnTo>
                <a:lnTo>
                  <a:pt x="1156" y="1889"/>
                </a:lnTo>
                <a:lnTo>
                  <a:pt x="1108" y="1858"/>
                </a:lnTo>
                <a:lnTo>
                  <a:pt x="1140" y="1857"/>
                </a:lnTo>
                <a:lnTo>
                  <a:pt x="1139" y="1821"/>
                </a:lnTo>
                <a:lnTo>
                  <a:pt x="1140" y="1805"/>
                </a:lnTo>
                <a:lnTo>
                  <a:pt x="1124" y="1792"/>
                </a:lnTo>
                <a:lnTo>
                  <a:pt x="1129" y="1772"/>
                </a:lnTo>
                <a:lnTo>
                  <a:pt x="1112" y="1751"/>
                </a:lnTo>
                <a:lnTo>
                  <a:pt x="1102" y="1740"/>
                </a:lnTo>
                <a:lnTo>
                  <a:pt x="1103" y="1729"/>
                </a:lnTo>
                <a:lnTo>
                  <a:pt x="1096" y="1708"/>
                </a:lnTo>
                <a:lnTo>
                  <a:pt x="1130" y="1711"/>
                </a:lnTo>
                <a:lnTo>
                  <a:pt x="1128" y="1688"/>
                </a:lnTo>
                <a:lnTo>
                  <a:pt x="1144" y="1686"/>
                </a:lnTo>
                <a:lnTo>
                  <a:pt x="1155" y="1698"/>
                </a:lnTo>
                <a:lnTo>
                  <a:pt x="1162" y="1688"/>
                </a:lnTo>
                <a:lnTo>
                  <a:pt x="1148" y="1665"/>
                </a:lnTo>
                <a:lnTo>
                  <a:pt x="1155" y="1653"/>
                </a:lnTo>
                <a:lnTo>
                  <a:pt x="1171" y="1655"/>
                </a:lnTo>
                <a:lnTo>
                  <a:pt x="1180" y="1644"/>
                </a:lnTo>
                <a:lnTo>
                  <a:pt x="1187" y="1640"/>
                </a:lnTo>
                <a:lnTo>
                  <a:pt x="1194" y="1640"/>
                </a:lnTo>
                <a:lnTo>
                  <a:pt x="1202" y="1643"/>
                </a:lnTo>
                <a:lnTo>
                  <a:pt x="1208" y="1648"/>
                </a:lnTo>
                <a:lnTo>
                  <a:pt x="1220" y="1667"/>
                </a:lnTo>
                <a:lnTo>
                  <a:pt x="1231" y="1674"/>
                </a:lnTo>
                <a:lnTo>
                  <a:pt x="1241" y="1675"/>
                </a:lnTo>
                <a:lnTo>
                  <a:pt x="1248" y="1672"/>
                </a:lnTo>
                <a:lnTo>
                  <a:pt x="1255" y="1667"/>
                </a:lnTo>
                <a:lnTo>
                  <a:pt x="1256" y="1660"/>
                </a:lnTo>
                <a:lnTo>
                  <a:pt x="1253" y="1651"/>
                </a:lnTo>
                <a:lnTo>
                  <a:pt x="1228" y="1619"/>
                </a:lnTo>
                <a:lnTo>
                  <a:pt x="1226" y="1603"/>
                </a:lnTo>
                <a:lnTo>
                  <a:pt x="1241" y="1587"/>
                </a:lnTo>
                <a:lnTo>
                  <a:pt x="1237" y="1582"/>
                </a:lnTo>
                <a:lnTo>
                  <a:pt x="1226" y="1575"/>
                </a:lnTo>
                <a:lnTo>
                  <a:pt x="1214" y="1569"/>
                </a:lnTo>
                <a:lnTo>
                  <a:pt x="1215" y="1553"/>
                </a:lnTo>
                <a:lnTo>
                  <a:pt x="1133" y="1594"/>
                </a:lnTo>
                <a:lnTo>
                  <a:pt x="1132" y="1580"/>
                </a:lnTo>
                <a:lnTo>
                  <a:pt x="1097" y="1574"/>
                </a:lnTo>
                <a:lnTo>
                  <a:pt x="1102" y="1550"/>
                </a:lnTo>
                <a:lnTo>
                  <a:pt x="1082" y="1544"/>
                </a:lnTo>
                <a:lnTo>
                  <a:pt x="1013" y="1550"/>
                </a:lnTo>
                <a:lnTo>
                  <a:pt x="1002" y="1557"/>
                </a:lnTo>
                <a:lnTo>
                  <a:pt x="1006" y="1565"/>
                </a:lnTo>
                <a:lnTo>
                  <a:pt x="1006" y="1571"/>
                </a:lnTo>
                <a:lnTo>
                  <a:pt x="1006" y="1580"/>
                </a:lnTo>
                <a:lnTo>
                  <a:pt x="994" y="1607"/>
                </a:lnTo>
                <a:lnTo>
                  <a:pt x="988" y="1617"/>
                </a:lnTo>
                <a:lnTo>
                  <a:pt x="981" y="1624"/>
                </a:lnTo>
                <a:lnTo>
                  <a:pt x="975" y="1630"/>
                </a:lnTo>
                <a:lnTo>
                  <a:pt x="968" y="1634"/>
                </a:lnTo>
                <a:lnTo>
                  <a:pt x="957" y="1638"/>
                </a:lnTo>
                <a:lnTo>
                  <a:pt x="937" y="1643"/>
                </a:lnTo>
                <a:lnTo>
                  <a:pt x="908" y="1666"/>
                </a:lnTo>
                <a:lnTo>
                  <a:pt x="894" y="1645"/>
                </a:lnTo>
                <a:lnTo>
                  <a:pt x="888" y="1658"/>
                </a:lnTo>
                <a:lnTo>
                  <a:pt x="883" y="1666"/>
                </a:lnTo>
                <a:lnTo>
                  <a:pt x="876" y="1674"/>
                </a:lnTo>
                <a:lnTo>
                  <a:pt x="866" y="1685"/>
                </a:lnTo>
                <a:lnTo>
                  <a:pt x="856" y="1695"/>
                </a:lnTo>
                <a:lnTo>
                  <a:pt x="807" y="1701"/>
                </a:lnTo>
                <a:lnTo>
                  <a:pt x="802" y="1688"/>
                </a:lnTo>
                <a:lnTo>
                  <a:pt x="787" y="1681"/>
                </a:lnTo>
                <a:lnTo>
                  <a:pt x="782" y="1653"/>
                </a:lnTo>
                <a:lnTo>
                  <a:pt x="771" y="1642"/>
                </a:lnTo>
                <a:lnTo>
                  <a:pt x="773" y="1614"/>
                </a:lnTo>
                <a:lnTo>
                  <a:pt x="762" y="1617"/>
                </a:lnTo>
                <a:lnTo>
                  <a:pt x="751" y="1617"/>
                </a:lnTo>
                <a:lnTo>
                  <a:pt x="740" y="1614"/>
                </a:lnTo>
                <a:lnTo>
                  <a:pt x="727" y="1611"/>
                </a:lnTo>
                <a:lnTo>
                  <a:pt x="712" y="1603"/>
                </a:lnTo>
                <a:lnTo>
                  <a:pt x="702" y="1598"/>
                </a:lnTo>
                <a:lnTo>
                  <a:pt x="695" y="1589"/>
                </a:lnTo>
                <a:lnTo>
                  <a:pt x="685" y="1579"/>
                </a:lnTo>
                <a:lnTo>
                  <a:pt x="676" y="1573"/>
                </a:lnTo>
                <a:lnTo>
                  <a:pt x="669" y="1566"/>
                </a:lnTo>
                <a:lnTo>
                  <a:pt x="664" y="1558"/>
                </a:lnTo>
                <a:lnTo>
                  <a:pt x="660" y="1546"/>
                </a:lnTo>
                <a:lnTo>
                  <a:pt x="631" y="1479"/>
                </a:lnTo>
                <a:lnTo>
                  <a:pt x="634" y="1450"/>
                </a:lnTo>
                <a:lnTo>
                  <a:pt x="636" y="1434"/>
                </a:lnTo>
                <a:lnTo>
                  <a:pt x="632" y="1419"/>
                </a:lnTo>
                <a:lnTo>
                  <a:pt x="626" y="1403"/>
                </a:lnTo>
                <a:lnTo>
                  <a:pt x="617" y="1387"/>
                </a:lnTo>
                <a:lnTo>
                  <a:pt x="614" y="1381"/>
                </a:lnTo>
                <a:lnTo>
                  <a:pt x="609" y="1374"/>
                </a:lnTo>
                <a:lnTo>
                  <a:pt x="602" y="1366"/>
                </a:lnTo>
                <a:lnTo>
                  <a:pt x="586" y="1365"/>
                </a:lnTo>
                <a:lnTo>
                  <a:pt x="558" y="1321"/>
                </a:lnTo>
                <a:lnTo>
                  <a:pt x="552" y="1314"/>
                </a:lnTo>
                <a:lnTo>
                  <a:pt x="547" y="1308"/>
                </a:lnTo>
                <a:lnTo>
                  <a:pt x="546" y="1301"/>
                </a:lnTo>
                <a:lnTo>
                  <a:pt x="547" y="1293"/>
                </a:lnTo>
                <a:lnTo>
                  <a:pt x="550" y="1285"/>
                </a:lnTo>
                <a:lnTo>
                  <a:pt x="552" y="1272"/>
                </a:lnTo>
                <a:lnTo>
                  <a:pt x="552" y="1260"/>
                </a:lnTo>
                <a:lnTo>
                  <a:pt x="550" y="1249"/>
                </a:lnTo>
                <a:lnTo>
                  <a:pt x="546" y="1240"/>
                </a:lnTo>
                <a:lnTo>
                  <a:pt x="538" y="1233"/>
                </a:lnTo>
                <a:lnTo>
                  <a:pt x="530" y="1229"/>
                </a:lnTo>
                <a:lnTo>
                  <a:pt x="520" y="1228"/>
                </a:lnTo>
                <a:lnTo>
                  <a:pt x="510" y="1228"/>
                </a:lnTo>
                <a:lnTo>
                  <a:pt x="503" y="1232"/>
                </a:lnTo>
                <a:lnTo>
                  <a:pt x="495" y="1237"/>
                </a:lnTo>
                <a:lnTo>
                  <a:pt x="489" y="1241"/>
                </a:lnTo>
                <a:lnTo>
                  <a:pt x="483" y="1244"/>
                </a:lnTo>
                <a:lnTo>
                  <a:pt x="474" y="1245"/>
                </a:lnTo>
                <a:lnTo>
                  <a:pt x="450" y="1243"/>
                </a:lnTo>
                <a:lnTo>
                  <a:pt x="449" y="1229"/>
                </a:lnTo>
                <a:lnTo>
                  <a:pt x="465" y="1221"/>
                </a:lnTo>
                <a:lnTo>
                  <a:pt x="452" y="1205"/>
                </a:lnTo>
                <a:lnTo>
                  <a:pt x="429" y="1214"/>
                </a:lnTo>
                <a:lnTo>
                  <a:pt x="399" y="1166"/>
                </a:lnTo>
                <a:lnTo>
                  <a:pt x="395" y="1158"/>
                </a:lnTo>
                <a:lnTo>
                  <a:pt x="370" y="1142"/>
                </a:lnTo>
                <a:lnTo>
                  <a:pt x="342" y="1145"/>
                </a:lnTo>
                <a:lnTo>
                  <a:pt x="332" y="1097"/>
                </a:lnTo>
                <a:lnTo>
                  <a:pt x="311" y="1105"/>
                </a:lnTo>
                <a:lnTo>
                  <a:pt x="291" y="1106"/>
                </a:lnTo>
                <a:lnTo>
                  <a:pt x="276" y="1070"/>
                </a:lnTo>
                <a:lnTo>
                  <a:pt x="252" y="1074"/>
                </a:lnTo>
                <a:lnTo>
                  <a:pt x="243" y="1047"/>
                </a:lnTo>
                <a:lnTo>
                  <a:pt x="225" y="1052"/>
                </a:lnTo>
                <a:lnTo>
                  <a:pt x="203" y="1058"/>
                </a:lnTo>
                <a:lnTo>
                  <a:pt x="191" y="1032"/>
                </a:lnTo>
                <a:lnTo>
                  <a:pt x="182" y="1014"/>
                </a:lnTo>
                <a:lnTo>
                  <a:pt x="157" y="1005"/>
                </a:lnTo>
                <a:lnTo>
                  <a:pt x="142" y="946"/>
                </a:lnTo>
                <a:lnTo>
                  <a:pt x="140" y="921"/>
                </a:lnTo>
                <a:lnTo>
                  <a:pt x="119" y="913"/>
                </a:lnTo>
                <a:lnTo>
                  <a:pt x="102" y="915"/>
                </a:lnTo>
                <a:lnTo>
                  <a:pt x="93" y="865"/>
                </a:lnTo>
                <a:lnTo>
                  <a:pt x="80" y="862"/>
                </a:lnTo>
                <a:lnTo>
                  <a:pt x="86" y="839"/>
                </a:lnTo>
                <a:lnTo>
                  <a:pt x="76" y="814"/>
                </a:lnTo>
                <a:lnTo>
                  <a:pt x="39" y="807"/>
                </a:lnTo>
                <a:lnTo>
                  <a:pt x="38" y="798"/>
                </a:lnTo>
                <a:lnTo>
                  <a:pt x="4" y="797"/>
                </a:lnTo>
                <a:lnTo>
                  <a:pt x="6" y="770"/>
                </a:lnTo>
                <a:lnTo>
                  <a:pt x="6" y="769"/>
                </a:lnTo>
                <a:lnTo>
                  <a:pt x="0" y="769"/>
                </a:lnTo>
                <a:lnTo>
                  <a:pt x="2" y="753"/>
                </a:lnTo>
                <a:lnTo>
                  <a:pt x="34" y="755"/>
                </a:lnTo>
                <a:lnTo>
                  <a:pt x="35" y="731"/>
                </a:lnTo>
                <a:lnTo>
                  <a:pt x="55" y="733"/>
                </a:lnTo>
                <a:lnTo>
                  <a:pt x="49" y="691"/>
                </a:lnTo>
                <a:lnTo>
                  <a:pt x="48" y="678"/>
                </a:lnTo>
                <a:lnTo>
                  <a:pt x="46" y="665"/>
                </a:lnTo>
                <a:lnTo>
                  <a:pt x="46" y="642"/>
                </a:lnTo>
                <a:lnTo>
                  <a:pt x="45" y="628"/>
                </a:lnTo>
                <a:lnTo>
                  <a:pt x="44" y="619"/>
                </a:lnTo>
                <a:lnTo>
                  <a:pt x="41" y="607"/>
                </a:lnTo>
                <a:lnTo>
                  <a:pt x="40" y="595"/>
                </a:lnTo>
                <a:lnTo>
                  <a:pt x="52" y="596"/>
                </a:lnTo>
                <a:lnTo>
                  <a:pt x="99" y="604"/>
                </a:lnTo>
                <a:lnTo>
                  <a:pt x="164" y="606"/>
                </a:lnTo>
                <a:lnTo>
                  <a:pt x="168" y="583"/>
                </a:lnTo>
                <a:lnTo>
                  <a:pt x="171" y="574"/>
                </a:lnTo>
                <a:lnTo>
                  <a:pt x="190" y="574"/>
                </a:lnTo>
                <a:lnTo>
                  <a:pt x="189" y="583"/>
                </a:lnTo>
                <a:lnTo>
                  <a:pt x="214" y="586"/>
                </a:lnTo>
                <a:lnTo>
                  <a:pt x="220" y="589"/>
                </a:lnTo>
                <a:lnTo>
                  <a:pt x="225" y="593"/>
                </a:lnTo>
                <a:lnTo>
                  <a:pt x="249" y="611"/>
                </a:lnTo>
                <a:lnTo>
                  <a:pt x="254" y="614"/>
                </a:lnTo>
                <a:lnTo>
                  <a:pt x="260" y="615"/>
                </a:lnTo>
                <a:lnTo>
                  <a:pt x="276" y="617"/>
                </a:lnTo>
                <a:lnTo>
                  <a:pt x="286" y="620"/>
                </a:lnTo>
                <a:lnTo>
                  <a:pt x="296" y="622"/>
                </a:lnTo>
                <a:lnTo>
                  <a:pt x="333" y="635"/>
                </a:lnTo>
                <a:lnTo>
                  <a:pt x="365" y="649"/>
                </a:lnTo>
                <a:lnTo>
                  <a:pt x="395" y="663"/>
                </a:lnTo>
                <a:lnTo>
                  <a:pt x="433" y="665"/>
                </a:lnTo>
                <a:lnTo>
                  <a:pt x="487" y="670"/>
                </a:lnTo>
                <a:lnTo>
                  <a:pt x="530" y="716"/>
                </a:lnTo>
                <a:lnTo>
                  <a:pt x="680" y="701"/>
                </a:lnTo>
                <a:lnTo>
                  <a:pt x="689" y="700"/>
                </a:lnTo>
                <a:lnTo>
                  <a:pt x="696" y="696"/>
                </a:lnTo>
                <a:lnTo>
                  <a:pt x="700" y="692"/>
                </a:lnTo>
                <a:lnTo>
                  <a:pt x="702" y="687"/>
                </a:lnTo>
                <a:lnTo>
                  <a:pt x="718" y="637"/>
                </a:lnTo>
                <a:lnTo>
                  <a:pt x="751" y="644"/>
                </a:lnTo>
                <a:lnTo>
                  <a:pt x="762" y="633"/>
                </a:lnTo>
                <a:lnTo>
                  <a:pt x="776" y="641"/>
                </a:lnTo>
                <a:lnTo>
                  <a:pt x="813" y="659"/>
                </a:lnTo>
                <a:lnTo>
                  <a:pt x="879" y="687"/>
                </a:lnTo>
                <a:lnTo>
                  <a:pt x="898" y="644"/>
                </a:lnTo>
                <a:lnTo>
                  <a:pt x="1011" y="696"/>
                </a:lnTo>
                <a:lnTo>
                  <a:pt x="1002" y="723"/>
                </a:lnTo>
                <a:lnTo>
                  <a:pt x="1039" y="729"/>
                </a:lnTo>
                <a:lnTo>
                  <a:pt x="1072" y="745"/>
                </a:lnTo>
                <a:lnTo>
                  <a:pt x="1071" y="767"/>
                </a:lnTo>
                <a:lnTo>
                  <a:pt x="1107" y="767"/>
                </a:lnTo>
                <a:lnTo>
                  <a:pt x="1107" y="718"/>
                </a:lnTo>
                <a:lnTo>
                  <a:pt x="1122" y="722"/>
                </a:lnTo>
                <a:lnTo>
                  <a:pt x="1124" y="710"/>
                </a:lnTo>
                <a:lnTo>
                  <a:pt x="1149" y="716"/>
                </a:lnTo>
                <a:lnTo>
                  <a:pt x="1175" y="700"/>
                </a:lnTo>
                <a:lnTo>
                  <a:pt x="1205" y="685"/>
                </a:lnTo>
                <a:lnTo>
                  <a:pt x="1311" y="706"/>
                </a:lnTo>
                <a:lnTo>
                  <a:pt x="1325" y="710"/>
                </a:lnTo>
                <a:lnTo>
                  <a:pt x="1339" y="713"/>
                </a:lnTo>
                <a:lnTo>
                  <a:pt x="1349" y="718"/>
                </a:lnTo>
                <a:lnTo>
                  <a:pt x="1362" y="717"/>
                </a:lnTo>
                <a:lnTo>
                  <a:pt x="1380" y="711"/>
                </a:lnTo>
                <a:lnTo>
                  <a:pt x="1429" y="673"/>
                </a:lnTo>
                <a:lnTo>
                  <a:pt x="1431" y="632"/>
                </a:lnTo>
                <a:lnTo>
                  <a:pt x="1442" y="607"/>
                </a:lnTo>
                <a:lnTo>
                  <a:pt x="1455" y="580"/>
                </a:lnTo>
                <a:lnTo>
                  <a:pt x="1458" y="556"/>
                </a:lnTo>
                <a:lnTo>
                  <a:pt x="1466" y="526"/>
                </a:lnTo>
                <a:lnTo>
                  <a:pt x="1467" y="519"/>
                </a:lnTo>
                <a:lnTo>
                  <a:pt x="1440" y="514"/>
                </a:lnTo>
                <a:lnTo>
                  <a:pt x="1419" y="513"/>
                </a:lnTo>
                <a:lnTo>
                  <a:pt x="1405" y="511"/>
                </a:lnTo>
                <a:lnTo>
                  <a:pt x="1407" y="497"/>
                </a:lnTo>
                <a:lnTo>
                  <a:pt x="1412" y="471"/>
                </a:lnTo>
                <a:lnTo>
                  <a:pt x="1365" y="466"/>
                </a:lnTo>
                <a:lnTo>
                  <a:pt x="1369" y="455"/>
                </a:lnTo>
                <a:lnTo>
                  <a:pt x="1379" y="419"/>
                </a:lnTo>
                <a:lnTo>
                  <a:pt x="1450" y="377"/>
                </a:lnTo>
                <a:lnTo>
                  <a:pt x="1442" y="366"/>
                </a:lnTo>
                <a:lnTo>
                  <a:pt x="1432" y="355"/>
                </a:lnTo>
                <a:lnTo>
                  <a:pt x="1438" y="351"/>
                </a:lnTo>
                <a:lnTo>
                  <a:pt x="1456" y="340"/>
                </a:lnTo>
                <a:lnTo>
                  <a:pt x="1460" y="322"/>
                </a:lnTo>
                <a:lnTo>
                  <a:pt x="1455" y="295"/>
                </a:lnTo>
                <a:lnTo>
                  <a:pt x="1455" y="280"/>
                </a:lnTo>
                <a:lnTo>
                  <a:pt x="1455" y="260"/>
                </a:lnTo>
                <a:lnTo>
                  <a:pt x="1471" y="231"/>
                </a:lnTo>
                <a:lnTo>
                  <a:pt x="1474" y="194"/>
                </a:lnTo>
                <a:lnTo>
                  <a:pt x="1453" y="189"/>
                </a:lnTo>
                <a:lnTo>
                  <a:pt x="1432" y="190"/>
                </a:lnTo>
                <a:lnTo>
                  <a:pt x="1439" y="117"/>
                </a:lnTo>
                <a:lnTo>
                  <a:pt x="1454" y="116"/>
                </a:lnTo>
                <a:lnTo>
                  <a:pt x="1455" y="87"/>
                </a:lnTo>
                <a:lnTo>
                  <a:pt x="1456" y="71"/>
                </a:lnTo>
                <a:lnTo>
                  <a:pt x="1470" y="76"/>
                </a:lnTo>
                <a:lnTo>
                  <a:pt x="1481" y="79"/>
                </a:lnTo>
                <a:lnTo>
                  <a:pt x="1482" y="48"/>
                </a:lnTo>
                <a:lnTo>
                  <a:pt x="1508" y="44"/>
                </a:lnTo>
                <a:lnTo>
                  <a:pt x="1511" y="0"/>
                </a:lnTo>
                <a:lnTo>
                  <a:pt x="1555" y="13"/>
                </a:lnTo>
                <a:lnTo>
                  <a:pt x="1554" y="41"/>
                </a:lnTo>
                <a:lnTo>
                  <a:pt x="1613" y="51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6F347AE-8988-0E8C-D84A-1AB1BEC4155F}"/>
              </a:ext>
            </a:extLst>
          </p:cNvPr>
          <p:cNvSpPr>
            <a:spLocks/>
          </p:cNvSpPr>
          <p:nvPr/>
        </p:nvSpPr>
        <p:spPr bwMode="auto">
          <a:xfrm>
            <a:off x="4987206" y="1563638"/>
            <a:ext cx="3401240" cy="2881065"/>
          </a:xfrm>
          <a:custGeom>
            <a:avLst/>
            <a:gdLst>
              <a:gd name="T0" fmla="*/ 1770 w 2707"/>
              <a:gd name="T1" fmla="*/ 158 h 2293"/>
              <a:gd name="T2" fmla="*/ 1890 w 2707"/>
              <a:gd name="T3" fmla="*/ 276 h 2293"/>
              <a:gd name="T4" fmla="*/ 2063 w 2707"/>
              <a:gd name="T5" fmla="*/ 356 h 2293"/>
              <a:gd name="T6" fmla="*/ 2099 w 2707"/>
              <a:gd name="T7" fmla="*/ 467 h 2293"/>
              <a:gd name="T8" fmla="*/ 2268 w 2707"/>
              <a:gd name="T9" fmla="*/ 477 h 2293"/>
              <a:gd name="T10" fmla="*/ 2476 w 2707"/>
              <a:gd name="T11" fmla="*/ 513 h 2293"/>
              <a:gd name="T12" fmla="*/ 2641 w 2707"/>
              <a:gd name="T13" fmla="*/ 646 h 2293"/>
              <a:gd name="T14" fmla="*/ 2623 w 2707"/>
              <a:gd name="T15" fmla="*/ 701 h 2293"/>
              <a:gd name="T16" fmla="*/ 2599 w 2707"/>
              <a:gd name="T17" fmla="*/ 750 h 2293"/>
              <a:gd name="T18" fmla="*/ 2665 w 2707"/>
              <a:gd name="T19" fmla="*/ 833 h 2293"/>
              <a:gd name="T20" fmla="*/ 2684 w 2707"/>
              <a:gd name="T21" fmla="*/ 936 h 2293"/>
              <a:gd name="T22" fmla="*/ 2580 w 2707"/>
              <a:gd name="T23" fmla="*/ 1033 h 2293"/>
              <a:gd name="T24" fmla="*/ 2657 w 2707"/>
              <a:gd name="T25" fmla="*/ 1133 h 2293"/>
              <a:gd name="T26" fmla="*/ 2558 w 2707"/>
              <a:gd name="T27" fmla="*/ 1347 h 2293"/>
              <a:gd name="T28" fmla="*/ 2543 w 2707"/>
              <a:gd name="T29" fmla="*/ 1448 h 2293"/>
              <a:gd name="T30" fmla="*/ 2272 w 2707"/>
              <a:gd name="T31" fmla="*/ 1554 h 2293"/>
              <a:gd name="T32" fmla="*/ 2191 w 2707"/>
              <a:gd name="T33" fmla="*/ 1602 h 2293"/>
              <a:gd name="T34" fmla="*/ 2137 w 2707"/>
              <a:gd name="T35" fmla="*/ 1603 h 2293"/>
              <a:gd name="T36" fmla="*/ 2061 w 2707"/>
              <a:gd name="T37" fmla="*/ 1655 h 2293"/>
              <a:gd name="T38" fmla="*/ 2009 w 2707"/>
              <a:gd name="T39" fmla="*/ 1750 h 2293"/>
              <a:gd name="T40" fmla="*/ 1944 w 2707"/>
              <a:gd name="T41" fmla="*/ 1905 h 2293"/>
              <a:gd name="T42" fmla="*/ 1973 w 2707"/>
              <a:gd name="T43" fmla="*/ 2031 h 2293"/>
              <a:gd name="T44" fmla="*/ 1860 w 2707"/>
              <a:gd name="T45" fmla="*/ 2079 h 2293"/>
              <a:gd name="T46" fmla="*/ 1598 w 2707"/>
              <a:gd name="T47" fmla="*/ 2130 h 2293"/>
              <a:gd name="T48" fmla="*/ 1541 w 2707"/>
              <a:gd name="T49" fmla="*/ 2293 h 2293"/>
              <a:gd name="T50" fmla="*/ 1321 w 2707"/>
              <a:gd name="T51" fmla="*/ 2069 h 2293"/>
              <a:gd name="T52" fmla="*/ 1263 w 2707"/>
              <a:gd name="T53" fmla="*/ 1962 h 2293"/>
              <a:gd name="T54" fmla="*/ 1156 w 2707"/>
              <a:gd name="T55" fmla="*/ 1889 h 2293"/>
              <a:gd name="T56" fmla="*/ 1102 w 2707"/>
              <a:gd name="T57" fmla="*/ 1740 h 2293"/>
              <a:gd name="T58" fmla="*/ 1148 w 2707"/>
              <a:gd name="T59" fmla="*/ 1665 h 2293"/>
              <a:gd name="T60" fmla="*/ 1220 w 2707"/>
              <a:gd name="T61" fmla="*/ 1667 h 2293"/>
              <a:gd name="T62" fmla="*/ 1226 w 2707"/>
              <a:gd name="T63" fmla="*/ 1603 h 2293"/>
              <a:gd name="T64" fmla="*/ 1097 w 2707"/>
              <a:gd name="T65" fmla="*/ 1574 h 2293"/>
              <a:gd name="T66" fmla="*/ 994 w 2707"/>
              <a:gd name="T67" fmla="*/ 1607 h 2293"/>
              <a:gd name="T68" fmla="*/ 894 w 2707"/>
              <a:gd name="T69" fmla="*/ 1645 h 2293"/>
              <a:gd name="T70" fmla="*/ 787 w 2707"/>
              <a:gd name="T71" fmla="*/ 1681 h 2293"/>
              <a:gd name="T72" fmla="*/ 712 w 2707"/>
              <a:gd name="T73" fmla="*/ 1603 h 2293"/>
              <a:gd name="T74" fmla="*/ 631 w 2707"/>
              <a:gd name="T75" fmla="*/ 1479 h 2293"/>
              <a:gd name="T76" fmla="*/ 602 w 2707"/>
              <a:gd name="T77" fmla="*/ 1366 h 2293"/>
              <a:gd name="T78" fmla="*/ 552 w 2707"/>
              <a:gd name="T79" fmla="*/ 1272 h 2293"/>
              <a:gd name="T80" fmla="*/ 503 w 2707"/>
              <a:gd name="T81" fmla="*/ 1232 h 2293"/>
              <a:gd name="T82" fmla="*/ 452 w 2707"/>
              <a:gd name="T83" fmla="*/ 1205 h 2293"/>
              <a:gd name="T84" fmla="*/ 291 w 2707"/>
              <a:gd name="T85" fmla="*/ 1106 h 2293"/>
              <a:gd name="T86" fmla="*/ 157 w 2707"/>
              <a:gd name="T87" fmla="*/ 1005 h 2293"/>
              <a:gd name="T88" fmla="*/ 76 w 2707"/>
              <a:gd name="T89" fmla="*/ 814 h 2293"/>
              <a:gd name="T90" fmla="*/ 34 w 2707"/>
              <a:gd name="T91" fmla="*/ 755 h 2293"/>
              <a:gd name="T92" fmla="*/ 44 w 2707"/>
              <a:gd name="T93" fmla="*/ 619 h 2293"/>
              <a:gd name="T94" fmla="*/ 190 w 2707"/>
              <a:gd name="T95" fmla="*/ 574 h 2293"/>
              <a:gd name="T96" fmla="*/ 276 w 2707"/>
              <a:gd name="T97" fmla="*/ 617 h 2293"/>
              <a:gd name="T98" fmla="*/ 530 w 2707"/>
              <a:gd name="T99" fmla="*/ 716 h 2293"/>
              <a:gd name="T100" fmla="*/ 762 w 2707"/>
              <a:gd name="T101" fmla="*/ 633 h 2293"/>
              <a:gd name="T102" fmla="*/ 1072 w 2707"/>
              <a:gd name="T103" fmla="*/ 745 h 2293"/>
              <a:gd name="T104" fmla="*/ 1205 w 2707"/>
              <a:gd name="T105" fmla="*/ 685 h 2293"/>
              <a:gd name="T106" fmla="*/ 1431 w 2707"/>
              <a:gd name="T107" fmla="*/ 632 h 2293"/>
              <a:gd name="T108" fmla="*/ 1405 w 2707"/>
              <a:gd name="T109" fmla="*/ 511 h 2293"/>
              <a:gd name="T110" fmla="*/ 1432 w 2707"/>
              <a:gd name="T111" fmla="*/ 355 h 2293"/>
              <a:gd name="T112" fmla="*/ 1474 w 2707"/>
              <a:gd name="T113" fmla="*/ 194 h 2293"/>
              <a:gd name="T114" fmla="*/ 1481 w 2707"/>
              <a:gd name="T115" fmla="*/ 79 h 22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707" h="2293">
                <a:moveTo>
                  <a:pt x="1613" y="51"/>
                </a:moveTo>
                <a:lnTo>
                  <a:pt x="1619" y="94"/>
                </a:lnTo>
                <a:lnTo>
                  <a:pt x="1684" y="120"/>
                </a:lnTo>
                <a:lnTo>
                  <a:pt x="1701" y="125"/>
                </a:lnTo>
                <a:lnTo>
                  <a:pt x="1717" y="140"/>
                </a:lnTo>
                <a:lnTo>
                  <a:pt x="1736" y="142"/>
                </a:lnTo>
                <a:lnTo>
                  <a:pt x="1752" y="156"/>
                </a:lnTo>
                <a:lnTo>
                  <a:pt x="1770" y="158"/>
                </a:lnTo>
                <a:lnTo>
                  <a:pt x="1790" y="172"/>
                </a:lnTo>
                <a:lnTo>
                  <a:pt x="1824" y="174"/>
                </a:lnTo>
                <a:lnTo>
                  <a:pt x="1844" y="183"/>
                </a:lnTo>
                <a:lnTo>
                  <a:pt x="1858" y="190"/>
                </a:lnTo>
                <a:lnTo>
                  <a:pt x="1866" y="193"/>
                </a:lnTo>
                <a:lnTo>
                  <a:pt x="1887" y="200"/>
                </a:lnTo>
                <a:lnTo>
                  <a:pt x="1872" y="270"/>
                </a:lnTo>
                <a:lnTo>
                  <a:pt x="1890" y="276"/>
                </a:lnTo>
                <a:lnTo>
                  <a:pt x="1894" y="264"/>
                </a:lnTo>
                <a:lnTo>
                  <a:pt x="1923" y="289"/>
                </a:lnTo>
                <a:lnTo>
                  <a:pt x="1982" y="314"/>
                </a:lnTo>
                <a:lnTo>
                  <a:pt x="1942" y="323"/>
                </a:lnTo>
                <a:lnTo>
                  <a:pt x="1995" y="327"/>
                </a:lnTo>
                <a:lnTo>
                  <a:pt x="2009" y="329"/>
                </a:lnTo>
                <a:lnTo>
                  <a:pt x="2031" y="350"/>
                </a:lnTo>
                <a:lnTo>
                  <a:pt x="2063" y="356"/>
                </a:lnTo>
                <a:lnTo>
                  <a:pt x="2078" y="369"/>
                </a:lnTo>
                <a:lnTo>
                  <a:pt x="2094" y="374"/>
                </a:lnTo>
                <a:lnTo>
                  <a:pt x="2093" y="394"/>
                </a:lnTo>
                <a:lnTo>
                  <a:pt x="2112" y="401"/>
                </a:lnTo>
                <a:lnTo>
                  <a:pt x="2116" y="410"/>
                </a:lnTo>
                <a:lnTo>
                  <a:pt x="2090" y="415"/>
                </a:lnTo>
                <a:lnTo>
                  <a:pt x="2093" y="430"/>
                </a:lnTo>
                <a:lnTo>
                  <a:pt x="2099" y="467"/>
                </a:lnTo>
                <a:lnTo>
                  <a:pt x="2113" y="460"/>
                </a:lnTo>
                <a:lnTo>
                  <a:pt x="2129" y="449"/>
                </a:lnTo>
                <a:lnTo>
                  <a:pt x="2145" y="445"/>
                </a:lnTo>
                <a:lnTo>
                  <a:pt x="2180" y="455"/>
                </a:lnTo>
                <a:lnTo>
                  <a:pt x="2195" y="477"/>
                </a:lnTo>
                <a:lnTo>
                  <a:pt x="2239" y="474"/>
                </a:lnTo>
                <a:lnTo>
                  <a:pt x="2266" y="456"/>
                </a:lnTo>
                <a:lnTo>
                  <a:pt x="2268" y="477"/>
                </a:lnTo>
                <a:lnTo>
                  <a:pt x="2309" y="470"/>
                </a:lnTo>
                <a:lnTo>
                  <a:pt x="2310" y="490"/>
                </a:lnTo>
                <a:lnTo>
                  <a:pt x="2314" y="513"/>
                </a:lnTo>
                <a:lnTo>
                  <a:pt x="2348" y="492"/>
                </a:lnTo>
                <a:lnTo>
                  <a:pt x="2373" y="527"/>
                </a:lnTo>
                <a:lnTo>
                  <a:pt x="2422" y="492"/>
                </a:lnTo>
                <a:lnTo>
                  <a:pt x="2449" y="531"/>
                </a:lnTo>
                <a:lnTo>
                  <a:pt x="2476" y="513"/>
                </a:lnTo>
                <a:lnTo>
                  <a:pt x="2481" y="521"/>
                </a:lnTo>
                <a:lnTo>
                  <a:pt x="2494" y="542"/>
                </a:lnTo>
                <a:lnTo>
                  <a:pt x="2582" y="543"/>
                </a:lnTo>
                <a:lnTo>
                  <a:pt x="2618" y="585"/>
                </a:lnTo>
                <a:lnTo>
                  <a:pt x="2620" y="606"/>
                </a:lnTo>
                <a:lnTo>
                  <a:pt x="2649" y="604"/>
                </a:lnTo>
                <a:lnTo>
                  <a:pt x="2647" y="639"/>
                </a:lnTo>
                <a:lnTo>
                  <a:pt x="2641" y="646"/>
                </a:lnTo>
                <a:lnTo>
                  <a:pt x="2638" y="651"/>
                </a:lnTo>
                <a:lnTo>
                  <a:pt x="2633" y="655"/>
                </a:lnTo>
                <a:lnTo>
                  <a:pt x="2625" y="664"/>
                </a:lnTo>
                <a:lnTo>
                  <a:pt x="2623" y="669"/>
                </a:lnTo>
                <a:lnTo>
                  <a:pt x="2620" y="673"/>
                </a:lnTo>
                <a:lnTo>
                  <a:pt x="2620" y="676"/>
                </a:lnTo>
                <a:lnTo>
                  <a:pt x="2622" y="690"/>
                </a:lnTo>
                <a:lnTo>
                  <a:pt x="2623" y="701"/>
                </a:lnTo>
                <a:lnTo>
                  <a:pt x="2624" y="708"/>
                </a:lnTo>
                <a:lnTo>
                  <a:pt x="2622" y="716"/>
                </a:lnTo>
                <a:lnTo>
                  <a:pt x="2618" y="721"/>
                </a:lnTo>
                <a:lnTo>
                  <a:pt x="2613" y="727"/>
                </a:lnTo>
                <a:lnTo>
                  <a:pt x="2606" y="735"/>
                </a:lnTo>
                <a:lnTo>
                  <a:pt x="2601" y="743"/>
                </a:lnTo>
                <a:lnTo>
                  <a:pt x="2599" y="747"/>
                </a:lnTo>
                <a:lnTo>
                  <a:pt x="2599" y="750"/>
                </a:lnTo>
                <a:lnTo>
                  <a:pt x="2601" y="758"/>
                </a:lnTo>
                <a:lnTo>
                  <a:pt x="2604" y="763"/>
                </a:lnTo>
                <a:lnTo>
                  <a:pt x="2608" y="765"/>
                </a:lnTo>
                <a:lnTo>
                  <a:pt x="2617" y="767"/>
                </a:lnTo>
                <a:lnTo>
                  <a:pt x="2623" y="779"/>
                </a:lnTo>
                <a:lnTo>
                  <a:pt x="2652" y="785"/>
                </a:lnTo>
                <a:lnTo>
                  <a:pt x="2652" y="815"/>
                </a:lnTo>
                <a:lnTo>
                  <a:pt x="2665" y="833"/>
                </a:lnTo>
                <a:lnTo>
                  <a:pt x="2673" y="846"/>
                </a:lnTo>
                <a:lnTo>
                  <a:pt x="2679" y="860"/>
                </a:lnTo>
                <a:lnTo>
                  <a:pt x="2683" y="875"/>
                </a:lnTo>
                <a:lnTo>
                  <a:pt x="2687" y="889"/>
                </a:lnTo>
                <a:lnTo>
                  <a:pt x="2691" y="891"/>
                </a:lnTo>
                <a:lnTo>
                  <a:pt x="2702" y="892"/>
                </a:lnTo>
                <a:lnTo>
                  <a:pt x="2699" y="913"/>
                </a:lnTo>
                <a:lnTo>
                  <a:pt x="2684" y="936"/>
                </a:lnTo>
                <a:lnTo>
                  <a:pt x="2707" y="993"/>
                </a:lnTo>
                <a:lnTo>
                  <a:pt x="2672" y="998"/>
                </a:lnTo>
                <a:lnTo>
                  <a:pt x="2654" y="1020"/>
                </a:lnTo>
                <a:lnTo>
                  <a:pt x="2593" y="1004"/>
                </a:lnTo>
                <a:lnTo>
                  <a:pt x="2559" y="1009"/>
                </a:lnTo>
                <a:lnTo>
                  <a:pt x="2566" y="1017"/>
                </a:lnTo>
                <a:lnTo>
                  <a:pt x="2575" y="1026"/>
                </a:lnTo>
                <a:lnTo>
                  <a:pt x="2580" y="1033"/>
                </a:lnTo>
                <a:lnTo>
                  <a:pt x="2643" y="1099"/>
                </a:lnTo>
                <a:lnTo>
                  <a:pt x="2650" y="1101"/>
                </a:lnTo>
                <a:lnTo>
                  <a:pt x="2655" y="1105"/>
                </a:lnTo>
                <a:lnTo>
                  <a:pt x="2657" y="1110"/>
                </a:lnTo>
                <a:lnTo>
                  <a:pt x="2660" y="1115"/>
                </a:lnTo>
                <a:lnTo>
                  <a:pt x="2660" y="1120"/>
                </a:lnTo>
                <a:lnTo>
                  <a:pt x="2660" y="1127"/>
                </a:lnTo>
                <a:lnTo>
                  <a:pt x="2657" y="1133"/>
                </a:lnTo>
                <a:lnTo>
                  <a:pt x="2654" y="1139"/>
                </a:lnTo>
                <a:lnTo>
                  <a:pt x="2652" y="1144"/>
                </a:lnTo>
                <a:lnTo>
                  <a:pt x="2592" y="1218"/>
                </a:lnTo>
                <a:lnTo>
                  <a:pt x="2563" y="1257"/>
                </a:lnTo>
                <a:lnTo>
                  <a:pt x="2548" y="1289"/>
                </a:lnTo>
                <a:lnTo>
                  <a:pt x="2529" y="1302"/>
                </a:lnTo>
                <a:lnTo>
                  <a:pt x="2538" y="1325"/>
                </a:lnTo>
                <a:lnTo>
                  <a:pt x="2558" y="1347"/>
                </a:lnTo>
                <a:lnTo>
                  <a:pt x="2592" y="1402"/>
                </a:lnTo>
                <a:lnTo>
                  <a:pt x="2591" y="1415"/>
                </a:lnTo>
                <a:lnTo>
                  <a:pt x="2582" y="1414"/>
                </a:lnTo>
                <a:lnTo>
                  <a:pt x="2576" y="1413"/>
                </a:lnTo>
                <a:lnTo>
                  <a:pt x="2569" y="1414"/>
                </a:lnTo>
                <a:lnTo>
                  <a:pt x="2563" y="1418"/>
                </a:lnTo>
                <a:lnTo>
                  <a:pt x="2559" y="1422"/>
                </a:lnTo>
                <a:lnTo>
                  <a:pt x="2543" y="1448"/>
                </a:lnTo>
                <a:lnTo>
                  <a:pt x="2560" y="1448"/>
                </a:lnTo>
                <a:lnTo>
                  <a:pt x="2559" y="1469"/>
                </a:lnTo>
                <a:lnTo>
                  <a:pt x="2542" y="1484"/>
                </a:lnTo>
                <a:lnTo>
                  <a:pt x="2543" y="1522"/>
                </a:lnTo>
                <a:lnTo>
                  <a:pt x="2545" y="1549"/>
                </a:lnTo>
                <a:lnTo>
                  <a:pt x="2414" y="1552"/>
                </a:lnTo>
                <a:lnTo>
                  <a:pt x="2364" y="1552"/>
                </a:lnTo>
                <a:lnTo>
                  <a:pt x="2272" y="1554"/>
                </a:lnTo>
                <a:lnTo>
                  <a:pt x="2189" y="1555"/>
                </a:lnTo>
                <a:lnTo>
                  <a:pt x="2184" y="1557"/>
                </a:lnTo>
                <a:lnTo>
                  <a:pt x="2182" y="1560"/>
                </a:lnTo>
                <a:lnTo>
                  <a:pt x="2184" y="1565"/>
                </a:lnTo>
                <a:lnTo>
                  <a:pt x="2193" y="1582"/>
                </a:lnTo>
                <a:lnTo>
                  <a:pt x="2195" y="1589"/>
                </a:lnTo>
                <a:lnTo>
                  <a:pt x="2195" y="1595"/>
                </a:lnTo>
                <a:lnTo>
                  <a:pt x="2191" y="1602"/>
                </a:lnTo>
                <a:lnTo>
                  <a:pt x="2185" y="1607"/>
                </a:lnTo>
                <a:lnTo>
                  <a:pt x="2175" y="1611"/>
                </a:lnTo>
                <a:lnTo>
                  <a:pt x="2166" y="1610"/>
                </a:lnTo>
                <a:lnTo>
                  <a:pt x="2159" y="1607"/>
                </a:lnTo>
                <a:lnTo>
                  <a:pt x="2150" y="1601"/>
                </a:lnTo>
                <a:lnTo>
                  <a:pt x="2147" y="1600"/>
                </a:lnTo>
                <a:lnTo>
                  <a:pt x="2141" y="1601"/>
                </a:lnTo>
                <a:lnTo>
                  <a:pt x="2137" y="1603"/>
                </a:lnTo>
                <a:lnTo>
                  <a:pt x="2131" y="1610"/>
                </a:lnTo>
                <a:lnTo>
                  <a:pt x="2125" y="1616"/>
                </a:lnTo>
                <a:lnTo>
                  <a:pt x="2115" y="1619"/>
                </a:lnTo>
                <a:lnTo>
                  <a:pt x="2125" y="1663"/>
                </a:lnTo>
                <a:lnTo>
                  <a:pt x="2109" y="1666"/>
                </a:lnTo>
                <a:lnTo>
                  <a:pt x="2099" y="1669"/>
                </a:lnTo>
                <a:lnTo>
                  <a:pt x="2086" y="1672"/>
                </a:lnTo>
                <a:lnTo>
                  <a:pt x="2061" y="1655"/>
                </a:lnTo>
                <a:lnTo>
                  <a:pt x="2051" y="1665"/>
                </a:lnTo>
                <a:lnTo>
                  <a:pt x="2051" y="1681"/>
                </a:lnTo>
                <a:lnTo>
                  <a:pt x="2051" y="1687"/>
                </a:lnTo>
                <a:lnTo>
                  <a:pt x="2052" y="1693"/>
                </a:lnTo>
                <a:lnTo>
                  <a:pt x="2053" y="1701"/>
                </a:lnTo>
                <a:lnTo>
                  <a:pt x="2040" y="1713"/>
                </a:lnTo>
                <a:lnTo>
                  <a:pt x="2027" y="1740"/>
                </a:lnTo>
                <a:lnTo>
                  <a:pt x="2009" y="1750"/>
                </a:lnTo>
                <a:lnTo>
                  <a:pt x="2015" y="1765"/>
                </a:lnTo>
                <a:lnTo>
                  <a:pt x="2020" y="1779"/>
                </a:lnTo>
                <a:lnTo>
                  <a:pt x="1995" y="1795"/>
                </a:lnTo>
                <a:lnTo>
                  <a:pt x="1997" y="1809"/>
                </a:lnTo>
                <a:lnTo>
                  <a:pt x="1961" y="1829"/>
                </a:lnTo>
                <a:lnTo>
                  <a:pt x="1974" y="1864"/>
                </a:lnTo>
                <a:lnTo>
                  <a:pt x="1981" y="1887"/>
                </a:lnTo>
                <a:lnTo>
                  <a:pt x="1944" y="1905"/>
                </a:lnTo>
                <a:lnTo>
                  <a:pt x="1946" y="1917"/>
                </a:lnTo>
                <a:lnTo>
                  <a:pt x="1942" y="1937"/>
                </a:lnTo>
                <a:lnTo>
                  <a:pt x="1942" y="1964"/>
                </a:lnTo>
                <a:lnTo>
                  <a:pt x="1961" y="1963"/>
                </a:lnTo>
                <a:lnTo>
                  <a:pt x="1960" y="1984"/>
                </a:lnTo>
                <a:lnTo>
                  <a:pt x="1982" y="1983"/>
                </a:lnTo>
                <a:lnTo>
                  <a:pt x="1981" y="2011"/>
                </a:lnTo>
                <a:lnTo>
                  <a:pt x="1973" y="2031"/>
                </a:lnTo>
                <a:lnTo>
                  <a:pt x="1969" y="2042"/>
                </a:lnTo>
                <a:lnTo>
                  <a:pt x="1931" y="2048"/>
                </a:lnTo>
                <a:lnTo>
                  <a:pt x="1919" y="2054"/>
                </a:lnTo>
                <a:lnTo>
                  <a:pt x="1903" y="2061"/>
                </a:lnTo>
                <a:lnTo>
                  <a:pt x="1882" y="2055"/>
                </a:lnTo>
                <a:lnTo>
                  <a:pt x="1864" y="2033"/>
                </a:lnTo>
                <a:lnTo>
                  <a:pt x="1855" y="2036"/>
                </a:lnTo>
                <a:lnTo>
                  <a:pt x="1860" y="2079"/>
                </a:lnTo>
                <a:lnTo>
                  <a:pt x="1826" y="2081"/>
                </a:lnTo>
                <a:lnTo>
                  <a:pt x="1829" y="2111"/>
                </a:lnTo>
                <a:lnTo>
                  <a:pt x="1749" y="2130"/>
                </a:lnTo>
                <a:lnTo>
                  <a:pt x="1712" y="2138"/>
                </a:lnTo>
                <a:lnTo>
                  <a:pt x="1689" y="2128"/>
                </a:lnTo>
                <a:lnTo>
                  <a:pt x="1672" y="2130"/>
                </a:lnTo>
                <a:lnTo>
                  <a:pt x="1643" y="2117"/>
                </a:lnTo>
                <a:lnTo>
                  <a:pt x="1598" y="2130"/>
                </a:lnTo>
                <a:lnTo>
                  <a:pt x="1594" y="2167"/>
                </a:lnTo>
                <a:lnTo>
                  <a:pt x="1586" y="2170"/>
                </a:lnTo>
                <a:lnTo>
                  <a:pt x="1576" y="2171"/>
                </a:lnTo>
                <a:lnTo>
                  <a:pt x="1568" y="2170"/>
                </a:lnTo>
                <a:lnTo>
                  <a:pt x="1560" y="2166"/>
                </a:lnTo>
                <a:lnTo>
                  <a:pt x="1556" y="2177"/>
                </a:lnTo>
                <a:lnTo>
                  <a:pt x="1568" y="2285"/>
                </a:lnTo>
                <a:lnTo>
                  <a:pt x="1541" y="2293"/>
                </a:lnTo>
                <a:lnTo>
                  <a:pt x="1367" y="2225"/>
                </a:lnTo>
                <a:lnTo>
                  <a:pt x="1339" y="2207"/>
                </a:lnTo>
                <a:lnTo>
                  <a:pt x="1348" y="2205"/>
                </a:lnTo>
                <a:lnTo>
                  <a:pt x="1354" y="2203"/>
                </a:lnTo>
                <a:lnTo>
                  <a:pt x="1364" y="2202"/>
                </a:lnTo>
                <a:lnTo>
                  <a:pt x="1352" y="2173"/>
                </a:lnTo>
                <a:lnTo>
                  <a:pt x="1336" y="2136"/>
                </a:lnTo>
                <a:lnTo>
                  <a:pt x="1321" y="2069"/>
                </a:lnTo>
                <a:lnTo>
                  <a:pt x="1306" y="2054"/>
                </a:lnTo>
                <a:lnTo>
                  <a:pt x="1294" y="2040"/>
                </a:lnTo>
                <a:lnTo>
                  <a:pt x="1284" y="2027"/>
                </a:lnTo>
                <a:lnTo>
                  <a:pt x="1277" y="2015"/>
                </a:lnTo>
                <a:lnTo>
                  <a:pt x="1271" y="2001"/>
                </a:lnTo>
                <a:lnTo>
                  <a:pt x="1267" y="1988"/>
                </a:lnTo>
                <a:lnTo>
                  <a:pt x="1263" y="1973"/>
                </a:lnTo>
                <a:lnTo>
                  <a:pt x="1263" y="1962"/>
                </a:lnTo>
                <a:lnTo>
                  <a:pt x="1263" y="1951"/>
                </a:lnTo>
                <a:lnTo>
                  <a:pt x="1262" y="1938"/>
                </a:lnTo>
                <a:lnTo>
                  <a:pt x="1232" y="1924"/>
                </a:lnTo>
                <a:lnTo>
                  <a:pt x="1221" y="1932"/>
                </a:lnTo>
                <a:lnTo>
                  <a:pt x="1210" y="1932"/>
                </a:lnTo>
                <a:lnTo>
                  <a:pt x="1197" y="1927"/>
                </a:lnTo>
                <a:lnTo>
                  <a:pt x="1175" y="1909"/>
                </a:lnTo>
                <a:lnTo>
                  <a:pt x="1156" y="1889"/>
                </a:lnTo>
                <a:lnTo>
                  <a:pt x="1108" y="1858"/>
                </a:lnTo>
                <a:lnTo>
                  <a:pt x="1140" y="1857"/>
                </a:lnTo>
                <a:lnTo>
                  <a:pt x="1139" y="1821"/>
                </a:lnTo>
                <a:lnTo>
                  <a:pt x="1140" y="1805"/>
                </a:lnTo>
                <a:lnTo>
                  <a:pt x="1124" y="1792"/>
                </a:lnTo>
                <a:lnTo>
                  <a:pt x="1129" y="1772"/>
                </a:lnTo>
                <a:lnTo>
                  <a:pt x="1112" y="1751"/>
                </a:lnTo>
                <a:lnTo>
                  <a:pt x="1102" y="1740"/>
                </a:lnTo>
                <a:lnTo>
                  <a:pt x="1103" y="1729"/>
                </a:lnTo>
                <a:lnTo>
                  <a:pt x="1096" y="1708"/>
                </a:lnTo>
                <a:lnTo>
                  <a:pt x="1130" y="1711"/>
                </a:lnTo>
                <a:lnTo>
                  <a:pt x="1128" y="1688"/>
                </a:lnTo>
                <a:lnTo>
                  <a:pt x="1144" y="1686"/>
                </a:lnTo>
                <a:lnTo>
                  <a:pt x="1155" y="1698"/>
                </a:lnTo>
                <a:lnTo>
                  <a:pt x="1162" y="1688"/>
                </a:lnTo>
                <a:lnTo>
                  <a:pt x="1148" y="1665"/>
                </a:lnTo>
                <a:lnTo>
                  <a:pt x="1155" y="1653"/>
                </a:lnTo>
                <a:lnTo>
                  <a:pt x="1171" y="1655"/>
                </a:lnTo>
                <a:lnTo>
                  <a:pt x="1180" y="1644"/>
                </a:lnTo>
                <a:lnTo>
                  <a:pt x="1187" y="1640"/>
                </a:lnTo>
                <a:lnTo>
                  <a:pt x="1194" y="1640"/>
                </a:lnTo>
                <a:lnTo>
                  <a:pt x="1202" y="1643"/>
                </a:lnTo>
                <a:lnTo>
                  <a:pt x="1208" y="1648"/>
                </a:lnTo>
                <a:lnTo>
                  <a:pt x="1220" y="1667"/>
                </a:lnTo>
                <a:lnTo>
                  <a:pt x="1231" y="1674"/>
                </a:lnTo>
                <a:lnTo>
                  <a:pt x="1241" y="1675"/>
                </a:lnTo>
                <a:lnTo>
                  <a:pt x="1248" y="1672"/>
                </a:lnTo>
                <a:lnTo>
                  <a:pt x="1255" y="1667"/>
                </a:lnTo>
                <a:lnTo>
                  <a:pt x="1256" y="1660"/>
                </a:lnTo>
                <a:lnTo>
                  <a:pt x="1253" y="1651"/>
                </a:lnTo>
                <a:lnTo>
                  <a:pt x="1228" y="1619"/>
                </a:lnTo>
                <a:lnTo>
                  <a:pt x="1226" y="1603"/>
                </a:lnTo>
                <a:lnTo>
                  <a:pt x="1241" y="1587"/>
                </a:lnTo>
                <a:lnTo>
                  <a:pt x="1237" y="1582"/>
                </a:lnTo>
                <a:lnTo>
                  <a:pt x="1226" y="1575"/>
                </a:lnTo>
                <a:lnTo>
                  <a:pt x="1214" y="1569"/>
                </a:lnTo>
                <a:lnTo>
                  <a:pt x="1215" y="1553"/>
                </a:lnTo>
                <a:lnTo>
                  <a:pt x="1133" y="1594"/>
                </a:lnTo>
                <a:lnTo>
                  <a:pt x="1132" y="1580"/>
                </a:lnTo>
                <a:lnTo>
                  <a:pt x="1097" y="1574"/>
                </a:lnTo>
                <a:lnTo>
                  <a:pt x="1102" y="1550"/>
                </a:lnTo>
                <a:lnTo>
                  <a:pt x="1082" y="1544"/>
                </a:lnTo>
                <a:lnTo>
                  <a:pt x="1013" y="1550"/>
                </a:lnTo>
                <a:lnTo>
                  <a:pt x="1002" y="1557"/>
                </a:lnTo>
                <a:lnTo>
                  <a:pt x="1006" y="1565"/>
                </a:lnTo>
                <a:lnTo>
                  <a:pt x="1006" y="1571"/>
                </a:lnTo>
                <a:lnTo>
                  <a:pt x="1006" y="1580"/>
                </a:lnTo>
                <a:lnTo>
                  <a:pt x="994" y="1607"/>
                </a:lnTo>
                <a:lnTo>
                  <a:pt x="988" y="1617"/>
                </a:lnTo>
                <a:lnTo>
                  <a:pt x="981" y="1624"/>
                </a:lnTo>
                <a:lnTo>
                  <a:pt x="975" y="1630"/>
                </a:lnTo>
                <a:lnTo>
                  <a:pt x="968" y="1634"/>
                </a:lnTo>
                <a:lnTo>
                  <a:pt x="957" y="1638"/>
                </a:lnTo>
                <a:lnTo>
                  <a:pt x="937" y="1643"/>
                </a:lnTo>
                <a:lnTo>
                  <a:pt x="908" y="1666"/>
                </a:lnTo>
                <a:lnTo>
                  <a:pt x="894" y="1645"/>
                </a:lnTo>
                <a:lnTo>
                  <a:pt x="888" y="1658"/>
                </a:lnTo>
                <a:lnTo>
                  <a:pt x="883" y="1666"/>
                </a:lnTo>
                <a:lnTo>
                  <a:pt x="876" y="1674"/>
                </a:lnTo>
                <a:lnTo>
                  <a:pt x="866" y="1685"/>
                </a:lnTo>
                <a:lnTo>
                  <a:pt x="856" y="1695"/>
                </a:lnTo>
                <a:lnTo>
                  <a:pt x="807" y="1701"/>
                </a:lnTo>
                <a:lnTo>
                  <a:pt x="802" y="1688"/>
                </a:lnTo>
                <a:lnTo>
                  <a:pt x="787" y="1681"/>
                </a:lnTo>
                <a:lnTo>
                  <a:pt x="782" y="1653"/>
                </a:lnTo>
                <a:lnTo>
                  <a:pt x="771" y="1642"/>
                </a:lnTo>
                <a:lnTo>
                  <a:pt x="773" y="1614"/>
                </a:lnTo>
                <a:lnTo>
                  <a:pt x="762" y="1617"/>
                </a:lnTo>
                <a:lnTo>
                  <a:pt x="751" y="1617"/>
                </a:lnTo>
                <a:lnTo>
                  <a:pt x="740" y="1614"/>
                </a:lnTo>
                <a:lnTo>
                  <a:pt x="727" y="1611"/>
                </a:lnTo>
                <a:lnTo>
                  <a:pt x="712" y="1603"/>
                </a:lnTo>
                <a:lnTo>
                  <a:pt x="702" y="1598"/>
                </a:lnTo>
                <a:lnTo>
                  <a:pt x="695" y="1589"/>
                </a:lnTo>
                <a:lnTo>
                  <a:pt x="685" y="1579"/>
                </a:lnTo>
                <a:lnTo>
                  <a:pt x="676" y="1573"/>
                </a:lnTo>
                <a:lnTo>
                  <a:pt x="669" y="1566"/>
                </a:lnTo>
                <a:lnTo>
                  <a:pt x="664" y="1558"/>
                </a:lnTo>
                <a:lnTo>
                  <a:pt x="660" y="1546"/>
                </a:lnTo>
                <a:lnTo>
                  <a:pt x="631" y="1479"/>
                </a:lnTo>
                <a:lnTo>
                  <a:pt x="634" y="1450"/>
                </a:lnTo>
                <a:lnTo>
                  <a:pt x="636" y="1434"/>
                </a:lnTo>
                <a:lnTo>
                  <a:pt x="632" y="1419"/>
                </a:lnTo>
                <a:lnTo>
                  <a:pt x="626" y="1403"/>
                </a:lnTo>
                <a:lnTo>
                  <a:pt x="617" y="1387"/>
                </a:lnTo>
                <a:lnTo>
                  <a:pt x="614" y="1381"/>
                </a:lnTo>
                <a:lnTo>
                  <a:pt x="609" y="1374"/>
                </a:lnTo>
                <a:lnTo>
                  <a:pt x="602" y="1366"/>
                </a:lnTo>
                <a:lnTo>
                  <a:pt x="586" y="1365"/>
                </a:lnTo>
                <a:lnTo>
                  <a:pt x="558" y="1321"/>
                </a:lnTo>
                <a:lnTo>
                  <a:pt x="552" y="1314"/>
                </a:lnTo>
                <a:lnTo>
                  <a:pt x="547" y="1308"/>
                </a:lnTo>
                <a:lnTo>
                  <a:pt x="546" y="1301"/>
                </a:lnTo>
                <a:lnTo>
                  <a:pt x="547" y="1293"/>
                </a:lnTo>
                <a:lnTo>
                  <a:pt x="550" y="1285"/>
                </a:lnTo>
                <a:lnTo>
                  <a:pt x="552" y="1272"/>
                </a:lnTo>
                <a:lnTo>
                  <a:pt x="552" y="1260"/>
                </a:lnTo>
                <a:lnTo>
                  <a:pt x="550" y="1249"/>
                </a:lnTo>
                <a:lnTo>
                  <a:pt x="546" y="1240"/>
                </a:lnTo>
                <a:lnTo>
                  <a:pt x="538" y="1233"/>
                </a:lnTo>
                <a:lnTo>
                  <a:pt x="530" y="1229"/>
                </a:lnTo>
                <a:lnTo>
                  <a:pt x="520" y="1228"/>
                </a:lnTo>
                <a:lnTo>
                  <a:pt x="510" y="1228"/>
                </a:lnTo>
                <a:lnTo>
                  <a:pt x="503" y="1232"/>
                </a:lnTo>
                <a:lnTo>
                  <a:pt x="495" y="1237"/>
                </a:lnTo>
                <a:lnTo>
                  <a:pt x="489" y="1241"/>
                </a:lnTo>
                <a:lnTo>
                  <a:pt x="483" y="1244"/>
                </a:lnTo>
                <a:lnTo>
                  <a:pt x="474" y="1245"/>
                </a:lnTo>
                <a:lnTo>
                  <a:pt x="450" y="1243"/>
                </a:lnTo>
                <a:lnTo>
                  <a:pt x="449" y="1229"/>
                </a:lnTo>
                <a:lnTo>
                  <a:pt x="465" y="1221"/>
                </a:lnTo>
                <a:lnTo>
                  <a:pt x="452" y="1205"/>
                </a:lnTo>
                <a:lnTo>
                  <a:pt x="429" y="1214"/>
                </a:lnTo>
                <a:lnTo>
                  <a:pt x="399" y="1166"/>
                </a:lnTo>
                <a:lnTo>
                  <a:pt x="395" y="1158"/>
                </a:lnTo>
                <a:lnTo>
                  <a:pt x="370" y="1142"/>
                </a:lnTo>
                <a:lnTo>
                  <a:pt x="342" y="1145"/>
                </a:lnTo>
                <a:lnTo>
                  <a:pt x="332" y="1097"/>
                </a:lnTo>
                <a:lnTo>
                  <a:pt x="311" y="1105"/>
                </a:lnTo>
                <a:lnTo>
                  <a:pt x="291" y="1106"/>
                </a:lnTo>
                <a:lnTo>
                  <a:pt x="276" y="1070"/>
                </a:lnTo>
                <a:lnTo>
                  <a:pt x="252" y="1074"/>
                </a:lnTo>
                <a:lnTo>
                  <a:pt x="243" y="1047"/>
                </a:lnTo>
                <a:lnTo>
                  <a:pt x="225" y="1052"/>
                </a:lnTo>
                <a:lnTo>
                  <a:pt x="203" y="1058"/>
                </a:lnTo>
                <a:lnTo>
                  <a:pt x="191" y="1032"/>
                </a:lnTo>
                <a:lnTo>
                  <a:pt x="182" y="1014"/>
                </a:lnTo>
                <a:lnTo>
                  <a:pt x="157" y="1005"/>
                </a:lnTo>
                <a:lnTo>
                  <a:pt x="142" y="946"/>
                </a:lnTo>
                <a:lnTo>
                  <a:pt x="140" y="921"/>
                </a:lnTo>
                <a:lnTo>
                  <a:pt x="119" y="913"/>
                </a:lnTo>
                <a:lnTo>
                  <a:pt x="102" y="915"/>
                </a:lnTo>
                <a:lnTo>
                  <a:pt x="93" y="865"/>
                </a:lnTo>
                <a:lnTo>
                  <a:pt x="80" y="862"/>
                </a:lnTo>
                <a:lnTo>
                  <a:pt x="86" y="839"/>
                </a:lnTo>
                <a:lnTo>
                  <a:pt x="76" y="814"/>
                </a:lnTo>
                <a:lnTo>
                  <a:pt x="39" y="807"/>
                </a:lnTo>
                <a:lnTo>
                  <a:pt x="38" y="798"/>
                </a:lnTo>
                <a:lnTo>
                  <a:pt x="4" y="797"/>
                </a:lnTo>
                <a:lnTo>
                  <a:pt x="6" y="770"/>
                </a:lnTo>
                <a:lnTo>
                  <a:pt x="6" y="769"/>
                </a:lnTo>
                <a:lnTo>
                  <a:pt x="0" y="769"/>
                </a:lnTo>
                <a:lnTo>
                  <a:pt x="2" y="753"/>
                </a:lnTo>
                <a:lnTo>
                  <a:pt x="34" y="755"/>
                </a:lnTo>
                <a:lnTo>
                  <a:pt x="35" y="731"/>
                </a:lnTo>
                <a:lnTo>
                  <a:pt x="55" y="733"/>
                </a:lnTo>
                <a:lnTo>
                  <a:pt x="49" y="691"/>
                </a:lnTo>
                <a:lnTo>
                  <a:pt x="48" y="678"/>
                </a:lnTo>
                <a:lnTo>
                  <a:pt x="46" y="665"/>
                </a:lnTo>
                <a:lnTo>
                  <a:pt x="46" y="642"/>
                </a:lnTo>
                <a:lnTo>
                  <a:pt x="45" y="628"/>
                </a:lnTo>
                <a:lnTo>
                  <a:pt x="44" y="619"/>
                </a:lnTo>
                <a:lnTo>
                  <a:pt x="41" y="607"/>
                </a:lnTo>
                <a:lnTo>
                  <a:pt x="40" y="595"/>
                </a:lnTo>
                <a:lnTo>
                  <a:pt x="52" y="596"/>
                </a:lnTo>
                <a:lnTo>
                  <a:pt x="99" y="604"/>
                </a:lnTo>
                <a:lnTo>
                  <a:pt x="164" y="606"/>
                </a:lnTo>
                <a:lnTo>
                  <a:pt x="168" y="583"/>
                </a:lnTo>
                <a:lnTo>
                  <a:pt x="171" y="574"/>
                </a:lnTo>
                <a:lnTo>
                  <a:pt x="190" y="574"/>
                </a:lnTo>
                <a:lnTo>
                  <a:pt x="189" y="583"/>
                </a:lnTo>
                <a:lnTo>
                  <a:pt x="214" y="586"/>
                </a:lnTo>
                <a:lnTo>
                  <a:pt x="220" y="589"/>
                </a:lnTo>
                <a:lnTo>
                  <a:pt x="225" y="593"/>
                </a:lnTo>
                <a:lnTo>
                  <a:pt x="249" y="611"/>
                </a:lnTo>
                <a:lnTo>
                  <a:pt x="254" y="614"/>
                </a:lnTo>
                <a:lnTo>
                  <a:pt x="260" y="615"/>
                </a:lnTo>
                <a:lnTo>
                  <a:pt x="276" y="617"/>
                </a:lnTo>
                <a:lnTo>
                  <a:pt x="286" y="620"/>
                </a:lnTo>
                <a:lnTo>
                  <a:pt x="296" y="622"/>
                </a:lnTo>
                <a:lnTo>
                  <a:pt x="333" y="635"/>
                </a:lnTo>
                <a:lnTo>
                  <a:pt x="365" y="649"/>
                </a:lnTo>
                <a:lnTo>
                  <a:pt x="395" y="663"/>
                </a:lnTo>
                <a:lnTo>
                  <a:pt x="433" y="665"/>
                </a:lnTo>
                <a:lnTo>
                  <a:pt x="487" y="670"/>
                </a:lnTo>
                <a:lnTo>
                  <a:pt x="530" y="716"/>
                </a:lnTo>
                <a:lnTo>
                  <a:pt x="680" y="701"/>
                </a:lnTo>
                <a:lnTo>
                  <a:pt x="689" y="700"/>
                </a:lnTo>
                <a:lnTo>
                  <a:pt x="696" y="696"/>
                </a:lnTo>
                <a:lnTo>
                  <a:pt x="700" y="692"/>
                </a:lnTo>
                <a:lnTo>
                  <a:pt x="702" y="687"/>
                </a:lnTo>
                <a:lnTo>
                  <a:pt x="718" y="637"/>
                </a:lnTo>
                <a:lnTo>
                  <a:pt x="751" y="644"/>
                </a:lnTo>
                <a:lnTo>
                  <a:pt x="762" y="633"/>
                </a:lnTo>
                <a:lnTo>
                  <a:pt x="776" y="641"/>
                </a:lnTo>
                <a:lnTo>
                  <a:pt x="813" y="659"/>
                </a:lnTo>
                <a:lnTo>
                  <a:pt x="879" y="687"/>
                </a:lnTo>
                <a:lnTo>
                  <a:pt x="898" y="644"/>
                </a:lnTo>
                <a:lnTo>
                  <a:pt x="1011" y="696"/>
                </a:lnTo>
                <a:lnTo>
                  <a:pt x="1002" y="723"/>
                </a:lnTo>
                <a:lnTo>
                  <a:pt x="1039" y="729"/>
                </a:lnTo>
                <a:lnTo>
                  <a:pt x="1072" y="745"/>
                </a:lnTo>
                <a:lnTo>
                  <a:pt x="1071" y="767"/>
                </a:lnTo>
                <a:lnTo>
                  <a:pt x="1107" y="767"/>
                </a:lnTo>
                <a:lnTo>
                  <a:pt x="1107" y="718"/>
                </a:lnTo>
                <a:lnTo>
                  <a:pt x="1122" y="722"/>
                </a:lnTo>
                <a:lnTo>
                  <a:pt x="1124" y="710"/>
                </a:lnTo>
                <a:lnTo>
                  <a:pt x="1149" y="716"/>
                </a:lnTo>
                <a:lnTo>
                  <a:pt x="1175" y="700"/>
                </a:lnTo>
                <a:lnTo>
                  <a:pt x="1205" y="685"/>
                </a:lnTo>
                <a:lnTo>
                  <a:pt x="1311" y="706"/>
                </a:lnTo>
                <a:lnTo>
                  <a:pt x="1325" y="710"/>
                </a:lnTo>
                <a:lnTo>
                  <a:pt x="1339" y="713"/>
                </a:lnTo>
                <a:lnTo>
                  <a:pt x="1349" y="718"/>
                </a:lnTo>
                <a:lnTo>
                  <a:pt x="1362" y="717"/>
                </a:lnTo>
                <a:lnTo>
                  <a:pt x="1380" y="711"/>
                </a:lnTo>
                <a:lnTo>
                  <a:pt x="1429" y="673"/>
                </a:lnTo>
                <a:lnTo>
                  <a:pt x="1431" y="632"/>
                </a:lnTo>
                <a:lnTo>
                  <a:pt x="1442" y="607"/>
                </a:lnTo>
                <a:lnTo>
                  <a:pt x="1455" y="580"/>
                </a:lnTo>
                <a:lnTo>
                  <a:pt x="1458" y="556"/>
                </a:lnTo>
                <a:lnTo>
                  <a:pt x="1466" y="526"/>
                </a:lnTo>
                <a:lnTo>
                  <a:pt x="1467" y="519"/>
                </a:lnTo>
                <a:lnTo>
                  <a:pt x="1440" y="514"/>
                </a:lnTo>
                <a:lnTo>
                  <a:pt x="1419" y="513"/>
                </a:lnTo>
                <a:lnTo>
                  <a:pt x="1405" y="511"/>
                </a:lnTo>
                <a:lnTo>
                  <a:pt x="1407" y="497"/>
                </a:lnTo>
                <a:lnTo>
                  <a:pt x="1412" y="471"/>
                </a:lnTo>
                <a:lnTo>
                  <a:pt x="1365" y="466"/>
                </a:lnTo>
                <a:lnTo>
                  <a:pt x="1369" y="455"/>
                </a:lnTo>
                <a:lnTo>
                  <a:pt x="1379" y="419"/>
                </a:lnTo>
                <a:lnTo>
                  <a:pt x="1450" y="377"/>
                </a:lnTo>
                <a:lnTo>
                  <a:pt x="1442" y="366"/>
                </a:lnTo>
                <a:lnTo>
                  <a:pt x="1432" y="355"/>
                </a:lnTo>
                <a:lnTo>
                  <a:pt x="1438" y="351"/>
                </a:lnTo>
                <a:lnTo>
                  <a:pt x="1456" y="340"/>
                </a:lnTo>
                <a:lnTo>
                  <a:pt x="1460" y="322"/>
                </a:lnTo>
                <a:lnTo>
                  <a:pt x="1455" y="295"/>
                </a:lnTo>
                <a:lnTo>
                  <a:pt x="1455" y="280"/>
                </a:lnTo>
                <a:lnTo>
                  <a:pt x="1455" y="260"/>
                </a:lnTo>
                <a:lnTo>
                  <a:pt x="1471" y="231"/>
                </a:lnTo>
                <a:lnTo>
                  <a:pt x="1474" y="194"/>
                </a:lnTo>
                <a:lnTo>
                  <a:pt x="1453" y="189"/>
                </a:lnTo>
                <a:lnTo>
                  <a:pt x="1432" y="190"/>
                </a:lnTo>
                <a:lnTo>
                  <a:pt x="1439" y="117"/>
                </a:lnTo>
                <a:lnTo>
                  <a:pt x="1454" y="116"/>
                </a:lnTo>
                <a:lnTo>
                  <a:pt x="1455" y="87"/>
                </a:lnTo>
                <a:lnTo>
                  <a:pt x="1456" y="71"/>
                </a:lnTo>
                <a:lnTo>
                  <a:pt x="1470" y="76"/>
                </a:lnTo>
                <a:lnTo>
                  <a:pt x="1481" y="79"/>
                </a:lnTo>
                <a:lnTo>
                  <a:pt x="1482" y="48"/>
                </a:lnTo>
                <a:lnTo>
                  <a:pt x="1508" y="44"/>
                </a:lnTo>
                <a:lnTo>
                  <a:pt x="1511" y="0"/>
                </a:lnTo>
                <a:lnTo>
                  <a:pt x="1555" y="13"/>
                </a:lnTo>
                <a:lnTo>
                  <a:pt x="1554" y="41"/>
                </a:lnTo>
                <a:lnTo>
                  <a:pt x="1613" y="51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5772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95A45-22EF-5424-7E7B-406D00003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3EC1E-49C9-6F31-09EB-225907B64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 err="1"/>
              <a:t>Hochtaunuskreis</a:t>
            </a:r>
            <a:r>
              <a:rPr lang="en-US" altLang="zh-CN" dirty="0"/>
              <a:t> – Hesse</a:t>
            </a: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C7239C10-59DF-5C1A-B761-7E3D028ED387}"/>
              </a:ext>
            </a:extLst>
          </p:cNvPr>
          <p:cNvSpPr>
            <a:spLocks/>
          </p:cNvSpPr>
          <p:nvPr/>
        </p:nvSpPr>
        <p:spPr bwMode="auto">
          <a:xfrm>
            <a:off x="971600" y="1347614"/>
            <a:ext cx="3162180" cy="3240360"/>
          </a:xfrm>
          <a:custGeom>
            <a:avLst/>
            <a:gdLst>
              <a:gd name="T0" fmla="*/ 1138 w 2710"/>
              <a:gd name="T1" fmla="*/ 108 h 2777"/>
              <a:gd name="T2" fmla="*/ 1221 w 2710"/>
              <a:gd name="T3" fmla="*/ 185 h 2777"/>
              <a:gd name="T4" fmla="*/ 1369 w 2710"/>
              <a:gd name="T5" fmla="*/ 183 h 2777"/>
              <a:gd name="T6" fmla="*/ 1524 w 2710"/>
              <a:gd name="T7" fmla="*/ 363 h 2777"/>
              <a:gd name="T8" fmla="*/ 1615 w 2710"/>
              <a:gd name="T9" fmla="*/ 465 h 2777"/>
              <a:gd name="T10" fmla="*/ 1728 w 2710"/>
              <a:gd name="T11" fmla="*/ 467 h 2777"/>
              <a:gd name="T12" fmla="*/ 1884 w 2710"/>
              <a:gd name="T13" fmla="*/ 487 h 2777"/>
              <a:gd name="T14" fmla="*/ 2005 w 2710"/>
              <a:gd name="T15" fmla="*/ 484 h 2777"/>
              <a:gd name="T16" fmla="*/ 1979 w 2710"/>
              <a:gd name="T17" fmla="*/ 574 h 2777"/>
              <a:gd name="T18" fmla="*/ 1981 w 2710"/>
              <a:gd name="T19" fmla="*/ 652 h 2777"/>
              <a:gd name="T20" fmla="*/ 2141 w 2710"/>
              <a:gd name="T21" fmla="*/ 768 h 2777"/>
              <a:gd name="T22" fmla="*/ 2171 w 2710"/>
              <a:gd name="T23" fmla="*/ 858 h 2777"/>
              <a:gd name="T24" fmla="*/ 2210 w 2710"/>
              <a:gd name="T25" fmla="*/ 1085 h 2777"/>
              <a:gd name="T26" fmla="*/ 2021 w 2710"/>
              <a:gd name="T27" fmla="*/ 1288 h 2777"/>
              <a:gd name="T28" fmla="*/ 2316 w 2710"/>
              <a:gd name="T29" fmla="*/ 1437 h 2777"/>
              <a:gd name="T30" fmla="*/ 2376 w 2710"/>
              <a:gd name="T31" fmla="*/ 1359 h 2777"/>
              <a:gd name="T32" fmla="*/ 2359 w 2710"/>
              <a:gd name="T33" fmla="*/ 1465 h 2777"/>
              <a:gd name="T34" fmla="*/ 2395 w 2710"/>
              <a:gd name="T35" fmla="*/ 1609 h 2777"/>
              <a:gd name="T36" fmla="*/ 2560 w 2710"/>
              <a:gd name="T37" fmla="*/ 1738 h 2777"/>
              <a:gd name="T38" fmla="*/ 2704 w 2710"/>
              <a:gd name="T39" fmla="*/ 2026 h 2777"/>
              <a:gd name="T40" fmla="*/ 2569 w 2710"/>
              <a:gd name="T41" fmla="*/ 2145 h 2777"/>
              <a:gd name="T42" fmla="*/ 2338 w 2710"/>
              <a:gd name="T43" fmla="*/ 2207 h 2777"/>
              <a:gd name="T44" fmla="*/ 2051 w 2710"/>
              <a:gd name="T45" fmla="*/ 2457 h 2777"/>
              <a:gd name="T46" fmla="*/ 1997 w 2710"/>
              <a:gd name="T47" fmla="*/ 2562 h 2777"/>
              <a:gd name="T48" fmla="*/ 1812 w 2710"/>
              <a:gd name="T49" fmla="*/ 2745 h 2777"/>
              <a:gd name="T50" fmla="*/ 1666 w 2710"/>
              <a:gd name="T51" fmla="*/ 2658 h 2777"/>
              <a:gd name="T52" fmla="*/ 1553 w 2710"/>
              <a:gd name="T53" fmla="*/ 2584 h 2777"/>
              <a:gd name="T54" fmla="*/ 1489 w 2710"/>
              <a:gd name="T55" fmla="*/ 2621 h 2777"/>
              <a:gd name="T56" fmla="*/ 1445 w 2710"/>
              <a:gd name="T57" fmla="*/ 2663 h 2777"/>
              <a:gd name="T58" fmla="*/ 1353 w 2710"/>
              <a:gd name="T59" fmla="*/ 2635 h 2777"/>
              <a:gd name="T60" fmla="*/ 1280 w 2710"/>
              <a:gd name="T61" fmla="*/ 2728 h 2777"/>
              <a:gd name="T62" fmla="*/ 1152 w 2710"/>
              <a:gd name="T63" fmla="*/ 2653 h 2777"/>
              <a:gd name="T64" fmla="*/ 1073 w 2710"/>
              <a:gd name="T65" fmla="*/ 2584 h 2777"/>
              <a:gd name="T66" fmla="*/ 967 w 2710"/>
              <a:gd name="T67" fmla="*/ 2649 h 2777"/>
              <a:gd name="T68" fmla="*/ 885 w 2710"/>
              <a:gd name="T69" fmla="*/ 2642 h 2777"/>
              <a:gd name="T70" fmla="*/ 799 w 2710"/>
              <a:gd name="T71" fmla="*/ 2515 h 2777"/>
              <a:gd name="T72" fmla="*/ 723 w 2710"/>
              <a:gd name="T73" fmla="*/ 2423 h 2777"/>
              <a:gd name="T74" fmla="*/ 571 w 2710"/>
              <a:gd name="T75" fmla="*/ 2471 h 2777"/>
              <a:gd name="T76" fmla="*/ 452 w 2710"/>
              <a:gd name="T77" fmla="*/ 2455 h 2777"/>
              <a:gd name="T78" fmla="*/ 346 w 2710"/>
              <a:gd name="T79" fmla="*/ 2393 h 2777"/>
              <a:gd name="T80" fmla="*/ 328 w 2710"/>
              <a:gd name="T81" fmla="*/ 2337 h 2777"/>
              <a:gd name="T82" fmla="*/ 253 w 2710"/>
              <a:gd name="T83" fmla="*/ 2275 h 2777"/>
              <a:gd name="T84" fmla="*/ 255 w 2710"/>
              <a:gd name="T85" fmla="*/ 2227 h 2777"/>
              <a:gd name="T86" fmla="*/ 293 w 2710"/>
              <a:gd name="T87" fmla="*/ 2143 h 2777"/>
              <a:gd name="T88" fmla="*/ 614 w 2710"/>
              <a:gd name="T89" fmla="*/ 2030 h 2777"/>
              <a:gd name="T90" fmla="*/ 424 w 2710"/>
              <a:gd name="T91" fmla="*/ 1829 h 2777"/>
              <a:gd name="T92" fmla="*/ 630 w 2710"/>
              <a:gd name="T93" fmla="*/ 1724 h 2777"/>
              <a:gd name="T94" fmla="*/ 587 w 2710"/>
              <a:gd name="T95" fmla="*/ 1524 h 2777"/>
              <a:gd name="T96" fmla="*/ 457 w 2710"/>
              <a:gd name="T97" fmla="*/ 1423 h 2777"/>
              <a:gd name="T98" fmla="*/ 308 w 2710"/>
              <a:gd name="T99" fmla="*/ 1263 h 2777"/>
              <a:gd name="T100" fmla="*/ 184 w 2710"/>
              <a:gd name="T101" fmla="*/ 1152 h 2777"/>
              <a:gd name="T102" fmla="*/ 222 w 2710"/>
              <a:gd name="T103" fmla="*/ 990 h 2777"/>
              <a:gd name="T104" fmla="*/ 75 w 2710"/>
              <a:gd name="T105" fmla="*/ 909 h 2777"/>
              <a:gd name="T106" fmla="*/ 201 w 2710"/>
              <a:gd name="T107" fmla="*/ 620 h 2777"/>
              <a:gd name="T108" fmla="*/ 265 w 2710"/>
              <a:gd name="T109" fmla="*/ 420 h 2777"/>
              <a:gd name="T110" fmla="*/ 508 w 2710"/>
              <a:gd name="T111" fmla="*/ 303 h 2777"/>
              <a:gd name="T112" fmla="*/ 512 w 2710"/>
              <a:gd name="T113" fmla="*/ 214 h 2777"/>
              <a:gd name="T114" fmla="*/ 506 w 2710"/>
              <a:gd name="T115" fmla="*/ 174 h 2777"/>
              <a:gd name="T116" fmla="*/ 518 w 2710"/>
              <a:gd name="T117" fmla="*/ 130 h 2777"/>
              <a:gd name="T118" fmla="*/ 563 w 2710"/>
              <a:gd name="T119" fmla="*/ 128 h 2777"/>
              <a:gd name="T120" fmla="*/ 735 w 2710"/>
              <a:gd name="T121" fmla="*/ 114 h 2777"/>
              <a:gd name="T122" fmla="*/ 903 w 2710"/>
              <a:gd name="T123" fmla="*/ 36 h 27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10" h="2777">
                <a:moveTo>
                  <a:pt x="1065" y="47"/>
                </a:moveTo>
                <a:lnTo>
                  <a:pt x="1074" y="48"/>
                </a:lnTo>
                <a:lnTo>
                  <a:pt x="1110" y="33"/>
                </a:lnTo>
                <a:lnTo>
                  <a:pt x="1114" y="39"/>
                </a:lnTo>
                <a:lnTo>
                  <a:pt x="1121" y="49"/>
                </a:lnTo>
                <a:lnTo>
                  <a:pt x="1121" y="54"/>
                </a:lnTo>
                <a:lnTo>
                  <a:pt x="1097" y="80"/>
                </a:lnTo>
                <a:lnTo>
                  <a:pt x="1092" y="86"/>
                </a:lnTo>
                <a:lnTo>
                  <a:pt x="1108" y="95"/>
                </a:lnTo>
                <a:lnTo>
                  <a:pt x="1124" y="97"/>
                </a:lnTo>
                <a:lnTo>
                  <a:pt x="1138" y="103"/>
                </a:lnTo>
                <a:lnTo>
                  <a:pt x="1138" y="108"/>
                </a:lnTo>
                <a:lnTo>
                  <a:pt x="1145" y="133"/>
                </a:lnTo>
                <a:lnTo>
                  <a:pt x="1135" y="138"/>
                </a:lnTo>
                <a:lnTo>
                  <a:pt x="1140" y="151"/>
                </a:lnTo>
                <a:lnTo>
                  <a:pt x="1151" y="160"/>
                </a:lnTo>
                <a:lnTo>
                  <a:pt x="1164" y="145"/>
                </a:lnTo>
                <a:lnTo>
                  <a:pt x="1161" y="138"/>
                </a:lnTo>
                <a:lnTo>
                  <a:pt x="1162" y="129"/>
                </a:lnTo>
                <a:lnTo>
                  <a:pt x="1185" y="121"/>
                </a:lnTo>
                <a:lnTo>
                  <a:pt x="1199" y="124"/>
                </a:lnTo>
                <a:lnTo>
                  <a:pt x="1198" y="154"/>
                </a:lnTo>
                <a:lnTo>
                  <a:pt x="1207" y="174"/>
                </a:lnTo>
                <a:lnTo>
                  <a:pt x="1221" y="185"/>
                </a:lnTo>
                <a:lnTo>
                  <a:pt x="1220" y="201"/>
                </a:lnTo>
                <a:lnTo>
                  <a:pt x="1239" y="207"/>
                </a:lnTo>
                <a:lnTo>
                  <a:pt x="1268" y="201"/>
                </a:lnTo>
                <a:lnTo>
                  <a:pt x="1271" y="192"/>
                </a:lnTo>
                <a:lnTo>
                  <a:pt x="1281" y="193"/>
                </a:lnTo>
                <a:lnTo>
                  <a:pt x="1279" y="203"/>
                </a:lnTo>
                <a:lnTo>
                  <a:pt x="1287" y="204"/>
                </a:lnTo>
                <a:lnTo>
                  <a:pt x="1297" y="196"/>
                </a:lnTo>
                <a:lnTo>
                  <a:pt x="1323" y="196"/>
                </a:lnTo>
                <a:lnTo>
                  <a:pt x="1339" y="171"/>
                </a:lnTo>
                <a:lnTo>
                  <a:pt x="1364" y="170"/>
                </a:lnTo>
                <a:lnTo>
                  <a:pt x="1369" y="183"/>
                </a:lnTo>
                <a:lnTo>
                  <a:pt x="1375" y="182"/>
                </a:lnTo>
                <a:lnTo>
                  <a:pt x="1394" y="187"/>
                </a:lnTo>
                <a:lnTo>
                  <a:pt x="1405" y="198"/>
                </a:lnTo>
                <a:lnTo>
                  <a:pt x="1424" y="207"/>
                </a:lnTo>
                <a:lnTo>
                  <a:pt x="1461" y="225"/>
                </a:lnTo>
                <a:lnTo>
                  <a:pt x="1466" y="234"/>
                </a:lnTo>
                <a:lnTo>
                  <a:pt x="1472" y="244"/>
                </a:lnTo>
                <a:lnTo>
                  <a:pt x="1514" y="254"/>
                </a:lnTo>
                <a:lnTo>
                  <a:pt x="1516" y="273"/>
                </a:lnTo>
                <a:lnTo>
                  <a:pt x="1520" y="295"/>
                </a:lnTo>
                <a:lnTo>
                  <a:pt x="1515" y="345"/>
                </a:lnTo>
                <a:lnTo>
                  <a:pt x="1524" y="363"/>
                </a:lnTo>
                <a:lnTo>
                  <a:pt x="1543" y="367"/>
                </a:lnTo>
                <a:lnTo>
                  <a:pt x="1556" y="372"/>
                </a:lnTo>
                <a:lnTo>
                  <a:pt x="1567" y="375"/>
                </a:lnTo>
                <a:lnTo>
                  <a:pt x="1578" y="388"/>
                </a:lnTo>
                <a:lnTo>
                  <a:pt x="1578" y="399"/>
                </a:lnTo>
                <a:lnTo>
                  <a:pt x="1579" y="419"/>
                </a:lnTo>
                <a:lnTo>
                  <a:pt x="1565" y="448"/>
                </a:lnTo>
                <a:lnTo>
                  <a:pt x="1551" y="460"/>
                </a:lnTo>
                <a:lnTo>
                  <a:pt x="1562" y="475"/>
                </a:lnTo>
                <a:lnTo>
                  <a:pt x="1573" y="490"/>
                </a:lnTo>
                <a:lnTo>
                  <a:pt x="1588" y="481"/>
                </a:lnTo>
                <a:lnTo>
                  <a:pt x="1615" y="465"/>
                </a:lnTo>
                <a:lnTo>
                  <a:pt x="1636" y="459"/>
                </a:lnTo>
                <a:lnTo>
                  <a:pt x="1666" y="444"/>
                </a:lnTo>
                <a:lnTo>
                  <a:pt x="1686" y="423"/>
                </a:lnTo>
                <a:lnTo>
                  <a:pt x="1695" y="430"/>
                </a:lnTo>
                <a:lnTo>
                  <a:pt x="1700" y="435"/>
                </a:lnTo>
                <a:lnTo>
                  <a:pt x="1703" y="439"/>
                </a:lnTo>
                <a:lnTo>
                  <a:pt x="1706" y="446"/>
                </a:lnTo>
                <a:lnTo>
                  <a:pt x="1707" y="451"/>
                </a:lnTo>
                <a:lnTo>
                  <a:pt x="1713" y="457"/>
                </a:lnTo>
                <a:lnTo>
                  <a:pt x="1718" y="464"/>
                </a:lnTo>
                <a:lnTo>
                  <a:pt x="1720" y="468"/>
                </a:lnTo>
                <a:lnTo>
                  <a:pt x="1728" y="467"/>
                </a:lnTo>
                <a:lnTo>
                  <a:pt x="1734" y="476"/>
                </a:lnTo>
                <a:lnTo>
                  <a:pt x="1741" y="483"/>
                </a:lnTo>
                <a:lnTo>
                  <a:pt x="1752" y="501"/>
                </a:lnTo>
                <a:lnTo>
                  <a:pt x="1754" y="511"/>
                </a:lnTo>
                <a:lnTo>
                  <a:pt x="1787" y="500"/>
                </a:lnTo>
                <a:lnTo>
                  <a:pt x="1788" y="462"/>
                </a:lnTo>
                <a:lnTo>
                  <a:pt x="1809" y="449"/>
                </a:lnTo>
                <a:lnTo>
                  <a:pt x="1835" y="448"/>
                </a:lnTo>
                <a:lnTo>
                  <a:pt x="1847" y="448"/>
                </a:lnTo>
                <a:lnTo>
                  <a:pt x="1855" y="467"/>
                </a:lnTo>
                <a:lnTo>
                  <a:pt x="1861" y="491"/>
                </a:lnTo>
                <a:lnTo>
                  <a:pt x="1884" y="487"/>
                </a:lnTo>
                <a:lnTo>
                  <a:pt x="1892" y="502"/>
                </a:lnTo>
                <a:lnTo>
                  <a:pt x="1910" y="500"/>
                </a:lnTo>
                <a:lnTo>
                  <a:pt x="1916" y="495"/>
                </a:lnTo>
                <a:lnTo>
                  <a:pt x="1933" y="497"/>
                </a:lnTo>
                <a:lnTo>
                  <a:pt x="1947" y="497"/>
                </a:lnTo>
                <a:lnTo>
                  <a:pt x="1970" y="484"/>
                </a:lnTo>
                <a:lnTo>
                  <a:pt x="1969" y="479"/>
                </a:lnTo>
                <a:lnTo>
                  <a:pt x="1967" y="471"/>
                </a:lnTo>
                <a:lnTo>
                  <a:pt x="1970" y="469"/>
                </a:lnTo>
                <a:lnTo>
                  <a:pt x="1995" y="455"/>
                </a:lnTo>
                <a:lnTo>
                  <a:pt x="2017" y="458"/>
                </a:lnTo>
                <a:lnTo>
                  <a:pt x="2005" y="484"/>
                </a:lnTo>
                <a:lnTo>
                  <a:pt x="2010" y="497"/>
                </a:lnTo>
                <a:lnTo>
                  <a:pt x="2018" y="505"/>
                </a:lnTo>
                <a:lnTo>
                  <a:pt x="2015" y="518"/>
                </a:lnTo>
                <a:lnTo>
                  <a:pt x="2026" y="527"/>
                </a:lnTo>
                <a:lnTo>
                  <a:pt x="2033" y="534"/>
                </a:lnTo>
                <a:lnTo>
                  <a:pt x="2032" y="540"/>
                </a:lnTo>
                <a:lnTo>
                  <a:pt x="2024" y="551"/>
                </a:lnTo>
                <a:lnTo>
                  <a:pt x="2015" y="560"/>
                </a:lnTo>
                <a:lnTo>
                  <a:pt x="2003" y="567"/>
                </a:lnTo>
                <a:lnTo>
                  <a:pt x="1991" y="570"/>
                </a:lnTo>
                <a:lnTo>
                  <a:pt x="1986" y="572"/>
                </a:lnTo>
                <a:lnTo>
                  <a:pt x="1979" y="574"/>
                </a:lnTo>
                <a:lnTo>
                  <a:pt x="1973" y="576"/>
                </a:lnTo>
                <a:lnTo>
                  <a:pt x="1969" y="577"/>
                </a:lnTo>
                <a:lnTo>
                  <a:pt x="1967" y="579"/>
                </a:lnTo>
                <a:lnTo>
                  <a:pt x="1964" y="581"/>
                </a:lnTo>
                <a:lnTo>
                  <a:pt x="1962" y="585"/>
                </a:lnTo>
                <a:lnTo>
                  <a:pt x="1958" y="591"/>
                </a:lnTo>
                <a:lnTo>
                  <a:pt x="1953" y="596"/>
                </a:lnTo>
                <a:lnTo>
                  <a:pt x="1951" y="600"/>
                </a:lnTo>
                <a:lnTo>
                  <a:pt x="1951" y="607"/>
                </a:lnTo>
                <a:lnTo>
                  <a:pt x="1965" y="617"/>
                </a:lnTo>
                <a:lnTo>
                  <a:pt x="1967" y="632"/>
                </a:lnTo>
                <a:lnTo>
                  <a:pt x="1981" y="652"/>
                </a:lnTo>
                <a:lnTo>
                  <a:pt x="1997" y="670"/>
                </a:lnTo>
                <a:lnTo>
                  <a:pt x="2005" y="673"/>
                </a:lnTo>
                <a:lnTo>
                  <a:pt x="2021" y="680"/>
                </a:lnTo>
                <a:lnTo>
                  <a:pt x="2042" y="686"/>
                </a:lnTo>
                <a:lnTo>
                  <a:pt x="2051" y="699"/>
                </a:lnTo>
                <a:lnTo>
                  <a:pt x="2082" y="692"/>
                </a:lnTo>
                <a:lnTo>
                  <a:pt x="2099" y="724"/>
                </a:lnTo>
                <a:lnTo>
                  <a:pt x="2111" y="731"/>
                </a:lnTo>
                <a:lnTo>
                  <a:pt x="2104" y="764"/>
                </a:lnTo>
                <a:lnTo>
                  <a:pt x="2115" y="779"/>
                </a:lnTo>
                <a:lnTo>
                  <a:pt x="2123" y="782"/>
                </a:lnTo>
                <a:lnTo>
                  <a:pt x="2141" y="768"/>
                </a:lnTo>
                <a:lnTo>
                  <a:pt x="2145" y="764"/>
                </a:lnTo>
                <a:lnTo>
                  <a:pt x="2147" y="768"/>
                </a:lnTo>
                <a:lnTo>
                  <a:pt x="2150" y="772"/>
                </a:lnTo>
                <a:lnTo>
                  <a:pt x="2140" y="780"/>
                </a:lnTo>
                <a:lnTo>
                  <a:pt x="2120" y="796"/>
                </a:lnTo>
                <a:lnTo>
                  <a:pt x="2129" y="804"/>
                </a:lnTo>
                <a:lnTo>
                  <a:pt x="2159" y="805"/>
                </a:lnTo>
                <a:lnTo>
                  <a:pt x="2192" y="841"/>
                </a:lnTo>
                <a:lnTo>
                  <a:pt x="2179" y="840"/>
                </a:lnTo>
                <a:lnTo>
                  <a:pt x="2175" y="840"/>
                </a:lnTo>
                <a:lnTo>
                  <a:pt x="2172" y="849"/>
                </a:lnTo>
                <a:lnTo>
                  <a:pt x="2171" y="858"/>
                </a:lnTo>
                <a:lnTo>
                  <a:pt x="2184" y="889"/>
                </a:lnTo>
                <a:lnTo>
                  <a:pt x="2191" y="901"/>
                </a:lnTo>
                <a:lnTo>
                  <a:pt x="2231" y="877"/>
                </a:lnTo>
                <a:lnTo>
                  <a:pt x="2248" y="904"/>
                </a:lnTo>
                <a:lnTo>
                  <a:pt x="2288" y="976"/>
                </a:lnTo>
                <a:lnTo>
                  <a:pt x="2270" y="990"/>
                </a:lnTo>
                <a:lnTo>
                  <a:pt x="2258" y="992"/>
                </a:lnTo>
                <a:lnTo>
                  <a:pt x="2237" y="990"/>
                </a:lnTo>
                <a:lnTo>
                  <a:pt x="2214" y="984"/>
                </a:lnTo>
                <a:lnTo>
                  <a:pt x="2194" y="1038"/>
                </a:lnTo>
                <a:lnTo>
                  <a:pt x="2215" y="1061"/>
                </a:lnTo>
                <a:lnTo>
                  <a:pt x="2210" y="1085"/>
                </a:lnTo>
                <a:lnTo>
                  <a:pt x="2208" y="1093"/>
                </a:lnTo>
                <a:lnTo>
                  <a:pt x="2193" y="1092"/>
                </a:lnTo>
                <a:lnTo>
                  <a:pt x="2178" y="1088"/>
                </a:lnTo>
                <a:lnTo>
                  <a:pt x="2172" y="1123"/>
                </a:lnTo>
                <a:lnTo>
                  <a:pt x="2120" y="1171"/>
                </a:lnTo>
                <a:lnTo>
                  <a:pt x="2092" y="1197"/>
                </a:lnTo>
                <a:lnTo>
                  <a:pt x="2074" y="1226"/>
                </a:lnTo>
                <a:lnTo>
                  <a:pt x="2065" y="1242"/>
                </a:lnTo>
                <a:lnTo>
                  <a:pt x="2064" y="1257"/>
                </a:lnTo>
                <a:lnTo>
                  <a:pt x="2059" y="1264"/>
                </a:lnTo>
                <a:lnTo>
                  <a:pt x="2054" y="1272"/>
                </a:lnTo>
                <a:lnTo>
                  <a:pt x="2021" y="1288"/>
                </a:lnTo>
                <a:lnTo>
                  <a:pt x="1985" y="1305"/>
                </a:lnTo>
                <a:lnTo>
                  <a:pt x="1953" y="1320"/>
                </a:lnTo>
                <a:lnTo>
                  <a:pt x="1938" y="1331"/>
                </a:lnTo>
                <a:lnTo>
                  <a:pt x="1915" y="1332"/>
                </a:lnTo>
                <a:lnTo>
                  <a:pt x="1890" y="1337"/>
                </a:lnTo>
                <a:lnTo>
                  <a:pt x="1946" y="1349"/>
                </a:lnTo>
                <a:lnTo>
                  <a:pt x="1991" y="1360"/>
                </a:lnTo>
                <a:lnTo>
                  <a:pt x="2215" y="1413"/>
                </a:lnTo>
                <a:lnTo>
                  <a:pt x="2245" y="1421"/>
                </a:lnTo>
                <a:lnTo>
                  <a:pt x="2272" y="1428"/>
                </a:lnTo>
                <a:lnTo>
                  <a:pt x="2293" y="1433"/>
                </a:lnTo>
                <a:lnTo>
                  <a:pt x="2316" y="1437"/>
                </a:lnTo>
                <a:lnTo>
                  <a:pt x="2326" y="1434"/>
                </a:lnTo>
                <a:lnTo>
                  <a:pt x="2338" y="1439"/>
                </a:lnTo>
                <a:lnTo>
                  <a:pt x="2343" y="1433"/>
                </a:lnTo>
                <a:lnTo>
                  <a:pt x="2349" y="1424"/>
                </a:lnTo>
                <a:lnTo>
                  <a:pt x="2333" y="1412"/>
                </a:lnTo>
                <a:lnTo>
                  <a:pt x="2301" y="1386"/>
                </a:lnTo>
                <a:lnTo>
                  <a:pt x="2318" y="1364"/>
                </a:lnTo>
                <a:lnTo>
                  <a:pt x="2323" y="1358"/>
                </a:lnTo>
                <a:lnTo>
                  <a:pt x="2331" y="1349"/>
                </a:lnTo>
                <a:lnTo>
                  <a:pt x="2344" y="1357"/>
                </a:lnTo>
                <a:lnTo>
                  <a:pt x="2357" y="1341"/>
                </a:lnTo>
                <a:lnTo>
                  <a:pt x="2376" y="1359"/>
                </a:lnTo>
                <a:lnTo>
                  <a:pt x="2380" y="1362"/>
                </a:lnTo>
                <a:lnTo>
                  <a:pt x="2382" y="1364"/>
                </a:lnTo>
                <a:lnTo>
                  <a:pt x="2394" y="1367"/>
                </a:lnTo>
                <a:lnTo>
                  <a:pt x="2406" y="1368"/>
                </a:lnTo>
                <a:lnTo>
                  <a:pt x="2412" y="1369"/>
                </a:lnTo>
                <a:lnTo>
                  <a:pt x="2402" y="1413"/>
                </a:lnTo>
                <a:lnTo>
                  <a:pt x="2389" y="1412"/>
                </a:lnTo>
                <a:lnTo>
                  <a:pt x="2373" y="1415"/>
                </a:lnTo>
                <a:lnTo>
                  <a:pt x="2366" y="1431"/>
                </a:lnTo>
                <a:lnTo>
                  <a:pt x="2359" y="1444"/>
                </a:lnTo>
                <a:lnTo>
                  <a:pt x="2352" y="1455"/>
                </a:lnTo>
                <a:lnTo>
                  <a:pt x="2359" y="1465"/>
                </a:lnTo>
                <a:lnTo>
                  <a:pt x="2354" y="1481"/>
                </a:lnTo>
                <a:lnTo>
                  <a:pt x="2347" y="1514"/>
                </a:lnTo>
                <a:lnTo>
                  <a:pt x="2344" y="1530"/>
                </a:lnTo>
                <a:lnTo>
                  <a:pt x="2347" y="1538"/>
                </a:lnTo>
                <a:lnTo>
                  <a:pt x="2352" y="1562"/>
                </a:lnTo>
                <a:lnTo>
                  <a:pt x="2358" y="1582"/>
                </a:lnTo>
                <a:lnTo>
                  <a:pt x="2375" y="1595"/>
                </a:lnTo>
                <a:lnTo>
                  <a:pt x="2381" y="1599"/>
                </a:lnTo>
                <a:lnTo>
                  <a:pt x="2385" y="1603"/>
                </a:lnTo>
                <a:lnTo>
                  <a:pt x="2389" y="1605"/>
                </a:lnTo>
                <a:lnTo>
                  <a:pt x="2391" y="1608"/>
                </a:lnTo>
                <a:lnTo>
                  <a:pt x="2395" y="1609"/>
                </a:lnTo>
                <a:lnTo>
                  <a:pt x="2413" y="1607"/>
                </a:lnTo>
                <a:lnTo>
                  <a:pt x="2416" y="1615"/>
                </a:lnTo>
                <a:lnTo>
                  <a:pt x="2429" y="1618"/>
                </a:lnTo>
                <a:lnTo>
                  <a:pt x="2445" y="1618"/>
                </a:lnTo>
                <a:lnTo>
                  <a:pt x="2472" y="1634"/>
                </a:lnTo>
                <a:lnTo>
                  <a:pt x="2460" y="1663"/>
                </a:lnTo>
                <a:lnTo>
                  <a:pt x="2482" y="1677"/>
                </a:lnTo>
                <a:lnTo>
                  <a:pt x="2499" y="1688"/>
                </a:lnTo>
                <a:lnTo>
                  <a:pt x="2508" y="1696"/>
                </a:lnTo>
                <a:lnTo>
                  <a:pt x="2534" y="1708"/>
                </a:lnTo>
                <a:lnTo>
                  <a:pt x="2531" y="1730"/>
                </a:lnTo>
                <a:lnTo>
                  <a:pt x="2560" y="1738"/>
                </a:lnTo>
                <a:lnTo>
                  <a:pt x="2557" y="1748"/>
                </a:lnTo>
                <a:lnTo>
                  <a:pt x="2551" y="1774"/>
                </a:lnTo>
                <a:lnTo>
                  <a:pt x="2518" y="1898"/>
                </a:lnTo>
                <a:lnTo>
                  <a:pt x="2546" y="1913"/>
                </a:lnTo>
                <a:lnTo>
                  <a:pt x="2553" y="1917"/>
                </a:lnTo>
                <a:lnTo>
                  <a:pt x="2577" y="1944"/>
                </a:lnTo>
                <a:lnTo>
                  <a:pt x="2603" y="1969"/>
                </a:lnTo>
                <a:lnTo>
                  <a:pt x="2637" y="1992"/>
                </a:lnTo>
                <a:lnTo>
                  <a:pt x="2694" y="1993"/>
                </a:lnTo>
                <a:lnTo>
                  <a:pt x="2707" y="1993"/>
                </a:lnTo>
                <a:lnTo>
                  <a:pt x="2710" y="2017"/>
                </a:lnTo>
                <a:lnTo>
                  <a:pt x="2704" y="2026"/>
                </a:lnTo>
                <a:lnTo>
                  <a:pt x="2691" y="2026"/>
                </a:lnTo>
                <a:lnTo>
                  <a:pt x="2696" y="2061"/>
                </a:lnTo>
                <a:lnTo>
                  <a:pt x="2700" y="2068"/>
                </a:lnTo>
                <a:lnTo>
                  <a:pt x="2664" y="2098"/>
                </a:lnTo>
                <a:lnTo>
                  <a:pt x="2663" y="2103"/>
                </a:lnTo>
                <a:lnTo>
                  <a:pt x="2635" y="2124"/>
                </a:lnTo>
                <a:lnTo>
                  <a:pt x="2627" y="2115"/>
                </a:lnTo>
                <a:lnTo>
                  <a:pt x="2619" y="2122"/>
                </a:lnTo>
                <a:lnTo>
                  <a:pt x="2593" y="2133"/>
                </a:lnTo>
                <a:lnTo>
                  <a:pt x="2583" y="2126"/>
                </a:lnTo>
                <a:lnTo>
                  <a:pt x="2576" y="2136"/>
                </a:lnTo>
                <a:lnTo>
                  <a:pt x="2569" y="2145"/>
                </a:lnTo>
                <a:lnTo>
                  <a:pt x="2562" y="2137"/>
                </a:lnTo>
                <a:lnTo>
                  <a:pt x="2535" y="2158"/>
                </a:lnTo>
                <a:lnTo>
                  <a:pt x="2525" y="2145"/>
                </a:lnTo>
                <a:lnTo>
                  <a:pt x="2499" y="2172"/>
                </a:lnTo>
                <a:lnTo>
                  <a:pt x="2487" y="2161"/>
                </a:lnTo>
                <a:lnTo>
                  <a:pt x="2437" y="2121"/>
                </a:lnTo>
                <a:lnTo>
                  <a:pt x="2427" y="2132"/>
                </a:lnTo>
                <a:lnTo>
                  <a:pt x="2412" y="2124"/>
                </a:lnTo>
                <a:lnTo>
                  <a:pt x="2379" y="2177"/>
                </a:lnTo>
                <a:lnTo>
                  <a:pt x="2368" y="2198"/>
                </a:lnTo>
                <a:lnTo>
                  <a:pt x="2357" y="2211"/>
                </a:lnTo>
                <a:lnTo>
                  <a:pt x="2338" y="2207"/>
                </a:lnTo>
                <a:lnTo>
                  <a:pt x="2304" y="2212"/>
                </a:lnTo>
                <a:lnTo>
                  <a:pt x="2286" y="2230"/>
                </a:lnTo>
                <a:lnTo>
                  <a:pt x="2256" y="2268"/>
                </a:lnTo>
                <a:lnTo>
                  <a:pt x="2241" y="2284"/>
                </a:lnTo>
                <a:lnTo>
                  <a:pt x="2221" y="2297"/>
                </a:lnTo>
                <a:lnTo>
                  <a:pt x="2203" y="2289"/>
                </a:lnTo>
                <a:lnTo>
                  <a:pt x="2184" y="2332"/>
                </a:lnTo>
                <a:lnTo>
                  <a:pt x="2161" y="2350"/>
                </a:lnTo>
                <a:lnTo>
                  <a:pt x="2095" y="2410"/>
                </a:lnTo>
                <a:lnTo>
                  <a:pt x="2075" y="2429"/>
                </a:lnTo>
                <a:lnTo>
                  <a:pt x="2061" y="2444"/>
                </a:lnTo>
                <a:lnTo>
                  <a:pt x="2051" y="2457"/>
                </a:lnTo>
                <a:lnTo>
                  <a:pt x="2043" y="2472"/>
                </a:lnTo>
                <a:lnTo>
                  <a:pt x="2031" y="2476"/>
                </a:lnTo>
                <a:lnTo>
                  <a:pt x="2011" y="2482"/>
                </a:lnTo>
                <a:lnTo>
                  <a:pt x="1995" y="2489"/>
                </a:lnTo>
                <a:lnTo>
                  <a:pt x="1974" y="2500"/>
                </a:lnTo>
                <a:lnTo>
                  <a:pt x="1964" y="2507"/>
                </a:lnTo>
                <a:lnTo>
                  <a:pt x="1968" y="2520"/>
                </a:lnTo>
                <a:lnTo>
                  <a:pt x="1970" y="2527"/>
                </a:lnTo>
                <a:lnTo>
                  <a:pt x="1978" y="2537"/>
                </a:lnTo>
                <a:lnTo>
                  <a:pt x="1985" y="2547"/>
                </a:lnTo>
                <a:lnTo>
                  <a:pt x="1992" y="2553"/>
                </a:lnTo>
                <a:lnTo>
                  <a:pt x="1997" y="2562"/>
                </a:lnTo>
                <a:lnTo>
                  <a:pt x="1992" y="2564"/>
                </a:lnTo>
                <a:lnTo>
                  <a:pt x="1969" y="2582"/>
                </a:lnTo>
                <a:lnTo>
                  <a:pt x="1952" y="2607"/>
                </a:lnTo>
                <a:lnTo>
                  <a:pt x="1915" y="2589"/>
                </a:lnTo>
                <a:lnTo>
                  <a:pt x="1898" y="2622"/>
                </a:lnTo>
                <a:lnTo>
                  <a:pt x="1882" y="2652"/>
                </a:lnTo>
                <a:lnTo>
                  <a:pt x="1860" y="2639"/>
                </a:lnTo>
                <a:lnTo>
                  <a:pt x="1869" y="2736"/>
                </a:lnTo>
                <a:lnTo>
                  <a:pt x="1871" y="2747"/>
                </a:lnTo>
                <a:lnTo>
                  <a:pt x="1864" y="2745"/>
                </a:lnTo>
                <a:lnTo>
                  <a:pt x="1826" y="2726"/>
                </a:lnTo>
                <a:lnTo>
                  <a:pt x="1812" y="2745"/>
                </a:lnTo>
                <a:lnTo>
                  <a:pt x="1798" y="2736"/>
                </a:lnTo>
                <a:lnTo>
                  <a:pt x="1778" y="2760"/>
                </a:lnTo>
                <a:lnTo>
                  <a:pt x="1768" y="2749"/>
                </a:lnTo>
                <a:lnTo>
                  <a:pt x="1748" y="2771"/>
                </a:lnTo>
                <a:lnTo>
                  <a:pt x="1740" y="2777"/>
                </a:lnTo>
                <a:lnTo>
                  <a:pt x="1711" y="2743"/>
                </a:lnTo>
                <a:lnTo>
                  <a:pt x="1713" y="2738"/>
                </a:lnTo>
                <a:lnTo>
                  <a:pt x="1700" y="2721"/>
                </a:lnTo>
                <a:lnTo>
                  <a:pt x="1693" y="2704"/>
                </a:lnTo>
                <a:lnTo>
                  <a:pt x="1701" y="2701"/>
                </a:lnTo>
                <a:lnTo>
                  <a:pt x="1687" y="2685"/>
                </a:lnTo>
                <a:lnTo>
                  <a:pt x="1666" y="2658"/>
                </a:lnTo>
                <a:lnTo>
                  <a:pt x="1655" y="2664"/>
                </a:lnTo>
                <a:lnTo>
                  <a:pt x="1644" y="2653"/>
                </a:lnTo>
                <a:lnTo>
                  <a:pt x="1632" y="2660"/>
                </a:lnTo>
                <a:lnTo>
                  <a:pt x="1617" y="2664"/>
                </a:lnTo>
                <a:lnTo>
                  <a:pt x="1608" y="2642"/>
                </a:lnTo>
                <a:lnTo>
                  <a:pt x="1596" y="2621"/>
                </a:lnTo>
                <a:lnTo>
                  <a:pt x="1586" y="2605"/>
                </a:lnTo>
                <a:lnTo>
                  <a:pt x="1580" y="2582"/>
                </a:lnTo>
                <a:lnTo>
                  <a:pt x="1577" y="2569"/>
                </a:lnTo>
                <a:lnTo>
                  <a:pt x="1558" y="2572"/>
                </a:lnTo>
                <a:lnTo>
                  <a:pt x="1561" y="2579"/>
                </a:lnTo>
                <a:lnTo>
                  <a:pt x="1553" y="2584"/>
                </a:lnTo>
                <a:lnTo>
                  <a:pt x="1549" y="2585"/>
                </a:lnTo>
                <a:lnTo>
                  <a:pt x="1551" y="2590"/>
                </a:lnTo>
                <a:lnTo>
                  <a:pt x="1552" y="2595"/>
                </a:lnTo>
                <a:lnTo>
                  <a:pt x="1541" y="2601"/>
                </a:lnTo>
                <a:lnTo>
                  <a:pt x="1530" y="2599"/>
                </a:lnTo>
                <a:lnTo>
                  <a:pt x="1519" y="2615"/>
                </a:lnTo>
                <a:lnTo>
                  <a:pt x="1510" y="2622"/>
                </a:lnTo>
                <a:lnTo>
                  <a:pt x="1506" y="2626"/>
                </a:lnTo>
                <a:lnTo>
                  <a:pt x="1484" y="2599"/>
                </a:lnTo>
                <a:lnTo>
                  <a:pt x="1479" y="2593"/>
                </a:lnTo>
                <a:lnTo>
                  <a:pt x="1469" y="2600"/>
                </a:lnTo>
                <a:lnTo>
                  <a:pt x="1489" y="2621"/>
                </a:lnTo>
                <a:lnTo>
                  <a:pt x="1478" y="2628"/>
                </a:lnTo>
                <a:lnTo>
                  <a:pt x="1489" y="2646"/>
                </a:lnTo>
                <a:lnTo>
                  <a:pt x="1483" y="2648"/>
                </a:lnTo>
                <a:lnTo>
                  <a:pt x="1501" y="2679"/>
                </a:lnTo>
                <a:lnTo>
                  <a:pt x="1474" y="2680"/>
                </a:lnTo>
                <a:lnTo>
                  <a:pt x="1467" y="2668"/>
                </a:lnTo>
                <a:lnTo>
                  <a:pt x="1455" y="2644"/>
                </a:lnTo>
                <a:lnTo>
                  <a:pt x="1451" y="2638"/>
                </a:lnTo>
                <a:lnTo>
                  <a:pt x="1446" y="2643"/>
                </a:lnTo>
                <a:lnTo>
                  <a:pt x="1446" y="2651"/>
                </a:lnTo>
                <a:lnTo>
                  <a:pt x="1446" y="2663"/>
                </a:lnTo>
                <a:lnTo>
                  <a:pt x="1445" y="2663"/>
                </a:lnTo>
                <a:lnTo>
                  <a:pt x="1439" y="2663"/>
                </a:lnTo>
                <a:lnTo>
                  <a:pt x="1433" y="2673"/>
                </a:lnTo>
                <a:lnTo>
                  <a:pt x="1430" y="2676"/>
                </a:lnTo>
                <a:lnTo>
                  <a:pt x="1423" y="2683"/>
                </a:lnTo>
                <a:lnTo>
                  <a:pt x="1417" y="2689"/>
                </a:lnTo>
                <a:lnTo>
                  <a:pt x="1389" y="2669"/>
                </a:lnTo>
                <a:lnTo>
                  <a:pt x="1383" y="2665"/>
                </a:lnTo>
                <a:lnTo>
                  <a:pt x="1385" y="2649"/>
                </a:lnTo>
                <a:lnTo>
                  <a:pt x="1376" y="2643"/>
                </a:lnTo>
                <a:lnTo>
                  <a:pt x="1365" y="2638"/>
                </a:lnTo>
                <a:lnTo>
                  <a:pt x="1359" y="2636"/>
                </a:lnTo>
                <a:lnTo>
                  <a:pt x="1353" y="2635"/>
                </a:lnTo>
                <a:lnTo>
                  <a:pt x="1344" y="2643"/>
                </a:lnTo>
                <a:lnTo>
                  <a:pt x="1330" y="2655"/>
                </a:lnTo>
                <a:lnTo>
                  <a:pt x="1323" y="2653"/>
                </a:lnTo>
                <a:lnTo>
                  <a:pt x="1318" y="2674"/>
                </a:lnTo>
                <a:lnTo>
                  <a:pt x="1316" y="2697"/>
                </a:lnTo>
                <a:lnTo>
                  <a:pt x="1317" y="2713"/>
                </a:lnTo>
                <a:lnTo>
                  <a:pt x="1317" y="2722"/>
                </a:lnTo>
                <a:lnTo>
                  <a:pt x="1319" y="2728"/>
                </a:lnTo>
                <a:lnTo>
                  <a:pt x="1294" y="2737"/>
                </a:lnTo>
                <a:lnTo>
                  <a:pt x="1295" y="2724"/>
                </a:lnTo>
                <a:lnTo>
                  <a:pt x="1282" y="2720"/>
                </a:lnTo>
                <a:lnTo>
                  <a:pt x="1280" y="2728"/>
                </a:lnTo>
                <a:lnTo>
                  <a:pt x="1269" y="2729"/>
                </a:lnTo>
                <a:lnTo>
                  <a:pt x="1252" y="2720"/>
                </a:lnTo>
                <a:lnTo>
                  <a:pt x="1238" y="2699"/>
                </a:lnTo>
                <a:lnTo>
                  <a:pt x="1221" y="2689"/>
                </a:lnTo>
                <a:lnTo>
                  <a:pt x="1199" y="2680"/>
                </a:lnTo>
                <a:lnTo>
                  <a:pt x="1194" y="2671"/>
                </a:lnTo>
                <a:lnTo>
                  <a:pt x="1186" y="2665"/>
                </a:lnTo>
                <a:lnTo>
                  <a:pt x="1179" y="2668"/>
                </a:lnTo>
                <a:lnTo>
                  <a:pt x="1169" y="2659"/>
                </a:lnTo>
                <a:lnTo>
                  <a:pt x="1159" y="2665"/>
                </a:lnTo>
                <a:lnTo>
                  <a:pt x="1154" y="2659"/>
                </a:lnTo>
                <a:lnTo>
                  <a:pt x="1152" y="2653"/>
                </a:lnTo>
                <a:lnTo>
                  <a:pt x="1150" y="2647"/>
                </a:lnTo>
                <a:lnTo>
                  <a:pt x="1147" y="2641"/>
                </a:lnTo>
                <a:lnTo>
                  <a:pt x="1143" y="2635"/>
                </a:lnTo>
                <a:lnTo>
                  <a:pt x="1138" y="2630"/>
                </a:lnTo>
                <a:lnTo>
                  <a:pt x="1136" y="2622"/>
                </a:lnTo>
                <a:lnTo>
                  <a:pt x="1136" y="2617"/>
                </a:lnTo>
                <a:lnTo>
                  <a:pt x="1131" y="2611"/>
                </a:lnTo>
                <a:lnTo>
                  <a:pt x="1124" y="2619"/>
                </a:lnTo>
                <a:lnTo>
                  <a:pt x="1097" y="2604"/>
                </a:lnTo>
                <a:lnTo>
                  <a:pt x="1088" y="2593"/>
                </a:lnTo>
                <a:lnTo>
                  <a:pt x="1084" y="2588"/>
                </a:lnTo>
                <a:lnTo>
                  <a:pt x="1073" y="2584"/>
                </a:lnTo>
                <a:lnTo>
                  <a:pt x="1063" y="2580"/>
                </a:lnTo>
                <a:lnTo>
                  <a:pt x="1061" y="2589"/>
                </a:lnTo>
                <a:lnTo>
                  <a:pt x="1030" y="2593"/>
                </a:lnTo>
                <a:lnTo>
                  <a:pt x="1023" y="2606"/>
                </a:lnTo>
                <a:lnTo>
                  <a:pt x="1009" y="2606"/>
                </a:lnTo>
                <a:lnTo>
                  <a:pt x="1004" y="2630"/>
                </a:lnTo>
                <a:lnTo>
                  <a:pt x="1014" y="2637"/>
                </a:lnTo>
                <a:lnTo>
                  <a:pt x="1009" y="2644"/>
                </a:lnTo>
                <a:lnTo>
                  <a:pt x="1003" y="2669"/>
                </a:lnTo>
                <a:lnTo>
                  <a:pt x="992" y="2665"/>
                </a:lnTo>
                <a:lnTo>
                  <a:pt x="979" y="2660"/>
                </a:lnTo>
                <a:lnTo>
                  <a:pt x="967" y="2649"/>
                </a:lnTo>
                <a:lnTo>
                  <a:pt x="970" y="2642"/>
                </a:lnTo>
                <a:lnTo>
                  <a:pt x="964" y="2637"/>
                </a:lnTo>
                <a:lnTo>
                  <a:pt x="963" y="2619"/>
                </a:lnTo>
                <a:lnTo>
                  <a:pt x="948" y="2616"/>
                </a:lnTo>
                <a:lnTo>
                  <a:pt x="942" y="2632"/>
                </a:lnTo>
                <a:lnTo>
                  <a:pt x="939" y="2647"/>
                </a:lnTo>
                <a:lnTo>
                  <a:pt x="938" y="2660"/>
                </a:lnTo>
                <a:lnTo>
                  <a:pt x="932" y="2673"/>
                </a:lnTo>
                <a:lnTo>
                  <a:pt x="933" y="2686"/>
                </a:lnTo>
                <a:lnTo>
                  <a:pt x="923" y="2685"/>
                </a:lnTo>
                <a:lnTo>
                  <a:pt x="908" y="2674"/>
                </a:lnTo>
                <a:lnTo>
                  <a:pt x="885" y="2642"/>
                </a:lnTo>
                <a:lnTo>
                  <a:pt x="876" y="2639"/>
                </a:lnTo>
                <a:lnTo>
                  <a:pt x="883" y="2621"/>
                </a:lnTo>
                <a:lnTo>
                  <a:pt x="862" y="2623"/>
                </a:lnTo>
                <a:lnTo>
                  <a:pt x="860" y="2611"/>
                </a:lnTo>
                <a:lnTo>
                  <a:pt x="854" y="2604"/>
                </a:lnTo>
                <a:lnTo>
                  <a:pt x="855" y="2594"/>
                </a:lnTo>
                <a:lnTo>
                  <a:pt x="859" y="2582"/>
                </a:lnTo>
                <a:lnTo>
                  <a:pt x="853" y="2574"/>
                </a:lnTo>
                <a:lnTo>
                  <a:pt x="849" y="2555"/>
                </a:lnTo>
                <a:lnTo>
                  <a:pt x="841" y="2546"/>
                </a:lnTo>
                <a:lnTo>
                  <a:pt x="826" y="2537"/>
                </a:lnTo>
                <a:lnTo>
                  <a:pt x="799" y="2515"/>
                </a:lnTo>
                <a:lnTo>
                  <a:pt x="789" y="2518"/>
                </a:lnTo>
                <a:lnTo>
                  <a:pt x="785" y="2513"/>
                </a:lnTo>
                <a:lnTo>
                  <a:pt x="778" y="2500"/>
                </a:lnTo>
                <a:lnTo>
                  <a:pt x="773" y="2495"/>
                </a:lnTo>
                <a:lnTo>
                  <a:pt x="771" y="2493"/>
                </a:lnTo>
                <a:lnTo>
                  <a:pt x="759" y="2472"/>
                </a:lnTo>
                <a:lnTo>
                  <a:pt x="755" y="2466"/>
                </a:lnTo>
                <a:lnTo>
                  <a:pt x="753" y="2463"/>
                </a:lnTo>
                <a:lnTo>
                  <a:pt x="766" y="2455"/>
                </a:lnTo>
                <a:lnTo>
                  <a:pt x="759" y="2447"/>
                </a:lnTo>
                <a:lnTo>
                  <a:pt x="735" y="2431"/>
                </a:lnTo>
                <a:lnTo>
                  <a:pt x="723" y="2423"/>
                </a:lnTo>
                <a:lnTo>
                  <a:pt x="678" y="2455"/>
                </a:lnTo>
                <a:lnTo>
                  <a:pt x="670" y="2445"/>
                </a:lnTo>
                <a:lnTo>
                  <a:pt x="597" y="2494"/>
                </a:lnTo>
                <a:lnTo>
                  <a:pt x="624" y="2530"/>
                </a:lnTo>
                <a:lnTo>
                  <a:pt x="623" y="2543"/>
                </a:lnTo>
                <a:lnTo>
                  <a:pt x="614" y="2542"/>
                </a:lnTo>
                <a:lnTo>
                  <a:pt x="604" y="2540"/>
                </a:lnTo>
                <a:lnTo>
                  <a:pt x="593" y="2534"/>
                </a:lnTo>
                <a:lnTo>
                  <a:pt x="588" y="2523"/>
                </a:lnTo>
                <a:lnTo>
                  <a:pt x="575" y="2524"/>
                </a:lnTo>
                <a:lnTo>
                  <a:pt x="574" y="2487"/>
                </a:lnTo>
                <a:lnTo>
                  <a:pt x="571" y="2471"/>
                </a:lnTo>
                <a:lnTo>
                  <a:pt x="568" y="2460"/>
                </a:lnTo>
                <a:lnTo>
                  <a:pt x="556" y="2447"/>
                </a:lnTo>
                <a:lnTo>
                  <a:pt x="548" y="2454"/>
                </a:lnTo>
                <a:lnTo>
                  <a:pt x="539" y="2460"/>
                </a:lnTo>
                <a:lnTo>
                  <a:pt x="552" y="2476"/>
                </a:lnTo>
                <a:lnTo>
                  <a:pt x="545" y="2491"/>
                </a:lnTo>
                <a:lnTo>
                  <a:pt x="539" y="2489"/>
                </a:lnTo>
                <a:lnTo>
                  <a:pt x="517" y="2468"/>
                </a:lnTo>
                <a:lnTo>
                  <a:pt x="506" y="2466"/>
                </a:lnTo>
                <a:lnTo>
                  <a:pt x="499" y="2457"/>
                </a:lnTo>
                <a:lnTo>
                  <a:pt x="479" y="2461"/>
                </a:lnTo>
                <a:lnTo>
                  <a:pt x="452" y="2455"/>
                </a:lnTo>
                <a:lnTo>
                  <a:pt x="441" y="2440"/>
                </a:lnTo>
                <a:lnTo>
                  <a:pt x="428" y="2441"/>
                </a:lnTo>
                <a:lnTo>
                  <a:pt x="421" y="2443"/>
                </a:lnTo>
                <a:lnTo>
                  <a:pt x="410" y="2430"/>
                </a:lnTo>
                <a:lnTo>
                  <a:pt x="388" y="2429"/>
                </a:lnTo>
                <a:lnTo>
                  <a:pt x="381" y="2419"/>
                </a:lnTo>
                <a:lnTo>
                  <a:pt x="388" y="2415"/>
                </a:lnTo>
                <a:lnTo>
                  <a:pt x="401" y="2410"/>
                </a:lnTo>
                <a:lnTo>
                  <a:pt x="392" y="2404"/>
                </a:lnTo>
                <a:lnTo>
                  <a:pt x="381" y="2398"/>
                </a:lnTo>
                <a:lnTo>
                  <a:pt x="369" y="2396"/>
                </a:lnTo>
                <a:lnTo>
                  <a:pt x="346" y="2393"/>
                </a:lnTo>
                <a:lnTo>
                  <a:pt x="321" y="2420"/>
                </a:lnTo>
                <a:lnTo>
                  <a:pt x="307" y="2433"/>
                </a:lnTo>
                <a:lnTo>
                  <a:pt x="298" y="2441"/>
                </a:lnTo>
                <a:lnTo>
                  <a:pt x="291" y="2449"/>
                </a:lnTo>
                <a:lnTo>
                  <a:pt x="272" y="2436"/>
                </a:lnTo>
                <a:lnTo>
                  <a:pt x="261" y="2429"/>
                </a:lnTo>
                <a:lnTo>
                  <a:pt x="265" y="2420"/>
                </a:lnTo>
                <a:lnTo>
                  <a:pt x="286" y="2402"/>
                </a:lnTo>
                <a:lnTo>
                  <a:pt x="293" y="2375"/>
                </a:lnTo>
                <a:lnTo>
                  <a:pt x="310" y="2365"/>
                </a:lnTo>
                <a:lnTo>
                  <a:pt x="317" y="2350"/>
                </a:lnTo>
                <a:lnTo>
                  <a:pt x="328" y="2337"/>
                </a:lnTo>
                <a:lnTo>
                  <a:pt x="337" y="2313"/>
                </a:lnTo>
                <a:lnTo>
                  <a:pt x="353" y="2312"/>
                </a:lnTo>
                <a:lnTo>
                  <a:pt x="363" y="2303"/>
                </a:lnTo>
                <a:lnTo>
                  <a:pt x="385" y="2286"/>
                </a:lnTo>
                <a:lnTo>
                  <a:pt x="381" y="2282"/>
                </a:lnTo>
                <a:lnTo>
                  <a:pt x="365" y="2291"/>
                </a:lnTo>
                <a:lnTo>
                  <a:pt x="342" y="2285"/>
                </a:lnTo>
                <a:lnTo>
                  <a:pt x="340" y="2268"/>
                </a:lnTo>
                <a:lnTo>
                  <a:pt x="321" y="2262"/>
                </a:lnTo>
                <a:lnTo>
                  <a:pt x="293" y="2264"/>
                </a:lnTo>
                <a:lnTo>
                  <a:pt x="276" y="2274"/>
                </a:lnTo>
                <a:lnTo>
                  <a:pt x="253" y="2275"/>
                </a:lnTo>
                <a:lnTo>
                  <a:pt x="250" y="2271"/>
                </a:lnTo>
                <a:lnTo>
                  <a:pt x="249" y="2270"/>
                </a:lnTo>
                <a:lnTo>
                  <a:pt x="245" y="2266"/>
                </a:lnTo>
                <a:lnTo>
                  <a:pt x="244" y="2264"/>
                </a:lnTo>
                <a:lnTo>
                  <a:pt x="243" y="2262"/>
                </a:lnTo>
                <a:lnTo>
                  <a:pt x="241" y="2250"/>
                </a:lnTo>
                <a:lnTo>
                  <a:pt x="241" y="2248"/>
                </a:lnTo>
                <a:lnTo>
                  <a:pt x="244" y="2246"/>
                </a:lnTo>
                <a:lnTo>
                  <a:pt x="246" y="2242"/>
                </a:lnTo>
                <a:lnTo>
                  <a:pt x="250" y="2234"/>
                </a:lnTo>
                <a:lnTo>
                  <a:pt x="253" y="2231"/>
                </a:lnTo>
                <a:lnTo>
                  <a:pt x="255" y="2227"/>
                </a:lnTo>
                <a:lnTo>
                  <a:pt x="256" y="2222"/>
                </a:lnTo>
                <a:lnTo>
                  <a:pt x="261" y="2206"/>
                </a:lnTo>
                <a:lnTo>
                  <a:pt x="262" y="2198"/>
                </a:lnTo>
                <a:lnTo>
                  <a:pt x="265" y="2189"/>
                </a:lnTo>
                <a:lnTo>
                  <a:pt x="266" y="2186"/>
                </a:lnTo>
                <a:lnTo>
                  <a:pt x="269" y="2185"/>
                </a:lnTo>
                <a:lnTo>
                  <a:pt x="272" y="2183"/>
                </a:lnTo>
                <a:lnTo>
                  <a:pt x="277" y="2179"/>
                </a:lnTo>
                <a:lnTo>
                  <a:pt x="281" y="2177"/>
                </a:lnTo>
                <a:lnTo>
                  <a:pt x="282" y="2173"/>
                </a:lnTo>
                <a:lnTo>
                  <a:pt x="286" y="2166"/>
                </a:lnTo>
                <a:lnTo>
                  <a:pt x="293" y="2143"/>
                </a:lnTo>
                <a:lnTo>
                  <a:pt x="294" y="2138"/>
                </a:lnTo>
                <a:lnTo>
                  <a:pt x="297" y="2132"/>
                </a:lnTo>
                <a:lnTo>
                  <a:pt x="307" y="2131"/>
                </a:lnTo>
                <a:lnTo>
                  <a:pt x="373" y="2122"/>
                </a:lnTo>
                <a:lnTo>
                  <a:pt x="388" y="2121"/>
                </a:lnTo>
                <a:lnTo>
                  <a:pt x="436" y="2110"/>
                </a:lnTo>
                <a:lnTo>
                  <a:pt x="476" y="2100"/>
                </a:lnTo>
                <a:lnTo>
                  <a:pt x="506" y="2094"/>
                </a:lnTo>
                <a:lnTo>
                  <a:pt x="588" y="2067"/>
                </a:lnTo>
                <a:lnTo>
                  <a:pt x="608" y="2061"/>
                </a:lnTo>
                <a:lnTo>
                  <a:pt x="619" y="2050"/>
                </a:lnTo>
                <a:lnTo>
                  <a:pt x="614" y="2030"/>
                </a:lnTo>
                <a:lnTo>
                  <a:pt x="612" y="2015"/>
                </a:lnTo>
                <a:lnTo>
                  <a:pt x="612" y="2003"/>
                </a:lnTo>
                <a:lnTo>
                  <a:pt x="609" y="1991"/>
                </a:lnTo>
                <a:lnTo>
                  <a:pt x="604" y="1978"/>
                </a:lnTo>
                <a:lnTo>
                  <a:pt x="582" y="1964"/>
                </a:lnTo>
                <a:lnTo>
                  <a:pt x="548" y="1914"/>
                </a:lnTo>
                <a:lnTo>
                  <a:pt x="524" y="1889"/>
                </a:lnTo>
                <a:lnTo>
                  <a:pt x="507" y="1870"/>
                </a:lnTo>
                <a:lnTo>
                  <a:pt x="499" y="1864"/>
                </a:lnTo>
                <a:lnTo>
                  <a:pt x="490" y="1859"/>
                </a:lnTo>
                <a:lnTo>
                  <a:pt x="444" y="1838"/>
                </a:lnTo>
                <a:lnTo>
                  <a:pt x="424" y="1829"/>
                </a:lnTo>
                <a:lnTo>
                  <a:pt x="432" y="1818"/>
                </a:lnTo>
                <a:lnTo>
                  <a:pt x="444" y="1811"/>
                </a:lnTo>
                <a:lnTo>
                  <a:pt x="469" y="1801"/>
                </a:lnTo>
                <a:lnTo>
                  <a:pt x="506" y="1788"/>
                </a:lnTo>
                <a:lnTo>
                  <a:pt x="516" y="1790"/>
                </a:lnTo>
                <a:lnTo>
                  <a:pt x="538" y="1788"/>
                </a:lnTo>
                <a:lnTo>
                  <a:pt x="549" y="1785"/>
                </a:lnTo>
                <a:lnTo>
                  <a:pt x="563" y="1767"/>
                </a:lnTo>
                <a:lnTo>
                  <a:pt x="570" y="1763"/>
                </a:lnTo>
                <a:lnTo>
                  <a:pt x="617" y="1749"/>
                </a:lnTo>
                <a:lnTo>
                  <a:pt x="627" y="1735"/>
                </a:lnTo>
                <a:lnTo>
                  <a:pt x="630" y="1724"/>
                </a:lnTo>
                <a:lnTo>
                  <a:pt x="614" y="1708"/>
                </a:lnTo>
                <a:lnTo>
                  <a:pt x="614" y="1692"/>
                </a:lnTo>
                <a:lnTo>
                  <a:pt x="625" y="1674"/>
                </a:lnTo>
                <a:lnTo>
                  <a:pt x="646" y="1666"/>
                </a:lnTo>
                <a:lnTo>
                  <a:pt x="648" y="1641"/>
                </a:lnTo>
                <a:lnTo>
                  <a:pt x="641" y="1632"/>
                </a:lnTo>
                <a:lnTo>
                  <a:pt x="640" y="1623"/>
                </a:lnTo>
                <a:lnTo>
                  <a:pt x="638" y="1583"/>
                </a:lnTo>
                <a:lnTo>
                  <a:pt x="632" y="1562"/>
                </a:lnTo>
                <a:lnTo>
                  <a:pt x="602" y="1554"/>
                </a:lnTo>
                <a:lnTo>
                  <a:pt x="596" y="1540"/>
                </a:lnTo>
                <a:lnTo>
                  <a:pt x="587" y="1524"/>
                </a:lnTo>
                <a:lnTo>
                  <a:pt x="575" y="1518"/>
                </a:lnTo>
                <a:lnTo>
                  <a:pt x="566" y="1527"/>
                </a:lnTo>
                <a:lnTo>
                  <a:pt x="561" y="1531"/>
                </a:lnTo>
                <a:lnTo>
                  <a:pt x="531" y="1512"/>
                </a:lnTo>
                <a:lnTo>
                  <a:pt x="536" y="1504"/>
                </a:lnTo>
                <a:lnTo>
                  <a:pt x="543" y="1496"/>
                </a:lnTo>
                <a:lnTo>
                  <a:pt x="531" y="1477"/>
                </a:lnTo>
                <a:lnTo>
                  <a:pt x="518" y="1475"/>
                </a:lnTo>
                <a:lnTo>
                  <a:pt x="502" y="1472"/>
                </a:lnTo>
                <a:lnTo>
                  <a:pt x="494" y="1456"/>
                </a:lnTo>
                <a:lnTo>
                  <a:pt x="479" y="1432"/>
                </a:lnTo>
                <a:lnTo>
                  <a:pt x="457" y="1423"/>
                </a:lnTo>
                <a:lnTo>
                  <a:pt x="430" y="1424"/>
                </a:lnTo>
                <a:lnTo>
                  <a:pt x="453" y="1396"/>
                </a:lnTo>
                <a:lnTo>
                  <a:pt x="437" y="1365"/>
                </a:lnTo>
                <a:lnTo>
                  <a:pt x="425" y="1352"/>
                </a:lnTo>
                <a:lnTo>
                  <a:pt x="368" y="1346"/>
                </a:lnTo>
                <a:lnTo>
                  <a:pt x="362" y="1346"/>
                </a:lnTo>
                <a:lnTo>
                  <a:pt x="358" y="1327"/>
                </a:lnTo>
                <a:lnTo>
                  <a:pt x="366" y="1296"/>
                </a:lnTo>
                <a:lnTo>
                  <a:pt x="374" y="1284"/>
                </a:lnTo>
                <a:lnTo>
                  <a:pt x="383" y="1274"/>
                </a:lnTo>
                <a:lnTo>
                  <a:pt x="382" y="1269"/>
                </a:lnTo>
                <a:lnTo>
                  <a:pt x="308" y="1263"/>
                </a:lnTo>
                <a:lnTo>
                  <a:pt x="294" y="1268"/>
                </a:lnTo>
                <a:lnTo>
                  <a:pt x="289" y="1273"/>
                </a:lnTo>
                <a:lnTo>
                  <a:pt x="278" y="1283"/>
                </a:lnTo>
                <a:lnTo>
                  <a:pt x="265" y="1284"/>
                </a:lnTo>
                <a:lnTo>
                  <a:pt x="244" y="1272"/>
                </a:lnTo>
                <a:lnTo>
                  <a:pt x="174" y="1232"/>
                </a:lnTo>
                <a:lnTo>
                  <a:pt x="176" y="1224"/>
                </a:lnTo>
                <a:lnTo>
                  <a:pt x="155" y="1198"/>
                </a:lnTo>
                <a:lnTo>
                  <a:pt x="139" y="1186"/>
                </a:lnTo>
                <a:lnTo>
                  <a:pt x="144" y="1171"/>
                </a:lnTo>
                <a:lnTo>
                  <a:pt x="150" y="1163"/>
                </a:lnTo>
                <a:lnTo>
                  <a:pt x="184" y="1152"/>
                </a:lnTo>
                <a:lnTo>
                  <a:pt x="262" y="1158"/>
                </a:lnTo>
                <a:lnTo>
                  <a:pt x="317" y="1131"/>
                </a:lnTo>
                <a:lnTo>
                  <a:pt x="328" y="1102"/>
                </a:lnTo>
                <a:lnTo>
                  <a:pt x="326" y="1087"/>
                </a:lnTo>
                <a:lnTo>
                  <a:pt x="309" y="1049"/>
                </a:lnTo>
                <a:lnTo>
                  <a:pt x="294" y="1044"/>
                </a:lnTo>
                <a:lnTo>
                  <a:pt x="261" y="1053"/>
                </a:lnTo>
                <a:lnTo>
                  <a:pt x="253" y="1021"/>
                </a:lnTo>
                <a:lnTo>
                  <a:pt x="237" y="1017"/>
                </a:lnTo>
                <a:lnTo>
                  <a:pt x="232" y="1008"/>
                </a:lnTo>
                <a:lnTo>
                  <a:pt x="232" y="997"/>
                </a:lnTo>
                <a:lnTo>
                  <a:pt x="222" y="990"/>
                </a:lnTo>
                <a:lnTo>
                  <a:pt x="224" y="976"/>
                </a:lnTo>
                <a:lnTo>
                  <a:pt x="225" y="969"/>
                </a:lnTo>
                <a:lnTo>
                  <a:pt x="225" y="961"/>
                </a:lnTo>
                <a:lnTo>
                  <a:pt x="206" y="955"/>
                </a:lnTo>
                <a:lnTo>
                  <a:pt x="187" y="926"/>
                </a:lnTo>
                <a:lnTo>
                  <a:pt x="180" y="917"/>
                </a:lnTo>
                <a:lnTo>
                  <a:pt x="153" y="906"/>
                </a:lnTo>
                <a:lnTo>
                  <a:pt x="139" y="901"/>
                </a:lnTo>
                <a:lnTo>
                  <a:pt x="136" y="900"/>
                </a:lnTo>
                <a:lnTo>
                  <a:pt x="118" y="899"/>
                </a:lnTo>
                <a:lnTo>
                  <a:pt x="83" y="907"/>
                </a:lnTo>
                <a:lnTo>
                  <a:pt x="75" y="909"/>
                </a:lnTo>
                <a:lnTo>
                  <a:pt x="73" y="906"/>
                </a:lnTo>
                <a:lnTo>
                  <a:pt x="0" y="789"/>
                </a:lnTo>
                <a:lnTo>
                  <a:pt x="21" y="779"/>
                </a:lnTo>
                <a:lnTo>
                  <a:pt x="41" y="773"/>
                </a:lnTo>
                <a:lnTo>
                  <a:pt x="48" y="767"/>
                </a:lnTo>
                <a:lnTo>
                  <a:pt x="111" y="739"/>
                </a:lnTo>
                <a:lnTo>
                  <a:pt x="154" y="697"/>
                </a:lnTo>
                <a:lnTo>
                  <a:pt x="163" y="687"/>
                </a:lnTo>
                <a:lnTo>
                  <a:pt x="152" y="652"/>
                </a:lnTo>
                <a:lnTo>
                  <a:pt x="139" y="614"/>
                </a:lnTo>
                <a:lnTo>
                  <a:pt x="173" y="616"/>
                </a:lnTo>
                <a:lnTo>
                  <a:pt x="201" y="620"/>
                </a:lnTo>
                <a:lnTo>
                  <a:pt x="212" y="602"/>
                </a:lnTo>
                <a:lnTo>
                  <a:pt x="224" y="596"/>
                </a:lnTo>
                <a:lnTo>
                  <a:pt x="237" y="595"/>
                </a:lnTo>
                <a:lnTo>
                  <a:pt x="270" y="572"/>
                </a:lnTo>
                <a:lnTo>
                  <a:pt x="257" y="553"/>
                </a:lnTo>
                <a:lnTo>
                  <a:pt x="241" y="544"/>
                </a:lnTo>
                <a:lnTo>
                  <a:pt x="214" y="518"/>
                </a:lnTo>
                <a:lnTo>
                  <a:pt x="214" y="499"/>
                </a:lnTo>
                <a:lnTo>
                  <a:pt x="235" y="492"/>
                </a:lnTo>
                <a:lnTo>
                  <a:pt x="249" y="454"/>
                </a:lnTo>
                <a:lnTo>
                  <a:pt x="232" y="437"/>
                </a:lnTo>
                <a:lnTo>
                  <a:pt x="265" y="420"/>
                </a:lnTo>
                <a:lnTo>
                  <a:pt x="266" y="436"/>
                </a:lnTo>
                <a:lnTo>
                  <a:pt x="289" y="415"/>
                </a:lnTo>
                <a:lnTo>
                  <a:pt x="294" y="405"/>
                </a:lnTo>
                <a:lnTo>
                  <a:pt x="310" y="384"/>
                </a:lnTo>
                <a:lnTo>
                  <a:pt x="320" y="371"/>
                </a:lnTo>
                <a:lnTo>
                  <a:pt x="333" y="359"/>
                </a:lnTo>
                <a:lnTo>
                  <a:pt x="353" y="357"/>
                </a:lnTo>
                <a:lnTo>
                  <a:pt x="379" y="342"/>
                </a:lnTo>
                <a:lnTo>
                  <a:pt x="412" y="339"/>
                </a:lnTo>
                <a:lnTo>
                  <a:pt x="467" y="326"/>
                </a:lnTo>
                <a:lnTo>
                  <a:pt x="504" y="309"/>
                </a:lnTo>
                <a:lnTo>
                  <a:pt x="508" y="303"/>
                </a:lnTo>
                <a:lnTo>
                  <a:pt x="515" y="293"/>
                </a:lnTo>
                <a:lnTo>
                  <a:pt x="516" y="288"/>
                </a:lnTo>
                <a:lnTo>
                  <a:pt x="517" y="286"/>
                </a:lnTo>
                <a:lnTo>
                  <a:pt x="520" y="268"/>
                </a:lnTo>
                <a:lnTo>
                  <a:pt x="520" y="266"/>
                </a:lnTo>
                <a:lnTo>
                  <a:pt x="520" y="262"/>
                </a:lnTo>
                <a:lnTo>
                  <a:pt x="520" y="258"/>
                </a:lnTo>
                <a:lnTo>
                  <a:pt x="518" y="256"/>
                </a:lnTo>
                <a:lnTo>
                  <a:pt x="517" y="252"/>
                </a:lnTo>
                <a:lnTo>
                  <a:pt x="517" y="246"/>
                </a:lnTo>
                <a:lnTo>
                  <a:pt x="512" y="218"/>
                </a:lnTo>
                <a:lnTo>
                  <a:pt x="512" y="214"/>
                </a:lnTo>
                <a:lnTo>
                  <a:pt x="512" y="210"/>
                </a:lnTo>
                <a:lnTo>
                  <a:pt x="515" y="208"/>
                </a:lnTo>
                <a:lnTo>
                  <a:pt x="515" y="204"/>
                </a:lnTo>
                <a:lnTo>
                  <a:pt x="515" y="201"/>
                </a:lnTo>
                <a:lnTo>
                  <a:pt x="513" y="198"/>
                </a:lnTo>
                <a:lnTo>
                  <a:pt x="511" y="191"/>
                </a:lnTo>
                <a:lnTo>
                  <a:pt x="510" y="188"/>
                </a:lnTo>
                <a:lnTo>
                  <a:pt x="507" y="186"/>
                </a:lnTo>
                <a:lnTo>
                  <a:pt x="506" y="183"/>
                </a:lnTo>
                <a:lnTo>
                  <a:pt x="505" y="181"/>
                </a:lnTo>
                <a:lnTo>
                  <a:pt x="505" y="176"/>
                </a:lnTo>
                <a:lnTo>
                  <a:pt x="506" y="174"/>
                </a:lnTo>
                <a:lnTo>
                  <a:pt x="506" y="171"/>
                </a:lnTo>
                <a:lnTo>
                  <a:pt x="507" y="167"/>
                </a:lnTo>
                <a:lnTo>
                  <a:pt x="507" y="164"/>
                </a:lnTo>
                <a:lnTo>
                  <a:pt x="508" y="159"/>
                </a:lnTo>
                <a:lnTo>
                  <a:pt x="508" y="154"/>
                </a:lnTo>
                <a:lnTo>
                  <a:pt x="510" y="149"/>
                </a:lnTo>
                <a:lnTo>
                  <a:pt x="512" y="146"/>
                </a:lnTo>
                <a:lnTo>
                  <a:pt x="513" y="144"/>
                </a:lnTo>
                <a:lnTo>
                  <a:pt x="516" y="140"/>
                </a:lnTo>
                <a:lnTo>
                  <a:pt x="516" y="139"/>
                </a:lnTo>
                <a:lnTo>
                  <a:pt x="518" y="135"/>
                </a:lnTo>
                <a:lnTo>
                  <a:pt x="518" y="130"/>
                </a:lnTo>
                <a:lnTo>
                  <a:pt x="520" y="127"/>
                </a:lnTo>
                <a:lnTo>
                  <a:pt x="520" y="126"/>
                </a:lnTo>
                <a:lnTo>
                  <a:pt x="521" y="123"/>
                </a:lnTo>
                <a:lnTo>
                  <a:pt x="523" y="118"/>
                </a:lnTo>
                <a:lnTo>
                  <a:pt x="531" y="107"/>
                </a:lnTo>
                <a:lnTo>
                  <a:pt x="543" y="114"/>
                </a:lnTo>
                <a:lnTo>
                  <a:pt x="547" y="117"/>
                </a:lnTo>
                <a:lnTo>
                  <a:pt x="550" y="118"/>
                </a:lnTo>
                <a:lnTo>
                  <a:pt x="553" y="121"/>
                </a:lnTo>
                <a:lnTo>
                  <a:pt x="556" y="124"/>
                </a:lnTo>
                <a:lnTo>
                  <a:pt x="560" y="128"/>
                </a:lnTo>
                <a:lnTo>
                  <a:pt x="563" y="128"/>
                </a:lnTo>
                <a:lnTo>
                  <a:pt x="564" y="129"/>
                </a:lnTo>
                <a:lnTo>
                  <a:pt x="566" y="130"/>
                </a:lnTo>
                <a:lnTo>
                  <a:pt x="587" y="148"/>
                </a:lnTo>
                <a:lnTo>
                  <a:pt x="593" y="153"/>
                </a:lnTo>
                <a:lnTo>
                  <a:pt x="597" y="166"/>
                </a:lnTo>
                <a:lnTo>
                  <a:pt x="601" y="180"/>
                </a:lnTo>
                <a:lnTo>
                  <a:pt x="622" y="180"/>
                </a:lnTo>
                <a:lnTo>
                  <a:pt x="639" y="159"/>
                </a:lnTo>
                <a:lnTo>
                  <a:pt x="645" y="150"/>
                </a:lnTo>
                <a:lnTo>
                  <a:pt x="656" y="145"/>
                </a:lnTo>
                <a:lnTo>
                  <a:pt x="698" y="123"/>
                </a:lnTo>
                <a:lnTo>
                  <a:pt x="735" y="114"/>
                </a:lnTo>
                <a:lnTo>
                  <a:pt x="757" y="98"/>
                </a:lnTo>
                <a:lnTo>
                  <a:pt x="778" y="92"/>
                </a:lnTo>
                <a:lnTo>
                  <a:pt x="787" y="84"/>
                </a:lnTo>
                <a:lnTo>
                  <a:pt x="801" y="80"/>
                </a:lnTo>
                <a:lnTo>
                  <a:pt x="826" y="79"/>
                </a:lnTo>
                <a:lnTo>
                  <a:pt x="837" y="71"/>
                </a:lnTo>
                <a:lnTo>
                  <a:pt x="857" y="74"/>
                </a:lnTo>
                <a:lnTo>
                  <a:pt x="874" y="79"/>
                </a:lnTo>
                <a:lnTo>
                  <a:pt x="902" y="80"/>
                </a:lnTo>
                <a:lnTo>
                  <a:pt x="895" y="49"/>
                </a:lnTo>
                <a:lnTo>
                  <a:pt x="895" y="47"/>
                </a:lnTo>
                <a:lnTo>
                  <a:pt x="903" y="36"/>
                </a:lnTo>
                <a:lnTo>
                  <a:pt x="983" y="0"/>
                </a:lnTo>
                <a:lnTo>
                  <a:pt x="993" y="0"/>
                </a:lnTo>
                <a:lnTo>
                  <a:pt x="1045" y="0"/>
                </a:lnTo>
                <a:lnTo>
                  <a:pt x="1065" y="47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4E8853FB-D61A-96AE-AF00-AF852ED8B1B5}"/>
              </a:ext>
            </a:extLst>
          </p:cNvPr>
          <p:cNvSpPr>
            <a:spLocks/>
          </p:cNvSpPr>
          <p:nvPr/>
        </p:nvSpPr>
        <p:spPr bwMode="auto">
          <a:xfrm>
            <a:off x="5010220" y="1347614"/>
            <a:ext cx="3162180" cy="3240360"/>
          </a:xfrm>
          <a:custGeom>
            <a:avLst/>
            <a:gdLst>
              <a:gd name="T0" fmla="*/ 1138 w 2710"/>
              <a:gd name="T1" fmla="*/ 108 h 2777"/>
              <a:gd name="T2" fmla="*/ 1221 w 2710"/>
              <a:gd name="T3" fmla="*/ 185 h 2777"/>
              <a:gd name="T4" fmla="*/ 1369 w 2710"/>
              <a:gd name="T5" fmla="*/ 183 h 2777"/>
              <a:gd name="T6" fmla="*/ 1524 w 2710"/>
              <a:gd name="T7" fmla="*/ 363 h 2777"/>
              <a:gd name="T8" fmla="*/ 1615 w 2710"/>
              <a:gd name="T9" fmla="*/ 465 h 2777"/>
              <a:gd name="T10" fmla="*/ 1728 w 2710"/>
              <a:gd name="T11" fmla="*/ 467 h 2777"/>
              <a:gd name="T12" fmla="*/ 1884 w 2710"/>
              <a:gd name="T13" fmla="*/ 487 h 2777"/>
              <a:gd name="T14" fmla="*/ 2005 w 2710"/>
              <a:gd name="T15" fmla="*/ 484 h 2777"/>
              <a:gd name="T16" fmla="*/ 1979 w 2710"/>
              <a:gd name="T17" fmla="*/ 574 h 2777"/>
              <a:gd name="T18" fmla="*/ 1981 w 2710"/>
              <a:gd name="T19" fmla="*/ 652 h 2777"/>
              <a:gd name="T20" fmla="*/ 2141 w 2710"/>
              <a:gd name="T21" fmla="*/ 768 h 2777"/>
              <a:gd name="T22" fmla="*/ 2171 w 2710"/>
              <a:gd name="T23" fmla="*/ 858 h 2777"/>
              <a:gd name="T24" fmla="*/ 2210 w 2710"/>
              <a:gd name="T25" fmla="*/ 1085 h 2777"/>
              <a:gd name="T26" fmla="*/ 2021 w 2710"/>
              <a:gd name="T27" fmla="*/ 1288 h 2777"/>
              <a:gd name="T28" fmla="*/ 2316 w 2710"/>
              <a:gd name="T29" fmla="*/ 1437 h 2777"/>
              <a:gd name="T30" fmla="*/ 2376 w 2710"/>
              <a:gd name="T31" fmla="*/ 1359 h 2777"/>
              <a:gd name="T32" fmla="*/ 2359 w 2710"/>
              <a:gd name="T33" fmla="*/ 1465 h 2777"/>
              <a:gd name="T34" fmla="*/ 2395 w 2710"/>
              <a:gd name="T35" fmla="*/ 1609 h 2777"/>
              <a:gd name="T36" fmla="*/ 2560 w 2710"/>
              <a:gd name="T37" fmla="*/ 1738 h 2777"/>
              <a:gd name="T38" fmla="*/ 2704 w 2710"/>
              <a:gd name="T39" fmla="*/ 2026 h 2777"/>
              <a:gd name="T40" fmla="*/ 2569 w 2710"/>
              <a:gd name="T41" fmla="*/ 2145 h 2777"/>
              <a:gd name="T42" fmla="*/ 2338 w 2710"/>
              <a:gd name="T43" fmla="*/ 2207 h 2777"/>
              <a:gd name="T44" fmla="*/ 2051 w 2710"/>
              <a:gd name="T45" fmla="*/ 2457 h 2777"/>
              <a:gd name="T46" fmla="*/ 1997 w 2710"/>
              <a:gd name="T47" fmla="*/ 2562 h 2777"/>
              <a:gd name="T48" fmla="*/ 1812 w 2710"/>
              <a:gd name="T49" fmla="*/ 2745 h 2777"/>
              <a:gd name="T50" fmla="*/ 1666 w 2710"/>
              <a:gd name="T51" fmla="*/ 2658 h 2777"/>
              <a:gd name="T52" fmla="*/ 1553 w 2710"/>
              <a:gd name="T53" fmla="*/ 2584 h 2777"/>
              <a:gd name="T54" fmla="*/ 1489 w 2710"/>
              <a:gd name="T55" fmla="*/ 2621 h 2777"/>
              <a:gd name="T56" fmla="*/ 1445 w 2710"/>
              <a:gd name="T57" fmla="*/ 2663 h 2777"/>
              <a:gd name="T58" fmla="*/ 1353 w 2710"/>
              <a:gd name="T59" fmla="*/ 2635 h 2777"/>
              <a:gd name="T60" fmla="*/ 1280 w 2710"/>
              <a:gd name="T61" fmla="*/ 2728 h 2777"/>
              <a:gd name="T62" fmla="*/ 1152 w 2710"/>
              <a:gd name="T63" fmla="*/ 2653 h 2777"/>
              <a:gd name="T64" fmla="*/ 1073 w 2710"/>
              <a:gd name="T65" fmla="*/ 2584 h 2777"/>
              <a:gd name="T66" fmla="*/ 967 w 2710"/>
              <a:gd name="T67" fmla="*/ 2649 h 2777"/>
              <a:gd name="T68" fmla="*/ 885 w 2710"/>
              <a:gd name="T69" fmla="*/ 2642 h 2777"/>
              <a:gd name="T70" fmla="*/ 799 w 2710"/>
              <a:gd name="T71" fmla="*/ 2515 h 2777"/>
              <a:gd name="T72" fmla="*/ 723 w 2710"/>
              <a:gd name="T73" fmla="*/ 2423 h 2777"/>
              <a:gd name="T74" fmla="*/ 571 w 2710"/>
              <a:gd name="T75" fmla="*/ 2471 h 2777"/>
              <a:gd name="T76" fmla="*/ 452 w 2710"/>
              <a:gd name="T77" fmla="*/ 2455 h 2777"/>
              <a:gd name="T78" fmla="*/ 346 w 2710"/>
              <a:gd name="T79" fmla="*/ 2393 h 2777"/>
              <a:gd name="T80" fmla="*/ 328 w 2710"/>
              <a:gd name="T81" fmla="*/ 2337 h 2777"/>
              <a:gd name="T82" fmla="*/ 253 w 2710"/>
              <a:gd name="T83" fmla="*/ 2275 h 2777"/>
              <a:gd name="T84" fmla="*/ 255 w 2710"/>
              <a:gd name="T85" fmla="*/ 2227 h 2777"/>
              <a:gd name="T86" fmla="*/ 293 w 2710"/>
              <a:gd name="T87" fmla="*/ 2143 h 2777"/>
              <a:gd name="T88" fmla="*/ 614 w 2710"/>
              <a:gd name="T89" fmla="*/ 2030 h 2777"/>
              <a:gd name="T90" fmla="*/ 424 w 2710"/>
              <a:gd name="T91" fmla="*/ 1829 h 2777"/>
              <a:gd name="T92" fmla="*/ 630 w 2710"/>
              <a:gd name="T93" fmla="*/ 1724 h 2777"/>
              <a:gd name="T94" fmla="*/ 587 w 2710"/>
              <a:gd name="T95" fmla="*/ 1524 h 2777"/>
              <a:gd name="T96" fmla="*/ 457 w 2710"/>
              <a:gd name="T97" fmla="*/ 1423 h 2777"/>
              <a:gd name="T98" fmla="*/ 308 w 2710"/>
              <a:gd name="T99" fmla="*/ 1263 h 2777"/>
              <a:gd name="T100" fmla="*/ 184 w 2710"/>
              <a:gd name="T101" fmla="*/ 1152 h 2777"/>
              <a:gd name="T102" fmla="*/ 222 w 2710"/>
              <a:gd name="T103" fmla="*/ 990 h 2777"/>
              <a:gd name="T104" fmla="*/ 75 w 2710"/>
              <a:gd name="T105" fmla="*/ 909 h 2777"/>
              <a:gd name="T106" fmla="*/ 201 w 2710"/>
              <a:gd name="T107" fmla="*/ 620 h 2777"/>
              <a:gd name="T108" fmla="*/ 265 w 2710"/>
              <a:gd name="T109" fmla="*/ 420 h 2777"/>
              <a:gd name="T110" fmla="*/ 508 w 2710"/>
              <a:gd name="T111" fmla="*/ 303 h 2777"/>
              <a:gd name="T112" fmla="*/ 512 w 2710"/>
              <a:gd name="T113" fmla="*/ 214 h 2777"/>
              <a:gd name="T114" fmla="*/ 506 w 2710"/>
              <a:gd name="T115" fmla="*/ 174 h 2777"/>
              <a:gd name="T116" fmla="*/ 518 w 2710"/>
              <a:gd name="T117" fmla="*/ 130 h 2777"/>
              <a:gd name="T118" fmla="*/ 563 w 2710"/>
              <a:gd name="T119" fmla="*/ 128 h 2777"/>
              <a:gd name="T120" fmla="*/ 735 w 2710"/>
              <a:gd name="T121" fmla="*/ 114 h 2777"/>
              <a:gd name="T122" fmla="*/ 903 w 2710"/>
              <a:gd name="T123" fmla="*/ 36 h 27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10" h="2777">
                <a:moveTo>
                  <a:pt x="1065" y="47"/>
                </a:moveTo>
                <a:lnTo>
                  <a:pt x="1074" y="48"/>
                </a:lnTo>
                <a:lnTo>
                  <a:pt x="1110" y="33"/>
                </a:lnTo>
                <a:lnTo>
                  <a:pt x="1114" y="39"/>
                </a:lnTo>
                <a:lnTo>
                  <a:pt x="1121" y="49"/>
                </a:lnTo>
                <a:lnTo>
                  <a:pt x="1121" y="54"/>
                </a:lnTo>
                <a:lnTo>
                  <a:pt x="1097" y="80"/>
                </a:lnTo>
                <a:lnTo>
                  <a:pt x="1092" y="86"/>
                </a:lnTo>
                <a:lnTo>
                  <a:pt x="1108" y="95"/>
                </a:lnTo>
                <a:lnTo>
                  <a:pt x="1124" y="97"/>
                </a:lnTo>
                <a:lnTo>
                  <a:pt x="1138" y="103"/>
                </a:lnTo>
                <a:lnTo>
                  <a:pt x="1138" y="108"/>
                </a:lnTo>
                <a:lnTo>
                  <a:pt x="1145" y="133"/>
                </a:lnTo>
                <a:lnTo>
                  <a:pt x="1135" y="138"/>
                </a:lnTo>
                <a:lnTo>
                  <a:pt x="1140" y="151"/>
                </a:lnTo>
                <a:lnTo>
                  <a:pt x="1151" y="160"/>
                </a:lnTo>
                <a:lnTo>
                  <a:pt x="1164" y="145"/>
                </a:lnTo>
                <a:lnTo>
                  <a:pt x="1161" y="138"/>
                </a:lnTo>
                <a:lnTo>
                  <a:pt x="1162" y="129"/>
                </a:lnTo>
                <a:lnTo>
                  <a:pt x="1185" y="121"/>
                </a:lnTo>
                <a:lnTo>
                  <a:pt x="1199" y="124"/>
                </a:lnTo>
                <a:lnTo>
                  <a:pt x="1198" y="154"/>
                </a:lnTo>
                <a:lnTo>
                  <a:pt x="1207" y="174"/>
                </a:lnTo>
                <a:lnTo>
                  <a:pt x="1221" y="185"/>
                </a:lnTo>
                <a:lnTo>
                  <a:pt x="1220" y="201"/>
                </a:lnTo>
                <a:lnTo>
                  <a:pt x="1239" y="207"/>
                </a:lnTo>
                <a:lnTo>
                  <a:pt x="1268" y="201"/>
                </a:lnTo>
                <a:lnTo>
                  <a:pt x="1271" y="192"/>
                </a:lnTo>
                <a:lnTo>
                  <a:pt x="1281" y="193"/>
                </a:lnTo>
                <a:lnTo>
                  <a:pt x="1279" y="203"/>
                </a:lnTo>
                <a:lnTo>
                  <a:pt x="1287" y="204"/>
                </a:lnTo>
                <a:lnTo>
                  <a:pt x="1297" y="196"/>
                </a:lnTo>
                <a:lnTo>
                  <a:pt x="1323" y="196"/>
                </a:lnTo>
                <a:lnTo>
                  <a:pt x="1339" y="171"/>
                </a:lnTo>
                <a:lnTo>
                  <a:pt x="1364" y="170"/>
                </a:lnTo>
                <a:lnTo>
                  <a:pt x="1369" y="183"/>
                </a:lnTo>
                <a:lnTo>
                  <a:pt x="1375" y="182"/>
                </a:lnTo>
                <a:lnTo>
                  <a:pt x="1394" y="187"/>
                </a:lnTo>
                <a:lnTo>
                  <a:pt x="1405" y="198"/>
                </a:lnTo>
                <a:lnTo>
                  <a:pt x="1424" y="207"/>
                </a:lnTo>
                <a:lnTo>
                  <a:pt x="1461" y="225"/>
                </a:lnTo>
                <a:lnTo>
                  <a:pt x="1466" y="234"/>
                </a:lnTo>
                <a:lnTo>
                  <a:pt x="1472" y="244"/>
                </a:lnTo>
                <a:lnTo>
                  <a:pt x="1514" y="254"/>
                </a:lnTo>
                <a:lnTo>
                  <a:pt x="1516" y="273"/>
                </a:lnTo>
                <a:lnTo>
                  <a:pt x="1520" y="295"/>
                </a:lnTo>
                <a:lnTo>
                  <a:pt x="1515" y="345"/>
                </a:lnTo>
                <a:lnTo>
                  <a:pt x="1524" y="363"/>
                </a:lnTo>
                <a:lnTo>
                  <a:pt x="1543" y="367"/>
                </a:lnTo>
                <a:lnTo>
                  <a:pt x="1556" y="372"/>
                </a:lnTo>
                <a:lnTo>
                  <a:pt x="1567" y="375"/>
                </a:lnTo>
                <a:lnTo>
                  <a:pt x="1578" y="388"/>
                </a:lnTo>
                <a:lnTo>
                  <a:pt x="1578" y="399"/>
                </a:lnTo>
                <a:lnTo>
                  <a:pt x="1579" y="419"/>
                </a:lnTo>
                <a:lnTo>
                  <a:pt x="1565" y="448"/>
                </a:lnTo>
                <a:lnTo>
                  <a:pt x="1551" y="460"/>
                </a:lnTo>
                <a:lnTo>
                  <a:pt x="1562" y="475"/>
                </a:lnTo>
                <a:lnTo>
                  <a:pt x="1573" y="490"/>
                </a:lnTo>
                <a:lnTo>
                  <a:pt x="1588" y="481"/>
                </a:lnTo>
                <a:lnTo>
                  <a:pt x="1615" y="465"/>
                </a:lnTo>
                <a:lnTo>
                  <a:pt x="1636" y="459"/>
                </a:lnTo>
                <a:lnTo>
                  <a:pt x="1666" y="444"/>
                </a:lnTo>
                <a:lnTo>
                  <a:pt x="1686" y="423"/>
                </a:lnTo>
                <a:lnTo>
                  <a:pt x="1695" y="430"/>
                </a:lnTo>
                <a:lnTo>
                  <a:pt x="1700" y="435"/>
                </a:lnTo>
                <a:lnTo>
                  <a:pt x="1703" y="439"/>
                </a:lnTo>
                <a:lnTo>
                  <a:pt x="1706" y="446"/>
                </a:lnTo>
                <a:lnTo>
                  <a:pt x="1707" y="451"/>
                </a:lnTo>
                <a:lnTo>
                  <a:pt x="1713" y="457"/>
                </a:lnTo>
                <a:lnTo>
                  <a:pt x="1718" y="464"/>
                </a:lnTo>
                <a:lnTo>
                  <a:pt x="1720" y="468"/>
                </a:lnTo>
                <a:lnTo>
                  <a:pt x="1728" y="467"/>
                </a:lnTo>
                <a:lnTo>
                  <a:pt x="1734" y="476"/>
                </a:lnTo>
                <a:lnTo>
                  <a:pt x="1741" y="483"/>
                </a:lnTo>
                <a:lnTo>
                  <a:pt x="1752" y="501"/>
                </a:lnTo>
                <a:lnTo>
                  <a:pt x="1754" y="511"/>
                </a:lnTo>
                <a:lnTo>
                  <a:pt x="1787" y="500"/>
                </a:lnTo>
                <a:lnTo>
                  <a:pt x="1788" y="462"/>
                </a:lnTo>
                <a:lnTo>
                  <a:pt x="1809" y="449"/>
                </a:lnTo>
                <a:lnTo>
                  <a:pt x="1835" y="448"/>
                </a:lnTo>
                <a:lnTo>
                  <a:pt x="1847" y="448"/>
                </a:lnTo>
                <a:lnTo>
                  <a:pt x="1855" y="467"/>
                </a:lnTo>
                <a:lnTo>
                  <a:pt x="1861" y="491"/>
                </a:lnTo>
                <a:lnTo>
                  <a:pt x="1884" y="487"/>
                </a:lnTo>
                <a:lnTo>
                  <a:pt x="1892" y="502"/>
                </a:lnTo>
                <a:lnTo>
                  <a:pt x="1910" y="500"/>
                </a:lnTo>
                <a:lnTo>
                  <a:pt x="1916" y="495"/>
                </a:lnTo>
                <a:lnTo>
                  <a:pt x="1933" y="497"/>
                </a:lnTo>
                <a:lnTo>
                  <a:pt x="1947" y="497"/>
                </a:lnTo>
                <a:lnTo>
                  <a:pt x="1970" y="484"/>
                </a:lnTo>
                <a:lnTo>
                  <a:pt x="1969" y="479"/>
                </a:lnTo>
                <a:lnTo>
                  <a:pt x="1967" y="471"/>
                </a:lnTo>
                <a:lnTo>
                  <a:pt x="1970" y="469"/>
                </a:lnTo>
                <a:lnTo>
                  <a:pt x="1995" y="455"/>
                </a:lnTo>
                <a:lnTo>
                  <a:pt x="2017" y="458"/>
                </a:lnTo>
                <a:lnTo>
                  <a:pt x="2005" y="484"/>
                </a:lnTo>
                <a:lnTo>
                  <a:pt x="2010" y="497"/>
                </a:lnTo>
                <a:lnTo>
                  <a:pt x="2018" y="505"/>
                </a:lnTo>
                <a:lnTo>
                  <a:pt x="2015" y="518"/>
                </a:lnTo>
                <a:lnTo>
                  <a:pt x="2026" y="527"/>
                </a:lnTo>
                <a:lnTo>
                  <a:pt x="2033" y="534"/>
                </a:lnTo>
                <a:lnTo>
                  <a:pt x="2032" y="540"/>
                </a:lnTo>
                <a:lnTo>
                  <a:pt x="2024" y="551"/>
                </a:lnTo>
                <a:lnTo>
                  <a:pt x="2015" y="560"/>
                </a:lnTo>
                <a:lnTo>
                  <a:pt x="2003" y="567"/>
                </a:lnTo>
                <a:lnTo>
                  <a:pt x="1991" y="570"/>
                </a:lnTo>
                <a:lnTo>
                  <a:pt x="1986" y="572"/>
                </a:lnTo>
                <a:lnTo>
                  <a:pt x="1979" y="574"/>
                </a:lnTo>
                <a:lnTo>
                  <a:pt x="1973" y="576"/>
                </a:lnTo>
                <a:lnTo>
                  <a:pt x="1969" y="577"/>
                </a:lnTo>
                <a:lnTo>
                  <a:pt x="1967" y="579"/>
                </a:lnTo>
                <a:lnTo>
                  <a:pt x="1964" y="581"/>
                </a:lnTo>
                <a:lnTo>
                  <a:pt x="1962" y="585"/>
                </a:lnTo>
                <a:lnTo>
                  <a:pt x="1958" y="591"/>
                </a:lnTo>
                <a:lnTo>
                  <a:pt x="1953" y="596"/>
                </a:lnTo>
                <a:lnTo>
                  <a:pt x="1951" y="600"/>
                </a:lnTo>
                <a:lnTo>
                  <a:pt x="1951" y="607"/>
                </a:lnTo>
                <a:lnTo>
                  <a:pt x="1965" y="617"/>
                </a:lnTo>
                <a:lnTo>
                  <a:pt x="1967" y="632"/>
                </a:lnTo>
                <a:lnTo>
                  <a:pt x="1981" y="652"/>
                </a:lnTo>
                <a:lnTo>
                  <a:pt x="1997" y="670"/>
                </a:lnTo>
                <a:lnTo>
                  <a:pt x="2005" y="673"/>
                </a:lnTo>
                <a:lnTo>
                  <a:pt x="2021" y="680"/>
                </a:lnTo>
                <a:lnTo>
                  <a:pt x="2042" y="686"/>
                </a:lnTo>
                <a:lnTo>
                  <a:pt x="2051" y="699"/>
                </a:lnTo>
                <a:lnTo>
                  <a:pt x="2082" y="692"/>
                </a:lnTo>
                <a:lnTo>
                  <a:pt x="2099" y="724"/>
                </a:lnTo>
                <a:lnTo>
                  <a:pt x="2111" y="731"/>
                </a:lnTo>
                <a:lnTo>
                  <a:pt x="2104" y="764"/>
                </a:lnTo>
                <a:lnTo>
                  <a:pt x="2115" y="779"/>
                </a:lnTo>
                <a:lnTo>
                  <a:pt x="2123" y="782"/>
                </a:lnTo>
                <a:lnTo>
                  <a:pt x="2141" y="768"/>
                </a:lnTo>
                <a:lnTo>
                  <a:pt x="2145" y="764"/>
                </a:lnTo>
                <a:lnTo>
                  <a:pt x="2147" y="768"/>
                </a:lnTo>
                <a:lnTo>
                  <a:pt x="2150" y="772"/>
                </a:lnTo>
                <a:lnTo>
                  <a:pt x="2140" y="780"/>
                </a:lnTo>
                <a:lnTo>
                  <a:pt x="2120" y="796"/>
                </a:lnTo>
                <a:lnTo>
                  <a:pt x="2129" y="804"/>
                </a:lnTo>
                <a:lnTo>
                  <a:pt x="2159" y="805"/>
                </a:lnTo>
                <a:lnTo>
                  <a:pt x="2192" y="841"/>
                </a:lnTo>
                <a:lnTo>
                  <a:pt x="2179" y="840"/>
                </a:lnTo>
                <a:lnTo>
                  <a:pt x="2175" y="840"/>
                </a:lnTo>
                <a:lnTo>
                  <a:pt x="2172" y="849"/>
                </a:lnTo>
                <a:lnTo>
                  <a:pt x="2171" y="858"/>
                </a:lnTo>
                <a:lnTo>
                  <a:pt x="2184" y="889"/>
                </a:lnTo>
                <a:lnTo>
                  <a:pt x="2191" y="901"/>
                </a:lnTo>
                <a:lnTo>
                  <a:pt x="2231" y="877"/>
                </a:lnTo>
                <a:lnTo>
                  <a:pt x="2248" y="904"/>
                </a:lnTo>
                <a:lnTo>
                  <a:pt x="2288" y="976"/>
                </a:lnTo>
                <a:lnTo>
                  <a:pt x="2270" y="990"/>
                </a:lnTo>
                <a:lnTo>
                  <a:pt x="2258" y="992"/>
                </a:lnTo>
                <a:lnTo>
                  <a:pt x="2237" y="990"/>
                </a:lnTo>
                <a:lnTo>
                  <a:pt x="2214" y="984"/>
                </a:lnTo>
                <a:lnTo>
                  <a:pt x="2194" y="1038"/>
                </a:lnTo>
                <a:lnTo>
                  <a:pt x="2215" y="1061"/>
                </a:lnTo>
                <a:lnTo>
                  <a:pt x="2210" y="1085"/>
                </a:lnTo>
                <a:lnTo>
                  <a:pt x="2208" y="1093"/>
                </a:lnTo>
                <a:lnTo>
                  <a:pt x="2193" y="1092"/>
                </a:lnTo>
                <a:lnTo>
                  <a:pt x="2178" y="1088"/>
                </a:lnTo>
                <a:lnTo>
                  <a:pt x="2172" y="1123"/>
                </a:lnTo>
                <a:lnTo>
                  <a:pt x="2120" y="1171"/>
                </a:lnTo>
                <a:lnTo>
                  <a:pt x="2092" y="1197"/>
                </a:lnTo>
                <a:lnTo>
                  <a:pt x="2074" y="1226"/>
                </a:lnTo>
                <a:lnTo>
                  <a:pt x="2065" y="1242"/>
                </a:lnTo>
                <a:lnTo>
                  <a:pt x="2064" y="1257"/>
                </a:lnTo>
                <a:lnTo>
                  <a:pt x="2059" y="1264"/>
                </a:lnTo>
                <a:lnTo>
                  <a:pt x="2054" y="1272"/>
                </a:lnTo>
                <a:lnTo>
                  <a:pt x="2021" y="1288"/>
                </a:lnTo>
                <a:lnTo>
                  <a:pt x="1985" y="1305"/>
                </a:lnTo>
                <a:lnTo>
                  <a:pt x="1953" y="1320"/>
                </a:lnTo>
                <a:lnTo>
                  <a:pt x="1938" y="1331"/>
                </a:lnTo>
                <a:lnTo>
                  <a:pt x="1915" y="1332"/>
                </a:lnTo>
                <a:lnTo>
                  <a:pt x="1890" y="1337"/>
                </a:lnTo>
                <a:lnTo>
                  <a:pt x="1946" y="1349"/>
                </a:lnTo>
                <a:lnTo>
                  <a:pt x="1991" y="1360"/>
                </a:lnTo>
                <a:lnTo>
                  <a:pt x="2215" y="1413"/>
                </a:lnTo>
                <a:lnTo>
                  <a:pt x="2245" y="1421"/>
                </a:lnTo>
                <a:lnTo>
                  <a:pt x="2272" y="1428"/>
                </a:lnTo>
                <a:lnTo>
                  <a:pt x="2293" y="1433"/>
                </a:lnTo>
                <a:lnTo>
                  <a:pt x="2316" y="1437"/>
                </a:lnTo>
                <a:lnTo>
                  <a:pt x="2326" y="1434"/>
                </a:lnTo>
                <a:lnTo>
                  <a:pt x="2338" y="1439"/>
                </a:lnTo>
                <a:lnTo>
                  <a:pt x="2343" y="1433"/>
                </a:lnTo>
                <a:lnTo>
                  <a:pt x="2349" y="1424"/>
                </a:lnTo>
                <a:lnTo>
                  <a:pt x="2333" y="1412"/>
                </a:lnTo>
                <a:lnTo>
                  <a:pt x="2301" y="1386"/>
                </a:lnTo>
                <a:lnTo>
                  <a:pt x="2318" y="1364"/>
                </a:lnTo>
                <a:lnTo>
                  <a:pt x="2323" y="1358"/>
                </a:lnTo>
                <a:lnTo>
                  <a:pt x="2331" y="1349"/>
                </a:lnTo>
                <a:lnTo>
                  <a:pt x="2344" y="1357"/>
                </a:lnTo>
                <a:lnTo>
                  <a:pt x="2357" y="1341"/>
                </a:lnTo>
                <a:lnTo>
                  <a:pt x="2376" y="1359"/>
                </a:lnTo>
                <a:lnTo>
                  <a:pt x="2380" y="1362"/>
                </a:lnTo>
                <a:lnTo>
                  <a:pt x="2382" y="1364"/>
                </a:lnTo>
                <a:lnTo>
                  <a:pt x="2394" y="1367"/>
                </a:lnTo>
                <a:lnTo>
                  <a:pt x="2406" y="1368"/>
                </a:lnTo>
                <a:lnTo>
                  <a:pt x="2412" y="1369"/>
                </a:lnTo>
                <a:lnTo>
                  <a:pt x="2402" y="1413"/>
                </a:lnTo>
                <a:lnTo>
                  <a:pt x="2389" y="1412"/>
                </a:lnTo>
                <a:lnTo>
                  <a:pt x="2373" y="1415"/>
                </a:lnTo>
                <a:lnTo>
                  <a:pt x="2366" y="1431"/>
                </a:lnTo>
                <a:lnTo>
                  <a:pt x="2359" y="1444"/>
                </a:lnTo>
                <a:lnTo>
                  <a:pt x="2352" y="1455"/>
                </a:lnTo>
                <a:lnTo>
                  <a:pt x="2359" y="1465"/>
                </a:lnTo>
                <a:lnTo>
                  <a:pt x="2354" y="1481"/>
                </a:lnTo>
                <a:lnTo>
                  <a:pt x="2347" y="1514"/>
                </a:lnTo>
                <a:lnTo>
                  <a:pt x="2344" y="1530"/>
                </a:lnTo>
                <a:lnTo>
                  <a:pt x="2347" y="1538"/>
                </a:lnTo>
                <a:lnTo>
                  <a:pt x="2352" y="1562"/>
                </a:lnTo>
                <a:lnTo>
                  <a:pt x="2358" y="1582"/>
                </a:lnTo>
                <a:lnTo>
                  <a:pt x="2375" y="1595"/>
                </a:lnTo>
                <a:lnTo>
                  <a:pt x="2381" y="1599"/>
                </a:lnTo>
                <a:lnTo>
                  <a:pt x="2385" y="1603"/>
                </a:lnTo>
                <a:lnTo>
                  <a:pt x="2389" y="1605"/>
                </a:lnTo>
                <a:lnTo>
                  <a:pt x="2391" y="1608"/>
                </a:lnTo>
                <a:lnTo>
                  <a:pt x="2395" y="1609"/>
                </a:lnTo>
                <a:lnTo>
                  <a:pt x="2413" y="1607"/>
                </a:lnTo>
                <a:lnTo>
                  <a:pt x="2416" y="1615"/>
                </a:lnTo>
                <a:lnTo>
                  <a:pt x="2429" y="1618"/>
                </a:lnTo>
                <a:lnTo>
                  <a:pt x="2445" y="1618"/>
                </a:lnTo>
                <a:lnTo>
                  <a:pt x="2472" y="1634"/>
                </a:lnTo>
                <a:lnTo>
                  <a:pt x="2460" y="1663"/>
                </a:lnTo>
                <a:lnTo>
                  <a:pt x="2482" y="1677"/>
                </a:lnTo>
                <a:lnTo>
                  <a:pt x="2499" y="1688"/>
                </a:lnTo>
                <a:lnTo>
                  <a:pt x="2508" y="1696"/>
                </a:lnTo>
                <a:lnTo>
                  <a:pt x="2534" y="1708"/>
                </a:lnTo>
                <a:lnTo>
                  <a:pt x="2531" y="1730"/>
                </a:lnTo>
                <a:lnTo>
                  <a:pt x="2560" y="1738"/>
                </a:lnTo>
                <a:lnTo>
                  <a:pt x="2557" y="1748"/>
                </a:lnTo>
                <a:lnTo>
                  <a:pt x="2551" y="1774"/>
                </a:lnTo>
                <a:lnTo>
                  <a:pt x="2518" y="1898"/>
                </a:lnTo>
                <a:lnTo>
                  <a:pt x="2546" y="1913"/>
                </a:lnTo>
                <a:lnTo>
                  <a:pt x="2553" y="1917"/>
                </a:lnTo>
                <a:lnTo>
                  <a:pt x="2577" y="1944"/>
                </a:lnTo>
                <a:lnTo>
                  <a:pt x="2603" y="1969"/>
                </a:lnTo>
                <a:lnTo>
                  <a:pt x="2637" y="1992"/>
                </a:lnTo>
                <a:lnTo>
                  <a:pt x="2694" y="1993"/>
                </a:lnTo>
                <a:lnTo>
                  <a:pt x="2707" y="1993"/>
                </a:lnTo>
                <a:lnTo>
                  <a:pt x="2710" y="2017"/>
                </a:lnTo>
                <a:lnTo>
                  <a:pt x="2704" y="2026"/>
                </a:lnTo>
                <a:lnTo>
                  <a:pt x="2691" y="2026"/>
                </a:lnTo>
                <a:lnTo>
                  <a:pt x="2696" y="2061"/>
                </a:lnTo>
                <a:lnTo>
                  <a:pt x="2700" y="2068"/>
                </a:lnTo>
                <a:lnTo>
                  <a:pt x="2664" y="2098"/>
                </a:lnTo>
                <a:lnTo>
                  <a:pt x="2663" y="2103"/>
                </a:lnTo>
                <a:lnTo>
                  <a:pt x="2635" y="2124"/>
                </a:lnTo>
                <a:lnTo>
                  <a:pt x="2627" y="2115"/>
                </a:lnTo>
                <a:lnTo>
                  <a:pt x="2619" y="2122"/>
                </a:lnTo>
                <a:lnTo>
                  <a:pt x="2593" y="2133"/>
                </a:lnTo>
                <a:lnTo>
                  <a:pt x="2583" y="2126"/>
                </a:lnTo>
                <a:lnTo>
                  <a:pt x="2576" y="2136"/>
                </a:lnTo>
                <a:lnTo>
                  <a:pt x="2569" y="2145"/>
                </a:lnTo>
                <a:lnTo>
                  <a:pt x="2562" y="2137"/>
                </a:lnTo>
                <a:lnTo>
                  <a:pt x="2535" y="2158"/>
                </a:lnTo>
                <a:lnTo>
                  <a:pt x="2525" y="2145"/>
                </a:lnTo>
                <a:lnTo>
                  <a:pt x="2499" y="2172"/>
                </a:lnTo>
                <a:lnTo>
                  <a:pt x="2487" y="2161"/>
                </a:lnTo>
                <a:lnTo>
                  <a:pt x="2437" y="2121"/>
                </a:lnTo>
                <a:lnTo>
                  <a:pt x="2427" y="2132"/>
                </a:lnTo>
                <a:lnTo>
                  <a:pt x="2412" y="2124"/>
                </a:lnTo>
                <a:lnTo>
                  <a:pt x="2379" y="2177"/>
                </a:lnTo>
                <a:lnTo>
                  <a:pt x="2368" y="2198"/>
                </a:lnTo>
                <a:lnTo>
                  <a:pt x="2357" y="2211"/>
                </a:lnTo>
                <a:lnTo>
                  <a:pt x="2338" y="2207"/>
                </a:lnTo>
                <a:lnTo>
                  <a:pt x="2304" y="2212"/>
                </a:lnTo>
                <a:lnTo>
                  <a:pt x="2286" y="2230"/>
                </a:lnTo>
                <a:lnTo>
                  <a:pt x="2256" y="2268"/>
                </a:lnTo>
                <a:lnTo>
                  <a:pt x="2241" y="2284"/>
                </a:lnTo>
                <a:lnTo>
                  <a:pt x="2221" y="2297"/>
                </a:lnTo>
                <a:lnTo>
                  <a:pt x="2203" y="2289"/>
                </a:lnTo>
                <a:lnTo>
                  <a:pt x="2184" y="2332"/>
                </a:lnTo>
                <a:lnTo>
                  <a:pt x="2161" y="2350"/>
                </a:lnTo>
                <a:lnTo>
                  <a:pt x="2095" y="2410"/>
                </a:lnTo>
                <a:lnTo>
                  <a:pt x="2075" y="2429"/>
                </a:lnTo>
                <a:lnTo>
                  <a:pt x="2061" y="2444"/>
                </a:lnTo>
                <a:lnTo>
                  <a:pt x="2051" y="2457"/>
                </a:lnTo>
                <a:lnTo>
                  <a:pt x="2043" y="2472"/>
                </a:lnTo>
                <a:lnTo>
                  <a:pt x="2031" y="2476"/>
                </a:lnTo>
                <a:lnTo>
                  <a:pt x="2011" y="2482"/>
                </a:lnTo>
                <a:lnTo>
                  <a:pt x="1995" y="2489"/>
                </a:lnTo>
                <a:lnTo>
                  <a:pt x="1974" y="2500"/>
                </a:lnTo>
                <a:lnTo>
                  <a:pt x="1964" y="2507"/>
                </a:lnTo>
                <a:lnTo>
                  <a:pt x="1968" y="2520"/>
                </a:lnTo>
                <a:lnTo>
                  <a:pt x="1970" y="2527"/>
                </a:lnTo>
                <a:lnTo>
                  <a:pt x="1978" y="2537"/>
                </a:lnTo>
                <a:lnTo>
                  <a:pt x="1985" y="2547"/>
                </a:lnTo>
                <a:lnTo>
                  <a:pt x="1992" y="2553"/>
                </a:lnTo>
                <a:lnTo>
                  <a:pt x="1997" y="2562"/>
                </a:lnTo>
                <a:lnTo>
                  <a:pt x="1992" y="2564"/>
                </a:lnTo>
                <a:lnTo>
                  <a:pt x="1969" y="2582"/>
                </a:lnTo>
                <a:lnTo>
                  <a:pt x="1952" y="2607"/>
                </a:lnTo>
                <a:lnTo>
                  <a:pt x="1915" y="2589"/>
                </a:lnTo>
                <a:lnTo>
                  <a:pt x="1898" y="2622"/>
                </a:lnTo>
                <a:lnTo>
                  <a:pt x="1882" y="2652"/>
                </a:lnTo>
                <a:lnTo>
                  <a:pt x="1860" y="2639"/>
                </a:lnTo>
                <a:lnTo>
                  <a:pt x="1869" y="2736"/>
                </a:lnTo>
                <a:lnTo>
                  <a:pt x="1871" y="2747"/>
                </a:lnTo>
                <a:lnTo>
                  <a:pt x="1864" y="2745"/>
                </a:lnTo>
                <a:lnTo>
                  <a:pt x="1826" y="2726"/>
                </a:lnTo>
                <a:lnTo>
                  <a:pt x="1812" y="2745"/>
                </a:lnTo>
                <a:lnTo>
                  <a:pt x="1798" y="2736"/>
                </a:lnTo>
                <a:lnTo>
                  <a:pt x="1778" y="2760"/>
                </a:lnTo>
                <a:lnTo>
                  <a:pt x="1768" y="2749"/>
                </a:lnTo>
                <a:lnTo>
                  <a:pt x="1748" y="2771"/>
                </a:lnTo>
                <a:lnTo>
                  <a:pt x="1740" y="2777"/>
                </a:lnTo>
                <a:lnTo>
                  <a:pt x="1711" y="2743"/>
                </a:lnTo>
                <a:lnTo>
                  <a:pt x="1713" y="2738"/>
                </a:lnTo>
                <a:lnTo>
                  <a:pt x="1700" y="2721"/>
                </a:lnTo>
                <a:lnTo>
                  <a:pt x="1693" y="2704"/>
                </a:lnTo>
                <a:lnTo>
                  <a:pt x="1701" y="2701"/>
                </a:lnTo>
                <a:lnTo>
                  <a:pt x="1687" y="2685"/>
                </a:lnTo>
                <a:lnTo>
                  <a:pt x="1666" y="2658"/>
                </a:lnTo>
                <a:lnTo>
                  <a:pt x="1655" y="2664"/>
                </a:lnTo>
                <a:lnTo>
                  <a:pt x="1644" y="2653"/>
                </a:lnTo>
                <a:lnTo>
                  <a:pt x="1632" y="2660"/>
                </a:lnTo>
                <a:lnTo>
                  <a:pt x="1617" y="2664"/>
                </a:lnTo>
                <a:lnTo>
                  <a:pt x="1608" y="2642"/>
                </a:lnTo>
                <a:lnTo>
                  <a:pt x="1596" y="2621"/>
                </a:lnTo>
                <a:lnTo>
                  <a:pt x="1586" y="2605"/>
                </a:lnTo>
                <a:lnTo>
                  <a:pt x="1580" y="2582"/>
                </a:lnTo>
                <a:lnTo>
                  <a:pt x="1577" y="2569"/>
                </a:lnTo>
                <a:lnTo>
                  <a:pt x="1558" y="2572"/>
                </a:lnTo>
                <a:lnTo>
                  <a:pt x="1561" y="2579"/>
                </a:lnTo>
                <a:lnTo>
                  <a:pt x="1553" y="2584"/>
                </a:lnTo>
                <a:lnTo>
                  <a:pt x="1549" y="2585"/>
                </a:lnTo>
                <a:lnTo>
                  <a:pt x="1551" y="2590"/>
                </a:lnTo>
                <a:lnTo>
                  <a:pt x="1552" y="2595"/>
                </a:lnTo>
                <a:lnTo>
                  <a:pt x="1541" y="2601"/>
                </a:lnTo>
                <a:lnTo>
                  <a:pt x="1530" y="2599"/>
                </a:lnTo>
                <a:lnTo>
                  <a:pt x="1519" y="2615"/>
                </a:lnTo>
                <a:lnTo>
                  <a:pt x="1510" y="2622"/>
                </a:lnTo>
                <a:lnTo>
                  <a:pt x="1506" y="2626"/>
                </a:lnTo>
                <a:lnTo>
                  <a:pt x="1484" y="2599"/>
                </a:lnTo>
                <a:lnTo>
                  <a:pt x="1479" y="2593"/>
                </a:lnTo>
                <a:lnTo>
                  <a:pt x="1469" y="2600"/>
                </a:lnTo>
                <a:lnTo>
                  <a:pt x="1489" y="2621"/>
                </a:lnTo>
                <a:lnTo>
                  <a:pt x="1478" y="2628"/>
                </a:lnTo>
                <a:lnTo>
                  <a:pt x="1489" y="2646"/>
                </a:lnTo>
                <a:lnTo>
                  <a:pt x="1483" y="2648"/>
                </a:lnTo>
                <a:lnTo>
                  <a:pt x="1501" y="2679"/>
                </a:lnTo>
                <a:lnTo>
                  <a:pt x="1474" y="2680"/>
                </a:lnTo>
                <a:lnTo>
                  <a:pt x="1467" y="2668"/>
                </a:lnTo>
                <a:lnTo>
                  <a:pt x="1455" y="2644"/>
                </a:lnTo>
                <a:lnTo>
                  <a:pt x="1451" y="2638"/>
                </a:lnTo>
                <a:lnTo>
                  <a:pt x="1446" y="2643"/>
                </a:lnTo>
                <a:lnTo>
                  <a:pt x="1446" y="2651"/>
                </a:lnTo>
                <a:lnTo>
                  <a:pt x="1446" y="2663"/>
                </a:lnTo>
                <a:lnTo>
                  <a:pt x="1445" y="2663"/>
                </a:lnTo>
                <a:lnTo>
                  <a:pt x="1439" y="2663"/>
                </a:lnTo>
                <a:lnTo>
                  <a:pt x="1433" y="2673"/>
                </a:lnTo>
                <a:lnTo>
                  <a:pt x="1430" y="2676"/>
                </a:lnTo>
                <a:lnTo>
                  <a:pt x="1423" y="2683"/>
                </a:lnTo>
                <a:lnTo>
                  <a:pt x="1417" y="2689"/>
                </a:lnTo>
                <a:lnTo>
                  <a:pt x="1389" y="2669"/>
                </a:lnTo>
                <a:lnTo>
                  <a:pt x="1383" y="2665"/>
                </a:lnTo>
                <a:lnTo>
                  <a:pt x="1385" y="2649"/>
                </a:lnTo>
                <a:lnTo>
                  <a:pt x="1376" y="2643"/>
                </a:lnTo>
                <a:lnTo>
                  <a:pt x="1365" y="2638"/>
                </a:lnTo>
                <a:lnTo>
                  <a:pt x="1359" y="2636"/>
                </a:lnTo>
                <a:lnTo>
                  <a:pt x="1353" y="2635"/>
                </a:lnTo>
                <a:lnTo>
                  <a:pt x="1344" y="2643"/>
                </a:lnTo>
                <a:lnTo>
                  <a:pt x="1330" y="2655"/>
                </a:lnTo>
                <a:lnTo>
                  <a:pt x="1323" y="2653"/>
                </a:lnTo>
                <a:lnTo>
                  <a:pt x="1318" y="2674"/>
                </a:lnTo>
                <a:lnTo>
                  <a:pt x="1316" y="2697"/>
                </a:lnTo>
                <a:lnTo>
                  <a:pt x="1317" y="2713"/>
                </a:lnTo>
                <a:lnTo>
                  <a:pt x="1317" y="2722"/>
                </a:lnTo>
                <a:lnTo>
                  <a:pt x="1319" y="2728"/>
                </a:lnTo>
                <a:lnTo>
                  <a:pt x="1294" y="2737"/>
                </a:lnTo>
                <a:lnTo>
                  <a:pt x="1295" y="2724"/>
                </a:lnTo>
                <a:lnTo>
                  <a:pt x="1282" y="2720"/>
                </a:lnTo>
                <a:lnTo>
                  <a:pt x="1280" y="2728"/>
                </a:lnTo>
                <a:lnTo>
                  <a:pt x="1269" y="2729"/>
                </a:lnTo>
                <a:lnTo>
                  <a:pt x="1252" y="2720"/>
                </a:lnTo>
                <a:lnTo>
                  <a:pt x="1238" y="2699"/>
                </a:lnTo>
                <a:lnTo>
                  <a:pt x="1221" y="2689"/>
                </a:lnTo>
                <a:lnTo>
                  <a:pt x="1199" y="2680"/>
                </a:lnTo>
                <a:lnTo>
                  <a:pt x="1194" y="2671"/>
                </a:lnTo>
                <a:lnTo>
                  <a:pt x="1186" y="2665"/>
                </a:lnTo>
                <a:lnTo>
                  <a:pt x="1179" y="2668"/>
                </a:lnTo>
                <a:lnTo>
                  <a:pt x="1169" y="2659"/>
                </a:lnTo>
                <a:lnTo>
                  <a:pt x="1159" y="2665"/>
                </a:lnTo>
                <a:lnTo>
                  <a:pt x="1154" y="2659"/>
                </a:lnTo>
                <a:lnTo>
                  <a:pt x="1152" y="2653"/>
                </a:lnTo>
                <a:lnTo>
                  <a:pt x="1150" y="2647"/>
                </a:lnTo>
                <a:lnTo>
                  <a:pt x="1147" y="2641"/>
                </a:lnTo>
                <a:lnTo>
                  <a:pt x="1143" y="2635"/>
                </a:lnTo>
                <a:lnTo>
                  <a:pt x="1138" y="2630"/>
                </a:lnTo>
                <a:lnTo>
                  <a:pt x="1136" y="2622"/>
                </a:lnTo>
                <a:lnTo>
                  <a:pt x="1136" y="2617"/>
                </a:lnTo>
                <a:lnTo>
                  <a:pt x="1131" y="2611"/>
                </a:lnTo>
                <a:lnTo>
                  <a:pt x="1124" y="2619"/>
                </a:lnTo>
                <a:lnTo>
                  <a:pt x="1097" y="2604"/>
                </a:lnTo>
                <a:lnTo>
                  <a:pt x="1088" y="2593"/>
                </a:lnTo>
                <a:lnTo>
                  <a:pt x="1084" y="2588"/>
                </a:lnTo>
                <a:lnTo>
                  <a:pt x="1073" y="2584"/>
                </a:lnTo>
                <a:lnTo>
                  <a:pt x="1063" y="2580"/>
                </a:lnTo>
                <a:lnTo>
                  <a:pt x="1061" y="2589"/>
                </a:lnTo>
                <a:lnTo>
                  <a:pt x="1030" y="2593"/>
                </a:lnTo>
                <a:lnTo>
                  <a:pt x="1023" y="2606"/>
                </a:lnTo>
                <a:lnTo>
                  <a:pt x="1009" y="2606"/>
                </a:lnTo>
                <a:lnTo>
                  <a:pt x="1004" y="2630"/>
                </a:lnTo>
                <a:lnTo>
                  <a:pt x="1014" y="2637"/>
                </a:lnTo>
                <a:lnTo>
                  <a:pt x="1009" y="2644"/>
                </a:lnTo>
                <a:lnTo>
                  <a:pt x="1003" y="2669"/>
                </a:lnTo>
                <a:lnTo>
                  <a:pt x="992" y="2665"/>
                </a:lnTo>
                <a:lnTo>
                  <a:pt x="979" y="2660"/>
                </a:lnTo>
                <a:lnTo>
                  <a:pt x="967" y="2649"/>
                </a:lnTo>
                <a:lnTo>
                  <a:pt x="970" y="2642"/>
                </a:lnTo>
                <a:lnTo>
                  <a:pt x="964" y="2637"/>
                </a:lnTo>
                <a:lnTo>
                  <a:pt x="963" y="2619"/>
                </a:lnTo>
                <a:lnTo>
                  <a:pt x="948" y="2616"/>
                </a:lnTo>
                <a:lnTo>
                  <a:pt x="942" y="2632"/>
                </a:lnTo>
                <a:lnTo>
                  <a:pt x="939" y="2647"/>
                </a:lnTo>
                <a:lnTo>
                  <a:pt x="938" y="2660"/>
                </a:lnTo>
                <a:lnTo>
                  <a:pt x="932" y="2673"/>
                </a:lnTo>
                <a:lnTo>
                  <a:pt x="933" y="2686"/>
                </a:lnTo>
                <a:lnTo>
                  <a:pt x="923" y="2685"/>
                </a:lnTo>
                <a:lnTo>
                  <a:pt x="908" y="2674"/>
                </a:lnTo>
                <a:lnTo>
                  <a:pt x="885" y="2642"/>
                </a:lnTo>
                <a:lnTo>
                  <a:pt x="876" y="2639"/>
                </a:lnTo>
                <a:lnTo>
                  <a:pt x="883" y="2621"/>
                </a:lnTo>
                <a:lnTo>
                  <a:pt x="862" y="2623"/>
                </a:lnTo>
                <a:lnTo>
                  <a:pt x="860" y="2611"/>
                </a:lnTo>
                <a:lnTo>
                  <a:pt x="854" y="2604"/>
                </a:lnTo>
                <a:lnTo>
                  <a:pt x="855" y="2594"/>
                </a:lnTo>
                <a:lnTo>
                  <a:pt x="859" y="2582"/>
                </a:lnTo>
                <a:lnTo>
                  <a:pt x="853" y="2574"/>
                </a:lnTo>
                <a:lnTo>
                  <a:pt x="849" y="2555"/>
                </a:lnTo>
                <a:lnTo>
                  <a:pt x="841" y="2546"/>
                </a:lnTo>
                <a:lnTo>
                  <a:pt x="826" y="2537"/>
                </a:lnTo>
                <a:lnTo>
                  <a:pt x="799" y="2515"/>
                </a:lnTo>
                <a:lnTo>
                  <a:pt x="789" y="2518"/>
                </a:lnTo>
                <a:lnTo>
                  <a:pt x="785" y="2513"/>
                </a:lnTo>
                <a:lnTo>
                  <a:pt x="778" y="2500"/>
                </a:lnTo>
                <a:lnTo>
                  <a:pt x="773" y="2495"/>
                </a:lnTo>
                <a:lnTo>
                  <a:pt x="771" y="2493"/>
                </a:lnTo>
                <a:lnTo>
                  <a:pt x="759" y="2472"/>
                </a:lnTo>
                <a:lnTo>
                  <a:pt x="755" y="2466"/>
                </a:lnTo>
                <a:lnTo>
                  <a:pt x="753" y="2463"/>
                </a:lnTo>
                <a:lnTo>
                  <a:pt x="766" y="2455"/>
                </a:lnTo>
                <a:lnTo>
                  <a:pt x="759" y="2447"/>
                </a:lnTo>
                <a:lnTo>
                  <a:pt x="735" y="2431"/>
                </a:lnTo>
                <a:lnTo>
                  <a:pt x="723" y="2423"/>
                </a:lnTo>
                <a:lnTo>
                  <a:pt x="678" y="2455"/>
                </a:lnTo>
                <a:lnTo>
                  <a:pt x="670" y="2445"/>
                </a:lnTo>
                <a:lnTo>
                  <a:pt x="597" y="2494"/>
                </a:lnTo>
                <a:lnTo>
                  <a:pt x="624" y="2530"/>
                </a:lnTo>
                <a:lnTo>
                  <a:pt x="623" y="2543"/>
                </a:lnTo>
                <a:lnTo>
                  <a:pt x="614" y="2542"/>
                </a:lnTo>
                <a:lnTo>
                  <a:pt x="604" y="2540"/>
                </a:lnTo>
                <a:lnTo>
                  <a:pt x="593" y="2534"/>
                </a:lnTo>
                <a:lnTo>
                  <a:pt x="588" y="2523"/>
                </a:lnTo>
                <a:lnTo>
                  <a:pt x="575" y="2524"/>
                </a:lnTo>
                <a:lnTo>
                  <a:pt x="574" y="2487"/>
                </a:lnTo>
                <a:lnTo>
                  <a:pt x="571" y="2471"/>
                </a:lnTo>
                <a:lnTo>
                  <a:pt x="568" y="2460"/>
                </a:lnTo>
                <a:lnTo>
                  <a:pt x="556" y="2447"/>
                </a:lnTo>
                <a:lnTo>
                  <a:pt x="548" y="2454"/>
                </a:lnTo>
                <a:lnTo>
                  <a:pt x="539" y="2460"/>
                </a:lnTo>
                <a:lnTo>
                  <a:pt x="552" y="2476"/>
                </a:lnTo>
                <a:lnTo>
                  <a:pt x="545" y="2491"/>
                </a:lnTo>
                <a:lnTo>
                  <a:pt x="539" y="2489"/>
                </a:lnTo>
                <a:lnTo>
                  <a:pt x="517" y="2468"/>
                </a:lnTo>
                <a:lnTo>
                  <a:pt x="506" y="2466"/>
                </a:lnTo>
                <a:lnTo>
                  <a:pt x="499" y="2457"/>
                </a:lnTo>
                <a:lnTo>
                  <a:pt x="479" y="2461"/>
                </a:lnTo>
                <a:lnTo>
                  <a:pt x="452" y="2455"/>
                </a:lnTo>
                <a:lnTo>
                  <a:pt x="441" y="2440"/>
                </a:lnTo>
                <a:lnTo>
                  <a:pt x="428" y="2441"/>
                </a:lnTo>
                <a:lnTo>
                  <a:pt x="421" y="2443"/>
                </a:lnTo>
                <a:lnTo>
                  <a:pt x="410" y="2430"/>
                </a:lnTo>
                <a:lnTo>
                  <a:pt x="388" y="2429"/>
                </a:lnTo>
                <a:lnTo>
                  <a:pt x="381" y="2419"/>
                </a:lnTo>
                <a:lnTo>
                  <a:pt x="388" y="2415"/>
                </a:lnTo>
                <a:lnTo>
                  <a:pt x="401" y="2410"/>
                </a:lnTo>
                <a:lnTo>
                  <a:pt x="392" y="2404"/>
                </a:lnTo>
                <a:lnTo>
                  <a:pt x="381" y="2398"/>
                </a:lnTo>
                <a:lnTo>
                  <a:pt x="369" y="2396"/>
                </a:lnTo>
                <a:lnTo>
                  <a:pt x="346" y="2393"/>
                </a:lnTo>
                <a:lnTo>
                  <a:pt x="321" y="2420"/>
                </a:lnTo>
                <a:lnTo>
                  <a:pt x="307" y="2433"/>
                </a:lnTo>
                <a:lnTo>
                  <a:pt x="298" y="2441"/>
                </a:lnTo>
                <a:lnTo>
                  <a:pt x="291" y="2449"/>
                </a:lnTo>
                <a:lnTo>
                  <a:pt x="272" y="2436"/>
                </a:lnTo>
                <a:lnTo>
                  <a:pt x="261" y="2429"/>
                </a:lnTo>
                <a:lnTo>
                  <a:pt x="265" y="2420"/>
                </a:lnTo>
                <a:lnTo>
                  <a:pt x="286" y="2402"/>
                </a:lnTo>
                <a:lnTo>
                  <a:pt x="293" y="2375"/>
                </a:lnTo>
                <a:lnTo>
                  <a:pt x="310" y="2365"/>
                </a:lnTo>
                <a:lnTo>
                  <a:pt x="317" y="2350"/>
                </a:lnTo>
                <a:lnTo>
                  <a:pt x="328" y="2337"/>
                </a:lnTo>
                <a:lnTo>
                  <a:pt x="337" y="2313"/>
                </a:lnTo>
                <a:lnTo>
                  <a:pt x="353" y="2312"/>
                </a:lnTo>
                <a:lnTo>
                  <a:pt x="363" y="2303"/>
                </a:lnTo>
                <a:lnTo>
                  <a:pt x="385" y="2286"/>
                </a:lnTo>
                <a:lnTo>
                  <a:pt x="381" y="2282"/>
                </a:lnTo>
                <a:lnTo>
                  <a:pt x="365" y="2291"/>
                </a:lnTo>
                <a:lnTo>
                  <a:pt x="342" y="2285"/>
                </a:lnTo>
                <a:lnTo>
                  <a:pt x="340" y="2268"/>
                </a:lnTo>
                <a:lnTo>
                  <a:pt x="321" y="2262"/>
                </a:lnTo>
                <a:lnTo>
                  <a:pt x="293" y="2264"/>
                </a:lnTo>
                <a:lnTo>
                  <a:pt x="276" y="2274"/>
                </a:lnTo>
                <a:lnTo>
                  <a:pt x="253" y="2275"/>
                </a:lnTo>
                <a:lnTo>
                  <a:pt x="250" y="2271"/>
                </a:lnTo>
                <a:lnTo>
                  <a:pt x="249" y="2270"/>
                </a:lnTo>
                <a:lnTo>
                  <a:pt x="245" y="2266"/>
                </a:lnTo>
                <a:lnTo>
                  <a:pt x="244" y="2264"/>
                </a:lnTo>
                <a:lnTo>
                  <a:pt x="243" y="2262"/>
                </a:lnTo>
                <a:lnTo>
                  <a:pt x="241" y="2250"/>
                </a:lnTo>
                <a:lnTo>
                  <a:pt x="241" y="2248"/>
                </a:lnTo>
                <a:lnTo>
                  <a:pt x="244" y="2246"/>
                </a:lnTo>
                <a:lnTo>
                  <a:pt x="246" y="2242"/>
                </a:lnTo>
                <a:lnTo>
                  <a:pt x="250" y="2234"/>
                </a:lnTo>
                <a:lnTo>
                  <a:pt x="253" y="2231"/>
                </a:lnTo>
                <a:lnTo>
                  <a:pt x="255" y="2227"/>
                </a:lnTo>
                <a:lnTo>
                  <a:pt x="256" y="2222"/>
                </a:lnTo>
                <a:lnTo>
                  <a:pt x="261" y="2206"/>
                </a:lnTo>
                <a:lnTo>
                  <a:pt x="262" y="2198"/>
                </a:lnTo>
                <a:lnTo>
                  <a:pt x="265" y="2189"/>
                </a:lnTo>
                <a:lnTo>
                  <a:pt x="266" y="2186"/>
                </a:lnTo>
                <a:lnTo>
                  <a:pt x="269" y="2185"/>
                </a:lnTo>
                <a:lnTo>
                  <a:pt x="272" y="2183"/>
                </a:lnTo>
                <a:lnTo>
                  <a:pt x="277" y="2179"/>
                </a:lnTo>
                <a:lnTo>
                  <a:pt x="281" y="2177"/>
                </a:lnTo>
                <a:lnTo>
                  <a:pt x="282" y="2173"/>
                </a:lnTo>
                <a:lnTo>
                  <a:pt x="286" y="2166"/>
                </a:lnTo>
                <a:lnTo>
                  <a:pt x="293" y="2143"/>
                </a:lnTo>
                <a:lnTo>
                  <a:pt x="294" y="2138"/>
                </a:lnTo>
                <a:lnTo>
                  <a:pt x="297" y="2132"/>
                </a:lnTo>
                <a:lnTo>
                  <a:pt x="307" y="2131"/>
                </a:lnTo>
                <a:lnTo>
                  <a:pt x="373" y="2122"/>
                </a:lnTo>
                <a:lnTo>
                  <a:pt x="388" y="2121"/>
                </a:lnTo>
                <a:lnTo>
                  <a:pt x="436" y="2110"/>
                </a:lnTo>
                <a:lnTo>
                  <a:pt x="476" y="2100"/>
                </a:lnTo>
                <a:lnTo>
                  <a:pt x="506" y="2094"/>
                </a:lnTo>
                <a:lnTo>
                  <a:pt x="588" y="2067"/>
                </a:lnTo>
                <a:lnTo>
                  <a:pt x="608" y="2061"/>
                </a:lnTo>
                <a:lnTo>
                  <a:pt x="619" y="2050"/>
                </a:lnTo>
                <a:lnTo>
                  <a:pt x="614" y="2030"/>
                </a:lnTo>
                <a:lnTo>
                  <a:pt x="612" y="2015"/>
                </a:lnTo>
                <a:lnTo>
                  <a:pt x="612" y="2003"/>
                </a:lnTo>
                <a:lnTo>
                  <a:pt x="609" y="1991"/>
                </a:lnTo>
                <a:lnTo>
                  <a:pt x="604" y="1978"/>
                </a:lnTo>
                <a:lnTo>
                  <a:pt x="582" y="1964"/>
                </a:lnTo>
                <a:lnTo>
                  <a:pt x="548" y="1914"/>
                </a:lnTo>
                <a:lnTo>
                  <a:pt x="524" y="1889"/>
                </a:lnTo>
                <a:lnTo>
                  <a:pt x="507" y="1870"/>
                </a:lnTo>
                <a:lnTo>
                  <a:pt x="499" y="1864"/>
                </a:lnTo>
                <a:lnTo>
                  <a:pt x="490" y="1859"/>
                </a:lnTo>
                <a:lnTo>
                  <a:pt x="444" y="1838"/>
                </a:lnTo>
                <a:lnTo>
                  <a:pt x="424" y="1829"/>
                </a:lnTo>
                <a:lnTo>
                  <a:pt x="432" y="1818"/>
                </a:lnTo>
                <a:lnTo>
                  <a:pt x="444" y="1811"/>
                </a:lnTo>
                <a:lnTo>
                  <a:pt x="469" y="1801"/>
                </a:lnTo>
                <a:lnTo>
                  <a:pt x="506" y="1788"/>
                </a:lnTo>
                <a:lnTo>
                  <a:pt x="516" y="1790"/>
                </a:lnTo>
                <a:lnTo>
                  <a:pt x="538" y="1788"/>
                </a:lnTo>
                <a:lnTo>
                  <a:pt x="549" y="1785"/>
                </a:lnTo>
                <a:lnTo>
                  <a:pt x="563" y="1767"/>
                </a:lnTo>
                <a:lnTo>
                  <a:pt x="570" y="1763"/>
                </a:lnTo>
                <a:lnTo>
                  <a:pt x="617" y="1749"/>
                </a:lnTo>
                <a:lnTo>
                  <a:pt x="627" y="1735"/>
                </a:lnTo>
                <a:lnTo>
                  <a:pt x="630" y="1724"/>
                </a:lnTo>
                <a:lnTo>
                  <a:pt x="614" y="1708"/>
                </a:lnTo>
                <a:lnTo>
                  <a:pt x="614" y="1692"/>
                </a:lnTo>
                <a:lnTo>
                  <a:pt x="625" y="1674"/>
                </a:lnTo>
                <a:lnTo>
                  <a:pt x="646" y="1666"/>
                </a:lnTo>
                <a:lnTo>
                  <a:pt x="648" y="1641"/>
                </a:lnTo>
                <a:lnTo>
                  <a:pt x="641" y="1632"/>
                </a:lnTo>
                <a:lnTo>
                  <a:pt x="640" y="1623"/>
                </a:lnTo>
                <a:lnTo>
                  <a:pt x="638" y="1583"/>
                </a:lnTo>
                <a:lnTo>
                  <a:pt x="632" y="1562"/>
                </a:lnTo>
                <a:lnTo>
                  <a:pt x="602" y="1554"/>
                </a:lnTo>
                <a:lnTo>
                  <a:pt x="596" y="1540"/>
                </a:lnTo>
                <a:lnTo>
                  <a:pt x="587" y="1524"/>
                </a:lnTo>
                <a:lnTo>
                  <a:pt x="575" y="1518"/>
                </a:lnTo>
                <a:lnTo>
                  <a:pt x="566" y="1527"/>
                </a:lnTo>
                <a:lnTo>
                  <a:pt x="561" y="1531"/>
                </a:lnTo>
                <a:lnTo>
                  <a:pt x="531" y="1512"/>
                </a:lnTo>
                <a:lnTo>
                  <a:pt x="536" y="1504"/>
                </a:lnTo>
                <a:lnTo>
                  <a:pt x="543" y="1496"/>
                </a:lnTo>
                <a:lnTo>
                  <a:pt x="531" y="1477"/>
                </a:lnTo>
                <a:lnTo>
                  <a:pt x="518" y="1475"/>
                </a:lnTo>
                <a:lnTo>
                  <a:pt x="502" y="1472"/>
                </a:lnTo>
                <a:lnTo>
                  <a:pt x="494" y="1456"/>
                </a:lnTo>
                <a:lnTo>
                  <a:pt x="479" y="1432"/>
                </a:lnTo>
                <a:lnTo>
                  <a:pt x="457" y="1423"/>
                </a:lnTo>
                <a:lnTo>
                  <a:pt x="430" y="1424"/>
                </a:lnTo>
                <a:lnTo>
                  <a:pt x="453" y="1396"/>
                </a:lnTo>
                <a:lnTo>
                  <a:pt x="437" y="1365"/>
                </a:lnTo>
                <a:lnTo>
                  <a:pt x="425" y="1352"/>
                </a:lnTo>
                <a:lnTo>
                  <a:pt x="368" y="1346"/>
                </a:lnTo>
                <a:lnTo>
                  <a:pt x="362" y="1346"/>
                </a:lnTo>
                <a:lnTo>
                  <a:pt x="358" y="1327"/>
                </a:lnTo>
                <a:lnTo>
                  <a:pt x="366" y="1296"/>
                </a:lnTo>
                <a:lnTo>
                  <a:pt x="374" y="1284"/>
                </a:lnTo>
                <a:lnTo>
                  <a:pt x="383" y="1274"/>
                </a:lnTo>
                <a:lnTo>
                  <a:pt x="382" y="1269"/>
                </a:lnTo>
                <a:lnTo>
                  <a:pt x="308" y="1263"/>
                </a:lnTo>
                <a:lnTo>
                  <a:pt x="294" y="1268"/>
                </a:lnTo>
                <a:lnTo>
                  <a:pt x="289" y="1273"/>
                </a:lnTo>
                <a:lnTo>
                  <a:pt x="278" y="1283"/>
                </a:lnTo>
                <a:lnTo>
                  <a:pt x="265" y="1284"/>
                </a:lnTo>
                <a:lnTo>
                  <a:pt x="244" y="1272"/>
                </a:lnTo>
                <a:lnTo>
                  <a:pt x="174" y="1232"/>
                </a:lnTo>
                <a:lnTo>
                  <a:pt x="176" y="1224"/>
                </a:lnTo>
                <a:lnTo>
                  <a:pt x="155" y="1198"/>
                </a:lnTo>
                <a:lnTo>
                  <a:pt x="139" y="1186"/>
                </a:lnTo>
                <a:lnTo>
                  <a:pt x="144" y="1171"/>
                </a:lnTo>
                <a:lnTo>
                  <a:pt x="150" y="1163"/>
                </a:lnTo>
                <a:lnTo>
                  <a:pt x="184" y="1152"/>
                </a:lnTo>
                <a:lnTo>
                  <a:pt x="262" y="1158"/>
                </a:lnTo>
                <a:lnTo>
                  <a:pt x="317" y="1131"/>
                </a:lnTo>
                <a:lnTo>
                  <a:pt x="328" y="1102"/>
                </a:lnTo>
                <a:lnTo>
                  <a:pt x="326" y="1087"/>
                </a:lnTo>
                <a:lnTo>
                  <a:pt x="309" y="1049"/>
                </a:lnTo>
                <a:lnTo>
                  <a:pt x="294" y="1044"/>
                </a:lnTo>
                <a:lnTo>
                  <a:pt x="261" y="1053"/>
                </a:lnTo>
                <a:lnTo>
                  <a:pt x="253" y="1021"/>
                </a:lnTo>
                <a:lnTo>
                  <a:pt x="237" y="1017"/>
                </a:lnTo>
                <a:lnTo>
                  <a:pt x="232" y="1008"/>
                </a:lnTo>
                <a:lnTo>
                  <a:pt x="232" y="997"/>
                </a:lnTo>
                <a:lnTo>
                  <a:pt x="222" y="990"/>
                </a:lnTo>
                <a:lnTo>
                  <a:pt x="224" y="976"/>
                </a:lnTo>
                <a:lnTo>
                  <a:pt x="225" y="969"/>
                </a:lnTo>
                <a:lnTo>
                  <a:pt x="225" y="961"/>
                </a:lnTo>
                <a:lnTo>
                  <a:pt x="206" y="955"/>
                </a:lnTo>
                <a:lnTo>
                  <a:pt x="187" y="926"/>
                </a:lnTo>
                <a:lnTo>
                  <a:pt x="180" y="917"/>
                </a:lnTo>
                <a:lnTo>
                  <a:pt x="153" y="906"/>
                </a:lnTo>
                <a:lnTo>
                  <a:pt x="139" y="901"/>
                </a:lnTo>
                <a:lnTo>
                  <a:pt x="136" y="900"/>
                </a:lnTo>
                <a:lnTo>
                  <a:pt x="118" y="899"/>
                </a:lnTo>
                <a:lnTo>
                  <a:pt x="83" y="907"/>
                </a:lnTo>
                <a:lnTo>
                  <a:pt x="75" y="909"/>
                </a:lnTo>
                <a:lnTo>
                  <a:pt x="73" y="906"/>
                </a:lnTo>
                <a:lnTo>
                  <a:pt x="0" y="789"/>
                </a:lnTo>
                <a:lnTo>
                  <a:pt x="21" y="779"/>
                </a:lnTo>
                <a:lnTo>
                  <a:pt x="41" y="773"/>
                </a:lnTo>
                <a:lnTo>
                  <a:pt x="48" y="767"/>
                </a:lnTo>
                <a:lnTo>
                  <a:pt x="111" y="739"/>
                </a:lnTo>
                <a:lnTo>
                  <a:pt x="154" y="697"/>
                </a:lnTo>
                <a:lnTo>
                  <a:pt x="163" y="687"/>
                </a:lnTo>
                <a:lnTo>
                  <a:pt x="152" y="652"/>
                </a:lnTo>
                <a:lnTo>
                  <a:pt x="139" y="614"/>
                </a:lnTo>
                <a:lnTo>
                  <a:pt x="173" y="616"/>
                </a:lnTo>
                <a:lnTo>
                  <a:pt x="201" y="620"/>
                </a:lnTo>
                <a:lnTo>
                  <a:pt x="212" y="602"/>
                </a:lnTo>
                <a:lnTo>
                  <a:pt x="224" y="596"/>
                </a:lnTo>
                <a:lnTo>
                  <a:pt x="237" y="595"/>
                </a:lnTo>
                <a:lnTo>
                  <a:pt x="270" y="572"/>
                </a:lnTo>
                <a:lnTo>
                  <a:pt x="257" y="553"/>
                </a:lnTo>
                <a:lnTo>
                  <a:pt x="241" y="544"/>
                </a:lnTo>
                <a:lnTo>
                  <a:pt x="214" y="518"/>
                </a:lnTo>
                <a:lnTo>
                  <a:pt x="214" y="499"/>
                </a:lnTo>
                <a:lnTo>
                  <a:pt x="235" y="492"/>
                </a:lnTo>
                <a:lnTo>
                  <a:pt x="249" y="454"/>
                </a:lnTo>
                <a:lnTo>
                  <a:pt x="232" y="437"/>
                </a:lnTo>
                <a:lnTo>
                  <a:pt x="265" y="420"/>
                </a:lnTo>
                <a:lnTo>
                  <a:pt x="266" y="436"/>
                </a:lnTo>
                <a:lnTo>
                  <a:pt x="289" y="415"/>
                </a:lnTo>
                <a:lnTo>
                  <a:pt x="294" y="405"/>
                </a:lnTo>
                <a:lnTo>
                  <a:pt x="310" y="384"/>
                </a:lnTo>
                <a:lnTo>
                  <a:pt x="320" y="371"/>
                </a:lnTo>
                <a:lnTo>
                  <a:pt x="333" y="359"/>
                </a:lnTo>
                <a:lnTo>
                  <a:pt x="353" y="357"/>
                </a:lnTo>
                <a:lnTo>
                  <a:pt x="379" y="342"/>
                </a:lnTo>
                <a:lnTo>
                  <a:pt x="412" y="339"/>
                </a:lnTo>
                <a:lnTo>
                  <a:pt x="467" y="326"/>
                </a:lnTo>
                <a:lnTo>
                  <a:pt x="504" y="309"/>
                </a:lnTo>
                <a:lnTo>
                  <a:pt x="508" y="303"/>
                </a:lnTo>
                <a:lnTo>
                  <a:pt x="515" y="293"/>
                </a:lnTo>
                <a:lnTo>
                  <a:pt x="516" y="288"/>
                </a:lnTo>
                <a:lnTo>
                  <a:pt x="517" y="286"/>
                </a:lnTo>
                <a:lnTo>
                  <a:pt x="520" y="268"/>
                </a:lnTo>
                <a:lnTo>
                  <a:pt x="520" y="266"/>
                </a:lnTo>
                <a:lnTo>
                  <a:pt x="520" y="262"/>
                </a:lnTo>
                <a:lnTo>
                  <a:pt x="520" y="258"/>
                </a:lnTo>
                <a:lnTo>
                  <a:pt x="518" y="256"/>
                </a:lnTo>
                <a:lnTo>
                  <a:pt x="517" y="252"/>
                </a:lnTo>
                <a:lnTo>
                  <a:pt x="517" y="246"/>
                </a:lnTo>
                <a:lnTo>
                  <a:pt x="512" y="218"/>
                </a:lnTo>
                <a:lnTo>
                  <a:pt x="512" y="214"/>
                </a:lnTo>
                <a:lnTo>
                  <a:pt x="512" y="210"/>
                </a:lnTo>
                <a:lnTo>
                  <a:pt x="515" y="208"/>
                </a:lnTo>
                <a:lnTo>
                  <a:pt x="515" y="204"/>
                </a:lnTo>
                <a:lnTo>
                  <a:pt x="515" y="201"/>
                </a:lnTo>
                <a:lnTo>
                  <a:pt x="513" y="198"/>
                </a:lnTo>
                <a:lnTo>
                  <a:pt x="511" y="191"/>
                </a:lnTo>
                <a:lnTo>
                  <a:pt x="510" y="188"/>
                </a:lnTo>
                <a:lnTo>
                  <a:pt x="507" y="186"/>
                </a:lnTo>
                <a:lnTo>
                  <a:pt x="506" y="183"/>
                </a:lnTo>
                <a:lnTo>
                  <a:pt x="505" y="181"/>
                </a:lnTo>
                <a:lnTo>
                  <a:pt x="505" y="176"/>
                </a:lnTo>
                <a:lnTo>
                  <a:pt x="506" y="174"/>
                </a:lnTo>
                <a:lnTo>
                  <a:pt x="506" y="171"/>
                </a:lnTo>
                <a:lnTo>
                  <a:pt x="507" y="167"/>
                </a:lnTo>
                <a:lnTo>
                  <a:pt x="507" y="164"/>
                </a:lnTo>
                <a:lnTo>
                  <a:pt x="508" y="159"/>
                </a:lnTo>
                <a:lnTo>
                  <a:pt x="508" y="154"/>
                </a:lnTo>
                <a:lnTo>
                  <a:pt x="510" y="149"/>
                </a:lnTo>
                <a:lnTo>
                  <a:pt x="512" y="146"/>
                </a:lnTo>
                <a:lnTo>
                  <a:pt x="513" y="144"/>
                </a:lnTo>
                <a:lnTo>
                  <a:pt x="516" y="140"/>
                </a:lnTo>
                <a:lnTo>
                  <a:pt x="516" y="139"/>
                </a:lnTo>
                <a:lnTo>
                  <a:pt x="518" y="135"/>
                </a:lnTo>
                <a:lnTo>
                  <a:pt x="518" y="130"/>
                </a:lnTo>
                <a:lnTo>
                  <a:pt x="520" y="127"/>
                </a:lnTo>
                <a:lnTo>
                  <a:pt x="520" y="126"/>
                </a:lnTo>
                <a:lnTo>
                  <a:pt x="521" y="123"/>
                </a:lnTo>
                <a:lnTo>
                  <a:pt x="523" y="118"/>
                </a:lnTo>
                <a:lnTo>
                  <a:pt x="531" y="107"/>
                </a:lnTo>
                <a:lnTo>
                  <a:pt x="543" y="114"/>
                </a:lnTo>
                <a:lnTo>
                  <a:pt x="547" y="117"/>
                </a:lnTo>
                <a:lnTo>
                  <a:pt x="550" y="118"/>
                </a:lnTo>
                <a:lnTo>
                  <a:pt x="553" y="121"/>
                </a:lnTo>
                <a:lnTo>
                  <a:pt x="556" y="124"/>
                </a:lnTo>
                <a:lnTo>
                  <a:pt x="560" y="128"/>
                </a:lnTo>
                <a:lnTo>
                  <a:pt x="563" y="128"/>
                </a:lnTo>
                <a:lnTo>
                  <a:pt x="564" y="129"/>
                </a:lnTo>
                <a:lnTo>
                  <a:pt x="566" y="130"/>
                </a:lnTo>
                <a:lnTo>
                  <a:pt x="587" y="148"/>
                </a:lnTo>
                <a:lnTo>
                  <a:pt x="593" y="153"/>
                </a:lnTo>
                <a:lnTo>
                  <a:pt x="597" y="166"/>
                </a:lnTo>
                <a:lnTo>
                  <a:pt x="601" y="180"/>
                </a:lnTo>
                <a:lnTo>
                  <a:pt x="622" y="180"/>
                </a:lnTo>
                <a:lnTo>
                  <a:pt x="639" y="159"/>
                </a:lnTo>
                <a:lnTo>
                  <a:pt x="645" y="150"/>
                </a:lnTo>
                <a:lnTo>
                  <a:pt x="656" y="145"/>
                </a:lnTo>
                <a:lnTo>
                  <a:pt x="698" y="123"/>
                </a:lnTo>
                <a:lnTo>
                  <a:pt x="735" y="114"/>
                </a:lnTo>
                <a:lnTo>
                  <a:pt x="757" y="98"/>
                </a:lnTo>
                <a:lnTo>
                  <a:pt x="778" y="92"/>
                </a:lnTo>
                <a:lnTo>
                  <a:pt x="787" y="84"/>
                </a:lnTo>
                <a:lnTo>
                  <a:pt x="801" y="80"/>
                </a:lnTo>
                <a:lnTo>
                  <a:pt x="826" y="79"/>
                </a:lnTo>
                <a:lnTo>
                  <a:pt x="837" y="71"/>
                </a:lnTo>
                <a:lnTo>
                  <a:pt x="857" y="74"/>
                </a:lnTo>
                <a:lnTo>
                  <a:pt x="874" y="79"/>
                </a:lnTo>
                <a:lnTo>
                  <a:pt x="902" y="80"/>
                </a:lnTo>
                <a:lnTo>
                  <a:pt x="895" y="49"/>
                </a:lnTo>
                <a:lnTo>
                  <a:pt x="895" y="47"/>
                </a:lnTo>
                <a:lnTo>
                  <a:pt x="903" y="36"/>
                </a:lnTo>
                <a:lnTo>
                  <a:pt x="983" y="0"/>
                </a:lnTo>
                <a:lnTo>
                  <a:pt x="993" y="0"/>
                </a:lnTo>
                <a:lnTo>
                  <a:pt x="1045" y="0"/>
                </a:lnTo>
                <a:lnTo>
                  <a:pt x="1065" y="47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4012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E4708-327F-7BDA-8E18-F8A455C20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EE422-D7BB-D785-5A10-A7B9519E8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Stuttgart (</a:t>
            </a:r>
            <a:r>
              <a:rPr lang="en-US" altLang="zh-CN" dirty="0" err="1"/>
              <a:t>Kreisfreie</a:t>
            </a:r>
            <a:r>
              <a:rPr lang="en-US" altLang="zh-CN" dirty="0"/>
              <a:t> Stadt) – </a:t>
            </a:r>
            <a:br>
              <a:rPr lang="en-US" altLang="zh-CN" dirty="0"/>
            </a:br>
            <a:r>
              <a:rPr lang="en-US" altLang="zh-CN" dirty="0"/>
              <a:t>Baden-Württemberg</a:t>
            </a: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7DAC61CD-50F6-F658-3787-1BFC1B29B37D}"/>
              </a:ext>
            </a:extLst>
          </p:cNvPr>
          <p:cNvSpPr>
            <a:spLocks/>
          </p:cNvSpPr>
          <p:nvPr/>
        </p:nvSpPr>
        <p:spPr bwMode="auto">
          <a:xfrm>
            <a:off x="899592" y="1347614"/>
            <a:ext cx="3241558" cy="3149352"/>
          </a:xfrm>
          <a:custGeom>
            <a:avLst/>
            <a:gdLst>
              <a:gd name="T0" fmla="*/ 1871 w 2707"/>
              <a:gd name="T1" fmla="*/ 160 h 2630"/>
              <a:gd name="T2" fmla="*/ 1987 w 2707"/>
              <a:gd name="T3" fmla="*/ 295 h 2630"/>
              <a:gd name="T4" fmla="*/ 1950 w 2707"/>
              <a:gd name="T5" fmla="*/ 441 h 2630"/>
              <a:gd name="T6" fmla="*/ 1981 w 2707"/>
              <a:gd name="T7" fmla="*/ 570 h 2630"/>
              <a:gd name="T8" fmla="*/ 2048 w 2707"/>
              <a:gd name="T9" fmla="*/ 677 h 2630"/>
              <a:gd name="T10" fmla="*/ 2101 w 2707"/>
              <a:gd name="T11" fmla="*/ 901 h 2630"/>
              <a:gd name="T12" fmla="*/ 2063 w 2707"/>
              <a:gd name="T13" fmla="*/ 1054 h 2630"/>
              <a:gd name="T14" fmla="*/ 2203 w 2707"/>
              <a:gd name="T15" fmla="*/ 1087 h 2630"/>
              <a:gd name="T16" fmla="*/ 2294 w 2707"/>
              <a:gd name="T17" fmla="*/ 1153 h 2630"/>
              <a:gd name="T18" fmla="*/ 2463 w 2707"/>
              <a:gd name="T19" fmla="*/ 1150 h 2630"/>
              <a:gd name="T20" fmla="*/ 2494 w 2707"/>
              <a:gd name="T21" fmla="*/ 1257 h 2630"/>
              <a:gd name="T22" fmla="*/ 2588 w 2707"/>
              <a:gd name="T23" fmla="*/ 1284 h 2630"/>
              <a:gd name="T24" fmla="*/ 2689 w 2707"/>
              <a:gd name="T25" fmla="*/ 1373 h 2630"/>
              <a:gd name="T26" fmla="*/ 2577 w 2707"/>
              <a:gd name="T27" fmla="*/ 1352 h 2630"/>
              <a:gd name="T28" fmla="*/ 2377 w 2707"/>
              <a:gd name="T29" fmla="*/ 1457 h 2630"/>
              <a:gd name="T30" fmla="*/ 2308 w 2707"/>
              <a:gd name="T31" fmla="*/ 1570 h 2630"/>
              <a:gd name="T32" fmla="*/ 2232 w 2707"/>
              <a:gd name="T33" fmla="*/ 1709 h 2630"/>
              <a:gd name="T34" fmla="*/ 2177 w 2707"/>
              <a:gd name="T35" fmla="*/ 1828 h 2630"/>
              <a:gd name="T36" fmla="*/ 2036 w 2707"/>
              <a:gd name="T37" fmla="*/ 1855 h 2630"/>
              <a:gd name="T38" fmla="*/ 1890 w 2707"/>
              <a:gd name="T39" fmla="*/ 1956 h 2630"/>
              <a:gd name="T40" fmla="*/ 1739 w 2707"/>
              <a:gd name="T41" fmla="*/ 2002 h 2630"/>
              <a:gd name="T42" fmla="*/ 1739 w 2707"/>
              <a:gd name="T43" fmla="*/ 2119 h 2630"/>
              <a:gd name="T44" fmla="*/ 1775 w 2707"/>
              <a:gd name="T45" fmla="*/ 2164 h 2630"/>
              <a:gd name="T46" fmla="*/ 1821 w 2707"/>
              <a:gd name="T47" fmla="*/ 2224 h 2630"/>
              <a:gd name="T48" fmla="*/ 1848 w 2707"/>
              <a:gd name="T49" fmla="*/ 2287 h 2630"/>
              <a:gd name="T50" fmla="*/ 1903 w 2707"/>
              <a:gd name="T51" fmla="*/ 2320 h 2630"/>
              <a:gd name="T52" fmla="*/ 1955 w 2707"/>
              <a:gd name="T53" fmla="*/ 2373 h 2630"/>
              <a:gd name="T54" fmla="*/ 1707 w 2707"/>
              <a:gd name="T55" fmla="*/ 2628 h 2630"/>
              <a:gd name="T56" fmla="*/ 1501 w 2707"/>
              <a:gd name="T57" fmla="*/ 2588 h 2630"/>
              <a:gd name="T58" fmla="*/ 1274 w 2707"/>
              <a:gd name="T59" fmla="*/ 2410 h 2630"/>
              <a:gd name="T60" fmla="*/ 1015 w 2707"/>
              <a:gd name="T61" fmla="*/ 2364 h 2630"/>
              <a:gd name="T62" fmla="*/ 812 w 2707"/>
              <a:gd name="T63" fmla="*/ 2380 h 2630"/>
              <a:gd name="T64" fmla="*/ 506 w 2707"/>
              <a:gd name="T65" fmla="*/ 2298 h 2630"/>
              <a:gd name="T66" fmla="*/ 386 w 2707"/>
              <a:gd name="T67" fmla="*/ 2128 h 2630"/>
              <a:gd name="T68" fmla="*/ 279 w 2707"/>
              <a:gd name="T69" fmla="*/ 1992 h 2630"/>
              <a:gd name="T70" fmla="*/ 198 w 2707"/>
              <a:gd name="T71" fmla="*/ 1986 h 2630"/>
              <a:gd name="T72" fmla="*/ 89 w 2707"/>
              <a:gd name="T73" fmla="*/ 1881 h 2630"/>
              <a:gd name="T74" fmla="*/ 64 w 2707"/>
              <a:gd name="T75" fmla="*/ 1789 h 2630"/>
              <a:gd name="T76" fmla="*/ 285 w 2707"/>
              <a:gd name="T77" fmla="*/ 1752 h 2630"/>
              <a:gd name="T78" fmla="*/ 297 w 2707"/>
              <a:gd name="T79" fmla="*/ 1661 h 2630"/>
              <a:gd name="T80" fmla="*/ 372 w 2707"/>
              <a:gd name="T81" fmla="*/ 1631 h 2630"/>
              <a:gd name="T82" fmla="*/ 430 w 2707"/>
              <a:gd name="T83" fmla="*/ 1448 h 2630"/>
              <a:gd name="T84" fmla="*/ 354 w 2707"/>
              <a:gd name="T85" fmla="*/ 1151 h 2630"/>
              <a:gd name="T86" fmla="*/ 454 w 2707"/>
              <a:gd name="T87" fmla="*/ 908 h 2630"/>
              <a:gd name="T88" fmla="*/ 369 w 2707"/>
              <a:gd name="T89" fmla="*/ 782 h 2630"/>
              <a:gd name="T90" fmla="*/ 436 w 2707"/>
              <a:gd name="T91" fmla="*/ 704 h 2630"/>
              <a:gd name="T92" fmla="*/ 457 w 2707"/>
              <a:gd name="T93" fmla="*/ 524 h 2630"/>
              <a:gd name="T94" fmla="*/ 570 w 2707"/>
              <a:gd name="T95" fmla="*/ 519 h 2630"/>
              <a:gd name="T96" fmla="*/ 721 w 2707"/>
              <a:gd name="T97" fmla="*/ 638 h 2630"/>
              <a:gd name="T98" fmla="*/ 978 w 2707"/>
              <a:gd name="T99" fmla="*/ 538 h 2630"/>
              <a:gd name="T100" fmla="*/ 908 w 2707"/>
              <a:gd name="T101" fmla="*/ 363 h 2630"/>
              <a:gd name="T102" fmla="*/ 973 w 2707"/>
              <a:gd name="T103" fmla="*/ 233 h 2630"/>
              <a:gd name="T104" fmla="*/ 995 w 2707"/>
              <a:gd name="T105" fmla="*/ 98 h 2630"/>
              <a:gd name="T106" fmla="*/ 1189 w 2707"/>
              <a:gd name="T107" fmla="*/ 193 h 2630"/>
              <a:gd name="T108" fmla="*/ 1284 w 2707"/>
              <a:gd name="T109" fmla="*/ 253 h 2630"/>
              <a:gd name="T110" fmla="*/ 1348 w 2707"/>
              <a:gd name="T111" fmla="*/ 265 h 2630"/>
              <a:gd name="T112" fmla="*/ 1544 w 2707"/>
              <a:gd name="T113" fmla="*/ 236 h 2630"/>
              <a:gd name="T114" fmla="*/ 1630 w 2707"/>
              <a:gd name="T115" fmla="*/ 87 h 2630"/>
              <a:gd name="T116" fmla="*/ 1774 w 2707"/>
              <a:gd name="T117" fmla="*/ 0 h 26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707" h="2630">
                <a:moveTo>
                  <a:pt x="1819" y="18"/>
                </a:moveTo>
                <a:lnTo>
                  <a:pt x="1817" y="36"/>
                </a:lnTo>
                <a:lnTo>
                  <a:pt x="1816" y="45"/>
                </a:lnTo>
                <a:lnTo>
                  <a:pt x="1866" y="63"/>
                </a:lnTo>
                <a:lnTo>
                  <a:pt x="1860" y="92"/>
                </a:lnTo>
                <a:lnTo>
                  <a:pt x="1855" y="120"/>
                </a:lnTo>
                <a:lnTo>
                  <a:pt x="1854" y="132"/>
                </a:lnTo>
                <a:lnTo>
                  <a:pt x="1866" y="149"/>
                </a:lnTo>
                <a:lnTo>
                  <a:pt x="1871" y="160"/>
                </a:lnTo>
                <a:lnTo>
                  <a:pt x="1865" y="184"/>
                </a:lnTo>
                <a:lnTo>
                  <a:pt x="1905" y="197"/>
                </a:lnTo>
                <a:lnTo>
                  <a:pt x="1896" y="236"/>
                </a:lnTo>
                <a:lnTo>
                  <a:pt x="1903" y="265"/>
                </a:lnTo>
                <a:lnTo>
                  <a:pt x="1933" y="284"/>
                </a:lnTo>
                <a:lnTo>
                  <a:pt x="1944" y="300"/>
                </a:lnTo>
                <a:lnTo>
                  <a:pt x="1958" y="305"/>
                </a:lnTo>
                <a:lnTo>
                  <a:pt x="1966" y="315"/>
                </a:lnTo>
                <a:lnTo>
                  <a:pt x="1987" y="295"/>
                </a:lnTo>
                <a:lnTo>
                  <a:pt x="2005" y="299"/>
                </a:lnTo>
                <a:lnTo>
                  <a:pt x="1993" y="322"/>
                </a:lnTo>
                <a:lnTo>
                  <a:pt x="1979" y="342"/>
                </a:lnTo>
                <a:lnTo>
                  <a:pt x="1962" y="359"/>
                </a:lnTo>
                <a:lnTo>
                  <a:pt x="1939" y="377"/>
                </a:lnTo>
                <a:lnTo>
                  <a:pt x="1951" y="393"/>
                </a:lnTo>
                <a:lnTo>
                  <a:pt x="1951" y="402"/>
                </a:lnTo>
                <a:lnTo>
                  <a:pt x="1966" y="420"/>
                </a:lnTo>
                <a:lnTo>
                  <a:pt x="1950" y="441"/>
                </a:lnTo>
                <a:lnTo>
                  <a:pt x="1963" y="444"/>
                </a:lnTo>
                <a:lnTo>
                  <a:pt x="1961" y="458"/>
                </a:lnTo>
                <a:lnTo>
                  <a:pt x="2003" y="475"/>
                </a:lnTo>
                <a:lnTo>
                  <a:pt x="2009" y="485"/>
                </a:lnTo>
                <a:lnTo>
                  <a:pt x="2009" y="500"/>
                </a:lnTo>
                <a:lnTo>
                  <a:pt x="1999" y="529"/>
                </a:lnTo>
                <a:lnTo>
                  <a:pt x="1989" y="549"/>
                </a:lnTo>
                <a:lnTo>
                  <a:pt x="1992" y="569"/>
                </a:lnTo>
                <a:lnTo>
                  <a:pt x="1981" y="570"/>
                </a:lnTo>
                <a:lnTo>
                  <a:pt x="1983" y="608"/>
                </a:lnTo>
                <a:lnTo>
                  <a:pt x="2001" y="610"/>
                </a:lnTo>
                <a:lnTo>
                  <a:pt x="2005" y="629"/>
                </a:lnTo>
                <a:lnTo>
                  <a:pt x="1997" y="633"/>
                </a:lnTo>
                <a:lnTo>
                  <a:pt x="1999" y="656"/>
                </a:lnTo>
                <a:lnTo>
                  <a:pt x="2020" y="654"/>
                </a:lnTo>
                <a:lnTo>
                  <a:pt x="2025" y="672"/>
                </a:lnTo>
                <a:lnTo>
                  <a:pt x="2031" y="681"/>
                </a:lnTo>
                <a:lnTo>
                  <a:pt x="2048" y="677"/>
                </a:lnTo>
                <a:lnTo>
                  <a:pt x="2064" y="716"/>
                </a:lnTo>
                <a:lnTo>
                  <a:pt x="2095" y="703"/>
                </a:lnTo>
                <a:lnTo>
                  <a:pt x="2109" y="751"/>
                </a:lnTo>
                <a:lnTo>
                  <a:pt x="2118" y="785"/>
                </a:lnTo>
                <a:lnTo>
                  <a:pt x="2125" y="809"/>
                </a:lnTo>
                <a:lnTo>
                  <a:pt x="2133" y="836"/>
                </a:lnTo>
                <a:lnTo>
                  <a:pt x="2136" y="849"/>
                </a:lnTo>
                <a:lnTo>
                  <a:pt x="2096" y="860"/>
                </a:lnTo>
                <a:lnTo>
                  <a:pt x="2101" y="901"/>
                </a:lnTo>
                <a:lnTo>
                  <a:pt x="2106" y="942"/>
                </a:lnTo>
                <a:lnTo>
                  <a:pt x="2117" y="942"/>
                </a:lnTo>
                <a:lnTo>
                  <a:pt x="2117" y="965"/>
                </a:lnTo>
                <a:lnTo>
                  <a:pt x="2107" y="972"/>
                </a:lnTo>
                <a:lnTo>
                  <a:pt x="2111" y="993"/>
                </a:lnTo>
                <a:lnTo>
                  <a:pt x="2068" y="1007"/>
                </a:lnTo>
                <a:lnTo>
                  <a:pt x="2074" y="1028"/>
                </a:lnTo>
                <a:lnTo>
                  <a:pt x="2057" y="1034"/>
                </a:lnTo>
                <a:lnTo>
                  <a:pt x="2063" y="1054"/>
                </a:lnTo>
                <a:lnTo>
                  <a:pt x="2040" y="1056"/>
                </a:lnTo>
                <a:lnTo>
                  <a:pt x="2049" y="1081"/>
                </a:lnTo>
                <a:lnTo>
                  <a:pt x="2079" y="1112"/>
                </a:lnTo>
                <a:lnTo>
                  <a:pt x="2112" y="1081"/>
                </a:lnTo>
                <a:lnTo>
                  <a:pt x="2138" y="1056"/>
                </a:lnTo>
                <a:lnTo>
                  <a:pt x="2157" y="1048"/>
                </a:lnTo>
                <a:lnTo>
                  <a:pt x="2176" y="1052"/>
                </a:lnTo>
                <a:lnTo>
                  <a:pt x="2192" y="1064"/>
                </a:lnTo>
                <a:lnTo>
                  <a:pt x="2203" y="1087"/>
                </a:lnTo>
                <a:lnTo>
                  <a:pt x="2193" y="1105"/>
                </a:lnTo>
                <a:lnTo>
                  <a:pt x="2217" y="1123"/>
                </a:lnTo>
                <a:lnTo>
                  <a:pt x="2219" y="1108"/>
                </a:lnTo>
                <a:lnTo>
                  <a:pt x="2251" y="1108"/>
                </a:lnTo>
                <a:lnTo>
                  <a:pt x="2276" y="1089"/>
                </a:lnTo>
                <a:lnTo>
                  <a:pt x="2278" y="1082"/>
                </a:lnTo>
                <a:lnTo>
                  <a:pt x="2292" y="1082"/>
                </a:lnTo>
                <a:lnTo>
                  <a:pt x="2307" y="1121"/>
                </a:lnTo>
                <a:lnTo>
                  <a:pt x="2294" y="1153"/>
                </a:lnTo>
                <a:lnTo>
                  <a:pt x="2316" y="1141"/>
                </a:lnTo>
                <a:lnTo>
                  <a:pt x="2335" y="1146"/>
                </a:lnTo>
                <a:lnTo>
                  <a:pt x="2348" y="1146"/>
                </a:lnTo>
                <a:lnTo>
                  <a:pt x="2405" y="1145"/>
                </a:lnTo>
                <a:lnTo>
                  <a:pt x="2420" y="1136"/>
                </a:lnTo>
                <a:lnTo>
                  <a:pt x="2437" y="1135"/>
                </a:lnTo>
                <a:lnTo>
                  <a:pt x="2457" y="1119"/>
                </a:lnTo>
                <a:lnTo>
                  <a:pt x="2473" y="1131"/>
                </a:lnTo>
                <a:lnTo>
                  <a:pt x="2463" y="1150"/>
                </a:lnTo>
                <a:lnTo>
                  <a:pt x="2447" y="1178"/>
                </a:lnTo>
                <a:lnTo>
                  <a:pt x="2470" y="1193"/>
                </a:lnTo>
                <a:lnTo>
                  <a:pt x="2491" y="1177"/>
                </a:lnTo>
                <a:lnTo>
                  <a:pt x="2508" y="1157"/>
                </a:lnTo>
                <a:lnTo>
                  <a:pt x="2547" y="1210"/>
                </a:lnTo>
                <a:lnTo>
                  <a:pt x="2531" y="1221"/>
                </a:lnTo>
                <a:lnTo>
                  <a:pt x="2515" y="1227"/>
                </a:lnTo>
                <a:lnTo>
                  <a:pt x="2505" y="1238"/>
                </a:lnTo>
                <a:lnTo>
                  <a:pt x="2494" y="1257"/>
                </a:lnTo>
                <a:lnTo>
                  <a:pt x="2505" y="1274"/>
                </a:lnTo>
                <a:lnTo>
                  <a:pt x="2518" y="1283"/>
                </a:lnTo>
                <a:lnTo>
                  <a:pt x="2523" y="1284"/>
                </a:lnTo>
                <a:lnTo>
                  <a:pt x="2529" y="1286"/>
                </a:lnTo>
                <a:lnTo>
                  <a:pt x="2535" y="1291"/>
                </a:lnTo>
                <a:lnTo>
                  <a:pt x="2543" y="1299"/>
                </a:lnTo>
                <a:lnTo>
                  <a:pt x="2548" y="1306"/>
                </a:lnTo>
                <a:lnTo>
                  <a:pt x="2550" y="1312"/>
                </a:lnTo>
                <a:lnTo>
                  <a:pt x="2588" y="1284"/>
                </a:lnTo>
                <a:lnTo>
                  <a:pt x="2607" y="1286"/>
                </a:lnTo>
                <a:lnTo>
                  <a:pt x="2625" y="1278"/>
                </a:lnTo>
                <a:lnTo>
                  <a:pt x="2628" y="1313"/>
                </a:lnTo>
                <a:lnTo>
                  <a:pt x="2684" y="1310"/>
                </a:lnTo>
                <a:lnTo>
                  <a:pt x="2705" y="1305"/>
                </a:lnTo>
                <a:lnTo>
                  <a:pt x="2707" y="1321"/>
                </a:lnTo>
                <a:lnTo>
                  <a:pt x="2705" y="1337"/>
                </a:lnTo>
                <a:lnTo>
                  <a:pt x="2699" y="1355"/>
                </a:lnTo>
                <a:lnTo>
                  <a:pt x="2689" y="1373"/>
                </a:lnTo>
                <a:lnTo>
                  <a:pt x="2630" y="1392"/>
                </a:lnTo>
                <a:lnTo>
                  <a:pt x="2620" y="1386"/>
                </a:lnTo>
                <a:lnTo>
                  <a:pt x="2613" y="1382"/>
                </a:lnTo>
                <a:lnTo>
                  <a:pt x="2606" y="1377"/>
                </a:lnTo>
                <a:lnTo>
                  <a:pt x="2602" y="1371"/>
                </a:lnTo>
                <a:lnTo>
                  <a:pt x="2596" y="1366"/>
                </a:lnTo>
                <a:lnTo>
                  <a:pt x="2590" y="1363"/>
                </a:lnTo>
                <a:lnTo>
                  <a:pt x="2586" y="1357"/>
                </a:lnTo>
                <a:lnTo>
                  <a:pt x="2577" y="1352"/>
                </a:lnTo>
                <a:lnTo>
                  <a:pt x="2560" y="1358"/>
                </a:lnTo>
                <a:lnTo>
                  <a:pt x="2518" y="1386"/>
                </a:lnTo>
                <a:lnTo>
                  <a:pt x="2531" y="1395"/>
                </a:lnTo>
                <a:lnTo>
                  <a:pt x="2495" y="1425"/>
                </a:lnTo>
                <a:lnTo>
                  <a:pt x="2453" y="1440"/>
                </a:lnTo>
                <a:lnTo>
                  <a:pt x="2441" y="1456"/>
                </a:lnTo>
                <a:lnTo>
                  <a:pt x="2416" y="1459"/>
                </a:lnTo>
                <a:lnTo>
                  <a:pt x="2398" y="1464"/>
                </a:lnTo>
                <a:lnTo>
                  <a:pt x="2377" y="1457"/>
                </a:lnTo>
                <a:lnTo>
                  <a:pt x="2360" y="1464"/>
                </a:lnTo>
                <a:lnTo>
                  <a:pt x="2323" y="1438"/>
                </a:lnTo>
                <a:lnTo>
                  <a:pt x="2314" y="1467"/>
                </a:lnTo>
                <a:lnTo>
                  <a:pt x="2305" y="1467"/>
                </a:lnTo>
                <a:lnTo>
                  <a:pt x="2297" y="1493"/>
                </a:lnTo>
                <a:lnTo>
                  <a:pt x="2294" y="1507"/>
                </a:lnTo>
                <a:lnTo>
                  <a:pt x="2307" y="1515"/>
                </a:lnTo>
                <a:lnTo>
                  <a:pt x="2289" y="1550"/>
                </a:lnTo>
                <a:lnTo>
                  <a:pt x="2308" y="1570"/>
                </a:lnTo>
                <a:lnTo>
                  <a:pt x="2316" y="1590"/>
                </a:lnTo>
                <a:lnTo>
                  <a:pt x="2318" y="1611"/>
                </a:lnTo>
                <a:lnTo>
                  <a:pt x="2315" y="1634"/>
                </a:lnTo>
                <a:lnTo>
                  <a:pt x="2300" y="1640"/>
                </a:lnTo>
                <a:lnTo>
                  <a:pt x="2284" y="1647"/>
                </a:lnTo>
                <a:lnTo>
                  <a:pt x="2261" y="1653"/>
                </a:lnTo>
                <a:lnTo>
                  <a:pt x="2246" y="1686"/>
                </a:lnTo>
                <a:lnTo>
                  <a:pt x="2235" y="1702"/>
                </a:lnTo>
                <a:lnTo>
                  <a:pt x="2232" y="1709"/>
                </a:lnTo>
                <a:lnTo>
                  <a:pt x="2228" y="1715"/>
                </a:lnTo>
                <a:lnTo>
                  <a:pt x="2220" y="1725"/>
                </a:lnTo>
                <a:lnTo>
                  <a:pt x="2214" y="1758"/>
                </a:lnTo>
                <a:lnTo>
                  <a:pt x="2212" y="1760"/>
                </a:lnTo>
                <a:lnTo>
                  <a:pt x="2200" y="1773"/>
                </a:lnTo>
                <a:lnTo>
                  <a:pt x="2185" y="1780"/>
                </a:lnTo>
                <a:lnTo>
                  <a:pt x="2173" y="1800"/>
                </a:lnTo>
                <a:lnTo>
                  <a:pt x="2153" y="1806"/>
                </a:lnTo>
                <a:lnTo>
                  <a:pt x="2177" y="1828"/>
                </a:lnTo>
                <a:lnTo>
                  <a:pt x="2144" y="1843"/>
                </a:lnTo>
                <a:lnTo>
                  <a:pt x="2132" y="1866"/>
                </a:lnTo>
                <a:lnTo>
                  <a:pt x="2126" y="1848"/>
                </a:lnTo>
                <a:lnTo>
                  <a:pt x="2094" y="1855"/>
                </a:lnTo>
                <a:lnTo>
                  <a:pt x="2096" y="1879"/>
                </a:lnTo>
                <a:lnTo>
                  <a:pt x="2080" y="1883"/>
                </a:lnTo>
                <a:lnTo>
                  <a:pt x="2062" y="1874"/>
                </a:lnTo>
                <a:lnTo>
                  <a:pt x="2064" y="1865"/>
                </a:lnTo>
                <a:lnTo>
                  <a:pt x="2036" y="1855"/>
                </a:lnTo>
                <a:lnTo>
                  <a:pt x="2019" y="1824"/>
                </a:lnTo>
                <a:lnTo>
                  <a:pt x="2005" y="1831"/>
                </a:lnTo>
                <a:lnTo>
                  <a:pt x="1998" y="1843"/>
                </a:lnTo>
                <a:lnTo>
                  <a:pt x="1998" y="1859"/>
                </a:lnTo>
                <a:lnTo>
                  <a:pt x="1972" y="1914"/>
                </a:lnTo>
                <a:lnTo>
                  <a:pt x="1957" y="1919"/>
                </a:lnTo>
                <a:lnTo>
                  <a:pt x="1928" y="1940"/>
                </a:lnTo>
                <a:lnTo>
                  <a:pt x="1901" y="1929"/>
                </a:lnTo>
                <a:lnTo>
                  <a:pt x="1890" y="1956"/>
                </a:lnTo>
                <a:lnTo>
                  <a:pt x="1846" y="1965"/>
                </a:lnTo>
                <a:lnTo>
                  <a:pt x="1850" y="1989"/>
                </a:lnTo>
                <a:lnTo>
                  <a:pt x="1835" y="1989"/>
                </a:lnTo>
                <a:lnTo>
                  <a:pt x="1818" y="1988"/>
                </a:lnTo>
                <a:lnTo>
                  <a:pt x="1822" y="2010"/>
                </a:lnTo>
                <a:lnTo>
                  <a:pt x="1797" y="2010"/>
                </a:lnTo>
                <a:lnTo>
                  <a:pt x="1791" y="1995"/>
                </a:lnTo>
                <a:lnTo>
                  <a:pt x="1769" y="1995"/>
                </a:lnTo>
                <a:lnTo>
                  <a:pt x="1739" y="2002"/>
                </a:lnTo>
                <a:lnTo>
                  <a:pt x="1718" y="2014"/>
                </a:lnTo>
                <a:lnTo>
                  <a:pt x="1707" y="2048"/>
                </a:lnTo>
                <a:lnTo>
                  <a:pt x="1707" y="2072"/>
                </a:lnTo>
                <a:lnTo>
                  <a:pt x="1707" y="2084"/>
                </a:lnTo>
                <a:lnTo>
                  <a:pt x="1707" y="2093"/>
                </a:lnTo>
                <a:lnTo>
                  <a:pt x="1718" y="2100"/>
                </a:lnTo>
                <a:lnTo>
                  <a:pt x="1727" y="2106"/>
                </a:lnTo>
                <a:lnTo>
                  <a:pt x="1733" y="2111"/>
                </a:lnTo>
                <a:lnTo>
                  <a:pt x="1739" y="2119"/>
                </a:lnTo>
                <a:lnTo>
                  <a:pt x="1746" y="2124"/>
                </a:lnTo>
                <a:lnTo>
                  <a:pt x="1749" y="2130"/>
                </a:lnTo>
                <a:lnTo>
                  <a:pt x="1753" y="2137"/>
                </a:lnTo>
                <a:lnTo>
                  <a:pt x="1758" y="2144"/>
                </a:lnTo>
                <a:lnTo>
                  <a:pt x="1764" y="2152"/>
                </a:lnTo>
                <a:lnTo>
                  <a:pt x="1769" y="2157"/>
                </a:lnTo>
                <a:lnTo>
                  <a:pt x="1771" y="2160"/>
                </a:lnTo>
                <a:lnTo>
                  <a:pt x="1773" y="2162"/>
                </a:lnTo>
                <a:lnTo>
                  <a:pt x="1775" y="2164"/>
                </a:lnTo>
                <a:lnTo>
                  <a:pt x="1780" y="2170"/>
                </a:lnTo>
                <a:lnTo>
                  <a:pt x="1789" y="2178"/>
                </a:lnTo>
                <a:lnTo>
                  <a:pt x="1794" y="2185"/>
                </a:lnTo>
                <a:lnTo>
                  <a:pt x="1800" y="2191"/>
                </a:lnTo>
                <a:lnTo>
                  <a:pt x="1805" y="2199"/>
                </a:lnTo>
                <a:lnTo>
                  <a:pt x="1808" y="2206"/>
                </a:lnTo>
                <a:lnTo>
                  <a:pt x="1813" y="2212"/>
                </a:lnTo>
                <a:lnTo>
                  <a:pt x="1817" y="2218"/>
                </a:lnTo>
                <a:lnTo>
                  <a:pt x="1821" y="2224"/>
                </a:lnTo>
                <a:lnTo>
                  <a:pt x="1824" y="2233"/>
                </a:lnTo>
                <a:lnTo>
                  <a:pt x="1830" y="2249"/>
                </a:lnTo>
                <a:lnTo>
                  <a:pt x="1833" y="2258"/>
                </a:lnTo>
                <a:lnTo>
                  <a:pt x="1837" y="2265"/>
                </a:lnTo>
                <a:lnTo>
                  <a:pt x="1839" y="2271"/>
                </a:lnTo>
                <a:lnTo>
                  <a:pt x="1840" y="2275"/>
                </a:lnTo>
                <a:lnTo>
                  <a:pt x="1842" y="2279"/>
                </a:lnTo>
                <a:lnTo>
                  <a:pt x="1845" y="2284"/>
                </a:lnTo>
                <a:lnTo>
                  <a:pt x="1848" y="2287"/>
                </a:lnTo>
                <a:lnTo>
                  <a:pt x="1851" y="2293"/>
                </a:lnTo>
                <a:lnTo>
                  <a:pt x="1855" y="2301"/>
                </a:lnTo>
                <a:lnTo>
                  <a:pt x="1860" y="2309"/>
                </a:lnTo>
                <a:lnTo>
                  <a:pt x="1865" y="2319"/>
                </a:lnTo>
                <a:lnTo>
                  <a:pt x="1870" y="2332"/>
                </a:lnTo>
                <a:lnTo>
                  <a:pt x="1880" y="2329"/>
                </a:lnTo>
                <a:lnTo>
                  <a:pt x="1888" y="2327"/>
                </a:lnTo>
                <a:lnTo>
                  <a:pt x="1896" y="2324"/>
                </a:lnTo>
                <a:lnTo>
                  <a:pt x="1903" y="2320"/>
                </a:lnTo>
                <a:lnTo>
                  <a:pt x="1909" y="2318"/>
                </a:lnTo>
                <a:lnTo>
                  <a:pt x="1920" y="2312"/>
                </a:lnTo>
                <a:lnTo>
                  <a:pt x="1930" y="2309"/>
                </a:lnTo>
                <a:lnTo>
                  <a:pt x="1939" y="2307"/>
                </a:lnTo>
                <a:lnTo>
                  <a:pt x="1950" y="2307"/>
                </a:lnTo>
                <a:lnTo>
                  <a:pt x="1955" y="2307"/>
                </a:lnTo>
                <a:lnTo>
                  <a:pt x="1967" y="2325"/>
                </a:lnTo>
                <a:lnTo>
                  <a:pt x="1979" y="2334"/>
                </a:lnTo>
                <a:lnTo>
                  <a:pt x="1955" y="2373"/>
                </a:lnTo>
                <a:lnTo>
                  <a:pt x="1952" y="2392"/>
                </a:lnTo>
                <a:lnTo>
                  <a:pt x="1956" y="2449"/>
                </a:lnTo>
                <a:lnTo>
                  <a:pt x="1969" y="2505"/>
                </a:lnTo>
                <a:lnTo>
                  <a:pt x="2008" y="2497"/>
                </a:lnTo>
                <a:lnTo>
                  <a:pt x="2014" y="2541"/>
                </a:lnTo>
                <a:lnTo>
                  <a:pt x="2024" y="2559"/>
                </a:lnTo>
                <a:lnTo>
                  <a:pt x="1903" y="2583"/>
                </a:lnTo>
                <a:lnTo>
                  <a:pt x="1758" y="2623"/>
                </a:lnTo>
                <a:lnTo>
                  <a:pt x="1707" y="2628"/>
                </a:lnTo>
                <a:lnTo>
                  <a:pt x="1666" y="2630"/>
                </a:lnTo>
                <a:lnTo>
                  <a:pt x="1626" y="2630"/>
                </a:lnTo>
                <a:lnTo>
                  <a:pt x="1602" y="2627"/>
                </a:lnTo>
                <a:lnTo>
                  <a:pt x="1592" y="2623"/>
                </a:lnTo>
                <a:lnTo>
                  <a:pt x="1554" y="2616"/>
                </a:lnTo>
                <a:lnTo>
                  <a:pt x="1534" y="2609"/>
                </a:lnTo>
                <a:lnTo>
                  <a:pt x="1523" y="2602"/>
                </a:lnTo>
                <a:lnTo>
                  <a:pt x="1511" y="2595"/>
                </a:lnTo>
                <a:lnTo>
                  <a:pt x="1501" y="2588"/>
                </a:lnTo>
                <a:lnTo>
                  <a:pt x="1496" y="2583"/>
                </a:lnTo>
                <a:lnTo>
                  <a:pt x="1490" y="2568"/>
                </a:lnTo>
                <a:lnTo>
                  <a:pt x="1476" y="2561"/>
                </a:lnTo>
                <a:lnTo>
                  <a:pt x="1448" y="2545"/>
                </a:lnTo>
                <a:lnTo>
                  <a:pt x="1423" y="2530"/>
                </a:lnTo>
                <a:lnTo>
                  <a:pt x="1368" y="2485"/>
                </a:lnTo>
                <a:lnTo>
                  <a:pt x="1326" y="2452"/>
                </a:lnTo>
                <a:lnTo>
                  <a:pt x="1293" y="2420"/>
                </a:lnTo>
                <a:lnTo>
                  <a:pt x="1274" y="2410"/>
                </a:lnTo>
                <a:lnTo>
                  <a:pt x="1253" y="2403"/>
                </a:lnTo>
                <a:lnTo>
                  <a:pt x="1220" y="2398"/>
                </a:lnTo>
                <a:lnTo>
                  <a:pt x="1193" y="2397"/>
                </a:lnTo>
                <a:lnTo>
                  <a:pt x="1172" y="2398"/>
                </a:lnTo>
                <a:lnTo>
                  <a:pt x="1151" y="2394"/>
                </a:lnTo>
                <a:lnTo>
                  <a:pt x="1129" y="2391"/>
                </a:lnTo>
                <a:lnTo>
                  <a:pt x="1098" y="2381"/>
                </a:lnTo>
                <a:lnTo>
                  <a:pt x="1086" y="2380"/>
                </a:lnTo>
                <a:lnTo>
                  <a:pt x="1015" y="2364"/>
                </a:lnTo>
                <a:lnTo>
                  <a:pt x="1000" y="2361"/>
                </a:lnTo>
                <a:lnTo>
                  <a:pt x="985" y="2360"/>
                </a:lnTo>
                <a:lnTo>
                  <a:pt x="963" y="2361"/>
                </a:lnTo>
                <a:lnTo>
                  <a:pt x="949" y="2361"/>
                </a:lnTo>
                <a:lnTo>
                  <a:pt x="917" y="2369"/>
                </a:lnTo>
                <a:lnTo>
                  <a:pt x="900" y="2371"/>
                </a:lnTo>
                <a:lnTo>
                  <a:pt x="882" y="2373"/>
                </a:lnTo>
                <a:lnTo>
                  <a:pt x="849" y="2377"/>
                </a:lnTo>
                <a:lnTo>
                  <a:pt x="812" y="2380"/>
                </a:lnTo>
                <a:lnTo>
                  <a:pt x="777" y="2376"/>
                </a:lnTo>
                <a:lnTo>
                  <a:pt x="724" y="2366"/>
                </a:lnTo>
                <a:lnTo>
                  <a:pt x="692" y="2359"/>
                </a:lnTo>
                <a:lnTo>
                  <a:pt x="668" y="2351"/>
                </a:lnTo>
                <a:lnTo>
                  <a:pt x="644" y="2348"/>
                </a:lnTo>
                <a:lnTo>
                  <a:pt x="607" y="2336"/>
                </a:lnTo>
                <a:lnTo>
                  <a:pt x="579" y="2327"/>
                </a:lnTo>
                <a:lnTo>
                  <a:pt x="534" y="2312"/>
                </a:lnTo>
                <a:lnTo>
                  <a:pt x="506" y="2298"/>
                </a:lnTo>
                <a:lnTo>
                  <a:pt x="470" y="2276"/>
                </a:lnTo>
                <a:lnTo>
                  <a:pt x="439" y="2260"/>
                </a:lnTo>
                <a:lnTo>
                  <a:pt x="423" y="2244"/>
                </a:lnTo>
                <a:lnTo>
                  <a:pt x="408" y="2232"/>
                </a:lnTo>
                <a:lnTo>
                  <a:pt x="392" y="2217"/>
                </a:lnTo>
                <a:lnTo>
                  <a:pt x="376" y="2201"/>
                </a:lnTo>
                <a:lnTo>
                  <a:pt x="361" y="2188"/>
                </a:lnTo>
                <a:lnTo>
                  <a:pt x="349" y="2173"/>
                </a:lnTo>
                <a:lnTo>
                  <a:pt x="386" y="2128"/>
                </a:lnTo>
                <a:lnTo>
                  <a:pt x="370" y="2119"/>
                </a:lnTo>
                <a:lnTo>
                  <a:pt x="338" y="2100"/>
                </a:lnTo>
                <a:lnTo>
                  <a:pt x="237" y="2063"/>
                </a:lnTo>
                <a:lnTo>
                  <a:pt x="243" y="2050"/>
                </a:lnTo>
                <a:lnTo>
                  <a:pt x="254" y="2045"/>
                </a:lnTo>
                <a:lnTo>
                  <a:pt x="270" y="2036"/>
                </a:lnTo>
                <a:lnTo>
                  <a:pt x="276" y="2025"/>
                </a:lnTo>
                <a:lnTo>
                  <a:pt x="280" y="2008"/>
                </a:lnTo>
                <a:lnTo>
                  <a:pt x="279" y="1992"/>
                </a:lnTo>
                <a:lnTo>
                  <a:pt x="274" y="1972"/>
                </a:lnTo>
                <a:lnTo>
                  <a:pt x="260" y="1977"/>
                </a:lnTo>
                <a:lnTo>
                  <a:pt x="252" y="1977"/>
                </a:lnTo>
                <a:lnTo>
                  <a:pt x="243" y="1977"/>
                </a:lnTo>
                <a:lnTo>
                  <a:pt x="235" y="1977"/>
                </a:lnTo>
                <a:lnTo>
                  <a:pt x="226" y="1978"/>
                </a:lnTo>
                <a:lnTo>
                  <a:pt x="219" y="1982"/>
                </a:lnTo>
                <a:lnTo>
                  <a:pt x="209" y="1984"/>
                </a:lnTo>
                <a:lnTo>
                  <a:pt x="198" y="1986"/>
                </a:lnTo>
                <a:lnTo>
                  <a:pt x="188" y="1987"/>
                </a:lnTo>
                <a:lnTo>
                  <a:pt x="167" y="1992"/>
                </a:lnTo>
                <a:lnTo>
                  <a:pt x="161" y="1973"/>
                </a:lnTo>
                <a:lnTo>
                  <a:pt x="148" y="1928"/>
                </a:lnTo>
                <a:lnTo>
                  <a:pt x="155" y="1915"/>
                </a:lnTo>
                <a:lnTo>
                  <a:pt x="141" y="1895"/>
                </a:lnTo>
                <a:lnTo>
                  <a:pt x="131" y="1885"/>
                </a:lnTo>
                <a:lnTo>
                  <a:pt x="115" y="1880"/>
                </a:lnTo>
                <a:lnTo>
                  <a:pt x="89" y="1881"/>
                </a:lnTo>
                <a:lnTo>
                  <a:pt x="62" y="1871"/>
                </a:lnTo>
                <a:lnTo>
                  <a:pt x="33" y="1882"/>
                </a:lnTo>
                <a:lnTo>
                  <a:pt x="13" y="1880"/>
                </a:lnTo>
                <a:lnTo>
                  <a:pt x="0" y="1870"/>
                </a:lnTo>
                <a:lnTo>
                  <a:pt x="3" y="1849"/>
                </a:lnTo>
                <a:lnTo>
                  <a:pt x="11" y="1838"/>
                </a:lnTo>
                <a:lnTo>
                  <a:pt x="27" y="1824"/>
                </a:lnTo>
                <a:lnTo>
                  <a:pt x="44" y="1806"/>
                </a:lnTo>
                <a:lnTo>
                  <a:pt x="64" y="1789"/>
                </a:lnTo>
                <a:lnTo>
                  <a:pt x="70" y="1782"/>
                </a:lnTo>
                <a:lnTo>
                  <a:pt x="82" y="1774"/>
                </a:lnTo>
                <a:lnTo>
                  <a:pt x="110" y="1770"/>
                </a:lnTo>
                <a:lnTo>
                  <a:pt x="146" y="1771"/>
                </a:lnTo>
                <a:lnTo>
                  <a:pt x="167" y="1784"/>
                </a:lnTo>
                <a:lnTo>
                  <a:pt x="200" y="1791"/>
                </a:lnTo>
                <a:lnTo>
                  <a:pt x="235" y="1791"/>
                </a:lnTo>
                <a:lnTo>
                  <a:pt x="284" y="1784"/>
                </a:lnTo>
                <a:lnTo>
                  <a:pt x="285" y="1752"/>
                </a:lnTo>
                <a:lnTo>
                  <a:pt x="235" y="1759"/>
                </a:lnTo>
                <a:lnTo>
                  <a:pt x="226" y="1738"/>
                </a:lnTo>
                <a:lnTo>
                  <a:pt x="233" y="1701"/>
                </a:lnTo>
                <a:lnTo>
                  <a:pt x="246" y="1669"/>
                </a:lnTo>
                <a:lnTo>
                  <a:pt x="284" y="1643"/>
                </a:lnTo>
                <a:lnTo>
                  <a:pt x="289" y="1645"/>
                </a:lnTo>
                <a:lnTo>
                  <a:pt x="291" y="1648"/>
                </a:lnTo>
                <a:lnTo>
                  <a:pt x="283" y="1652"/>
                </a:lnTo>
                <a:lnTo>
                  <a:pt x="297" y="1661"/>
                </a:lnTo>
                <a:lnTo>
                  <a:pt x="307" y="1666"/>
                </a:lnTo>
                <a:lnTo>
                  <a:pt x="322" y="1667"/>
                </a:lnTo>
                <a:lnTo>
                  <a:pt x="333" y="1669"/>
                </a:lnTo>
                <a:lnTo>
                  <a:pt x="344" y="1675"/>
                </a:lnTo>
                <a:lnTo>
                  <a:pt x="353" y="1679"/>
                </a:lnTo>
                <a:lnTo>
                  <a:pt x="372" y="1680"/>
                </a:lnTo>
                <a:lnTo>
                  <a:pt x="381" y="1670"/>
                </a:lnTo>
                <a:lnTo>
                  <a:pt x="376" y="1657"/>
                </a:lnTo>
                <a:lnTo>
                  <a:pt x="372" y="1631"/>
                </a:lnTo>
                <a:lnTo>
                  <a:pt x="366" y="1624"/>
                </a:lnTo>
                <a:lnTo>
                  <a:pt x="363" y="1599"/>
                </a:lnTo>
                <a:lnTo>
                  <a:pt x="376" y="1552"/>
                </a:lnTo>
                <a:lnTo>
                  <a:pt x="376" y="1536"/>
                </a:lnTo>
                <a:lnTo>
                  <a:pt x="361" y="1486"/>
                </a:lnTo>
                <a:lnTo>
                  <a:pt x="401" y="1481"/>
                </a:lnTo>
                <a:lnTo>
                  <a:pt x="415" y="1473"/>
                </a:lnTo>
                <a:lnTo>
                  <a:pt x="430" y="1462"/>
                </a:lnTo>
                <a:lnTo>
                  <a:pt x="430" y="1448"/>
                </a:lnTo>
                <a:lnTo>
                  <a:pt x="450" y="1418"/>
                </a:lnTo>
                <a:lnTo>
                  <a:pt x="457" y="1389"/>
                </a:lnTo>
                <a:lnTo>
                  <a:pt x="435" y="1369"/>
                </a:lnTo>
                <a:lnTo>
                  <a:pt x="447" y="1329"/>
                </a:lnTo>
                <a:lnTo>
                  <a:pt x="457" y="1284"/>
                </a:lnTo>
                <a:lnTo>
                  <a:pt x="481" y="1267"/>
                </a:lnTo>
                <a:lnTo>
                  <a:pt x="351" y="1190"/>
                </a:lnTo>
                <a:lnTo>
                  <a:pt x="355" y="1164"/>
                </a:lnTo>
                <a:lnTo>
                  <a:pt x="354" y="1151"/>
                </a:lnTo>
                <a:lnTo>
                  <a:pt x="376" y="1109"/>
                </a:lnTo>
                <a:lnTo>
                  <a:pt x="386" y="1071"/>
                </a:lnTo>
                <a:lnTo>
                  <a:pt x="402" y="1078"/>
                </a:lnTo>
                <a:lnTo>
                  <a:pt x="420" y="1050"/>
                </a:lnTo>
                <a:lnTo>
                  <a:pt x="440" y="1043"/>
                </a:lnTo>
                <a:lnTo>
                  <a:pt x="444" y="1023"/>
                </a:lnTo>
                <a:lnTo>
                  <a:pt x="450" y="974"/>
                </a:lnTo>
                <a:lnTo>
                  <a:pt x="457" y="943"/>
                </a:lnTo>
                <a:lnTo>
                  <a:pt x="454" y="908"/>
                </a:lnTo>
                <a:lnTo>
                  <a:pt x="466" y="876"/>
                </a:lnTo>
                <a:lnTo>
                  <a:pt x="441" y="875"/>
                </a:lnTo>
                <a:lnTo>
                  <a:pt x="439" y="860"/>
                </a:lnTo>
                <a:lnTo>
                  <a:pt x="433" y="830"/>
                </a:lnTo>
                <a:lnTo>
                  <a:pt x="418" y="832"/>
                </a:lnTo>
                <a:lnTo>
                  <a:pt x="406" y="805"/>
                </a:lnTo>
                <a:lnTo>
                  <a:pt x="393" y="810"/>
                </a:lnTo>
                <a:lnTo>
                  <a:pt x="371" y="793"/>
                </a:lnTo>
                <a:lnTo>
                  <a:pt x="369" y="782"/>
                </a:lnTo>
                <a:lnTo>
                  <a:pt x="399" y="769"/>
                </a:lnTo>
                <a:lnTo>
                  <a:pt x="397" y="759"/>
                </a:lnTo>
                <a:lnTo>
                  <a:pt x="393" y="751"/>
                </a:lnTo>
                <a:lnTo>
                  <a:pt x="404" y="748"/>
                </a:lnTo>
                <a:lnTo>
                  <a:pt x="417" y="743"/>
                </a:lnTo>
                <a:lnTo>
                  <a:pt x="402" y="724"/>
                </a:lnTo>
                <a:lnTo>
                  <a:pt x="418" y="720"/>
                </a:lnTo>
                <a:lnTo>
                  <a:pt x="434" y="718"/>
                </a:lnTo>
                <a:lnTo>
                  <a:pt x="436" y="704"/>
                </a:lnTo>
                <a:lnTo>
                  <a:pt x="438" y="671"/>
                </a:lnTo>
                <a:lnTo>
                  <a:pt x="441" y="640"/>
                </a:lnTo>
                <a:lnTo>
                  <a:pt x="452" y="641"/>
                </a:lnTo>
                <a:lnTo>
                  <a:pt x="451" y="617"/>
                </a:lnTo>
                <a:lnTo>
                  <a:pt x="468" y="615"/>
                </a:lnTo>
                <a:lnTo>
                  <a:pt x="467" y="610"/>
                </a:lnTo>
                <a:lnTo>
                  <a:pt x="465" y="559"/>
                </a:lnTo>
                <a:lnTo>
                  <a:pt x="457" y="540"/>
                </a:lnTo>
                <a:lnTo>
                  <a:pt x="457" y="524"/>
                </a:lnTo>
                <a:lnTo>
                  <a:pt x="451" y="510"/>
                </a:lnTo>
                <a:lnTo>
                  <a:pt x="460" y="496"/>
                </a:lnTo>
                <a:lnTo>
                  <a:pt x="474" y="479"/>
                </a:lnTo>
                <a:lnTo>
                  <a:pt x="508" y="453"/>
                </a:lnTo>
                <a:lnTo>
                  <a:pt x="522" y="441"/>
                </a:lnTo>
                <a:lnTo>
                  <a:pt x="538" y="433"/>
                </a:lnTo>
                <a:lnTo>
                  <a:pt x="562" y="477"/>
                </a:lnTo>
                <a:lnTo>
                  <a:pt x="566" y="493"/>
                </a:lnTo>
                <a:lnTo>
                  <a:pt x="570" y="519"/>
                </a:lnTo>
                <a:lnTo>
                  <a:pt x="586" y="549"/>
                </a:lnTo>
                <a:lnTo>
                  <a:pt x="590" y="565"/>
                </a:lnTo>
                <a:lnTo>
                  <a:pt x="611" y="564"/>
                </a:lnTo>
                <a:lnTo>
                  <a:pt x="625" y="583"/>
                </a:lnTo>
                <a:lnTo>
                  <a:pt x="675" y="565"/>
                </a:lnTo>
                <a:lnTo>
                  <a:pt x="676" y="580"/>
                </a:lnTo>
                <a:lnTo>
                  <a:pt x="681" y="630"/>
                </a:lnTo>
                <a:lnTo>
                  <a:pt x="707" y="624"/>
                </a:lnTo>
                <a:lnTo>
                  <a:pt x="721" y="638"/>
                </a:lnTo>
                <a:lnTo>
                  <a:pt x="733" y="650"/>
                </a:lnTo>
                <a:lnTo>
                  <a:pt x="745" y="660"/>
                </a:lnTo>
                <a:lnTo>
                  <a:pt x="814" y="639"/>
                </a:lnTo>
                <a:lnTo>
                  <a:pt x="897" y="598"/>
                </a:lnTo>
                <a:lnTo>
                  <a:pt x="901" y="597"/>
                </a:lnTo>
                <a:lnTo>
                  <a:pt x="956" y="586"/>
                </a:lnTo>
                <a:lnTo>
                  <a:pt x="968" y="583"/>
                </a:lnTo>
                <a:lnTo>
                  <a:pt x="969" y="554"/>
                </a:lnTo>
                <a:lnTo>
                  <a:pt x="978" y="538"/>
                </a:lnTo>
                <a:lnTo>
                  <a:pt x="977" y="530"/>
                </a:lnTo>
                <a:lnTo>
                  <a:pt x="975" y="523"/>
                </a:lnTo>
                <a:lnTo>
                  <a:pt x="972" y="506"/>
                </a:lnTo>
                <a:lnTo>
                  <a:pt x="967" y="470"/>
                </a:lnTo>
                <a:lnTo>
                  <a:pt x="978" y="445"/>
                </a:lnTo>
                <a:lnTo>
                  <a:pt x="967" y="429"/>
                </a:lnTo>
                <a:lnTo>
                  <a:pt x="941" y="410"/>
                </a:lnTo>
                <a:lnTo>
                  <a:pt x="930" y="395"/>
                </a:lnTo>
                <a:lnTo>
                  <a:pt x="908" y="363"/>
                </a:lnTo>
                <a:lnTo>
                  <a:pt x="924" y="342"/>
                </a:lnTo>
                <a:lnTo>
                  <a:pt x="936" y="326"/>
                </a:lnTo>
                <a:lnTo>
                  <a:pt x="957" y="341"/>
                </a:lnTo>
                <a:lnTo>
                  <a:pt x="970" y="351"/>
                </a:lnTo>
                <a:lnTo>
                  <a:pt x="985" y="342"/>
                </a:lnTo>
                <a:lnTo>
                  <a:pt x="1012" y="327"/>
                </a:lnTo>
                <a:lnTo>
                  <a:pt x="995" y="293"/>
                </a:lnTo>
                <a:lnTo>
                  <a:pt x="979" y="260"/>
                </a:lnTo>
                <a:lnTo>
                  <a:pt x="973" y="233"/>
                </a:lnTo>
                <a:lnTo>
                  <a:pt x="954" y="216"/>
                </a:lnTo>
                <a:lnTo>
                  <a:pt x="930" y="213"/>
                </a:lnTo>
                <a:lnTo>
                  <a:pt x="927" y="178"/>
                </a:lnTo>
                <a:lnTo>
                  <a:pt x="925" y="146"/>
                </a:lnTo>
                <a:lnTo>
                  <a:pt x="994" y="162"/>
                </a:lnTo>
                <a:lnTo>
                  <a:pt x="993" y="140"/>
                </a:lnTo>
                <a:lnTo>
                  <a:pt x="993" y="123"/>
                </a:lnTo>
                <a:lnTo>
                  <a:pt x="995" y="106"/>
                </a:lnTo>
                <a:lnTo>
                  <a:pt x="995" y="98"/>
                </a:lnTo>
                <a:lnTo>
                  <a:pt x="1010" y="103"/>
                </a:lnTo>
                <a:lnTo>
                  <a:pt x="1043" y="117"/>
                </a:lnTo>
                <a:lnTo>
                  <a:pt x="1119" y="91"/>
                </a:lnTo>
                <a:lnTo>
                  <a:pt x="1128" y="117"/>
                </a:lnTo>
                <a:lnTo>
                  <a:pt x="1139" y="139"/>
                </a:lnTo>
                <a:lnTo>
                  <a:pt x="1162" y="151"/>
                </a:lnTo>
                <a:lnTo>
                  <a:pt x="1182" y="162"/>
                </a:lnTo>
                <a:lnTo>
                  <a:pt x="1178" y="182"/>
                </a:lnTo>
                <a:lnTo>
                  <a:pt x="1189" y="193"/>
                </a:lnTo>
                <a:lnTo>
                  <a:pt x="1207" y="212"/>
                </a:lnTo>
                <a:lnTo>
                  <a:pt x="1219" y="223"/>
                </a:lnTo>
                <a:lnTo>
                  <a:pt x="1235" y="237"/>
                </a:lnTo>
                <a:lnTo>
                  <a:pt x="1241" y="233"/>
                </a:lnTo>
                <a:lnTo>
                  <a:pt x="1255" y="220"/>
                </a:lnTo>
                <a:lnTo>
                  <a:pt x="1273" y="210"/>
                </a:lnTo>
                <a:lnTo>
                  <a:pt x="1273" y="225"/>
                </a:lnTo>
                <a:lnTo>
                  <a:pt x="1278" y="239"/>
                </a:lnTo>
                <a:lnTo>
                  <a:pt x="1284" y="253"/>
                </a:lnTo>
                <a:lnTo>
                  <a:pt x="1294" y="267"/>
                </a:lnTo>
                <a:lnTo>
                  <a:pt x="1300" y="262"/>
                </a:lnTo>
                <a:lnTo>
                  <a:pt x="1306" y="268"/>
                </a:lnTo>
                <a:lnTo>
                  <a:pt x="1312" y="274"/>
                </a:lnTo>
                <a:lnTo>
                  <a:pt x="1320" y="279"/>
                </a:lnTo>
                <a:lnTo>
                  <a:pt x="1331" y="285"/>
                </a:lnTo>
                <a:lnTo>
                  <a:pt x="1342" y="293"/>
                </a:lnTo>
                <a:lnTo>
                  <a:pt x="1347" y="272"/>
                </a:lnTo>
                <a:lnTo>
                  <a:pt x="1348" y="265"/>
                </a:lnTo>
                <a:lnTo>
                  <a:pt x="1353" y="266"/>
                </a:lnTo>
                <a:lnTo>
                  <a:pt x="1375" y="277"/>
                </a:lnTo>
                <a:lnTo>
                  <a:pt x="1383" y="265"/>
                </a:lnTo>
                <a:lnTo>
                  <a:pt x="1396" y="272"/>
                </a:lnTo>
                <a:lnTo>
                  <a:pt x="1458" y="277"/>
                </a:lnTo>
                <a:lnTo>
                  <a:pt x="1477" y="290"/>
                </a:lnTo>
                <a:lnTo>
                  <a:pt x="1514" y="239"/>
                </a:lnTo>
                <a:lnTo>
                  <a:pt x="1541" y="245"/>
                </a:lnTo>
                <a:lnTo>
                  <a:pt x="1544" y="236"/>
                </a:lnTo>
                <a:lnTo>
                  <a:pt x="1575" y="239"/>
                </a:lnTo>
                <a:lnTo>
                  <a:pt x="1621" y="229"/>
                </a:lnTo>
                <a:lnTo>
                  <a:pt x="1647" y="215"/>
                </a:lnTo>
                <a:lnTo>
                  <a:pt x="1621" y="191"/>
                </a:lnTo>
                <a:lnTo>
                  <a:pt x="1645" y="170"/>
                </a:lnTo>
                <a:lnTo>
                  <a:pt x="1650" y="154"/>
                </a:lnTo>
                <a:lnTo>
                  <a:pt x="1634" y="146"/>
                </a:lnTo>
                <a:lnTo>
                  <a:pt x="1637" y="108"/>
                </a:lnTo>
                <a:lnTo>
                  <a:pt x="1630" y="87"/>
                </a:lnTo>
                <a:lnTo>
                  <a:pt x="1643" y="82"/>
                </a:lnTo>
                <a:lnTo>
                  <a:pt x="1693" y="68"/>
                </a:lnTo>
                <a:lnTo>
                  <a:pt x="1702" y="53"/>
                </a:lnTo>
                <a:lnTo>
                  <a:pt x="1712" y="53"/>
                </a:lnTo>
                <a:lnTo>
                  <a:pt x="1722" y="59"/>
                </a:lnTo>
                <a:lnTo>
                  <a:pt x="1728" y="24"/>
                </a:lnTo>
                <a:lnTo>
                  <a:pt x="1762" y="26"/>
                </a:lnTo>
                <a:lnTo>
                  <a:pt x="1768" y="15"/>
                </a:lnTo>
                <a:lnTo>
                  <a:pt x="1774" y="0"/>
                </a:lnTo>
                <a:lnTo>
                  <a:pt x="1801" y="11"/>
                </a:lnTo>
                <a:lnTo>
                  <a:pt x="1819" y="18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AD1BC7AB-936E-2993-A671-6BD43F24B2C0}"/>
              </a:ext>
            </a:extLst>
          </p:cNvPr>
          <p:cNvSpPr>
            <a:spLocks/>
          </p:cNvSpPr>
          <p:nvPr/>
        </p:nvSpPr>
        <p:spPr bwMode="auto">
          <a:xfrm>
            <a:off x="5002850" y="1347614"/>
            <a:ext cx="3241558" cy="3149352"/>
          </a:xfrm>
          <a:custGeom>
            <a:avLst/>
            <a:gdLst>
              <a:gd name="T0" fmla="*/ 1871 w 2707"/>
              <a:gd name="T1" fmla="*/ 160 h 2630"/>
              <a:gd name="T2" fmla="*/ 1987 w 2707"/>
              <a:gd name="T3" fmla="*/ 295 h 2630"/>
              <a:gd name="T4" fmla="*/ 1950 w 2707"/>
              <a:gd name="T5" fmla="*/ 441 h 2630"/>
              <a:gd name="T6" fmla="*/ 1981 w 2707"/>
              <a:gd name="T7" fmla="*/ 570 h 2630"/>
              <a:gd name="T8" fmla="*/ 2048 w 2707"/>
              <a:gd name="T9" fmla="*/ 677 h 2630"/>
              <a:gd name="T10" fmla="*/ 2101 w 2707"/>
              <a:gd name="T11" fmla="*/ 901 h 2630"/>
              <a:gd name="T12" fmla="*/ 2063 w 2707"/>
              <a:gd name="T13" fmla="*/ 1054 h 2630"/>
              <a:gd name="T14" fmla="*/ 2203 w 2707"/>
              <a:gd name="T15" fmla="*/ 1087 h 2630"/>
              <a:gd name="T16" fmla="*/ 2294 w 2707"/>
              <a:gd name="T17" fmla="*/ 1153 h 2630"/>
              <a:gd name="T18" fmla="*/ 2463 w 2707"/>
              <a:gd name="T19" fmla="*/ 1150 h 2630"/>
              <a:gd name="T20" fmla="*/ 2494 w 2707"/>
              <a:gd name="T21" fmla="*/ 1257 h 2630"/>
              <a:gd name="T22" fmla="*/ 2588 w 2707"/>
              <a:gd name="T23" fmla="*/ 1284 h 2630"/>
              <a:gd name="T24" fmla="*/ 2689 w 2707"/>
              <a:gd name="T25" fmla="*/ 1373 h 2630"/>
              <a:gd name="T26" fmla="*/ 2577 w 2707"/>
              <a:gd name="T27" fmla="*/ 1352 h 2630"/>
              <a:gd name="T28" fmla="*/ 2377 w 2707"/>
              <a:gd name="T29" fmla="*/ 1457 h 2630"/>
              <a:gd name="T30" fmla="*/ 2308 w 2707"/>
              <a:gd name="T31" fmla="*/ 1570 h 2630"/>
              <a:gd name="T32" fmla="*/ 2232 w 2707"/>
              <a:gd name="T33" fmla="*/ 1709 h 2630"/>
              <a:gd name="T34" fmla="*/ 2177 w 2707"/>
              <a:gd name="T35" fmla="*/ 1828 h 2630"/>
              <a:gd name="T36" fmla="*/ 2036 w 2707"/>
              <a:gd name="T37" fmla="*/ 1855 h 2630"/>
              <a:gd name="T38" fmla="*/ 1890 w 2707"/>
              <a:gd name="T39" fmla="*/ 1956 h 2630"/>
              <a:gd name="T40" fmla="*/ 1739 w 2707"/>
              <a:gd name="T41" fmla="*/ 2002 h 2630"/>
              <a:gd name="T42" fmla="*/ 1739 w 2707"/>
              <a:gd name="T43" fmla="*/ 2119 h 2630"/>
              <a:gd name="T44" fmla="*/ 1775 w 2707"/>
              <a:gd name="T45" fmla="*/ 2164 h 2630"/>
              <a:gd name="T46" fmla="*/ 1821 w 2707"/>
              <a:gd name="T47" fmla="*/ 2224 h 2630"/>
              <a:gd name="T48" fmla="*/ 1848 w 2707"/>
              <a:gd name="T49" fmla="*/ 2287 h 2630"/>
              <a:gd name="T50" fmla="*/ 1903 w 2707"/>
              <a:gd name="T51" fmla="*/ 2320 h 2630"/>
              <a:gd name="T52" fmla="*/ 1955 w 2707"/>
              <a:gd name="T53" fmla="*/ 2373 h 2630"/>
              <a:gd name="T54" fmla="*/ 1707 w 2707"/>
              <a:gd name="T55" fmla="*/ 2628 h 2630"/>
              <a:gd name="T56" fmla="*/ 1501 w 2707"/>
              <a:gd name="T57" fmla="*/ 2588 h 2630"/>
              <a:gd name="T58" fmla="*/ 1274 w 2707"/>
              <a:gd name="T59" fmla="*/ 2410 h 2630"/>
              <a:gd name="T60" fmla="*/ 1015 w 2707"/>
              <a:gd name="T61" fmla="*/ 2364 h 2630"/>
              <a:gd name="T62" fmla="*/ 812 w 2707"/>
              <a:gd name="T63" fmla="*/ 2380 h 2630"/>
              <a:gd name="T64" fmla="*/ 506 w 2707"/>
              <a:gd name="T65" fmla="*/ 2298 h 2630"/>
              <a:gd name="T66" fmla="*/ 386 w 2707"/>
              <a:gd name="T67" fmla="*/ 2128 h 2630"/>
              <a:gd name="T68" fmla="*/ 279 w 2707"/>
              <a:gd name="T69" fmla="*/ 1992 h 2630"/>
              <a:gd name="T70" fmla="*/ 198 w 2707"/>
              <a:gd name="T71" fmla="*/ 1986 h 2630"/>
              <a:gd name="T72" fmla="*/ 89 w 2707"/>
              <a:gd name="T73" fmla="*/ 1881 h 2630"/>
              <a:gd name="T74" fmla="*/ 64 w 2707"/>
              <a:gd name="T75" fmla="*/ 1789 h 2630"/>
              <a:gd name="T76" fmla="*/ 285 w 2707"/>
              <a:gd name="T77" fmla="*/ 1752 h 2630"/>
              <a:gd name="T78" fmla="*/ 297 w 2707"/>
              <a:gd name="T79" fmla="*/ 1661 h 2630"/>
              <a:gd name="T80" fmla="*/ 372 w 2707"/>
              <a:gd name="T81" fmla="*/ 1631 h 2630"/>
              <a:gd name="T82" fmla="*/ 430 w 2707"/>
              <a:gd name="T83" fmla="*/ 1448 h 2630"/>
              <a:gd name="T84" fmla="*/ 354 w 2707"/>
              <a:gd name="T85" fmla="*/ 1151 h 2630"/>
              <a:gd name="T86" fmla="*/ 454 w 2707"/>
              <a:gd name="T87" fmla="*/ 908 h 2630"/>
              <a:gd name="T88" fmla="*/ 369 w 2707"/>
              <a:gd name="T89" fmla="*/ 782 h 2630"/>
              <a:gd name="T90" fmla="*/ 436 w 2707"/>
              <a:gd name="T91" fmla="*/ 704 h 2630"/>
              <a:gd name="T92" fmla="*/ 457 w 2707"/>
              <a:gd name="T93" fmla="*/ 524 h 2630"/>
              <a:gd name="T94" fmla="*/ 570 w 2707"/>
              <a:gd name="T95" fmla="*/ 519 h 2630"/>
              <a:gd name="T96" fmla="*/ 721 w 2707"/>
              <a:gd name="T97" fmla="*/ 638 h 2630"/>
              <a:gd name="T98" fmla="*/ 978 w 2707"/>
              <a:gd name="T99" fmla="*/ 538 h 2630"/>
              <a:gd name="T100" fmla="*/ 908 w 2707"/>
              <a:gd name="T101" fmla="*/ 363 h 2630"/>
              <a:gd name="T102" fmla="*/ 973 w 2707"/>
              <a:gd name="T103" fmla="*/ 233 h 2630"/>
              <a:gd name="T104" fmla="*/ 995 w 2707"/>
              <a:gd name="T105" fmla="*/ 98 h 2630"/>
              <a:gd name="T106" fmla="*/ 1189 w 2707"/>
              <a:gd name="T107" fmla="*/ 193 h 2630"/>
              <a:gd name="T108" fmla="*/ 1284 w 2707"/>
              <a:gd name="T109" fmla="*/ 253 h 2630"/>
              <a:gd name="T110" fmla="*/ 1348 w 2707"/>
              <a:gd name="T111" fmla="*/ 265 h 2630"/>
              <a:gd name="T112" fmla="*/ 1544 w 2707"/>
              <a:gd name="T113" fmla="*/ 236 h 2630"/>
              <a:gd name="T114" fmla="*/ 1630 w 2707"/>
              <a:gd name="T115" fmla="*/ 87 h 2630"/>
              <a:gd name="T116" fmla="*/ 1774 w 2707"/>
              <a:gd name="T117" fmla="*/ 0 h 26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707" h="2630">
                <a:moveTo>
                  <a:pt x="1819" y="18"/>
                </a:moveTo>
                <a:lnTo>
                  <a:pt x="1817" y="36"/>
                </a:lnTo>
                <a:lnTo>
                  <a:pt x="1816" y="45"/>
                </a:lnTo>
                <a:lnTo>
                  <a:pt x="1866" y="63"/>
                </a:lnTo>
                <a:lnTo>
                  <a:pt x="1860" y="92"/>
                </a:lnTo>
                <a:lnTo>
                  <a:pt x="1855" y="120"/>
                </a:lnTo>
                <a:lnTo>
                  <a:pt x="1854" y="132"/>
                </a:lnTo>
                <a:lnTo>
                  <a:pt x="1866" y="149"/>
                </a:lnTo>
                <a:lnTo>
                  <a:pt x="1871" y="160"/>
                </a:lnTo>
                <a:lnTo>
                  <a:pt x="1865" y="184"/>
                </a:lnTo>
                <a:lnTo>
                  <a:pt x="1905" y="197"/>
                </a:lnTo>
                <a:lnTo>
                  <a:pt x="1896" y="236"/>
                </a:lnTo>
                <a:lnTo>
                  <a:pt x="1903" y="265"/>
                </a:lnTo>
                <a:lnTo>
                  <a:pt x="1933" y="284"/>
                </a:lnTo>
                <a:lnTo>
                  <a:pt x="1944" y="300"/>
                </a:lnTo>
                <a:lnTo>
                  <a:pt x="1958" y="305"/>
                </a:lnTo>
                <a:lnTo>
                  <a:pt x="1966" y="315"/>
                </a:lnTo>
                <a:lnTo>
                  <a:pt x="1987" y="295"/>
                </a:lnTo>
                <a:lnTo>
                  <a:pt x="2005" y="299"/>
                </a:lnTo>
                <a:lnTo>
                  <a:pt x="1993" y="322"/>
                </a:lnTo>
                <a:lnTo>
                  <a:pt x="1979" y="342"/>
                </a:lnTo>
                <a:lnTo>
                  <a:pt x="1962" y="359"/>
                </a:lnTo>
                <a:lnTo>
                  <a:pt x="1939" y="377"/>
                </a:lnTo>
                <a:lnTo>
                  <a:pt x="1951" y="393"/>
                </a:lnTo>
                <a:lnTo>
                  <a:pt x="1951" y="402"/>
                </a:lnTo>
                <a:lnTo>
                  <a:pt x="1966" y="420"/>
                </a:lnTo>
                <a:lnTo>
                  <a:pt x="1950" y="441"/>
                </a:lnTo>
                <a:lnTo>
                  <a:pt x="1963" y="444"/>
                </a:lnTo>
                <a:lnTo>
                  <a:pt x="1961" y="458"/>
                </a:lnTo>
                <a:lnTo>
                  <a:pt x="2003" y="475"/>
                </a:lnTo>
                <a:lnTo>
                  <a:pt x="2009" y="485"/>
                </a:lnTo>
                <a:lnTo>
                  <a:pt x="2009" y="500"/>
                </a:lnTo>
                <a:lnTo>
                  <a:pt x="1999" y="529"/>
                </a:lnTo>
                <a:lnTo>
                  <a:pt x="1989" y="549"/>
                </a:lnTo>
                <a:lnTo>
                  <a:pt x="1992" y="569"/>
                </a:lnTo>
                <a:lnTo>
                  <a:pt x="1981" y="570"/>
                </a:lnTo>
                <a:lnTo>
                  <a:pt x="1983" y="608"/>
                </a:lnTo>
                <a:lnTo>
                  <a:pt x="2001" y="610"/>
                </a:lnTo>
                <a:lnTo>
                  <a:pt x="2005" y="629"/>
                </a:lnTo>
                <a:lnTo>
                  <a:pt x="1997" y="633"/>
                </a:lnTo>
                <a:lnTo>
                  <a:pt x="1999" y="656"/>
                </a:lnTo>
                <a:lnTo>
                  <a:pt x="2020" y="654"/>
                </a:lnTo>
                <a:lnTo>
                  <a:pt x="2025" y="672"/>
                </a:lnTo>
                <a:lnTo>
                  <a:pt x="2031" y="681"/>
                </a:lnTo>
                <a:lnTo>
                  <a:pt x="2048" y="677"/>
                </a:lnTo>
                <a:lnTo>
                  <a:pt x="2064" y="716"/>
                </a:lnTo>
                <a:lnTo>
                  <a:pt x="2095" y="703"/>
                </a:lnTo>
                <a:lnTo>
                  <a:pt x="2109" y="751"/>
                </a:lnTo>
                <a:lnTo>
                  <a:pt x="2118" y="785"/>
                </a:lnTo>
                <a:lnTo>
                  <a:pt x="2125" y="809"/>
                </a:lnTo>
                <a:lnTo>
                  <a:pt x="2133" y="836"/>
                </a:lnTo>
                <a:lnTo>
                  <a:pt x="2136" y="849"/>
                </a:lnTo>
                <a:lnTo>
                  <a:pt x="2096" y="860"/>
                </a:lnTo>
                <a:lnTo>
                  <a:pt x="2101" y="901"/>
                </a:lnTo>
                <a:lnTo>
                  <a:pt x="2106" y="942"/>
                </a:lnTo>
                <a:lnTo>
                  <a:pt x="2117" y="942"/>
                </a:lnTo>
                <a:lnTo>
                  <a:pt x="2117" y="965"/>
                </a:lnTo>
                <a:lnTo>
                  <a:pt x="2107" y="972"/>
                </a:lnTo>
                <a:lnTo>
                  <a:pt x="2111" y="993"/>
                </a:lnTo>
                <a:lnTo>
                  <a:pt x="2068" y="1007"/>
                </a:lnTo>
                <a:lnTo>
                  <a:pt x="2074" y="1028"/>
                </a:lnTo>
                <a:lnTo>
                  <a:pt x="2057" y="1034"/>
                </a:lnTo>
                <a:lnTo>
                  <a:pt x="2063" y="1054"/>
                </a:lnTo>
                <a:lnTo>
                  <a:pt x="2040" y="1056"/>
                </a:lnTo>
                <a:lnTo>
                  <a:pt x="2049" y="1081"/>
                </a:lnTo>
                <a:lnTo>
                  <a:pt x="2079" y="1112"/>
                </a:lnTo>
                <a:lnTo>
                  <a:pt x="2112" y="1081"/>
                </a:lnTo>
                <a:lnTo>
                  <a:pt x="2138" y="1056"/>
                </a:lnTo>
                <a:lnTo>
                  <a:pt x="2157" y="1048"/>
                </a:lnTo>
                <a:lnTo>
                  <a:pt x="2176" y="1052"/>
                </a:lnTo>
                <a:lnTo>
                  <a:pt x="2192" y="1064"/>
                </a:lnTo>
                <a:lnTo>
                  <a:pt x="2203" y="1087"/>
                </a:lnTo>
                <a:lnTo>
                  <a:pt x="2193" y="1105"/>
                </a:lnTo>
                <a:lnTo>
                  <a:pt x="2217" y="1123"/>
                </a:lnTo>
                <a:lnTo>
                  <a:pt x="2219" y="1108"/>
                </a:lnTo>
                <a:lnTo>
                  <a:pt x="2251" y="1108"/>
                </a:lnTo>
                <a:lnTo>
                  <a:pt x="2276" y="1089"/>
                </a:lnTo>
                <a:lnTo>
                  <a:pt x="2278" y="1082"/>
                </a:lnTo>
                <a:lnTo>
                  <a:pt x="2292" y="1082"/>
                </a:lnTo>
                <a:lnTo>
                  <a:pt x="2307" y="1121"/>
                </a:lnTo>
                <a:lnTo>
                  <a:pt x="2294" y="1153"/>
                </a:lnTo>
                <a:lnTo>
                  <a:pt x="2316" y="1141"/>
                </a:lnTo>
                <a:lnTo>
                  <a:pt x="2335" y="1146"/>
                </a:lnTo>
                <a:lnTo>
                  <a:pt x="2348" y="1146"/>
                </a:lnTo>
                <a:lnTo>
                  <a:pt x="2405" y="1145"/>
                </a:lnTo>
                <a:lnTo>
                  <a:pt x="2420" y="1136"/>
                </a:lnTo>
                <a:lnTo>
                  <a:pt x="2437" y="1135"/>
                </a:lnTo>
                <a:lnTo>
                  <a:pt x="2457" y="1119"/>
                </a:lnTo>
                <a:lnTo>
                  <a:pt x="2473" y="1131"/>
                </a:lnTo>
                <a:lnTo>
                  <a:pt x="2463" y="1150"/>
                </a:lnTo>
                <a:lnTo>
                  <a:pt x="2447" y="1178"/>
                </a:lnTo>
                <a:lnTo>
                  <a:pt x="2470" y="1193"/>
                </a:lnTo>
                <a:lnTo>
                  <a:pt x="2491" y="1177"/>
                </a:lnTo>
                <a:lnTo>
                  <a:pt x="2508" y="1157"/>
                </a:lnTo>
                <a:lnTo>
                  <a:pt x="2547" y="1210"/>
                </a:lnTo>
                <a:lnTo>
                  <a:pt x="2531" y="1221"/>
                </a:lnTo>
                <a:lnTo>
                  <a:pt x="2515" y="1227"/>
                </a:lnTo>
                <a:lnTo>
                  <a:pt x="2505" y="1238"/>
                </a:lnTo>
                <a:lnTo>
                  <a:pt x="2494" y="1257"/>
                </a:lnTo>
                <a:lnTo>
                  <a:pt x="2505" y="1274"/>
                </a:lnTo>
                <a:lnTo>
                  <a:pt x="2518" y="1283"/>
                </a:lnTo>
                <a:lnTo>
                  <a:pt x="2523" y="1284"/>
                </a:lnTo>
                <a:lnTo>
                  <a:pt x="2529" y="1286"/>
                </a:lnTo>
                <a:lnTo>
                  <a:pt x="2535" y="1291"/>
                </a:lnTo>
                <a:lnTo>
                  <a:pt x="2543" y="1299"/>
                </a:lnTo>
                <a:lnTo>
                  <a:pt x="2548" y="1306"/>
                </a:lnTo>
                <a:lnTo>
                  <a:pt x="2550" y="1312"/>
                </a:lnTo>
                <a:lnTo>
                  <a:pt x="2588" y="1284"/>
                </a:lnTo>
                <a:lnTo>
                  <a:pt x="2607" y="1286"/>
                </a:lnTo>
                <a:lnTo>
                  <a:pt x="2625" y="1278"/>
                </a:lnTo>
                <a:lnTo>
                  <a:pt x="2628" y="1313"/>
                </a:lnTo>
                <a:lnTo>
                  <a:pt x="2684" y="1310"/>
                </a:lnTo>
                <a:lnTo>
                  <a:pt x="2705" y="1305"/>
                </a:lnTo>
                <a:lnTo>
                  <a:pt x="2707" y="1321"/>
                </a:lnTo>
                <a:lnTo>
                  <a:pt x="2705" y="1337"/>
                </a:lnTo>
                <a:lnTo>
                  <a:pt x="2699" y="1355"/>
                </a:lnTo>
                <a:lnTo>
                  <a:pt x="2689" y="1373"/>
                </a:lnTo>
                <a:lnTo>
                  <a:pt x="2630" y="1392"/>
                </a:lnTo>
                <a:lnTo>
                  <a:pt x="2620" y="1386"/>
                </a:lnTo>
                <a:lnTo>
                  <a:pt x="2613" y="1382"/>
                </a:lnTo>
                <a:lnTo>
                  <a:pt x="2606" y="1377"/>
                </a:lnTo>
                <a:lnTo>
                  <a:pt x="2602" y="1371"/>
                </a:lnTo>
                <a:lnTo>
                  <a:pt x="2596" y="1366"/>
                </a:lnTo>
                <a:lnTo>
                  <a:pt x="2590" y="1363"/>
                </a:lnTo>
                <a:lnTo>
                  <a:pt x="2586" y="1357"/>
                </a:lnTo>
                <a:lnTo>
                  <a:pt x="2577" y="1352"/>
                </a:lnTo>
                <a:lnTo>
                  <a:pt x="2560" y="1358"/>
                </a:lnTo>
                <a:lnTo>
                  <a:pt x="2518" y="1386"/>
                </a:lnTo>
                <a:lnTo>
                  <a:pt x="2531" y="1395"/>
                </a:lnTo>
                <a:lnTo>
                  <a:pt x="2495" y="1425"/>
                </a:lnTo>
                <a:lnTo>
                  <a:pt x="2453" y="1440"/>
                </a:lnTo>
                <a:lnTo>
                  <a:pt x="2441" y="1456"/>
                </a:lnTo>
                <a:lnTo>
                  <a:pt x="2416" y="1459"/>
                </a:lnTo>
                <a:lnTo>
                  <a:pt x="2398" y="1464"/>
                </a:lnTo>
                <a:lnTo>
                  <a:pt x="2377" y="1457"/>
                </a:lnTo>
                <a:lnTo>
                  <a:pt x="2360" y="1464"/>
                </a:lnTo>
                <a:lnTo>
                  <a:pt x="2323" y="1438"/>
                </a:lnTo>
                <a:lnTo>
                  <a:pt x="2314" y="1467"/>
                </a:lnTo>
                <a:lnTo>
                  <a:pt x="2305" y="1467"/>
                </a:lnTo>
                <a:lnTo>
                  <a:pt x="2297" y="1493"/>
                </a:lnTo>
                <a:lnTo>
                  <a:pt x="2294" y="1507"/>
                </a:lnTo>
                <a:lnTo>
                  <a:pt x="2307" y="1515"/>
                </a:lnTo>
                <a:lnTo>
                  <a:pt x="2289" y="1550"/>
                </a:lnTo>
                <a:lnTo>
                  <a:pt x="2308" y="1570"/>
                </a:lnTo>
                <a:lnTo>
                  <a:pt x="2316" y="1590"/>
                </a:lnTo>
                <a:lnTo>
                  <a:pt x="2318" y="1611"/>
                </a:lnTo>
                <a:lnTo>
                  <a:pt x="2315" y="1634"/>
                </a:lnTo>
                <a:lnTo>
                  <a:pt x="2300" y="1640"/>
                </a:lnTo>
                <a:lnTo>
                  <a:pt x="2284" y="1647"/>
                </a:lnTo>
                <a:lnTo>
                  <a:pt x="2261" y="1653"/>
                </a:lnTo>
                <a:lnTo>
                  <a:pt x="2246" y="1686"/>
                </a:lnTo>
                <a:lnTo>
                  <a:pt x="2235" y="1702"/>
                </a:lnTo>
                <a:lnTo>
                  <a:pt x="2232" y="1709"/>
                </a:lnTo>
                <a:lnTo>
                  <a:pt x="2228" y="1715"/>
                </a:lnTo>
                <a:lnTo>
                  <a:pt x="2220" y="1725"/>
                </a:lnTo>
                <a:lnTo>
                  <a:pt x="2214" y="1758"/>
                </a:lnTo>
                <a:lnTo>
                  <a:pt x="2212" y="1760"/>
                </a:lnTo>
                <a:lnTo>
                  <a:pt x="2200" y="1773"/>
                </a:lnTo>
                <a:lnTo>
                  <a:pt x="2185" y="1780"/>
                </a:lnTo>
                <a:lnTo>
                  <a:pt x="2173" y="1800"/>
                </a:lnTo>
                <a:lnTo>
                  <a:pt x="2153" y="1806"/>
                </a:lnTo>
                <a:lnTo>
                  <a:pt x="2177" y="1828"/>
                </a:lnTo>
                <a:lnTo>
                  <a:pt x="2144" y="1843"/>
                </a:lnTo>
                <a:lnTo>
                  <a:pt x="2132" y="1866"/>
                </a:lnTo>
                <a:lnTo>
                  <a:pt x="2126" y="1848"/>
                </a:lnTo>
                <a:lnTo>
                  <a:pt x="2094" y="1855"/>
                </a:lnTo>
                <a:lnTo>
                  <a:pt x="2096" y="1879"/>
                </a:lnTo>
                <a:lnTo>
                  <a:pt x="2080" y="1883"/>
                </a:lnTo>
                <a:lnTo>
                  <a:pt x="2062" y="1874"/>
                </a:lnTo>
                <a:lnTo>
                  <a:pt x="2064" y="1865"/>
                </a:lnTo>
                <a:lnTo>
                  <a:pt x="2036" y="1855"/>
                </a:lnTo>
                <a:lnTo>
                  <a:pt x="2019" y="1824"/>
                </a:lnTo>
                <a:lnTo>
                  <a:pt x="2005" y="1831"/>
                </a:lnTo>
                <a:lnTo>
                  <a:pt x="1998" y="1843"/>
                </a:lnTo>
                <a:lnTo>
                  <a:pt x="1998" y="1859"/>
                </a:lnTo>
                <a:lnTo>
                  <a:pt x="1972" y="1914"/>
                </a:lnTo>
                <a:lnTo>
                  <a:pt x="1957" y="1919"/>
                </a:lnTo>
                <a:lnTo>
                  <a:pt x="1928" y="1940"/>
                </a:lnTo>
                <a:lnTo>
                  <a:pt x="1901" y="1929"/>
                </a:lnTo>
                <a:lnTo>
                  <a:pt x="1890" y="1956"/>
                </a:lnTo>
                <a:lnTo>
                  <a:pt x="1846" y="1965"/>
                </a:lnTo>
                <a:lnTo>
                  <a:pt x="1850" y="1989"/>
                </a:lnTo>
                <a:lnTo>
                  <a:pt x="1835" y="1989"/>
                </a:lnTo>
                <a:lnTo>
                  <a:pt x="1818" y="1988"/>
                </a:lnTo>
                <a:lnTo>
                  <a:pt x="1822" y="2010"/>
                </a:lnTo>
                <a:lnTo>
                  <a:pt x="1797" y="2010"/>
                </a:lnTo>
                <a:lnTo>
                  <a:pt x="1791" y="1995"/>
                </a:lnTo>
                <a:lnTo>
                  <a:pt x="1769" y="1995"/>
                </a:lnTo>
                <a:lnTo>
                  <a:pt x="1739" y="2002"/>
                </a:lnTo>
                <a:lnTo>
                  <a:pt x="1718" y="2014"/>
                </a:lnTo>
                <a:lnTo>
                  <a:pt x="1707" y="2048"/>
                </a:lnTo>
                <a:lnTo>
                  <a:pt x="1707" y="2072"/>
                </a:lnTo>
                <a:lnTo>
                  <a:pt x="1707" y="2084"/>
                </a:lnTo>
                <a:lnTo>
                  <a:pt x="1707" y="2093"/>
                </a:lnTo>
                <a:lnTo>
                  <a:pt x="1718" y="2100"/>
                </a:lnTo>
                <a:lnTo>
                  <a:pt x="1727" y="2106"/>
                </a:lnTo>
                <a:lnTo>
                  <a:pt x="1733" y="2111"/>
                </a:lnTo>
                <a:lnTo>
                  <a:pt x="1739" y="2119"/>
                </a:lnTo>
                <a:lnTo>
                  <a:pt x="1746" y="2124"/>
                </a:lnTo>
                <a:lnTo>
                  <a:pt x="1749" y="2130"/>
                </a:lnTo>
                <a:lnTo>
                  <a:pt x="1753" y="2137"/>
                </a:lnTo>
                <a:lnTo>
                  <a:pt x="1758" y="2144"/>
                </a:lnTo>
                <a:lnTo>
                  <a:pt x="1764" y="2152"/>
                </a:lnTo>
                <a:lnTo>
                  <a:pt x="1769" y="2157"/>
                </a:lnTo>
                <a:lnTo>
                  <a:pt x="1771" y="2160"/>
                </a:lnTo>
                <a:lnTo>
                  <a:pt x="1773" y="2162"/>
                </a:lnTo>
                <a:lnTo>
                  <a:pt x="1775" y="2164"/>
                </a:lnTo>
                <a:lnTo>
                  <a:pt x="1780" y="2170"/>
                </a:lnTo>
                <a:lnTo>
                  <a:pt x="1789" y="2178"/>
                </a:lnTo>
                <a:lnTo>
                  <a:pt x="1794" y="2185"/>
                </a:lnTo>
                <a:lnTo>
                  <a:pt x="1800" y="2191"/>
                </a:lnTo>
                <a:lnTo>
                  <a:pt x="1805" y="2199"/>
                </a:lnTo>
                <a:lnTo>
                  <a:pt x="1808" y="2206"/>
                </a:lnTo>
                <a:lnTo>
                  <a:pt x="1813" y="2212"/>
                </a:lnTo>
                <a:lnTo>
                  <a:pt x="1817" y="2218"/>
                </a:lnTo>
                <a:lnTo>
                  <a:pt x="1821" y="2224"/>
                </a:lnTo>
                <a:lnTo>
                  <a:pt x="1824" y="2233"/>
                </a:lnTo>
                <a:lnTo>
                  <a:pt x="1830" y="2249"/>
                </a:lnTo>
                <a:lnTo>
                  <a:pt x="1833" y="2258"/>
                </a:lnTo>
                <a:lnTo>
                  <a:pt x="1837" y="2265"/>
                </a:lnTo>
                <a:lnTo>
                  <a:pt x="1839" y="2271"/>
                </a:lnTo>
                <a:lnTo>
                  <a:pt x="1840" y="2275"/>
                </a:lnTo>
                <a:lnTo>
                  <a:pt x="1842" y="2279"/>
                </a:lnTo>
                <a:lnTo>
                  <a:pt x="1845" y="2284"/>
                </a:lnTo>
                <a:lnTo>
                  <a:pt x="1848" y="2287"/>
                </a:lnTo>
                <a:lnTo>
                  <a:pt x="1851" y="2293"/>
                </a:lnTo>
                <a:lnTo>
                  <a:pt x="1855" y="2301"/>
                </a:lnTo>
                <a:lnTo>
                  <a:pt x="1860" y="2309"/>
                </a:lnTo>
                <a:lnTo>
                  <a:pt x="1865" y="2319"/>
                </a:lnTo>
                <a:lnTo>
                  <a:pt x="1870" y="2332"/>
                </a:lnTo>
                <a:lnTo>
                  <a:pt x="1880" y="2329"/>
                </a:lnTo>
                <a:lnTo>
                  <a:pt x="1888" y="2327"/>
                </a:lnTo>
                <a:lnTo>
                  <a:pt x="1896" y="2324"/>
                </a:lnTo>
                <a:lnTo>
                  <a:pt x="1903" y="2320"/>
                </a:lnTo>
                <a:lnTo>
                  <a:pt x="1909" y="2318"/>
                </a:lnTo>
                <a:lnTo>
                  <a:pt x="1920" y="2312"/>
                </a:lnTo>
                <a:lnTo>
                  <a:pt x="1930" y="2309"/>
                </a:lnTo>
                <a:lnTo>
                  <a:pt x="1939" y="2307"/>
                </a:lnTo>
                <a:lnTo>
                  <a:pt x="1950" y="2307"/>
                </a:lnTo>
                <a:lnTo>
                  <a:pt x="1955" y="2307"/>
                </a:lnTo>
                <a:lnTo>
                  <a:pt x="1967" y="2325"/>
                </a:lnTo>
                <a:lnTo>
                  <a:pt x="1979" y="2334"/>
                </a:lnTo>
                <a:lnTo>
                  <a:pt x="1955" y="2373"/>
                </a:lnTo>
                <a:lnTo>
                  <a:pt x="1952" y="2392"/>
                </a:lnTo>
                <a:lnTo>
                  <a:pt x="1956" y="2449"/>
                </a:lnTo>
                <a:lnTo>
                  <a:pt x="1969" y="2505"/>
                </a:lnTo>
                <a:lnTo>
                  <a:pt x="2008" y="2497"/>
                </a:lnTo>
                <a:lnTo>
                  <a:pt x="2014" y="2541"/>
                </a:lnTo>
                <a:lnTo>
                  <a:pt x="2024" y="2559"/>
                </a:lnTo>
                <a:lnTo>
                  <a:pt x="1903" y="2583"/>
                </a:lnTo>
                <a:lnTo>
                  <a:pt x="1758" y="2623"/>
                </a:lnTo>
                <a:lnTo>
                  <a:pt x="1707" y="2628"/>
                </a:lnTo>
                <a:lnTo>
                  <a:pt x="1666" y="2630"/>
                </a:lnTo>
                <a:lnTo>
                  <a:pt x="1626" y="2630"/>
                </a:lnTo>
                <a:lnTo>
                  <a:pt x="1602" y="2627"/>
                </a:lnTo>
                <a:lnTo>
                  <a:pt x="1592" y="2623"/>
                </a:lnTo>
                <a:lnTo>
                  <a:pt x="1554" y="2616"/>
                </a:lnTo>
                <a:lnTo>
                  <a:pt x="1534" y="2609"/>
                </a:lnTo>
                <a:lnTo>
                  <a:pt x="1523" y="2602"/>
                </a:lnTo>
                <a:lnTo>
                  <a:pt x="1511" y="2595"/>
                </a:lnTo>
                <a:lnTo>
                  <a:pt x="1501" y="2588"/>
                </a:lnTo>
                <a:lnTo>
                  <a:pt x="1496" y="2583"/>
                </a:lnTo>
                <a:lnTo>
                  <a:pt x="1490" y="2568"/>
                </a:lnTo>
                <a:lnTo>
                  <a:pt x="1476" y="2561"/>
                </a:lnTo>
                <a:lnTo>
                  <a:pt x="1448" y="2545"/>
                </a:lnTo>
                <a:lnTo>
                  <a:pt x="1423" y="2530"/>
                </a:lnTo>
                <a:lnTo>
                  <a:pt x="1368" y="2485"/>
                </a:lnTo>
                <a:lnTo>
                  <a:pt x="1326" y="2452"/>
                </a:lnTo>
                <a:lnTo>
                  <a:pt x="1293" y="2420"/>
                </a:lnTo>
                <a:lnTo>
                  <a:pt x="1274" y="2410"/>
                </a:lnTo>
                <a:lnTo>
                  <a:pt x="1253" y="2403"/>
                </a:lnTo>
                <a:lnTo>
                  <a:pt x="1220" y="2398"/>
                </a:lnTo>
                <a:lnTo>
                  <a:pt x="1193" y="2397"/>
                </a:lnTo>
                <a:lnTo>
                  <a:pt x="1172" y="2398"/>
                </a:lnTo>
                <a:lnTo>
                  <a:pt x="1151" y="2394"/>
                </a:lnTo>
                <a:lnTo>
                  <a:pt x="1129" y="2391"/>
                </a:lnTo>
                <a:lnTo>
                  <a:pt x="1098" y="2381"/>
                </a:lnTo>
                <a:lnTo>
                  <a:pt x="1086" y="2380"/>
                </a:lnTo>
                <a:lnTo>
                  <a:pt x="1015" y="2364"/>
                </a:lnTo>
                <a:lnTo>
                  <a:pt x="1000" y="2361"/>
                </a:lnTo>
                <a:lnTo>
                  <a:pt x="985" y="2360"/>
                </a:lnTo>
                <a:lnTo>
                  <a:pt x="963" y="2361"/>
                </a:lnTo>
                <a:lnTo>
                  <a:pt x="949" y="2361"/>
                </a:lnTo>
                <a:lnTo>
                  <a:pt x="917" y="2369"/>
                </a:lnTo>
                <a:lnTo>
                  <a:pt x="900" y="2371"/>
                </a:lnTo>
                <a:lnTo>
                  <a:pt x="882" y="2373"/>
                </a:lnTo>
                <a:lnTo>
                  <a:pt x="849" y="2377"/>
                </a:lnTo>
                <a:lnTo>
                  <a:pt x="812" y="2380"/>
                </a:lnTo>
                <a:lnTo>
                  <a:pt x="777" y="2376"/>
                </a:lnTo>
                <a:lnTo>
                  <a:pt x="724" y="2366"/>
                </a:lnTo>
                <a:lnTo>
                  <a:pt x="692" y="2359"/>
                </a:lnTo>
                <a:lnTo>
                  <a:pt x="668" y="2351"/>
                </a:lnTo>
                <a:lnTo>
                  <a:pt x="644" y="2348"/>
                </a:lnTo>
                <a:lnTo>
                  <a:pt x="607" y="2336"/>
                </a:lnTo>
                <a:lnTo>
                  <a:pt x="579" y="2327"/>
                </a:lnTo>
                <a:lnTo>
                  <a:pt x="534" y="2312"/>
                </a:lnTo>
                <a:lnTo>
                  <a:pt x="506" y="2298"/>
                </a:lnTo>
                <a:lnTo>
                  <a:pt x="470" y="2276"/>
                </a:lnTo>
                <a:lnTo>
                  <a:pt x="439" y="2260"/>
                </a:lnTo>
                <a:lnTo>
                  <a:pt x="423" y="2244"/>
                </a:lnTo>
                <a:lnTo>
                  <a:pt x="408" y="2232"/>
                </a:lnTo>
                <a:lnTo>
                  <a:pt x="392" y="2217"/>
                </a:lnTo>
                <a:lnTo>
                  <a:pt x="376" y="2201"/>
                </a:lnTo>
                <a:lnTo>
                  <a:pt x="361" y="2188"/>
                </a:lnTo>
                <a:lnTo>
                  <a:pt x="349" y="2173"/>
                </a:lnTo>
                <a:lnTo>
                  <a:pt x="386" y="2128"/>
                </a:lnTo>
                <a:lnTo>
                  <a:pt x="370" y="2119"/>
                </a:lnTo>
                <a:lnTo>
                  <a:pt x="338" y="2100"/>
                </a:lnTo>
                <a:lnTo>
                  <a:pt x="237" y="2063"/>
                </a:lnTo>
                <a:lnTo>
                  <a:pt x="243" y="2050"/>
                </a:lnTo>
                <a:lnTo>
                  <a:pt x="254" y="2045"/>
                </a:lnTo>
                <a:lnTo>
                  <a:pt x="270" y="2036"/>
                </a:lnTo>
                <a:lnTo>
                  <a:pt x="276" y="2025"/>
                </a:lnTo>
                <a:lnTo>
                  <a:pt x="280" y="2008"/>
                </a:lnTo>
                <a:lnTo>
                  <a:pt x="279" y="1992"/>
                </a:lnTo>
                <a:lnTo>
                  <a:pt x="274" y="1972"/>
                </a:lnTo>
                <a:lnTo>
                  <a:pt x="260" y="1977"/>
                </a:lnTo>
                <a:lnTo>
                  <a:pt x="252" y="1977"/>
                </a:lnTo>
                <a:lnTo>
                  <a:pt x="243" y="1977"/>
                </a:lnTo>
                <a:lnTo>
                  <a:pt x="235" y="1977"/>
                </a:lnTo>
                <a:lnTo>
                  <a:pt x="226" y="1978"/>
                </a:lnTo>
                <a:lnTo>
                  <a:pt x="219" y="1982"/>
                </a:lnTo>
                <a:lnTo>
                  <a:pt x="209" y="1984"/>
                </a:lnTo>
                <a:lnTo>
                  <a:pt x="198" y="1986"/>
                </a:lnTo>
                <a:lnTo>
                  <a:pt x="188" y="1987"/>
                </a:lnTo>
                <a:lnTo>
                  <a:pt x="167" y="1992"/>
                </a:lnTo>
                <a:lnTo>
                  <a:pt x="161" y="1973"/>
                </a:lnTo>
                <a:lnTo>
                  <a:pt x="148" y="1928"/>
                </a:lnTo>
                <a:lnTo>
                  <a:pt x="155" y="1915"/>
                </a:lnTo>
                <a:lnTo>
                  <a:pt x="141" y="1895"/>
                </a:lnTo>
                <a:lnTo>
                  <a:pt x="131" y="1885"/>
                </a:lnTo>
                <a:lnTo>
                  <a:pt x="115" y="1880"/>
                </a:lnTo>
                <a:lnTo>
                  <a:pt x="89" y="1881"/>
                </a:lnTo>
                <a:lnTo>
                  <a:pt x="62" y="1871"/>
                </a:lnTo>
                <a:lnTo>
                  <a:pt x="33" y="1882"/>
                </a:lnTo>
                <a:lnTo>
                  <a:pt x="13" y="1880"/>
                </a:lnTo>
                <a:lnTo>
                  <a:pt x="0" y="1870"/>
                </a:lnTo>
                <a:lnTo>
                  <a:pt x="3" y="1849"/>
                </a:lnTo>
                <a:lnTo>
                  <a:pt x="11" y="1838"/>
                </a:lnTo>
                <a:lnTo>
                  <a:pt x="27" y="1824"/>
                </a:lnTo>
                <a:lnTo>
                  <a:pt x="44" y="1806"/>
                </a:lnTo>
                <a:lnTo>
                  <a:pt x="64" y="1789"/>
                </a:lnTo>
                <a:lnTo>
                  <a:pt x="70" y="1782"/>
                </a:lnTo>
                <a:lnTo>
                  <a:pt x="82" y="1774"/>
                </a:lnTo>
                <a:lnTo>
                  <a:pt x="110" y="1770"/>
                </a:lnTo>
                <a:lnTo>
                  <a:pt x="146" y="1771"/>
                </a:lnTo>
                <a:lnTo>
                  <a:pt x="167" y="1784"/>
                </a:lnTo>
                <a:lnTo>
                  <a:pt x="200" y="1791"/>
                </a:lnTo>
                <a:lnTo>
                  <a:pt x="235" y="1791"/>
                </a:lnTo>
                <a:lnTo>
                  <a:pt x="284" y="1784"/>
                </a:lnTo>
                <a:lnTo>
                  <a:pt x="285" y="1752"/>
                </a:lnTo>
                <a:lnTo>
                  <a:pt x="235" y="1759"/>
                </a:lnTo>
                <a:lnTo>
                  <a:pt x="226" y="1738"/>
                </a:lnTo>
                <a:lnTo>
                  <a:pt x="233" y="1701"/>
                </a:lnTo>
                <a:lnTo>
                  <a:pt x="246" y="1669"/>
                </a:lnTo>
                <a:lnTo>
                  <a:pt x="284" y="1643"/>
                </a:lnTo>
                <a:lnTo>
                  <a:pt x="289" y="1645"/>
                </a:lnTo>
                <a:lnTo>
                  <a:pt x="291" y="1648"/>
                </a:lnTo>
                <a:lnTo>
                  <a:pt x="283" y="1652"/>
                </a:lnTo>
                <a:lnTo>
                  <a:pt x="297" y="1661"/>
                </a:lnTo>
                <a:lnTo>
                  <a:pt x="307" y="1666"/>
                </a:lnTo>
                <a:lnTo>
                  <a:pt x="322" y="1667"/>
                </a:lnTo>
                <a:lnTo>
                  <a:pt x="333" y="1669"/>
                </a:lnTo>
                <a:lnTo>
                  <a:pt x="344" y="1675"/>
                </a:lnTo>
                <a:lnTo>
                  <a:pt x="353" y="1679"/>
                </a:lnTo>
                <a:lnTo>
                  <a:pt x="372" y="1680"/>
                </a:lnTo>
                <a:lnTo>
                  <a:pt x="381" y="1670"/>
                </a:lnTo>
                <a:lnTo>
                  <a:pt x="376" y="1657"/>
                </a:lnTo>
                <a:lnTo>
                  <a:pt x="372" y="1631"/>
                </a:lnTo>
                <a:lnTo>
                  <a:pt x="366" y="1624"/>
                </a:lnTo>
                <a:lnTo>
                  <a:pt x="363" y="1599"/>
                </a:lnTo>
                <a:lnTo>
                  <a:pt x="376" y="1552"/>
                </a:lnTo>
                <a:lnTo>
                  <a:pt x="376" y="1536"/>
                </a:lnTo>
                <a:lnTo>
                  <a:pt x="361" y="1486"/>
                </a:lnTo>
                <a:lnTo>
                  <a:pt x="401" y="1481"/>
                </a:lnTo>
                <a:lnTo>
                  <a:pt x="415" y="1473"/>
                </a:lnTo>
                <a:lnTo>
                  <a:pt x="430" y="1462"/>
                </a:lnTo>
                <a:lnTo>
                  <a:pt x="430" y="1448"/>
                </a:lnTo>
                <a:lnTo>
                  <a:pt x="450" y="1418"/>
                </a:lnTo>
                <a:lnTo>
                  <a:pt x="457" y="1389"/>
                </a:lnTo>
                <a:lnTo>
                  <a:pt x="435" y="1369"/>
                </a:lnTo>
                <a:lnTo>
                  <a:pt x="447" y="1329"/>
                </a:lnTo>
                <a:lnTo>
                  <a:pt x="457" y="1284"/>
                </a:lnTo>
                <a:lnTo>
                  <a:pt x="481" y="1267"/>
                </a:lnTo>
                <a:lnTo>
                  <a:pt x="351" y="1190"/>
                </a:lnTo>
                <a:lnTo>
                  <a:pt x="355" y="1164"/>
                </a:lnTo>
                <a:lnTo>
                  <a:pt x="354" y="1151"/>
                </a:lnTo>
                <a:lnTo>
                  <a:pt x="376" y="1109"/>
                </a:lnTo>
                <a:lnTo>
                  <a:pt x="386" y="1071"/>
                </a:lnTo>
                <a:lnTo>
                  <a:pt x="402" y="1078"/>
                </a:lnTo>
                <a:lnTo>
                  <a:pt x="420" y="1050"/>
                </a:lnTo>
                <a:lnTo>
                  <a:pt x="440" y="1043"/>
                </a:lnTo>
                <a:lnTo>
                  <a:pt x="444" y="1023"/>
                </a:lnTo>
                <a:lnTo>
                  <a:pt x="450" y="974"/>
                </a:lnTo>
                <a:lnTo>
                  <a:pt x="457" y="943"/>
                </a:lnTo>
                <a:lnTo>
                  <a:pt x="454" y="908"/>
                </a:lnTo>
                <a:lnTo>
                  <a:pt x="466" y="876"/>
                </a:lnTo>
                <a:lnTo>
                  <a:pt x="441" y="875"/>
                </a:lnTo>
                <a:lnTo>
                  <a:pt x="439" y="860"/>
                </a:lnTo>
                <a:lnTo>
                  <a:pt x="433" y="830"/>
                </a:lnTo>
                <a:lnTo>
                  <a:pt x="418" y="832"/>
                </a:lnTo>
                <a:lnTo>
                  <a:pt x="406" y="805"/>
                </a:lnTo>
                <a:lnTo>
                  <a:pt x="393" y="810"/>
                </a:lnTo>
                <a:lnTo>
                  <a:pt x="371" y="793"/>
                </a:lnTo>
                <a:lnTo>
                  <a:pt x="369" y="782"/>
                </a:lnTo>
                <a:lnTo>
                  <a:pt x="399" y="769"/>
                </a:lnTo>
                <a:lnTo>
                  <a:pt x="397" y="759"/>
                </a:lnTo>
                <a:lnTo>
                  <a:pt x="393" y="751"/>
                </a:lnTo>
                <a:lnTo>
                  <a:pt x="404" y="748"/>
                </a:lnTo>
                <a:lnTo>
                  <a:pt x="417" y="743"/>
                </a:lnTo>
                <a:lnTo>
                  <a:pt x="402" y="724"/>
                </a:lnTo>
                <a:lnTo>
                  <a:pt x="418" y="720"/>
                </a:lnTo>
                <a:lnTo>
                  <a:pt x="434" y="718"/>
                </a:lnTo>
                <a:lnTo>
                  <a:pt x="436" y="704"/>
                </a:lnTo>
                <a:lnTo>
                  <a:pt x="438" y="671"/>
                </a:lnTo>
                <a:lnTo>
                  <a:pt x="441" y="640"/>
                </a:lnTo>
                <a:lnTo>
                  <a:pt x="452" y="641"/>
                </a:lnTo>
                <a:lnTo>
                  <a:pt x="451" y="617"/>
                </a:lnTo>
                <a:lnTo>
                  <a:pt x="468" y="615"/>
                </a:lnTo>
                <a:lnTo>
                  <a:pt x="467" y="610"/>
                </a:lnTo>
                <a:lnTo>
                  <a:pt x="465" y="559"/>
                </a:lnTo>
                <a:lnTo>
                  <a:pt x="457" y="540"/>
                </a:lnTo>
                <a:lnTo>
                  <a:pt x="457" y="524"/>
                </a:lnTo>
                <a:lnTo>
                  <a:pt x="451" y="510"/>
                </a:lnTo>
                <a:lnTo>
                  <a:pt x="460" y="496"/>
                </a:lnTo>
                <a:lnTo>
                  <a:pt x="474" y="479"/>
                </a:lnTo>
                <a:lnTo>
                  <a:pt x="508" y="453"/>
                </a:lnTo>
                <a:lnTo>
                  <a:pt x="522" y="441"/>
                </a:lnTo>
                <a:lnTo>
                  <a:pt x="538" y="433"/>
                </a:lnTo>
                <a:lnTo>
                  <a:pt x="562" y="477"/>
                </a:lnTo>
                <a:lnTo>
                  <a:pt x="566" y="493"/>
                </a:lnTo>
                <a:lnTo>
                  <a:pt x="570" y="519"/>
                </a:lnTo>
                <a:lnTo>
                  <a:pt x="586" y="549"/>
                </a:lnTo>
                <a:lnTo>
                  <a:pt x="590" y="565"/>
                </a:lnTo>
                <a:lnTo>
                  <a:pt x="611" y="564"/>
                </a:lnTo>
                <a:lnTo>
                  <a:pt x="625" y="583"/>
                </a:lnTo>
                <a:lnTo>
                  <a:pt x="675" y="565"/>
                </a:lnTo>
                <a:lnTo>
                  <a:pt x="676" y="580"/>
                </a:lnTo>
                <a:lnTo>
                  <a:pt x="681" y="630"/>
                </a:lnTo>
                <a:lnTo>
                  <a:pt x="707" y="624"/>
                </a:lnTo>
                <a:lnTo>
                  <a:pt x="721" y="638"/>
                </a:lnTo>
                <a:lnTo>
                  <a:pt x="733" y="650"/>
                </a:lnTo>
                <a:lnTo>
                  <a:pt x="745" y="660"/>
                </a:lnTo>
                <a:lnTo>
                  <a:pt x="814" y="639"/>
                </a:lnTo>
                <a:lnTo>
                  <a:pt x="897" y="598"/>
                </a:lnTo>
                <a:lnTo>
                  <a:pt x="901" y="597"/>
                </a:lnTo>
                <a:lnTo>
                  <a:pt x="956" y="586"/>
                </a:lnTo>
                <a:lnTo>
                  <a:pt x="968" y="583"/>
                </a:lnTo>
                <a:lnTo>
                  <a:pt x="969" y="554"/>
                </a:lnTo>
                <a:lnTo>
                  <a:pt x="978" y="538"/>
                </a:lnTo>
                <a:lnTo>
                  <a:pt x="977" y="530"/>
                </a:lnTo>
                <a:lnTo>
                  <a:pt x="975" y="523"/>
                </a:lnTo>
                <a:lnTo>
                  <a:pt x="972" y="506"/>
                </a:lnTo>
                <a:lnTo>
                  <a:pt x="967" y="470"/>
                </a:lnTo>
                <a:lnTo>
                  <a:pt x="978" y="445"/>
                </a:lnTo>
                <a:lnTo>
                  <a:pt x="967" y="429"/>
                </a:lnTo>
                <a:lnTo>
                  <a:pt x="941" y="410"/>
                </a:lnTo>
                <a:lnTo>
                  <a:pt x="930" y="395"/>
                </a:lnTo>
                <a:lnTo>
                  <a:pt x="908" y="363"/>
                </a:lnTo>
                <a:lnTo>
                  <a:pt x="924" y="342"/>
                </a:lnTo>
                <a:lnTo>
                  <a:pt x="936" y="326"/>
                </a:lnTo>
                <a:lnTo>
                  <a:pt x="957" y="341"/>
                </a:lnTo>
                <a:lnTo>
                  <a:pt x="970" y="351"/>
                </a:lnTo>
                <a:lnTo>
                  <a:pt x="985" y="342"/>
                </a:lnTo>
                <a:lnTo>
                  <a:pt x="1012" y="327"/>
                </a:lnTo>
                <a:lnTo>
                  <a:pt x="995" y="293"/>
                </a:lnTo>
                <a:lnTo>
                  <a:pt x="979" y="260"/>
                </a:lnTo>
                <a:lnTo>
                  <a:pt x="973" y="233"/>
                </a:lnTo>
                <a:lnTo>
                  <a:pt x="954" y="216"/>
                </a:lnTo>
                <a:lnTo>
                  <a:pt x="930" y="213"/>
                </a:lnTo>
                <a:lnTo>
                  <a:pt x="927" y="178"/>
                </a:lnTo>
                <a:lnTo>
                  <a:pt x="925" y="146"/>
                </a:lnTo>
                <a:lnTo>
                  <a:pt x="994" y="162"/>
                </a:lnTo>
                <a:lnTo>
                  <a:pt x="993" y="140"/>
                </a:lnTo>
                <a:lnTo>
                  <a:pt x="993" y="123"/>
                </a:lnTo>
                <a:lnTo>
                  <a:pt x="995" y="106"/>
                </a:lnTo>
                <a:lnTo>
                  <a:pt x="995" y="98"/>
                </a:lnTo>
                <a:lnTo>
                  <a:pt x="1010" y="103"/>
                </a:lnTo>
                <a:lnTo>
                  <a:pt x="1043" y="117"/>
                </a:lnTo>
                <a:lnTo>
                  <a:pt x="1119" y="91"/>
                </a:lnTo>
                <a:lnTo>
                  <a:pt x="1128" y="117"/>
                </a:lnTo>
                <a:lnTo>
                  <a:pt x="1139" y="139"/>
                </a:lnTo>
                <a:lnTo>
                  <a:pt x="1162" y="151"/>
                </a:lnTo>
                <a:lnTo>
                  <a:pt x="1182" y="162"/>
                </a:lnTo>
                <a:lnTo>
                  <a:pt x="1178" y="182"/>
                </a:lnTo>
                <a:lnTo>
                  <a:pt x="1189" y="193"/>
                </a:lnTo>
                <a:lnTo>
                  <a:pt x="1207" y="212"/>
                </a:lnTo>
                <a:lnTo>
                  <a:pt x="1219" y="223"/>
                </a:lnTo>
                <a:lnTo>
                  <a:pt x="1235" y="237"/>
                </a:lnTo>
                <a:lnTo>
                  <a:pt x="1241" y="233"/>
                </a:lnTo>
                <a:lnTo>
                  <a:pt x="1255" y="220"/>
                </a:lnTo>
                <a:lnTo>
                  <a:pt x="1273" y="210"/>
                </a:lnTo>
                <a:lnTo>
                  <a:pt x="1273" y="225"/>
                </a:lnTo>
                <a:lnTo>
                  <a:pt x="1278" y="239"/>
                </a:lnTo>
                <a:lnTo>
                  <a:pt x="1284" y="253"/>
                </a:lnTo>
                <a:lnTo>
                  <a:pt x="1294" y="267"/>
                </a:lnTo>
                <a:lnTo>
                  <a:pt x="1300" y="262"/>
                </a:lnTo>
                <a:lnTo>
                  <a:pt x="1306" y="268"/>
                </a:lnTo>
                <a:lnTo>
                  <a:pt x="1312" y="274"/>
                </a:lnTo>
                <a:lnTo>
                  <a:pt x="1320" y="279"/>
                </a:lnTo>
                <a:lnTo>
                  <a:pt x="1331" y="285"/>
                </a:lnTo>
                <a:lnTo>
                  <a:pt x="1342" y="293"/>
                </a:lnTo>
                <a:lnTo>
                  <a:pt x="1347" y="272"/>
                </a:lnTo>
                <a:lnTo>
                  <a:pt x="1348" y="265"/>
                </a:lnTo>
                <a:lnTo>
                  <a:pt x="1353" y="266"/>
                </a:lnTo>
                <a:lnTo>
                  <a:pt x="1375" y="277"/>
                </a:lnTo>
                <a:lnTo>
                  <a:pt x="1383" y="265"/>
                </a:lnTo>
                <a:lnTo>
                  <a:pt x="1396" y="272"/>
                </a:lnTo>
                <a:lnTo>
                  <a:pt x="1458" y="277"/>
                </a:lnTo>
                <a:lnTo>
                  <a:pt x="1477" y="290"/>
                </a:lnTo>
                <a:lnTo>
                  <a:pt x="1514" y="239"/>
                </a:lnTo>
                <a:lnTo>
                  <a:pt x="1541" y="245"/>
                </a:lnTo>
                <a:lnTo>
                  <a:pt x="1544" y="236"/>
                </a:lnTo>
                <a:lnTo>
                  <a:pt x="1575" y="239"/>
                </a:lnTo>
                <a:lnTo>
                  <a:pt x="1621" y="229"/>
                </a:lnTo>
                <a:lnTo>
                  <a:pt x="1647" y="215"/>
                </a:lnTo>
                <a:lnTo>
                  <a:pt x="1621" y="191"/>
                </a:lnTo>
                <a:lnTo>
                  <a:pt x="1645" y="170"/>
                </a:lnTo>
                <a:lnTo>
                  <a:pt x="1650" y="154"/>
                </a:lnTo>
                <a:lnTo>
                  <a:pt x="1634" y="146"/>
                </a:lnTo>
                <a:lnTo>
                  <a:pt x="1637" y="108"/>
                </a:lnTo>
                <a:lnTo>
                  <a:pt x="1630" y="87"/>
                </a:lnTo>
                <a:lnTo>
                  <a:pt x="1643" y="82"/>
                </a:lnTo>
                <a:lnTo>
                  <a:pt x="1693" y="68"/>
                </a:lnTo>
                <a:lnTo>
                  <a:pt x="1702" y="53"/>
                </a:lnTo>
                <a:lnTo>
                  <a:pt x="1712" y="53"/>
                </a:lnTo>
                <a:lnTo>
                  <a:pt x="1722" y="59"/>
                </a:lnTo>
                <a:lnTo>
                  <a:pt x="1728" y="24"/>
                </a:lnTo>
                <a:lnTo>
                  <a:pt x="1762" y="26"/>
                </a:lnTo>
                <a:lnTo>
                  <a:pt x="1768" y="15"/>
                </a:lnTo>
                <a:lnTo>
                  <a:pt x="1774" y="0"/>
                </a:lnTo>
                <a:lnTo>
                  <a:pt x="1801" y="11"/>
                </a:lnTo>
                <a:lnTo>
                  <a:pt x="1819" y="18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1290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4F9B8-40C3-C317-C4CD-5A5C67149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3E581-B988-53BB-1291-F0661904A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de-DE" altLang="zh-CN" dirty="0"/>
              <a:t>Main-Taunus-Kreis – Hesse</a:t>
            </a:r>
            <a:endParaRPr lang="en-US" altLang="zh-CN" dirty="0"/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45AC53EF-E0CD-4350-5AB5-46613225262E}"/>
              </a:ext>
            </a:extLst>
          </p:cNvPr>
          <p:cNvSpPr>
            <a:spLocks/>
          </p:cNvSpPr>
          <p:nvPr/>
        </p:nvSpPr>
        <p:spPr bwMode="auto">
          <a:xfrm>
            <a:off x="1115616" y="1203598"/>
            <a:ext cx="3056052" cy="3456384"/>
          </a:xfrm>
          <a:custGeom>
            <a:avLst/>
            <a:gdLst>
              <a:gd name="T0" fmla="*/ 443 w 2710"/>
              <a:gd name="T1" fmla="*/ 143 h 3065"/>
              <a:gd name="T2" fmla="*/ 492 w 2710"/>
              <a:gd name="T3" fmla="*/ 182 h 3065"/>
              <a:gd name="T4" fmla="*/ 607 w 2710"/>
              <a:gd name="T5" fmla="*/ 249 h 3065"/>
              <a:gd name="T6" fmla="*/ 762 w 2710"/>
              <a:gd name="T7" fmla="*/ 276 h 3065"/>
              <a:gd name="T8" fmla="*/ 864 w 2710"/>
              <a:gd name="T9" fmla="*/ 389 h 3065"/>
              <a:gd name="T10" fmla="*/ 1058 w 2710"/>
              <a:gd name="T11" fmla="*/ 281 h 3065"/>
              <a:gd name="T12" fmla="*/ 1180 w 2710"/>
              <a:gd name="T13" fmla="*/ 394 h 3065"/>
              <a:gd name="T14" fmla="*/ 1242 w 2710"/>
              <a:gd name="T15" fmla="*/ 527 h 3065"/>
              <a:gd name="T16" fmla="*/ 1351 w 2710"/>
              <a:gd name="T17" fmla="*/ 521 h 3065"/>
              <a:gd name="T18" fmla="*/ 1433 w 2710"/>
              <a:gd name="T19" fmla="*/ 478 h 3065"/>
              <a:gd name="T20" fmla="*/ 1590 w 2710"/>
              <a:gd name="T21" fmla="*/ 494 h 3065"/>
              <a:gd name="T22" fmla="*/ 1650 w 2710"/>
              <a:gd name="T23" fmla="*/ 564 h 3065"/>
              <a:gd name="T24" fmla="*/ 1812 w 2710"/>
              <a:gd name="T25" fmla="*/ 643 h 3065"/>
              <a:gd name="T26" fmla="*/ 1890 w 2710"/>
              <a:gd name="T27" fmla="*/ 518 h 3065"/>
              <a:gd name="T28" fmla="*/ 2002 w 2710"/>
              <a:gd name="T29" fmla="*/ 570 h 3065"/>
              <a:gd name="T30" fmla="*/ 2098 w 2710"/>
              <a:gd name="T31" fmla="*/ 579 h 3065"/>
              <a:gd name="T32" fmla="*/ 2122 w 2710"/>
              <a:gd name="T33" fmla="*/ 490 h 3065"/>
              <a:gd name="T34" fmla="*/ 2208 w 2710"/>
              <a:gd name="T35" fmla="*/ 444 h 3065"/>
              <a:gd name="T36" fmla="*/ 2375 w 2710"/>
              <a:gd name="T37" fmla="*/ 609 h 3065"/>
              <a:gd name="T38" fmla="*/ 2528 w 2710"/>
              <a:gd name="T39" fmla="*/ 671 h 3065"/>
              <a:gd name="T40" fmla="*/ 2576 w 2710"/>
              <a:gd name="T41" fmla="*/ 965 h 3065"/>
              <a:gd name="T42" fmla="*/ 2250 w 2710"/>
              <a:gd name="T43" fmla="*/ 1165 h 3065"/>
              <a:gd name="T44" fmla="*/ 1856 w 2710"/>
              <a:gd name="T45" fmla="*/ 1250 h 3065"/>
              <a:gd name="T46" fmla="*/ 1830 w 2710"/>
              <a:gd name="T47" fmla="*/ 1289 h 3065"/>
              <a:gd name="T48" fmla="*/ 1671 w 2710"/>
              <a:gd name="T49" fmla="*/ 1421 h 3065"/>
              <a:gd name="T50" fmla="*/ 1511 w 2710"/>
              <a:gd name="T51" fmla="*/ 1515 h 3065"/>
              <a:gd name="T52" fmla="*/ 1596 w 2710"/>
              <a:gd name="T53" fmla="*/ 1678 h 3065"/>
              <a:gd name="T54" fmla="*/ 1754 w 2710"/>
              <a:gd name="T55" fmla="*/ 1897 h 3065"/>
              <a:gd name="T56" fmla="*/ 1905 w 2710"/>
              <a:gd name="T57" fmla="*/ 2068 h 3065"/>
              <a:gd name="T58" fmla="*/ 1845 w 2710"/>
              <a:gd name="T59" fmla="*/ 2180 h 3065"/>
              <a:gd name="T60" fmla="*/ 1697 w 2710"/>
              <a:gd name="T61" fmla="*/ 2310 h 3065"/>
              <a:gd name="T62" fmla="*/ 1463 w 2710"/>
              <a:gd name="T63" fmla="*/ 2478 h 3065"/>
              <a:gd name="T64" fmla="*/ 1405 w 2710"/>
              <a:gd name="T65" fmla="*/ 2644 h 3065"/>
              <a:gd name="T66" fmla="*/ 1055 w 2710"/>
              <a:gd name="T67" fmla="*/ 2872 h 3065"/>
              <a:gd name="T68" fmla="*/ 847 w 2710"/>
              <a:gd name="T69" fmla="*/ 3060 h 3065"/>
              <a:gd name="T70" fmla="*/ 500 w 2710"/>
              <a:gd name="T71" fmla="*/ 2979 h 3065"/>
              <a:gd name="T72" fmla="*/ 340 w 2710"/>
              <a:gd name="T73" fmla="*/ 3009 h 3065"/>
              <a:gd name="T74" fmla="*/ 133 w 2710"/>
              <a:gd name="T75" fmla="*/ 2924 h 3065"/>
              <a:gd name="T76" fmla="*/ 170 w 2710"/>
              <a:gd name="T77" fmla="*/ 2668 h 3065"/>
              <a:gd name="T78" fmla="*/ 435 w 2710"/>
              <a:gd name="T79" fmla="*/ 2472 h 3065"/>
              <a:gd name="T80" fmla="*/ 577 w 2710"/>
              <a:gd name="T81" fmla="*/ 2305 h 3065"/>
              <a:gd name="T82" fmla="*/ 415 w 2710"/>
              <a:gd name="T83" fmla="*/ 2252 h 3065"/>
              <a:gd name="T84" fmla="*/ 353 w 2710"/>
              <a:gd name="T85" fmla="*/ 2025 h 3065"/>
              <a:gd name="T86" fmla="*/ 483 w 2710"/>
              <a:gd name="T87" fmla="*/ 1994 h 3065"/>
              <a:gd name="T88" fmla="*/ 651 w 2710"/>
              <a:gd name="T89" fmla="*/ 1805 h 3065"/>
              <a:gd name="T90" fmla="*/ 591 w 2710"/>
              <a:gd name="T91" fmla="*/ 1539 h 3065"/>
              <a:gd name="T92" fmla="*/ 430 w 2710"/>
              <a:gd name="T93" fmla="*/ 1534 h 3065"/>
              <a:gd name="T94" fmla="*/ 365 w 2710"/>
              <a:gd name="T95" fmla="*/ 1464 h 3065"/>
              <a:gd name="T96" fmla="*/ 315 w 2710"/>
              <a:gd name="T97" fmla="*/ 1101 h 3065"/>
              <a:gd name="T98" fmla="*/ 93 w 2710"/>
              <a:gd name="T99" fmla="*/ 1071 h 3065"/>
              <a:gd name="T100" fmla="*/ 100 w 2710"/>
              <a:gd name="T101" fmla="*/ 844 h 3065"/>
              <a:gd name="T102" fmla="*/ 211 w 2710"/>
              <a:gd name="T103" fmla="*/ 675 h 3065"/>
              <a:gd name="T104" fmla="*/ 362 w 2710"/>
              <a:gd name="T105" fmla="*/ 634 h 3065"/>
              <a:gd name="T106" fmla="*/ 496 w 2710"/>
              <a:gd name="T107" fmla="*/ 656 h 3065"/>
              <a:gd name="T108" fmla="*/ 381 w 2710"/>
              <a:gd name="T109" fmla="*/ 478 h 3065"/>
              <a:gd name="T110" fmla="*/ 344 w 2710"/>
              <a:gd name="T111" fmla="*/ 304 h 3065"/>
              <a:gd name="T112" fmla="*/ 387 w 2710"/>
              <a:gd name="T113" fmla="*/ 246 h 3065"/>
              <a:gd name="T114" fmla="*/ 325 w 2710"/>
              <a:gd name="T115" fmla="*/ 213 h 3065"/>
              <a:gd name="T116" fmla="*/ 349 w 2710"/>
              <a:gd name="T117" fmla="*/ 170 h 3065"/>
              <a:gd name="T118" fmla="*/ 350 w 2710"/>
              <a:gd name="T119" fmla="*/ 129 h 3065"/>
              <a:gd name="T120" fmla="*/ 361 w 2710"/>
              <a:gd name="T121" fmla="*/ 92 h 3065"/>
              <a:gd name="T122" fmla="*/ 363 w 2710"/>
              <a:gd name="T123" fmla="*/ 18 h 30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10" h="3065">
                <a:moveTo>
                  <a:pt x="488" y="32"/>
                </a:moveTo>
                <a:lnTo>
                  <a:pt x="518" y="41"/>
                </a:lnTo>
                <a:lnTo>
                  <a:pt x="542" y="28"/>
                </a:lnTo>
                <a:lnTo>
                  <a:pt x="548" y="34"/>
                </a:lnTo>
                <a:lnTo>
                  <a:pt x="517" y="58"/>
                </a:lnTo>
                <a:lnTo>
                  <a:pt x="504" y="69"/>
                </a:lnTo>
                <a:lnTo>
                  <a:pt x="481" y="71"/>
                </a:lnTo>
                <a:lnTo>
                  <a:pt x="467" y="105"/>
                </a:lnTo>
                <a:lnTo>
                  <a:pt x="452" y="123"/>
                </a:lnTo>
                <a:lnTo>
                  <a:pt x="443" y="143"/>
                </a:lnTo>
                <a:lnTo>
                  <a:pt x="419" y="157"/>
                </a:lnTo>
                <a:lnTo>
                  <a:pt x="409" y="194"/>
                </a:lnTo>
                <a:lnTo>
                  <a:pt x="379" y="220"/>
                </a:lnTo>
                <a:lnTo>
                  <a:pt x="374" y="231"/>
                </a:lnTo>
                <a:lnTo>
                  <a:pt x="390" y="241"/>
                </a:lnTo>
                <a:lnTo>
                  <a:pt x="415" y="260"/>
                </a:lnTo>
                <a:lnTo>
                  <a:pt x="426" y="249"/>
                </a:lnTo>
                <a:lnTo>
                  <a:pt x="437" y="238"/>
                </a:lnTo>
                <a:lnTo>
                  <a:pt x="458" y="220"/>
                </a:lnTo>
                <a:lnTo>
                  <a:pt x="492" y="182"/>
                </a:lnTo>
                <a:lnTo>
                  <a:pt x="526" y="186"/>
                </a:lnTo>
                <a:lnTo>
                  <a:pt x="540" y="188"/>
                </a:lnTo>
                <a:lnTo>
                  <a:pt x="556" y="197"/>
                </a:lnTo>
                <a:lnTo>
                  <a:pt x="569" y="206"/>
                </a:lnTo>
                <a:lnTo>
                  <a:pt x="550" y="213"/>
                </a:lnTo>
                <a:lnTo>
                  <a:pt x="542" y="218"/>
                </a:lnTo>
                <a:lnTo>
                  <a:pt x="550" y="233"/>
                </a:lnTo>
                <a:lnTo>
                  <a:pt x="581" y="234"/>
                </a:lnTo>
                <a:lnTo>
                  <a:pt x="597" y="251"/>
                </a:lnTo>
                <a:lnTo>
                  <a:pt x="607" y="249"/>
                </a:lnTo>
                <a:lnTo>
                  <a:pt x="625" y="246"/>
                </a:lnTo>
                <a:lnTo>
                  <a:pt x="640" y="267"/>
                </a:lnTo>
                <a:lnTo>
                  <a:pt x="677" y="277"/>
                </a:lnTo>
                <a:lnTo>
                  <a:pt x="705" y="272"/>
                </a:lnTo>
                <a:lnTo>
                  <a:pt x="715" y="284"/>
                </a:lnTo>
                <a:lnTo>
                  <a:pt x="731" y="287"/>
                </a:lnTo>
                <a:lnTo>
                  <a:pt x="761" y="315"/>
                </a:lnTo>
                <a:lnTo>
                  <a:pt x="769" y="318"/>
                </a:lnTo>
                <a:lnTo>
                  <a:pt x="778" y="297"/>
                </a:lnTo>
                <a:lnTo>
                  <a:pt x="762" y="276"/>
                </a:lnTo>
                <a:lnTo>
                  <a:pt x="773" y="266"/>
                </a:lnTo>
                <a:lnTo>
                  <a:pt x="785" y="257"/>
                </a:lnTo>
                <a:lnTo>
                  <a:pt x="800" y="274"/>
                </a:lnTo>
                <a:lnTo>
                  <a:pt x="806" y="289"/>
                </a:lnTo>
                <a:lnTo>
                  <a:pt x="809" y="311"/>
                </a:lnTo>
                <a:lnTo>
                  <a:pt x="811" y="363"/>
                </a:lnTo>
                <a:lnTo>
                  <a:pt x="828" y="362"/>
                </a:lnTo>
                <a:lnTo>
                  <a:pt x="837" y="378"/>
                </a:lnTo>
                <a:lnTo>
                  <a:pt x="852" y="386"/>
                </a:lnTo>
                <a:lnTo>
                  <a:pt x="864" y="389"/>
                </a:lnTo>
                <a:lnTo>
                  <a:pt x="878" y="391"/>
                </a:lnTo>
                <a:lnTo>
                  <a:pt x="880" y="372"/>
                </a:lnTo>
                <a:lnTo>
                  <a:pt x="842" y="324"/>
                </a:lnTo>
                <a:lnTo>
                  <a:pt x="943" y="255"/>
                </a:lnTo>
                <a:lnTo>
                  <a:pt x="954" y="267"/>
                </a:lnTo>
                <a:lnTo>
                  <a:pt x="1015" y="224"/>
                </a:lnTo>
                <a:lnTo>
                  <a:pt x="1034" y="235"/>
                </a:lnTo>
                <a:lnTo>
                  <a:pt x="1068" y="257"/>
                </a:lnTo>
                <a:lnTo>
                  <a:pt x="1076" y="268"/>
                </a:lnTo>
                <a:lnTo>
                  <a:pt x="1058" y="281"/>
                </a:lnTo>
                <a:lnTo>
                  <a:pt x="1061" y="283"/>
                </a:lnTo>
                <a:lnTo>
                  <a:pt x="1068" y="292"/>
                </a:lnTo>
                <a:lnTo>
                  <a:pt x="1083" y="320"/>
                </a:lnTo>
                <a:lnTo>
                  <a:pt x="1086" y="325"/>
                </a:lnTo>
                <a:lnTo>
                  <a:pt x="1093" y="332"/>
                </a:lnTo>
                <a:lnTo>
                  <a:pt x="1104" y="348"/>
                </a:lnTo>
                <a:lnTo>
                  <a:pt x="1109" y="356"/>
                </a:lnTo>
                <a:lnTo>
                  <a:pt x="1121" y="352"/>
                </a:lnTo>
                <a:lnTo>
                  <a:pt x="1159" y="383"/>
                </a:lnTo>
                <a:lnTo>
                  <a:pt x="1180" y="394"/>
                </a:lnTo>
                <a:lnTo>
                  <a:pt x="1191" y="406"/>
                </a:lnTo>
                <a:lnTo>
                  <a:pt x="1198" y="433"/>
                </a:lnTo>
                <a:lnTo>
                  <a:pt x="1205" y="444"/>
                </a:lnTo>
                <a:lnTo>
                  <a:pt x="1201" y="460"/>
                </a:lnTo>
                <a:lnTo>
                  <a:pt x="1199" y="475"/>
                </a:lnTo>
                <a:lnTo>
                  <a:pt x="1207" y="485"/>
                </a:lnTo>
                <a:lnTo>
                  <a:pt x="1209" y="502"/>
                </a:lnTo>
                <a:lnTo>
                  <a:pt x="1238" y="499"/>
                </a:lnTo>
                <a:lnTo>
                  <a:pt x="1231" y="524"/>
                </a:lnTo>
                <a:lnTo>
                  <a:pt x="1242" y="527"/>
                </a:lnTo>
                <a:lnTo>
                  <a:pt x="1274" y="571"/>
                </a:lnTo>
                <a:lnTo>
                  <a:pt x="1295" y="587"/>
                </a:lnTo>
                <a:lnTo>
                  <a:pt x="1307" y="590"/>
                </a:lnTo>
                <a:lnTo>
                  <a:pt x="1307" y="570"/>
                </a:lnTo>
                <a:lnTo>
                  <a:pt x="1314" y="553"/>
                </a:lnTo>
                <a:lnTo>
                  <a:pt x="1317" y="535"/>
                </a:lnTo>
                <a:lnTo>
                  <a:pt x="1321" y="515"/>
                </a:lnTo>
                <a:lnTo>
                  <a:pt x="1328" y="491"/>
                </a:lnTo>
                <a:lnTo>
                  <a:pt x="1349" y="495"/>
                </a:lnTo>
                <a:lnTo>
                  <a:pt x="1351" y="521"/>
                </a:lnTo>
                <a:lnTo>
                  <a:pt x="1360" y="527"/>
                </a:lnTo>
                <a:lnTo>
                  <a:pt x="1355" y="538"/>
                </a:lnTo>
                <a:lnTo>
                  <a:pt x="1372" y="554"/>
                </a:lnTo>
                <a:lnTo>
                  <a:pt x="1389" y="559"/>
                </a:lnTo>
                <a:lnTo>
                  <a:pt x="1405" y="565"/>
                </a:lnTo>
                <a:lnTo>
                  <a:pt x="1414" y="531"/>
                </a:lnTo>
                <a:lnTo>
                  <a:pt x="1421" y="522"/>
                </a:lnTo>
                <a:lnTo>
                  <a:pt x="1407" y="511"/>
                </a:lnTo>
                <a:lnTo>
                  <a:pt x="1414" y="479"/>
                </a:lnTo>
                <a:lnTo>
                  <a:pt x="1433" y="478"/>
                </a:lnTo>
                <a:lnTo>
                  <a:pt x="1444" y="460"/>
                </a:lnTo>
                <a:lnTo>
                  <a:pt x="1485" y="454"/>
                </a:lnTo>
                <a:lnTo>
                  <a:pt x="1489" y="443"/>
                </a:lnTo>
                <a:lnTo>
                  <a:pt x="1504" y="448"/>
                </a:lnTo>
                <a:lnTo>
                  <a:pt x="1517" y="453"/>
                </a:lnTo>
                <a:lnTo>
                  <a:pt x="1522" y="459"/>
                </a:lnTo>
                <a:lnTo>
                  <a:pt x="1536" y="474"/>
                </a:lnTo>
                <a:lnTo>
                  <a:pt x="1573" y="496"/>
                </a:lnTo>
                <a:lnTo>
                  <a:pt x="1584" y="485"/>
                </a:lnTo>
                <a:lnTo>
                  <a:pt x="1590" y="494"/>
                </a:lnTo>
                <a:lnTo>
                  <a:pt x="1591" y="501"/>
                </a:lnTo>
                <a:lnTo>
                  <a:pt x="1594" y="511"/>
                </a:lnTo>
                <a:lnTo>
                  <a:pt x="1600" y="518"/>
                </a:lnTo>
                <a:lnTo>
                  <a:pt x="1606" y="527"/>
                </a:lnTo>
                <a:lnTo>
                  <a:pt x="1610" y="534"/>
                </a:lnTo>
                <a:lnTo>
                  <a:pt x="1612" y="543"/>
                </a:lnTo>
                <a:lnTo>
                  <a:pt x="1617" y="551"/>
                </a:lnTo>
                <a:lnTo>
                  <a:pt x="1623" y="560"/>
                </a:lnTo>
                <a:lnTo>
                  <a:pt x="1637" y="551"/>
                </a:lnTo>
                <a:lnTo>
                  <a:pt x="1650" y="564"/>
                </a:lnTo>
                <a:lnTo>
                  <a:pt x="1661" y="561"/>
                </a:lnTo>
                <a:lnTo>
                  <a:pt x="1671" y="569"/>
                </a:lnTo>
                <a:lnTo>
                  <a:pt x="1677" y="581"/>
                </a:lnTo>
                <a:lnTo>
                  <a:pt x="1709" y="592"/>
                </a:lnTo>
                <a:lnTo>
                  <a:pt x="1733" y="607"/>
                </a:lnTo>
                <a:lnTo>
                  <a:pt x="1750" y="635"/>
                </a:lnTo>
                <a:lnTo>
                  <a:pt x="1775" y="649"/>
                </a:lnTo>
                <a:lnTo>
                  <a:pt x="1791" y="647"/>
                </a:lnTo>
                <a:lnTo>
                  <a:pt x="1794" y="635"/>
                </a:lnTo>
                <a:lnTo>
                  <a:pt x="1812" y="643"/>
                </a:lnTo>
                <a:lnTo>
                  <a:pt x="1809" y="659"/>
                </a:lnTo>
                <a:lnTo>
                  <a:pt x="1846" y="647"/>
                </a:lnTo>
                <a:lnTo>
                  <a:pt x="1842" y="639"/>
                </a:lnTo>
                <a:lnTo>
                  <a:pt x="1841" y="627"/>
                </a:lnTo>
                <a:lnTo>
                  <a:pt x="1840" y="604"/>
                </a:lnTo>
                <a:lnTo>
                  <a:pt x="1844" y="572"/>
                </a:lnTo>
                <a:lnTo>
                  <a:pt x="1851" y="544"/>
                </a:lnTo>
                <a:lnTo>
                  <a:pt x="1861" y="547"/>
                </a:lnTo>
                <a:lnTo>
                  <a:pt x="1879" y="531"/>
                </a:lnTo>
                <a:lnTo>
                  <a:pt x="1890" y="518"/>
                </a:lnTo>
                <a:lnTo>
                  <a:pt x="1900" y="519"/>
                </a:lnTo>
                <a:lnTo>
                  <a:pt x="1909" y="522"/>
                </a:lnTo>
                <a:lnTo>
                  <a:pt x="1923" y="529"/>
                </a:lnTo>
                <a:lnTo>
                  <a:pt x="1936" y="538"/>
                </a:lnTo>
                <a:lnTo>
                  <a:pt x="1935" y="560"/>
                </a:lnTo>
                <a:lnTo>
                  <a:pt x="1942" y="566"/>
                </a:lnTo>
                <a:lnTo>
                  <a:pt x="1979" y="592"/>
                </a:lnTo>
                <a:lnTo>
                  <a:pt x="1989" y="585"/>
                </a:lnTo>
                <a:lnTo>
                  <a:pt x="2000" y="576"/>
                </a:lnTo>
                <a:lnTo>
                  <a:pt x="2002" y="570"/>
                </a:lnTo>
                <a:lnTo>
                  <a:pt x="2010" y="556"/>
                </a:lnTo>
                <a:lnTo>
                  <a:pt x="2019" y="556"/>
                </a:lnTo>
                <a:lnTo>
                  <a:pt x="2022" y="556"/>
                </a:lnTo>
                <a:lnTo>
                  <a:pt x="2021" y="539"/>
                </a:lnTo>
                <a:lnTo>
                  <a:pt x="2021" y="528"/>
                </a:lnTo>
                <a:lnTo>
                  <a:pt x="2028" y="523"/>
                </a:lnTo>
                <a:lnTo>
                  <a:pt x="2033" y="532"/>
                </a:lnTo>
                <a:lnTo>
                  <a:pt x="2050" y="564"/>
                </a:lnTo>
                <a:lnTo>
                  <a:pt x="2060" y="581"/>
                </a:lnTo>
                <a:lnTo>
                  <a:pt x="2098" y="579"/>
                </a:lnTo>
                <a:lnTo>
                  <a:pt x="2074" y="537"/>
                </a:lnTo>
                <a:lnTo>
                  <a:pt x="2080" y="532"/>
                </a:lnTo>
                <a:lnTo>
                  <a:pt x="2066" y="508"/>
                </a:lnTo>
                <a:lnTo>
                  <a:pt x="2082" y="499"/>
                </a:lnTo>
                <a:lnTo>
                  <a:pt x="2054" y="469"/>
                </a:lnTo>
                <a:lnTo>
                  <a:pt x="2067" y="459"/>
                </a:lnTo>
                <a:lnTo>
                  <a:pt x="2075" y="468"/>
                </a:lnTo>
                <a:lnTo>
                  <a:pt x="2104" y="505"/>
                </a:lnTo>
                <a:lnTo>
                  <a:pt x="2109" y="501"/>
                </a:lnTo>
                <a:lnTo>
                  <a:pt x="2122" y="490"/>
                </a:lnTo>
                <a:lnTo>
                  <a:pt x="2138" y="468"/>
                </a:lnTo>
                <a:lnTo>
                  <a:pt x="2154" y="471"/>
                </a:lnTo>
                <a:lnTo>
                  <a:pt x="2168" y="463"/>
                </a:lnTo>
                <a:lnTo>
                  <a:pt x="2166" y="455"/>
                </a:lnTo>
                <a:lnTo>
                  <a:pt x="2165" y="449"/>
                </a:lnTo>
                <a:lnTo>
                  <a:pt x="2171" y="447"/>
                </a:lnTo>
                <a:lnTo>
                  <a:pt x="2181" y="441"/>
                </a:lnTo>
                <a:lnTo>
                  <a:pt x="2177" y="430"/>
                </a:lnTo>
                <a:lnTo>
                  <a:pt x="2203" y="427"/>
                </a:lnTo>
                <a:lnTo>
                  <a:pt x="2208" y="444"/>
                </a:lnTo>
                <a:lnTo>
                  <a:pt x="2215" y="476"/>
                </a:lnTo>
                <a:lnTo>
                  <a:pt x="2229" y="500"/>
                </a:lnTo>
                <a:lnTo>
                  <a:pt x="2247" y="528"/>
                </a:lnTo>
                <a:lnTo>
                  <a:pt x="2259" y="559"/>
                </a:lnTo>
                <a:lnTo>
                  <a:pt x="2280" y="554"/>
                </a:lnTo>
                <a:lnTo>
                  <a:pt x="2296" y="544"/>
                </a:lnTo>
                <a:lnTo>
                  <a:pt x="2312" y="559"/>
                </a:lnTo>
                <a:lnTo>
                  <a:pt x="2327" y="550"/>
                </a:lnTo>
                <a:lnTo>
                  <a:pt x="2357" y="587"/>
                </a:lnTo>
                <a:lnTo>
                  <a:pt x="2375" y="609"/>
                </a:lnTo>
                <a:lnTo>
                  <a:pt x="2365" y="613"/>
                </a:lnTo>
                <a:lnTo>
                  <a:pt x="2374" y="636"/>
                </a:lnTo>
                <a:lnTo>
                  <a:pt x="2391" y="661"/>
                </a:lnTo>
                <a:lnTo>
                  <a:pt x="2389" y="667"/>
                </a:lnTo>
                <a:lnTo>
                  <a:pt x="2429" y="716"/>
                </a:lnTo>
                <a:lnTo>
                  <a:pt x="2439" y="707"/>
                </a:lnTo>
                <a:lnTo>
                  <a:pt x="2470" y="677"/>
                </a:lnTo>
                <a:lnTo>
                  <a:pt x="2483" y="692"/>
                </a:lnTo>
                <a:lnTo>
                  <a:pt x="2509" y="657"/>
                </a:lnTo>
                <a:lnTo>
                  <a:pt x="2528" y="671"/>
                </a:lnTo>
                <a:lnTo>
                  <a:pt x="2550" y="644"/>
                </a:lnTo>
                <a:lnTo>
                  <a:pt x="2603" y="672"/>
                </a:lnTo>
                <a:lnTo>
                  <a:pt x="2611" y="673"/>
                </a:lnTo>
                <a:lnTo>
                  <a:pt x="2609" y="657"/>
                </a:lnTo>
                <a:lnTo>
                  <a:pt x="2619" y="646"/>
                </a:lnTo>
                <a:lnTo>
                  <a:pt x="2673" y="681"/>
                </a:lnTo>
                <a:lnTo>
                  <a:pt x="2710" y="691"/>
                </a:lnTo>
                <a:lnTo>
                  <a:pt x="2653" y="844"/>
                </a:lnTo>
                <a:lnTo>
                  <a:pt x="2616" y="938"/>
                </a:lnTo>
                <a:lnTo>
                  <a:pt x="2576" y="965"/>
                </a:lnTo>
                <a:lnTo>
                  <a:pt x="2535" y="996"/>
                </a:lnTo>
                <a:lnTo>
                  <a:pt x="2485" y="1038"/>
                </a:lnTo>
                <a:lnTo>
                  <a:pt x="2464" y="1048"/>
                </a:lnTo>
                <a:lnTo>
                  <a:pt x="2443" y="1057"/>
                </a:lnTo>
                <a:lnTo>
                  <a:pt x="2416" y="1062"/>
                </a:lnTo>
                <a:lnTo>
                  <a:pt x="2384" y="1072"/>
                </a:lnTo>
                <a:lnTo>
                  <a:pt x="2342" y="1097"/>
                </a:lnTo>
                <a:lnTo>
                  <a:pt x="2309" y="1121"/>
                </a:lnTo>
                <a:lnTo>
                  <a:pt x="2293" y="1137"/>
                </a:lnTo>
                <a:lnTo>
                  <a:pt x="2250" y="1165"/>
                </a:lnTo>
                <a:lnTo>
                  <a:pt x="2141" y="1233"/>
                </a:lnTo>
                <a:lnTo>
                  <a:pt x="2118" y="1248"/>
                </a:lnTo>
                <a:lnTo>
                  <a:pt x="2035" y="1302"/>
                </a:lnTo>
                <a:lnTo>
                  <a:pt x="1987" y="1275"/>
                </a:lnTo>
                <a:lnTo>
                  <a:pt x="1954" y="1235"/>
                </a:lnTo>
                <a:lnTo>
                  <a:pt x="1942" y="1238"/>
                </a:lnTo>
                <a:lnTo>
                  <a:pt x="1925" y="1222"/>
                </a:lnTo>
                <a:lnTo>
                  <a:pt x="1906" y="1224"/>
                </a:lnTo>
                <a:lnTo>
                  <a:pt x="1876" y="1211"/>
                </a:lnTo>
                <a:lnTo>
                  <a:pt x="1856" y="1250"/>
                </a:lnTo>
                <a:lnTo>
                  <a:pt x="1867" y="1252"/>
                </a:lnTo>
                <a:lnTo>
                  <a:pt x="1864" y="1277"/>
                </a:lnTo>
                <a:lnTo>
                  <a:pt x="1858" y="1277"/>
                </a:lnTo>
                <a:lnTo>
                  <a:pt x="1850" y="1278"/>
                </a:lnTo>
                <a:lnTo>
                  <a:pt x="1844" y="1280"/>
                </a:lnTo>
                <a:lnTo>
                  <a:pt x="1841" y="1282"/>
                </a:lnTo>
                <a:lnTo>
                  <a:pt x="1837" y="1284"/>
                </a:lnTo>
                <a:lnTo>
                  <a:pt x="1835" y="1286"/>
                </a:lnTo>
                <a:lnTo>
                  <a:pt x="1832" y="1288"/>
                </a:lnTo>
                <a:lnTo>
                  <a:pt x="1830" y="1289"/>
                </a:lnTo>
                <a:lnTo>
                  <a:pt x="1821" y="1290"/>
                </a:lnTo>
                <a:lnTo>
                  <a:pt x="1813" y="1304"/>
                </a:lnTo>
                <a:lnTo>
                  <a:pt x="1783" y="1343"/>
                </a:lnTo>
                <a:lnTo>
                  <a:pt x="1743" y="1400"/>
                </a:lnTo>
                <a:lnTo>
                  <a:pt x="1764" y="1422"/>
                </a:lnTo>
                <a:lnTo>
                  <a:pt x="1741" y="1435"/>
                </a:lnTo>
                <a:lnTo>
                  <a:pt x="1724" y="1422"/>
                </a:lnTo>
                <a:lnTo>
                  <a:pt x="1706" y="1449"/>
                </a:lnTo>
                <a:lnTo>
                  <a:pt x="1686" y="1433"/>
                </a:lnTo>
                <a:lnTo>
                  <a:pt x="1671" y="1421"/>
                </a:lnTo>
                <a:lnTo>
                  <a:pt x="1665" y="1440"/>
                </a:lnTo>
                <a:lnTo>
                  <a:pt x="1626" y="1423"/>
                </a:lnTo>
                <a:lnTo>
                  <a:pt x="1563" y="1389"/>
                </a:lnTo>
                <a:lnTo>
                  <a:pt x="1548" y="1380"/>
                </a:lnTo>
                <a:lnTo>
                  <a:pt x="1530" y="1390"/>
                </a:lnTo>
                <a:lnTo>
                  <a:pt x="1515" y="1405"/>
                </a:lnTo>
                <a:lnTo>
                  <a:pt x="1535" y="1426"/>
                </a:lnTo>
                <a:lnTo>
                  <a:pt x="1562" y="1458"/>
                </a:lnTo>
                <a:lnTo>
                  <a:pt x="1533" y="1487"/>
                </a:lnTo>
                <a:lnTo>
                  <a:pt x="1511" y="1515"/>
                </a:lnTo>
                <a:lnTo>
                  <a:pt x="1497" y="1515"/>
                </a:lnTo>
                <a:lnTo>
                  <a:pt x="1482" y="1535"/>
                </a:lnTo>
                <a:lnTo>
                  <a:pt x="1492" y="1543"/>
                </a:lnTo>
                <a:lnTo>
                  <a:pt x="1489" y="1556"/>
                </a:lnTo>
                <a:lnTo>
                  <a:pt x="1538" y="1588"/>
                </a:lnTo>
                <a:lnTo>
                  <a:pt x="1545" y="1603"/>
                </a:lnTo>
                <a:lnTo>
                  <a:pt x="1540" y="1621"/>
                </a:lnTo>
                <a:lnTo>
                  <a:pt x="1557" y="1646"/>
                </a:lnTo>
                <a:lnTo>
                  <a:pt x="1569" y="1661"/>
                </a:lnTo>
                <a:lnTo>
                  <a:pt x="1596" y="1678"/>
                </a:lnTo>
                <a:lnTo>
                  <a:pt x="1633" y="1710"/>
                </a:lnTo>
                <a:lnTo>
                  <a:pt x="1637" y="1737"/>
                </a:lnTo>
                <a:lnTo>
                  <a:pt x="1649" y="1759"/>
                </a:lnTo>
                <a:lnTo>
                  <a:pt x="1693" y="1746"/>
                </a:lnTo>
                <a:lnTo>
                  <a:pt x="1695" y="1764"/>
                </a:lnTo>
                <a:lnTo>
                  <a:pt x="1732" y="1802"/>
                </a:lnTo>
                <a:lnTo>
                  <a:pt x="1757" y="1812"/>
                </a:lnTo>
                <a:lnTo>
                  <a:pt x="1755" y="1850"/>
                </a:lnTo>
                <a:lnTo>
                  <a:pt x="1750" y="1879"/>
                </a:lnTo>
                <a:lnTo>
                  <a:pt x="1754" y="1897"/>
                </a:lnTo>
                <a:lnTo>
                  <a:pt x="1803" y="1940"/>
                </a:lnTo>
                <a:lnTo>
                  <a:pt x="1797" y="1952"/>
                </a:lnTo>
                <a:lnTo>
                  <a:pt x="1808" y="1965"/>
                </a:lnTo>
                <a:lnTo>
                  <a:pt x="1823" y="1973"/>
                </a:lnTo>
                <a:lnTo>
                  <a:pt x="1828" y="1982"/>
                </a:lnTo>
                <a:lnTo>
                  <a:pt x="1835" y="1994"/>
                </a:lnTo>
                <a:lnTo>
                  <a:pt x="1845" y="2013"/>
                </a:lnTo>
                <a:lnTo>
                  <a:pt x="1880" y="2036"/>
                </a:lnTo>
                <a:lnTo>
                  <a:pt x="1907" y="2056"/>
                </a:lnTo>
                <a:lnTo>
                  <a:pt x="1905" y="2068"/>
                </a:lnTo>
                <a:lnTo>
                  <a:pt x="1937" y="2105"/>
                </a:lnTo>
                <a:lnTo>
                  <a:pt x="1926" y="2114"/>
                </a:lnTo>
                <a:lnTo>
                  <a:pt x="1917" y="2120"/>
                </a:lnTo>
                <a:lnTo>
                  <a:pt x="1907" y="2126"/>
                </a:lnTo>
                <a:lnTo>
                  <a:pt x="1894" y="2136"/>
                </a:lnTo>
                <a:lnTo>
                  <a:pt x="1874" y="2151"/>
                </a:lnTo>
                <a:lnTo>
                  <a:pt x="1866" y="2158"/>
                </a:lnTo>
                <a:lnTo>
                  <a:pt x="1856" y="2168"/>
                </a:lnTo>
                <a:lnTo>
                  <a:pt x="1848" y="2175"/>
                </a:lnTo>
                <a:lnTo>
                  <a:pt x="1845" y="2180"/>
                </a:lnTo>
                <a:lnTo>
                  <a:pt x="1839" y="2188"/>
                </a:lnTo>
                <a:lnTo>
                  <a:pt x="1832" y="2196"/>
                </a:lnTo>
                <a:lnTo>
                  <a:pt x="1825" y="2213"/>
                </a:lnTo>
                <a:lnTo>
                  <a:pt x="1809" y="2238"/>
                </a:lnTo>
                <a:lnTo>
                  <a:pt x="1797" y="2253"/>
                </a:lnTo>
                <a:lnTo>
                  <a:pt x="1787" y="2260"/>
                </a:lnTo>
                <a:lnTo>
                  <a:pt x="1776" y="2265"/>
                </a:lnTo>
                <a:lnTo>
                  <a:pt x="1764" y="2270"/>
                </a:lnTo>
                <a:lnTo>
                  <a:pt x="1744" y="2281"/>
                </a:lnTo>
                <a:lnTo>
                  <a:pt x="1697" y="2310"/>
                </a:lnTo>
                <a:lnTo>
                  <a:pt x="1684" y="2317"/>
                </a:lnTo>
                <a:lnTo>
                  <a:pt x="1647" y="2334"/>
                </a:lnTo>
                <a:lnTo>
                  <a:pt x="1617" y="2348"/>
                </a:lnTo>
                <a:lnTo>
                  <a:pt x="1599" y="2358"/>
                </a:lnTo>
                <a:lnTo>
                  <a:pt x="1557" y="2380"/>
                </a:lnTo>
                <a:lnTo>
                  <a:pt x="1525" y="2402"/>
                </a:lnTo>
                <a:lnTo>
                  <a:pt x="1519" y="2408"/>
                </a:lnTo>
                <a:lnTo>
                  <a:pt x="1501" y="2425"/>
                </a:lnTo>
                <a:lnTo>
                  <a:pt x="1469" y="2468"/>
                </a:lnTo>
                <a:lnTo>
                  <a:pt x="1463" y="2478"/>
                </a:lnTo>
                <a:lnTo>
                  <a:pt x="1458" y="2487"/>
                </a:lnTo>
                <a:lnTo>
                  <a:pt x="1455" y="2494"/>
                </a:lnTo>
                <a:lnTo>
                  <a:pt x="1453" y="2504"/>
                </a:lnTo>
                <a:lnTo>
                  <a:pt x="1452" y="2514"/>
                </a:lnTo>
                <a:lnTo>
                  <a:pt x="1452" y="2520"/>
                </a:lnTo>
                <a:lnTo>
                  <a:pt x="1451" y="2538"/>
                </a:lnTo>
                <a:lnTo>
                  <a:pt x="1445" y="2566"/>
                </a:lnTo>
                <a:lnTo>
                  <a:pt x="1429" y="2603"/>
                </a:lnTo>
                <a:lnTo>
                  <a:pt x="1415" y="2630"/>
                </a:lnTo>
                <a:lnTo>
                  <a:pt x="1405" y="2644"/>
                </a:lnTo>
                <a:lnTo>
                  <a:pt x="1392" y="2659"/>
                </a:lnTo>
                <a:lnTo>
                  <a:pt x="1378" y="2673"/>
                </a:lnTo>
                <a:lnTo>
                  <a:pt x="1337" y="2703"/>
                </a:lnTo>
                <a:lnTo>
                  <a:pt x="1286" y="2735"/>
                </a:lnTo>
                <a:lnTo>
                  <a:pt x="1148" y="2820"/>
                </a:lnTo>
                <a:lnTo>
                  <a:pt x="1108" y="2841"/>
                </a:lnTo>
                <a:lnTo>
                  <a:pt x="1094" y="2849"/>
                </a:lnTo>
                <a:lnTo>
                  <a:pt x="1076" y="2860"/>
                </a:lnTo>
                <a:lnTo>
                  <a:pt x="1065" y="2866"/>
                </a:lnTo>
                <a:lnTo>
                  <a:pt x="1055" y="2872"/>
                </a:lnTo>
                <a:lnTo>
                  <a:pt x="1049" y="2877"/>
                </a:lnTo>
                <a:lnTo>
                  <a:pt x="1040" y="2884"/>
                </a:lnTo>
                <a:lnTo>
                  <a:pt x="1019" y="2903"/>
                </a:lnTo>
                <a:lnTo>
                  <a:pt x="1012" y="2910"/>
                </a:lnTo>
                <a:lnTo>
                  <a:pt x="977" y="2950"/>
                </a:lnTo>
                <a:lnTo>
                  <a:pt x="931" y="3008"/>
                </a:lnTo>
                <a:lnTo>
                  <a:pt x="912" y="3026"/>
                </a:lnTo>
                <a:lnTo>
                  <a:pt x="892" y="3042"/>
                </a:lnTo>
                <a:lnTo>
                  <a:pt x="871" y="3052"/>
                </a:lnTo>
                <a:lnTo>
                  <a:pt x="847" y="3060"/>
                </a:lnTo>
                <a:lnTo>
                  <a:pt x="823" y="3064"/>
                </a:lnTo>
                <a:lnTo>
                  <a:pt x="796" y="3065"/>
                </a:lnTo>
                <a:lnTo>
                  <a:pt x="763" y="3060"/>
                </a:lnTo>
                <a:lnTo>
                  <a:pt x="748" y="3057"/>
                </a:lnTo>
                <a:lnTo>
                  <a:pt x="736" y="3053"/>
                </a:lnTo>
                <a:lnTo>
                  <a:pt x="692" y="3038"/>
                </a:lnTo>
                <a:lnTo>
                  <a:pt x="529" y="2984"/>
                </a:lnTo>
                <a:lnTo>
                  <a:pt x="521" y="2983"/>
                </a:lnTo>
                <a:lnTo>
                  <a:pt x="511" y="2980"/>
                </a:lnTo>
                <a:lnTo>
                  <a:pt x="500" y="2979"/>
                </a:lnTo>
                <a:lnTo>
                  <a:pt x="486" y="2977"/>
                </a:lnTo>
                <a:lnTo>
                  <a:pt x="451" y="2976"/>
                </a:lnTo>
                <a:lnTo>
                  <a:pt x="444" y="2976"/>
                </a:lnTo>
                <a:lnTo>
                  <a:pt x="438" y="2976"/>
                </a:lnTo>
                <a:lnTo>
                  <a:pt x="432" y="2977"/>
                </a:lnTo>
                <a:lnTo>
                  <a:pt x="427" y="2978"/>
                </a:lnTo>
                <a:lnTo>
                  <a:pt x="419" y="2980"/>
                </a:lnTo>
                <a:lnTo>
                  <a:pt x="408" y="2984"/>
                </a:lnTo>
                <a:lnTo>
                  <a:pt x="368" y="2999"/>
                </a:lnTo>
                <a:lnTo>
                  <a:pt x="340" y="3009"/>
                </a:lnTo>
                <a:lnTo>
                  <a:pt x="314" y="3015"/>
                </a:lnTo>
                <a:lnTo>
                  <a:pt x="286" y="3019"/>
                </a:lnTo>
                <a:lnTo>
                  <a:pt x="262" y="3019"/>
                </a:lnTo>
                <a:lnTo>
                  <a:pt x="217" y="3015"/>
                </a:lnTo>
                <a:lnTo>
                  <a:pt x="203" y="3014"/>
                </a:lnTo>
                <a:lnTo>
                  <a:pt x="175" y="3010"/>
                </a:lnTo>
                <a:lnTo>
                  <a:pt x="145" y="3005"/>
                </a:lnTo>
                <a:lnTo>
                  <a:pt x="113" y="3000"/>
                </a:lnTo>
                <a:lnTo>
                  <a:pt x="120" y="2968"/>
                </a:lnTo>
                <a:lnTo>
                  <a:pt x="133" y="2924"/>
                </a:lnTo>
                <a:lnTo>
                  <a:pt x="129" y="2904"/>
                </a:lnTo>
                <a:lnTo>
                  <a:pt x="131" y="2875"/>
                </a:lnTo>
                <a:lnTo>
                  <a:pt x="132" y="2833"/>
                </a:lnTo>
                <a:lnTo>
                  <a:pt x="125" y="2756"/>
                </a:lnTo>
                <a:lnTo>
                  <a:pt x="149" y="2758"/>
                </a:lnTo>
                <a:lnTo>
                  <a:pt x="148" y="2712"/>
                </a:lnTo>
                <a:lnTo>
                  <a:pt x="159" y="2694"/>
                </a:lnTo>
                <a:lnTo>
                  <a:pt x="163" y="2690"/>
                </a:lnTo>
                <a:lnTo>
                  <a:pt x="165" y="2684"/>
                </a:lnTo>
                <a:lnTo>
                  <a:pt x="170" y="2668"/>
                </a:lnTo>
                <a:lnTo>
                  <a:pt x="141" y="2642"/>
                </a:lnTo>
                <a:lnTo>
                  <a:pt x="132" y="2616"/>
                </a:lnTo>
                <a:lnTo>
                  <a:pt x="181" y="2590"/>
                </a:lnTo>
                <a:lnTo>
                  <a:pt x="177" y="2580"/>
                </a:lnTo>
                <a:lnTo>
                  <a:pt x="287" y="2520"/>
                </a:lnTo>
                <a:lnTo>
                  <a:pt x="324" y="2500"/>
                </a:lnTo>
                <a:lnTo>
                  <a:pt x="330" y="2519"/>
                </a:lnTo>
                <a:lnTo>
                  <a:pt x="372" y="2505"/>
                </a:lnTo>
                <a:lnTo>
                  <a:pt x="400" y="2495"/>
                </a:lnTo>
                <a:lnTo>
                  <a:pt x="435" y="2472"/>
                </a:lnTo>
                <a:lnTo>
                  <a:pt x="441" y="2467"/>
                </a:lnTo>
                <a:lnTo>
                  <a:pt x="458" y="2456"/>
                </a:lnTo>
                <a:lnTo>
                  <a:pt x="460" y="2455"/>
                </a:lnTo>
                <a:lnTo>
                  <a:pt x="464" y="2454"/>
                </a:lnTo>
                <a:lnTo>
                  <a:pt x="486" y="2435"/>
                </a:lnTo>
                <a:lnTo>
                  <a:pt x="447" y="2412"/>
                </a:lnTo>
                <a:lnTo>
                  <a:pt x="485" y="2388"/>
                </a:lnTo>
                <a:lnTo>
                  <a:pt x="558" y="2345"/>
                </a:lnTo>
                <a:lnTo>
                  <a:pt x="593" y="2323"/>
                </a:lnTo>
                <a:lnTo>
                  <a:pt x="577" y="2305"/>
                </a:lnTo>
                <a:lnTo>
                  <a:pt x="558" y="2282"/>
                </a:lnTo>
                <a:lnTo>
                  <a:pt x="542" y="2264"/>
                </a:lnTo>
                <a:lnTo>
                  <a:pt x="526" y="2247"/>
                </a:lnTo>
                <a:lnTo>
                  <a:pt x="507" y="2252"/>
                </a:lnTo>
                <a:lnTo>
                  <a:pt x="505" y="2255"/>
                </a:lnTo>
                <a:lnTo>
                  <a:pt x="501" y="2259"/>
                </a:lnTo>
                <a:lnTo>
                  <a:pt x="458" y="2269"/>
                </a:lnTo>
                <a:lnTo>
                  <a:pt x="453" y="2255"/>
                </a:lnTo>
                <a:lnTo>
                  <a:pt x="430" y="2259"/>
                </a:lnTo>
                <a:lnTo>
                  <a:pt x="415" y="2252"/>
                </a:lnTo>
                <a:lnTo>
                  <a:pt x="395" y="2221"/>
                </a:lnTo>
                <a:lnTo>
                  <a:pt x="428" y="2207"/>
                </a:lnTo>
                <a:lnTo>
                  <a:pt x="388" y="2149"/>
                </a:lnTo>
                <a:lnTo>
                  <a:pt x="405" y="2130"/>
                </a:lnTo>
                <a:lnTo>
                  <a:pt x="355" y="2089"/>
                </a:lnTo>
                <a:lnTo>
                  <a:pt x="361" y="2079"/>
                </a:lnTo>
                <a:lnTo>
                  <a:pt x="347" y="2078"/>
                </a:lnTo>
                <a:lnTo>
                  <a:pt x="350" y="2066"/>
                </a:lnTo>
                <a:lnTo>
                  <a:pt x="367" y="2047"/>
                </a:lnTo>
                <a:lnTo>
                  <a:pt x="353" y="2025"/>
                </a:lnTo>
                <a:lnTo>
                  <a:pt x="412" y="1981"/>
                </a:lnTo>
                <a:lnTo>
                  <a:pt x="452" y="1950"/>
                </a:lnTo>
                <a:lnTo>
                  <a:pt x="457" y="1966"/>
                </a:lnTo>
                <a:lnTo>
                  <a:pt x="459" y="1968"/>
                </a:lnTo>
                <a:lnTo>
                  <a:pt x="464" y="1970"/>
                </a:lnTo>
                <a:lnTo>
                  <a:pt x="468" y="1973"/>
                </a:lnTo>
                <a:lnTo>
                  <a:pt x="472" y="1978"/>
                </a:lnTo>
                <a:lnTo>
                  <a:pt x="475" y="1986"/>
                </a:lnTo>
                <a:lnTo>
                  <a:pt x="478" y="1991"/>
                </a:lnTo>
                <a:lnTo>
                  <a:pt x="483" y="1994"/>
                </a:lnTo>
                <a:lnTo>
                  <a:pt x="486" y="1996"/>
                </a:lnTo>
                <a:lnTo>
                  <a:pt x="490" y="2000"/>
                </a:lnTo>
                <a:lnTo>
                  <a:pt x="501" y="2009"/>
                </a:lnTo>
                <a:lnTo>
                  <a:pt x="508" y="2014"/>
                </a:lnTo>
                <a:lnTo>
                  <a:pt x="528" y="2004"/>
                </a:lnTo>
                <a:lnTo>
                  <a:pt x="545" y="2010"/>
                </a:lnTo>
                <a:lnTo>
                  <a:pt x="635" y="1868"/>
                </a:lnTo>
                <a:lnTo>
                  <a:pt x="649" y="1840"/>
                </a:lnTo>
                <a:lnTo>
                  <a:pt x="654" y="1821"/>
                </a:lnTo>
                <a:lnTo>
                  <a:pt x="651" y="1805"/>
                </a:lnTo>
                <a:lnTo>
                  <a:pt x="651" y="1792"/>
                </a:lnTo>
                <a:lnTo>
                  <a:pt x="619" y="1753"/>
                </a:lnTo>
                <a:lnTo>
                  <a:pt x="609" y="1723"/>
                </a:lnTo>
                <a:lnTo>
                  <a:pt x="596" y="1700"/>
                </a:lnTo>
                <a:lnTo>
                  <a:pt x="593" y="1680"/>
                </a:lnTo>
                <a:lnTo>
                  <a:pt x="593" y="1652"/>
                </a:lnTo>
                <a:lnTo>
                  <a:pt x="611" y="1630"/>
                </a:lnTo>
                <a:lnTo>
                  <a:pt x="586" y="1607"/>
                </a:lnTo>
                <a:lnTo>
                  <a:pt x="572" y="1572"/>
                </a:lnTo>
                <a:lnTo>
                  <a:pt x="591" y="1539"/>
                </a:lnTo>
                <a:lnTo>
                  <a:pt x="600" y="1504"/>
                </a:lnTo>
                <a:lnTo>
                  <a:pt x="602" y="1493"/>
                </a:lnTo>
                <a:lnTo>
                  <a:pt x="555" y="1488"/>
                </a:lnTo>
                <a:lnTo>
                  <a:pt x="529" y="1519"/>
                </a:lnTo>
                <a:lnTo>
                  <a:pt x="506" y="1518"/>
                </a:lnTo>
                <a:lnTo>
                  <a:pt x="483" y="1530"/>
                </a:lnTo>
                <a:lnTo>
                  <a:pt x="454" y="1547"/>
                </a:lnTo>
                <a:lnTo>
                  <a:pt x="432" y="1552"/>
                </a:lnTo>
                <a:lnTo>
                  <a:pt x="431" y="1545"/>
                </a:lnTo>
                <a:lnTo>
                  <a:pt x="430" y="1534"/>
                </a:lnTo>
                <a:lnTo>
                  <a:pt x="430" y="1514"/>
                </a:lnTo>
                <a:lnTo>
                  <a:pt x="426" y="1494"/>
                </a:lnTo>
                <a:lnTo>
                  <a:pt x="424" y="1487"/>
                </a:lnTo>
                <a:lnTo>
                  <a:pt x="417" y="1472"/>
                </a:lnTo>
                <a:lnTo>
                  <a:pt x="416" y="1465"/>
                </a:lnTo>
                <a:lnTo>
                  <a:pt x="416" y="1459"/>
                </a:lnTo>
                <a:lnTo>
                  <a:pt x="412" y="1439"/>
                </a:lnTo>
                <a:lnTo>
                  <a:pt x="400" y="1440"/>
                </a:lnTo>
                <a:lnTo>
                  <a:pt x="379" y="1456"/>
                </a:lnTo>
                <a:lnTo>
                  <a:pt x="365" y="1464"/>
                </a:lnTo>
                <a:lnTo>
                  <a:pt x="346" y="1453"/>
                </a:lnTo>
                <a:lnTo>
                  <a:pt x="331" y="1406"/>
                </a:lnTo>
                <a:lnTo>
                  <a:pt x="293" y="1315"/>
                </a:lnTo>
                <a:lnTo>
                  <a:pt x="302" y="1311"/>
                </a:lnTo>
                <a:lnTo>
                  <a:pt x="260" y="1236"/>
                </a:lnTo>
                <a:lnTo>
                  <a:pt x="259" y="1215"/>
                </a:lnTo>
                <a:lnTo>
                  <a:pt x="264" y="1198"/>
                </a:lnTo>
                <a:lnTo>
                  <a:pt x="273" y="1185"/>
                </a:lnTo>
                <a:lnTo>
                  <a:pt x="302" y="1150"/>
                </a:lnTo>
                <a:lnTo>
                  <a:pt x="315" y="1101"/>
                </a:lnTo>
                <a:lnTo>
                  <a:pt x="307" y="1087"/>
                </a:lnTo>
                <a:lnTo>
                  <a:pt x="270" y="1067"/>
                </a:lnTo>
                <a:lnTo>
                  <a:pt x="267" y="1075"/>
                </a:lnTo>
                <a:lnTo>
                  <a:pt x="257" y="1101"/>
                </a:lnTo>
                <a:lnTo>
                  <a:pt x="190" y="1104"/>
                </a:lnTo>
                <a:lnTo>
                  <a:pt x="179" y="1085"/>
                </a:lnTo>
                <a:lnTo>
                  <a:pt x="165" y="1077"/>
                </a:lnTo>
                <a:lnTo>
                  <a:pt x="126" y="1059"/>
                </a:lnTo>
                <a:lnTo>
                  <a:pt x="121" y="1075"/>
                </a:lnTo>
                <a:lnTo>
                  <a:pt x="93" y="1071"/>
                </a:lnTo>
                <a:lnTo>
                  <a:pt x="77" y="1037"/>
                </a:lnTo>
                <a:lnTo>
                  <a:pt x="64" y="998"/>
                </a:lnTo>
                <a:lnTo>
                  <a:pt x="70" y="963"/>
                </a:lnTo>
                <a:lnTo>
                  <a:pt x="50" y="960"/>
                </a:lnTo>
                <a:lnTo>
                  <a:pt x="13" y="964"/>
                </a:lnTo>
                <a:lnTo>
                  <a:pt x="6" y="949"/>
                </a:lnTo>
                <a:lnTo>
                  <a:pt x="0" y="933"/>
                </a:lnTo>
                <a:lnTo>
                  <a:pt x="42" y="890"/>
                </a:lnTo>
                <a:lnTo>
                  <a:pt x="83" y="854"/>
                </a:lnTo>
                <a:lnTo>
                  <a:pt x="100" y="844"/>
                </a:lnTo>
                <a:lnTo>
                  <a:pt x="143" y="810"/>
                </a:lnTo>
                <a:lnTo>
                  <a:pt x="150" y="798"/>
                </a:lnTo>
                <a:lnTo>
                  <a:pt x="159" y="780"/>
                </a:lnTo>
                <a:lnTo>
                  <a:pt x="174" y="758"/>
                </a:lnTo>
                <a:lnTo>
                  <a:pt x="195" y="751"/>
                </a:lnTo>
                <a:lnTo>
                  <a:pt x="212" y="739"/>
                </a:lnTo>
                <a:lnTo>
                  <a:pt x="211" y="730"/>
                </a:lnTo>
                <a:lnTo>
                  <a:pt x="203" y="702"/>
                </a:lnTo>
                <a:lnTo>
                  <a:pt x="208" y="683"/>
                </a:lnTo>
                <a:lnTo>
                  <a:pt x="211" y="675"/>
                </a:lnTo>
                <a:lnTo>
                  <a:pt x="239" y="657"/>
                </a:lnTo>
                <a:lnTo>
                  <a:pt x="250" y="651"/>
                </a:lnTo>
                <a:lnTo>
                  <a:pt x="269" y="656"/>
                </a:lnTo>
                <a:lnTo>
                  <a:pt x="275" y="646"/>
                </a:lnTo>
                <a:lnTo>
                  <a:pt x="283" y="640"/>
                </a:lnTo>
                <a:lnTo>
                  <a:pt x="291" y="624"/>
                </a:lnTo>
                <a:lnTo>
                  <a:pt x="307" y="622"/>
                </a:lnTo>
                <a:lnTo>
                  <a:pt x="323" y="619"/>
                </a:lnTo>
                <a:lnTo>
                  <a:pt x="346" y="634"/>
                </a:lnTo>
                <a:lnTo>
                  <a:pt x="362" y="634"/>
                </a:lnTo>
                <a:lnTo>
                  <a:pt x="378" y="645"/>
                </a:lnTo>
                <a:lnTo>
                  <a:pt x="394" y="641"/>
                </a:lnTo>
                <a:lnTo>
                  <a:pt x="408" y="684"/>
                </a:lnTo>
                <a:lnTo>
                  <a:pt x="437" y="682"/>
                </a:lnTo>
                <a:lnTo>
                  <a:pt x="457" y="697"/>
                </a:lnTo>
                <a:lnTo>
                  <a:pt x="505" y="698"/>
                </a:lnTo>
                <a:lnTo>
                  <a:pt x="512" y="661"/>
                </a:lnTo>
                <a:lnTo>
                  <a:pt x="516" y="647"/>
                </a:lnTo>
                <a:lnTo>
                  <a:pt x="506" y="643"/>
                </a:lnTo>
                <a:lnTo>
                  <a:pt x="496" y="656"/>
                </a:lnTo>
                <a:lnTo>
                  <a:pt x="457" y="670"/>
                </a:lnTo>
                <a:lnTo>
                  <a:pt x="451" y="634"/>
                </a:lnTo>
                <a:lnTo>
                  <a:pt x="451" y="624"/>
                </a:lnTo>
                <a:lnTo>
                  <a:pt x="497" y="592"/>
                </a:lnTo>
                <a:lnTo>
                  <a:pt x="456" y="577"/>
                </a:lnTo>
                <a:lnTo>
                  <a:pt x="435" y="531"/>
                </a:lnTo>
                <a:lnTo>
                  <a:pt x="420" y="518"/>
                </a:lnTo>
                <a:lnTo>
                  <a:pt x="425" y="496"/>
                </a:lnTo>
                <a:lnTo>
                  <a:pt x="399" y="480"/>
                </a:lnTo>
                <a:lnTo>
                  <a:pt x="381" y="478"/>
                </a:lnTo>
                <a:lnTo>
                  <a:pt x="363" y="489"/>
                </a:lnTo>
                <a:lnTo>
                  <a:pt x="337" y="490"/>
                </a:lnTo>
                <a:lnTo>
                  <a:pt x="334" y="490"/>
                </a:lnTo>
                <a:lnTo>
                  <a:pt x="313" y="473"/>
                </a:lnTo>
                <a:lnTo>
                  <a:pt x="291" y="448"/>
                </a:lnTo>
                <a:lnTo>
                  <a:pt x="278" y="414"/>
                </a:lnTo>
                <a:lnTo>
                  <a:pt x="270" y="391"/>
                </a:lnTo>
                <a:lnTo>
                  <a:pt x="288" y="377"/>
                </a:lnTo>
                <a:lnTo>
                  <a:pt x="337" y="343"/>
                </a:lnTo>
                <a:lnTo>
                  <a:pt x="344" y="304"/>
                </a:lnTo>
                <a:lnTo>
                  <a:pt x="371" y="309"/>
                </a:lnTo>
                <a:lnTo>
                  <a:pt x="395" y="304"/>
                </a:lnTo>
                <a:lnTo>
                  <a:pt x="406" y="295"/>
                </a:lnTo>
                <a:lnTo>
                  <a:pt x="414" y="284"/>
                </a:lnTo>
                <a:lnTo>
                  <a:pt x="414" y="273"/>
                </a:lnTo>
                <a:lnTo>
                  <a:pt x="410" y="270"/>
                </a:lnTo>
                <a:lnTo>
                  <a:pt x="405" y="266"/>
                </a:lnTo>
                <a:lnTo>
                  <a:pt x="397" y="255"/>
                </a:lnTo>
                <a:lnTo>
                  <a:pt x="393" y="250"/>
                </a:lnTo>
                <a:lnTo>
                  <a:pt x="387" y="246"/>
                </a:lnTo>
                <a:lnTo>
                  <a:pt x="381" y="242"/>
                </a:lnTo>
                <a:lnTo>
                  <a:pt x="371" y="239"/>
                </a:lnTo>
                <a:lnTo>
                  <a:pt x="366" y="236"/>
                </a:lnTo>
                <a:lnTo>
                  <a:pt x="362" y="233"/>
                </a:lnTo>
                <a:lnTo>
                  <a:pt x="355" y="222"/>
                </a:lnTo>
                <a:lnTo>
                  <a:pt x="351" y="215"/>
                </a:lnTo>
                <a:lnTo>
                  <a:pt x="349" y="210"/>
                </a:lnTo>
                <a:lnTo>
                  <a:pt x="349" y="204"/>
                </a:lnTo>
                <a:lnTo>
                  <a:pt x="342" y="202"/>
                </a:lnTo>
                <a:lnTo>
                  <a:pt x="325" y="213"/>
                </a:lnTo>
                <a:lnTo>
                  <a:pt x="301" y="210"/>
                </a:lnTo>
                <a:lnTo>
                  <a:pt x="286" y="224"/>
                </a:lnTo>
                <a:lnTo>
                  <a:pt x="241" y="223"/>
                </a:lnTo>
                <a:lnTo>
                  <a:pt x="200" y="164"/>
                </a:lnTo>
                <a:lnTo>
                  <a:pt x="249" y="151"/>
                </a:lnTo>
                <a:lnTo>
                  <a:pt x="287" y="172"/>
                </a:lnTo>
                <a:lnTo>
                  <a:pt x="318" y="180"/>
                </a:lnTo>
                <a:lnTo>
                  <a:pt x="337" y="176"/>
                </a:lnTo>
                <a:lnTo>
                  <a:pt x="350" y="175"/>
                </a:lnTo>
                <a:lnTo>
                  <a:pt x="349" y="170"/>
                </a:lnTo>
                <a:lnTo>
                  <a:pt x="350" y="167"/>
                </a:lnTo>
                <a:lnTo>
                  <a:pt x="351" y="164"/>
                </a:lnTo>
                <a:lnTo>
                  <a:pt x="355" y="159"/>
                </a:lnTo>
                <a:lnTo>
                  <a:pt x="355" y="154"/>
                </a:lnTo>
                <a:lnTo>
                  <a:pt x="355" y="150"/>
                </a:lnTo>
                <a:lnTo>
                  <a:pt x="351" y="143"/>
                </a:lnTo>
                <a:lnTo>
                  <a:pt x="349" y="139"/>
                </a:lnTo>
                <a:lnTo>
                  <a:pt x="347" y="137"/>
                </a:lnTo>
                <a:lnTo>
                  <a:pt x="347" y="134"/>
                </a:lnTo>
                <a:lnTo>
                  <a:pt x="350" y="129"/>
                </a:lnTo>
                <a:lnTo>
                  <a:pt x="352" y="127"/>
                </a:lnTo>
                <a:lnTo>
                  <a:pt x="355" y="127"/>
                </a:lnTo>
                <a:lnTo>
                  <a:pt x="360" y="125"/>
                </a:lnTo>
                <a:lnTo>
                  <a:pt x="363" y="124"/>
                </a:lnTo>
                <a:lnTo>
                  <a:pt x="366" y="123"/>
                </a:lnTo>
                <a:lnTo>
                  <a:pt x="366" y="121"/>
                </a:lnTo>
                <a:lnTo>
                  <a:pt x="367" y="112"/>
                </a:lnTo>
                <a:lnTo>
                  <a:pt x="366" y="107"/>
                </a:lnTo>
                <a:lnTo>
                  <a:pt x="366" y="103"/>
                </a:lnTo>
                <a:lnTo>
                  <a:pt x="361" y="92"/>
                </a:lnTo>
                <a:lnTo>
                  <a:pt x="358" y="84"/>
                </a:lnTo>
                <a:lnTo>
                  <a:pt x="358" y="79"/>
                </a:lnTo>
                <a:lnTo>
                  <a:pt x="357" y="74"/>
                </a:lnTo>
                <a:lnTo>
                  <a:pt x="357" y="66"/>
                </a:lnTo>
                <a:lnTo>
                  <a:pt x="357" y="50"/>
                </a:lnTo>
                <a:lnTo>
                  <a:pt x="357" y="44"/>
                </a:lnTo>
                <a:lnTo>
                  <a:pt x="357" y="39"/>
                </a:lnTo>
                <a:lnTo>
                  <a:pt x="358" y="37"/>
                </a:lnTo>
                <a:lnTo>
                  <a:pt x="361" y="27"/>
                </a:lnTo>
                <a:lnTo>
                  <a:pt x="363" y="18"/>
                </a:lnTo>
                <a:lnTo>
                  <a:pt x="395" y="17"/>
                </a:lnTo>
                <a:lnTo>
                  <a:pt x="420" y="2"/>
                </a:lnTo>
                <a:lnTo>
                  <a:pt x="459" y="0"/>
                </a:lnTo>
                <a:lnTo>
                  <a:pt x="484" y="7"/>
                </a:lnTo>
                <a:lnTo>
                  <a:pt x="488" y="32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DC43728B-FC40-E80B-A8E9-69CD467C91B4}"/>
              </a:ext>
            </a:extLst>
          </p:cNvPr>
          <p:cNvSpPr>
            <a:spLocks/>
          </p:cNvSpPr>
          <p:nvPr/>
        </p:nvSpPr>
        <p:spPr bwMode="auto">
          <a:xfrm>
            <a:off x="4972332" y="1203598"/>
            <a:ext cx="3056052" cy="3456384"/>
          </a:xfrm>
          <a:custGeom>
            <a:avLst/>
            <a:gdLst>
              <a:gd name="T0" fmla="*/ 443 w 2710"/>
              <a:gd name="T1" fmla="*/ 143 h 3065"/>
              <a:gd name="T2" fmla="*/ 492 w 2710"/>
              <a:gd name="T3" fmla="*/ 182 h 3065"/>
              <a:gd name="T4" fmla="*/ 607 w 2710"/>
              <a:gd name="T5" fmla="*/ 249 h 3065"/>
              <a:gd name="T6" fmla="*/ 762 w 2710"/>
              <a:gd name="T7" fmla="*/ 276 h 3065"/>
              <a:gd name="T8" fmla="*/ 864 w 2710"/>
              <a:gd name="T9" fmla="*/ 389 h 3065"/>
              <a:gd name="T10" fmla="*/ 1058 w 2710"/>
              <a:gd name="T11" fmla="*/ 281 h 3065"/>
              <a:gd name="T12" fmla="*/ 1180 w 2710"/>
              <a:gd name="T13" fmla="*/ 394 h 3065"/>
              <a:gd name="T14" fmla="*/ 1242 w 2710"/>
              <a:gd name="T15" fmla="*/ 527 h 3065"/>
              <a:gd name="T16" fmla="*/ 1351 w 2710"/>
              <a:gd name="T17" fmla="*/ 521 h 3065"/>
              <a:gd name="T18" fmla="*/ 1433 w 2710"/>
              <a:gd name="T19" fmla="*/ 478 h 3065"/>
              <a:gd name="T20" fmla="*/ 1590 w 2710"/>
              <a:gd name="T21" fmla="*/ 494 h 3065"/>
              <a:gd name="T22" fmla="*/ 1650 w 2710"/>
              <a:gd name="T23" fmla="*/ 564 h 3065"/>
              <a:gd name="T24" fmla="*/ 1812 w 2710"/>
              <a:gd name="T25" fmla="*/ 643 h 3065"/>
              <a:gd name="T26" fmla="*/ 1890 w 2710"/>
              <a:gd name="T27" fmla="*/ 518 h 3065"/>
              <a:gd name="T28" fmla="*/ 2002 w 2710"/>
              <a:gd name="T29" fmla="*/ 570 h 3065"/>
              <a:gd name="T30" fmla="*/ 2098 w 2710"/>
              <a:gd name="T31" fmla="*/ 579 h 3065"/>
              <a:gd name="T32" fmla="*/ 2122 w 2710"/>
              <a:gd name="T33" fmla="*/ 490 h 3065"/>
              <a:gd name="T34" fmla="*/ 2208 w 2710"/>
              <a:gd name="T35" fmla="*/ 444 h 3065"/>
              <a:gd name="T36" fmla="*/ 2375 w 2710"/>
              <a:gd name="T37" fmla="*/ 609 h 3065"/>
              <a:gd name="T38" fmla="*/ 2528 w 2710"/>
              <a:gd name="T39" fmla="*/ 671 h 3065"/>
              <a:gd name="T40" fmla="*/ 2576 w 2710"/>
              <a:gd name="T41" fmla="*/ 965 h 3065"/>
              <a:gd name="T42" fmla="*/ 2250 w 2710"/>
              <a:gd name="T43" fmla="*/ 1165 h 3065"/>
              <a:gd name="T44" fmla="*/ 1856 w 2710"/>
              <a:gd name="T45" fmla="*/ 1250 h 3065"/>
              <a:gd name="T46" fmla="*/ 1830 w 2710"/>
              <a:gd name="T47" fmla="*/ 1289 h 3065"/>
              <a:gd name="T48" fmla="*/ 1671 w 2710"/>
              <a:gd name="T49" fmla="*/ 1421 h 3065"/>
              <a:gd name="T50" fmla="*/ 1511 w 2710"/>
              <a:gd name="T51" fmla="*/ 1515 h 3065"/>
              <a:gd name="T52" fmla="*/ 1596 w 2710"/>
              <a:gd name="T53" fmla="*/ 1678 h 3065"/>
              <a:gd name="T54" fmla="*/ 1754 w 2710"/>
              <a:gd name="T55" fmla="*/ 1897 h 3065"/>
              <a:gd name="T56" fmla="*/ 1905 w 2710"/>
              <a:gd name="T57" fmla="*/ 2068 h 3065"/>
              <a:gd name="T58" fmla="*/ 1845 w 2710"/>
              <a:gd name="T59" fmla="*/ 2180 h 3065"/>
              <a:gd name="T60" fmla="*/ 1697 w 2710"/>
              <a:gd name="T61" fmla="*/ 2310 h 3065"/>
              <a:gd name="T62" fmla="*/ 1463 w 2710"/>
              <a:gd name="T63" fmla="*/ 2478 h 3065"/>
              <a:gd name="T64" fmla="*/ 1405 w 2710"/>
              <a:gd name="T65" fmla="*/ 2644 h 3065"/>
              <a:gd name="T66" fmla="*/ 1055 w 2710"/>
              <a:gd name="T67" fmla="*/ 2872 h 3065"/>
              <a:gd name="T68" fmla="*/ 847 w 2710"/>
              <a:gd name="T69" fmla="*/ 3060 h 3065"/>
              <a:gd name="T70" fmla="*/ 500 w 2710"/>
              <a:gd name="T71" fmla="*/ 2979 h 3065"/>
              <a:gd name="T72" fmla="*/ 340 w 2710"/>
              <a:gd name="T73" fmla="*/ 3009 h 3065"/>
              <a:gd name="T74" fmla="*/ 133 w 2710"/>
              <a:gd name="T75" fmla="*/ 2924 h 3065"/>
              <a:gd name="T76" fmla="*/ 170 w 2710"/>
              <a:gd name="T77" fmla="*/ 2668 h 3065"/>
              <a:gd name="T78" fmla="*/ 435 w 2710"/>
              <a:gd name="T79" fmla="*/ 2472 h 3065"/>
              <a:gd name="T80" fmla="*/ 577 w 2710"/>
              <a:gd name="T81" fmla="*/ 2305 h 3065"/>
              <a:gd name="T82" fmla="*/ 415 w 2710"/>
              <a:gd name="T83" fmla="*/ 2252 h 3065"/>
              <a:gd name="T84" fmla="*/ 353 w 2710"/>
              <a:gd name="T85" fmla="*/ 2025 h 3065"/>
              <a:gd name="T86" fmla="*/ 483 w 2710"/>
              <a:gd name="T87" fmla="*/ 1994 h 3065"/>
              <a:gd name="T88" fmla="*/ 651 w 2710"/>
              <a:gd name="T89" fmla="*/ 1805 h 3065"/>
              <a:gd name="T90" fmla="*/ 591 w 2710"/>
              <a:gd name="T91" fmla="*/ 1539 h 3065"/>
              <a:gd name="T92" fmla="*/ 430 w 2710"/>
              <a:gd name="T93" fmla="*/ 1534 h 3065"/>
              <a:gd name="T94" fmla="*/ 365 w 2710"/>
              <a:gd name="T95" fmla="*/ 1464 h 3065"/>
              <a:gd name="T96" fmla="*/ 315 w 2710"/>
              <a:gd name="T97" fmla="*/ 1101 h 3065"/>
              <a:gd name="T98" fmla="*/ 93 w 2710"/>
              <a:gd name="T99" fmla="*/ 1071 h 3065"/>
              <a:gd name="T100" fmla="*/ 100 w 2710"/>
              <a:gd name="T101" fmla="*/ 844 h 3065"/>
              <a:gd name="T102" fmla="*/ 211 w 2710"/>
              <a:gd name="T103" fmla="*/ 675 h 3065"/>
              <a:gd name="T104" fmla="*/ 362 w 2710"/>
              <a:gd name="T105" fmla="*/ 634 h 3065"/>
              <a:gd name="T106" fmla="*/ 496 w 2710"/>
              <a:gd name="T107" fmla="*/ 656 h 3065"/>
              <a:gd name="T108" fmla="*/ 381 w 2710"/>
              <a:gd name="T109" fmla="*/ 478 h 3065"/>
              <a:gd name="T110" fmla="*/ 344 w 2710"/>
              <a:gd name="T111" fmla="*/ 304 h 3065"/>
              <a:gd name="T112" fmla="*/ 387 w 2710"/>
              <a:gd name="T113" fmla="*/ 246 h 3065"/>
              <a:gd name="T114" fmla="*/ 325 w 2710"/>
              <a:gd name="T115" fmla="*/ 213 h 3065"/>
              <a:gd name="T116" fmla="*/ 349 w 2710"/>
              <a:gd name="T117" fmla="*/ 170 h 3065"/>
              <a:gd name="T118" fmla="*/ 350 w 2710"/>
              <a:gd name="T119" fmla="*/ 129 h 3065"/>
              <a:gd name="T120" fmla="*/ 361 w 2710"/>
              <a:gd name="T121" fmla="*/ 92 h 3065"/>
              <a:gd name="T122" fmla="*/ 363 w 2710"/>
              <a:gd name="T123" fmla="*/ 18 h 30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10" h="3065">
                <a:moveTo>
                  <a:pt x="488" y="32"/>
                </a:moveTo>
                <a:lnTo>
                  <a:pt x="518" y="41"/>
                </a:lnTo>
                <a:lnTo>
                  <a:pt x="542" y="28"/>
                </a:lnTo>
                <a:lnTo>
                  <a:pt x="548" y="34"/>
                </a:lnTo>
                <a:lnTo>
                  <a:pt x="517" y="58"/>
                </a:lnTo>
                <a:lnTo>
                  <a:pt x="504" y="69"/>
                </a:lnTo>
                <a:lnTo>
                  <a:pt x="481" y="71"/>
                </a:lnTo>
                <a:lnTo>
                  <a:pt x="467" y="105"/>
                </a:lnTo>
                <a:lnTo>
                  <a:pt x="452" y="123"/>
                </a:lnTo>
                <a:lnTo>
                  <a:pt x="443" y="143"/>
                </a:lnTo>
                <a:lnTo>
                  <a:pt x="419" y="157"/>
                </a:lnTo>
                <a:lnTo>
                  <a:pt x="409" y="194"/>
                </a:lnTo>
                <a:lnTo>
                  <a:pt x="379" y="220"/>
                </a:lnTo>
                <a:lnTo>
                  <a:pt x="374" y="231"/>
                </a:lnTo>
                <a:lnTo>
                  <a:pt x="390" y="241"/>
                </a:lnTo>
                <a:lnTo>
                  <a:pt x="415" y="260"/>
                </a:lnTo>
                <a:lnTo>
                  <a:pt x="426" y="249"/>
                </a:lnTo>
                <a:lnTo>
                  <a:pt x="437" y="238"/>
                </a:lnTo>
                <a:lnTo>
                  <a:pt x="458" y="220"/>
                </a:lnTo>
                <a:lnTo>
                  <a:pt x="492" y="182"/>
                </a:lnTo>
                <a:lnTo>
                  <a:pt x="526" y="186"/>
                </a:lnTo>
                <a:lnTo>
                  <a:pt x="540" y="188"/>
                </a:lnTo>
                <a:lnTo>
                  <a:pt x="556" y="197"/>
                </a:lnTo>
                <a:lnTo>
                  <a:pt x="569" y="206"/>
                </a:lnTo>
                <a:lnTo>
                  <a:pt x="550" y="213"/>
                </a:lnTo>
                <a:lnTo>
                  <a:pt x="542" y="218"/>
                </a:lnTo>
                <a:lnTo>
                  <a:pt x="550" y="233"/>
                </a:lnTo>
                <a:lnTo>
                  <a:pt x="581" y="234"/>
                </a:lnTo>
                <a:lnTo>
                  <a:pt x="597" y="251"/>
                </a:lnTo>
                <a:lnTo>
                  <a:pt x="607" y="249"/>
                </a:lnTo>
                <a:lnTo>
                  <a:pt x="625" y="246"/>
                </a:lnTo>
                <a:lnTo>
                  <a:pt x="640" y="267"/>
                </a:lnTo>
                <a:lnTo>
                  <a:pt x="677" y="277"/>
                </a:lnTo>
                <a:lnTo>
                  <a:pt x="705" y="272"/>
                </a:lnTo>
                <a:lnTo>
                  <a:pt x="715" y="284"/>
                </a:lnTo>
                <a:lnTo>
                  <a:pt x="731" y="287"/>
                </a:lnTo>
                <a:lnTo>
                  <a:pt x="761" y="315"/>
                </a:lnTo>
                <a:lnTo>
                  <a:pt x="769" y="318"/>
                </a:lnTo>
                <a:lnTo>
                  <a:pt x="778" y="297"/>
                </a:lnTo>
                <a:lnTo>
                  <a:pt x="762" y="276"/>
                </a:lnTo>
                <a:lnTo>
                  <a:pt x="773" y="266"/>
                </a:lnTo>
                <a:lnTo>
                  <a:pt x="785" y="257"/>
                </a:lnTo>
                <a:lnTo>
                  <a:pt x="800" y="274"/>
                </a:lnTo>
                <a:lnTo>
                  <a:pt x="806" y="289"/>
                </a:lnTo>
                <a:lnTo>
                  <a:pt x="809" y="311"/>
                </a:lnTo>
                <a:lnTo>
                  <a:pt x="811" y="363"/>
                </a:lnTo>
                <a:lnTo>
                  <a:pt x="828" y="362"/>
                </a:lnTo>
                <a:lnTo>
                  <a:pt x="837" y="378"/>
                </a:lnTo>
                <a:lnTo>
                  <a:pt x="852" y="386"/>
                </a:lnTo>
                <a:lnTo>
                  <a:pt x="864" y="389"/>
                </a:lnTo>
                <a:lnTo>
                  <a:pt x="878" y="391"/>
                </a:lnTo>
                <a:lnTo>
                  <a:pt x="880" y="372"/>
                </a:lnTo>
                <a:lnTo>
                  <a:pt x="842" y="324"/>
                </a:lnTo>
                <a:lnTo>
                  <a:pt x="943" y="255"/>
                </a:lnTo>
                <a:lnTo>
                  <a:pt x="954" y="267"/>
                </a:lnTo>
                <a:lnTo>
                  <a:pt x="1015" y="224"/>
                </a:lnTo>
                <a:lnTo>
                  <a:pt x="1034" y="235"/>
                </a:lnTo>
                <a:lnTo>
                  <a:pt x="1068" y="257"/>
                </a:lnTo>
                <a:lnTo>
                  <a:pt x="1076" y="268"/>
                </a:lnTo>
                <a:lnTo>
                  <a:pt x="1058" y="281"/>
                </a:lnTo>
                <a:lnTo>
                  <a:pt x="1061" y="283"/>
                </a:lnTo>
                <a:lnTo>
                  <a:pt x="1068" y="292"/>
                </a:lnTo>
                <a:lnTo>
                  <a:pt x="1083" y="320"/>
                </a:lnTo>
                <a:lnTo>
                  <a:pt x="1086" y="325"/>
                </a:lnTo>
                <a:lnTo>
                  <a:pt x="1093" y="332"/>
                </a:lnTo>
                <a:lnTo>
                  <a:pt x="1104" y="348"/>
                </a:lnTo>
                <a:lnTo>
                  <a:pt x="1109" y="356"/>
                </a:lnTo>
                <a:lnTo>
                  <a:pt x="1121" y="352"/>
                </a:lnTo>
                <a:lnTo>
                  <a:pt x="1159" y="383"/>
                </a:lnTo>
                <a:lnTo>
                  <a:pt x="1180" y="394"/>
                </a:lnTo>
                <a:lnTo>
                  <a:pt x="1191" y="406"/>
                </a:lnTo>
                <a:lnTo>
                  <a:pt x="1198" y="433"/>
                </a:lnTo>
                <a:lnTo>
                  <a:pt x="1205" y="444"/>
                </a:lnTo>
                <a:lnTo>
                  <a:pt x="1201" y="460"/>
                </a:lnTo>
                <a:lnTo>
                  <a:pt x="1199" y="475"/>
                </a:lnTo>
                <a:lnTo>
                  <a:pt x="1207" y="485"/>
                </a:lnTo>
                <a:lnTo>
                  <a:pt x="1209" y="502"/>
                </a:lnTo>
                <a:lnTo>
                  <a:pt x="1238" y="499"/>
                </a:lnTo>
                <a:lnTo>
                  <a:pt x="1231" y="524"/>
                </a:lnTo>
                <a:lnTo>
                  <a:pt x="1242" y="527"/>
                </a:lnTo>
                <a:lnTo>
                  <a:pt x="1274" y="571"/>
                </a:lnTo>
                <a:lnTo>
                  <a:pt x="1295" y="587"/>
                </a:lnTo>
                <a:lnTo>
                  <a:pt x="1307" y="590"/>
                </a:lnTo>
                <a:lnTo>
                  <a:pt x="1307" y="570"/>
                </a:lnTo>
                <a:lnTo>
                  <a:pt x="1314" y="553"/>
                </a:lnTo>
                <a:lnTo>
                  <a:pt x="1317" y="535"/>
                </a:lnTo>
                <a:lnTo>
                  <a:pt x="1321" y="515"/>
                </a:lnTo>
                <a:lnTo>
                  <a:pt x="1328" y="491"/>
                </a:lnTo>
                <a:lnTo>
                  <a:pt x="1349" y="495"/>
                </a:lnTo>
                <a:lnTo>
                  <a:pt x="1351" y="521"/>
                </a:lnTo>
                <a:lnTo>
                  <a:pt x="1360" y="527"/>
                </a:lnTo>
                <a:lnTo>
                  <a:pt x="1355" y="538"/>
                </a:lnTo>
                <a:lnTo>
                  <a:pt x="1372" y="554"/>
                </a:lnTo>
                <a:lnTo>
                  <a:pt x="1389" y="559"/>
                </a:lnTo>
                <a:lnTo>
                  <a:pt x="1405" y="565"/>
                </a:lnTo>
                <a:lnTo>
                  <a:pt x="1414" y="531"/>
                </a:lnTo>
                <a:lnTo>
                  <a:pt x="1421" y="522"/>
                </a:lnTo>
                <a:lnTo>
                  <a:pt x="1407" y="511"/>
                </a:lnTo>
                <a:lnTo>
                  <a:pt x="1414" y="479"/>
                </a:lnTo>
                <a:lnTo>
                  <a:pt x="1433" y="478"/>
                </a:lnTo>
                <a:lnTo>
                  <a:pt x="1444" y="460"/>
                </a:lnTo>
                <a:lnTo>
                  <a:pt x="1485" y="454"/>
                </a:lnTo>
                <a:lnTo>
                  <a:pt x="1489" y="443"/>
                </a:lnTo>
                <a:lnTo>
                  <a:pt x="1504" y="448"/>
                </a:lnTo>
                <a:lnTo>
                  <a:pt x="1517" y="453"/>
                </a:lnTo>
                <a:lnTo>
                  <a:pt x="1522" y="459"/>
                </a:lnTo>
                <a:lnTo>
                  <a:pt x="1536" y="474"/>
                </a:lnTo>
                <a:lnTo>
                  <a:pt x="1573" y="496"/>
                </a:lnTo>
                <a:lnTo>
                  <a:pt x="1584" y="485"/>
                </a:lnTo>
                <a:lnTo>
                  <a:pt x="1590" y="494"/>
                </a:lnTo>
                <a:lnTo>
                  <a:pt x="1591" y="501"/>
                </a:lnTo>
                <a:lnTo>
                  <a:pt x="1594" y="511"/>
                </a:lnTo>
                <a:lnTo>
                  <a:pt x="1600" y="518"/>
                </a:lnTo>
                <a:lnTo>
                  <a:pt x="1606" y="527"/>
                </a:lnTo>
                <a:lnTo>
                  <a:pt x="1610" y="534"/>
                </a:lnTo>
                <a:lnTo>
                  <a:pt x="1612" y="543"/>
                </a:lnTo>
                <a:lnTo>
                  <a:pt x="1617" y="551"/>
                </a:lnTo>
                <a:lnTo>
                  <a:pt x="1623" y="560"/>
                </a:lnTo>
                <a:lnTo>
                  <a:pt x="1637" y="551"/>
                </a:lnTo>
                <a:lnTo>
                  <a:pt x="1650" y="564"/>
                </a:lnTo>
                <a:lnTo>
                  <a:pt x="1661" y="561"/>
                </a:lnTo>
                <a:lnTo>
                  <a:pt x="1671" y="569"/>
                </a:lnTo>
                <a:lnTo>
                  <a:pt x="1677" y="581"/>
                </a:lnTo>
                <a:lnTo>
                  <a:pt x="1709" y="592"/>
                </a:lnTo>
                <a:lnTo>
                  <a:pt x="1733" y="607"/>
                </a:lnTo>
                <a:lnTo>
                  <a:pt x="1750" y="635"/>
                </a:lnTo>
                <a:lnTo>
                  <a:pt x="1775" y="649"/>
                </a:lnTo>
                <a:lnTo>
                  <a:pt x="1791" y="647"/>
                </a:lnTo>
                <a:lnTo>
                  <a:pt x="1794" y="635"/>
                </a:lnTo>
                <a:lnTo>
                  <a:pt x="1812" y="643"/>
                </a:lnTo>
                <a:lnTo>
                  <a:pt x="1809" y="659"/>
                </a:lnTo>
                <a:lnTo>
                  <a:pt x="1846" y="647"/>
                </a:lnTo>
                <a:lnTo>
                  <a:pt x="1842" y="639"/>
                </a:lnTo>
                <a:lnTo>
                  <a:pt x="1841" y="627"/>
                </a:lnTo>
                <a:lnTo>
                  <a:pt x="1840" y="604"/>
                </a:lnTo>
                <a:lnTo>
                  <a:pt x="1844" y="572"/>
                </a:lnTo>
                <a:lnTo>
                  <a:pt x="1851" y="544"/>
                </a:lnTo>
                <a:lnTo>
                  <a:pt x="1861" y="547"/>
                </a:lnTo>
                <a:lnTo>
                  <a:pt x="1879" y="531"/>
                </a:lnTo>
                <a:lnTo>
                  <a:pt x="1890" y="518"/>
                </a:lnTo>
                <a:lnTo>
                  <a:pt x="1900" y="519"/>
                </a:lnTo>
                <a:lnTo>
                  <a:pt x="1909" y="522"/>
                </a:lnTo>
                <a:lnTo>
                  <a:pt x="1923" y="529"/>
                </a:lnTo>
                <a:lnTo>
                  <a:pt x="1936" y="538"/>
                </a:lnTo>
                <a:lnTo>
                  <a:pt x="1935" y="560"/>
                </a:lnTo>
                <a:lnTo>
                  <a:pt x="1942" y="566"/>
                </a:lnTo>
                <a:lnTo>
                  <a:pt x="1979" y="592"/>
                </a:lnTo>
                <a:lnTo>
                  <a:pt x="1989" y="585"/>
                </a:lnTo>
                <a:lnTo>
                  <a:pt x="2000" y="576"/>
                </a:lnTo>
                <a:lnTo>
                  <a:pt x="2002" y="570"/>
                </a:lnTo>
                <a:lnTo>
                  <a:pt x="2010" y="556"/>
                </a:lnTo>
                <a:lnTo>
                  <a:pt x="2019" y="556"/>
                </a:lnTo>
                <a:lnTo>
                  <a:pt x="2022" y="556"/>
                </a:lnTo>
                <a:lnTo>
                  <a:pt x="2021" y="539"/>
                </a:lnTo>
                <a:lnTo>
                  <a:pt x="2021" y="528"/>
                </a:lnTo>
                <a:lnTo>
                  <a:pt x="2028" y="523"/>
                </a:lnTo>
                <a:lnTo>
                  <a:pt x="2033" y="532"/>
                </a:lnTo>
                <a:lnTo>
                  <a:pt x="2050" y="564"/>
                </a:lnTo>
                <a:lnTo>
                  <a:pt x="2060" y="581"/>
                </a:lnTo>
                <a:lnTo>
                  <a:pt x="2098" y="579"/>
                </a:lnTo>
                <a:lnTo>
                  <a:pt x="2074" y="537"/>
                </a:lnTo>
                <a:lnTo>
                  <a:pt x="2080" y="532"/>
                </a:lnTo>
                <a:lnTo>
                  <a:pt x="2066" y="508"/>
                </a:lnTo>
                <a:lnTo>
                  <a:pt x="2082" y="499"/>
                </a:lnTo>
                <a:lnTo>
                  <a:pt x="2054" y="469"/>
                </a:lnTo>
                <a:lnTo>
                  <a:pt x="2067" y="459"/>
                </a:lnTo>
                <a:lnTo>
                  <a:pt x="2075" y="468"/>
                </a:lnTo>
                <a:lnTo>
                  <a:pt x="2104" y="505"/>
                </a:lnTo>
                <a:lnTo>
                  <a:pt x="2109" y="501"/>
                </a:lnTo>
                <a:lnTo>
                  <a:pt x="2122" y="490"/>
                </a:lnTo>
                <a:lnTo>
                  <a:pt x="2138" y="468"/>
                </a:lnTo>
                <a:lnTo>
                  <a:pt x="2154" y="471"/>
                </a:lnTo>
                <a:lnTo>
                  <a:pt x="2168" y="463"/>
                </a:lnTo>
                <a:lnTo>
                  <a:pt x="2166" y="455"/>
                </a:lnTo>
                <a:lnTo>
                  <a:pt x="2165" y="449"/>
                </a:lnTo>
                <a:lnTo>
                  <a:pt x="2171" y="447"/>
                </a:lnTo>
                <a:lnTo>
                  <a:pt x="2181" y="441"/>
                </a:lnTo>
                <a:lnTo>
                  <a:pt x="2177" y="430"/>
                </a:lnTo>
                <a:lnTo>
                  <a:pt x="2203" y="427"/>
                </a:lnTo>
                <a:lnTo>
                  <a:pt x="2208" y="444"/>
                </a:lnTo>
                <a:lnTo>
                  <a:pt x="2215" y="476"/>
                </a:lnTo>
                <a:lnTo>
                  <a:pt x="2229" y="500"/>
                </a:lnTo>
                <a:lnTo>
                  <a:pt x="2247" y="528"/>
                </a:lnTo>
                <a:lnTo>
                  <a:pt x="2259" y="559"/>
                </a:lnTo>
                <a:lnTo>
                  <a:pt x="2280" y="554"/>
                </a:lnTo>
                <a:lnTo>
                  <a:pt x="2296" y="544"/>
                </a:lnTo>
                <a:lnTo>
                  <a:pt x="2312" y="559"/>
                </a:lnTo>
                <a:lnTo>
                  <a:pt x="2327" y="550"/>
                </a:lnTo>
                <a:lnTo>
                  <a:pt x="2357" y="587"/>
                </a:lnTo>
                <a:lnTo>
                  <a:pt x="2375" y="609"/>
                </a:lnTo>
                <a:lnTo>
                  <a:pt x="2365" y="613"/>
                </a:lnTo>
                <a:lnTo>
                  <a:pt x="2374" y="636"/>
                </a:lnTo>
                <a:lnTo>
                  <a:pt x="2391" y="661"/>
                </a:lnTo>
                <a:lnTo>
                  <a:pt x="2389" y="667"/>
                </a:lnTo>
                <a:lnTo>
                  <a:pt x="2429" y="716"/>
                </a:lnTo>
                <a:lnTo>
                  <a:pt x="2439" y="707"/>
                </a:lnTo>
                <a:lnTo>
                  <a:pt x="2470" y="677"/>
                </a:lnTo>
                <a:lnTo>
                  <a:pt x="2483" y="692"/>
                </a:lnTo>
                <a:lnTo>
                  <a:pt x="2509" y="657"/>
                </a:lnTo>
                <a:lnTo>
                  <a:pt x="2528" y="671"/>
                </a:lnTo>
                <a:lnTo>
                  <a:pt x="2550" y="644"/>
                </a:lnTo>
                <a:lnTo>
                  <a:pt x="2603" y="672"/>
                </a:lnTo>
                <a:lnTo>
                  <a:pt x="2611" y="673"/>
                </a:lnTo>
                <a:lnTo>
                  <a:pt x="2609" y="657"/>
                </a:lnTo>
                <a:lnTo>
                  <a:pt x="2619" y="646"/>
                </a:lnTo>
                <a:lnTo>
                  <a:pt x="2673" y="681"/>
                </a:lnTo>
                <a:lnTo>
                  <a:pt x="2710" y="691"/>
                </a:lnTo>
                <a:lnTo>
                  <a:pt x="2653" y="844"/>
                </a:lnTo>
                <a:lnTo>
                  <a:pt x="2616" y="938"/>
                </a:lnTo>
                <a:lnTo>
                  <a:pt x="2576" y="965"/>
                </a:lnTo>
                <a:lnTo>
                  <a:pt x="2535" y="996"/>
                </a:lnTo>
                <a:lnTo>
                  <a:pt x="2485" y="1038"/>
                </a:lnTo>
                <a:lnTo>
                  <a:pt x="2464" y="1048"/>
                </a:lnTo>
                <a:lnTo>
                  <a:pt x="2443" y="1057"/>
                </a:lnTo>
                <a:lnTo>
                  <a:pt x="2416" y="1062"/>
                </a:lnTo>
                <a:lnTo>
                  <a:pt x="2384" y="1072"/>
                </a:lnTo>
                <a:lnTo>
                  <a:pt x="2342" y="1097"/>
                </a:lnTo>
                <a:lnTo>
                  <a:pt x="2309" y="1121"/>
                </a:lnTo>
                <a:lnTo>
                  <a:pt x="2293" y="1137"/>
                </a:lnTo>
                <a:lnTo>
                  <a:pt x="2250" y="1165"/>
                </a:lnTo>
                <a:lnTo>
                  <a:pt x="2141" y="1233"/>
                </a:lnTo>
                <a:lnTo>
                  <a:pt x="2118" y="1248"/>
                </a:lnTo>
                <a:lnTo>
                  <a:pt x="2035" y="1302"/>
                </a:lnTo>
                <a:lnTo>
                  <a:pt x="1987" y="1275"/>
                </a:lnTo>
                <a:lnTo>
                  <a:pt x="1954" y="1235"/>
                </a:lnTo>
                <a:lnTo>
                  <a:pt x="1942" y="1238"/>
                </a:lnTo>
                <a:lnTo>
                  <a:pt x="1925" y="1222"/>
                </a:lnTo>
                <a:lnTo>
                  <a:pt x="1906" y="1224"/>
                </a:lnTo>
                <a:lnTo>
                  <a:pt x="1876" y="1211"/>
                </a:lnTo>
                <a:lnTo>
                  <a:pt x="1856" y="1250"/>
                </a:lnTo>
                <a:lnTo>
                  <a:pt x="1867" y="1252"/>
                </a:lnTo>
                <a:lnTo>
                  <a:pt x="1864" y="1277"/>
                </a:lnTo>
                <a:lnTo>
                  <a:pt x="1858" y="1277"/>
                </a:lnTo>
                <a:lnTo>
                  <a:pt x="1850" y="1278"/>
                </a:lnTo>
                <a:lnTo>
                  <a:pt x="1844" y="1280"/>
                </a:lnTo>
                <a:lnTo>
                  <a:pt x="1841" y="1282"/>
                </a:lnTo>
                <a:lnTo>
                  <a:pt x="1837" y="1284"/>
                </a:lnTo>
                <a:lnTo>
                  <a:pt x="1835" y="1286"/>
                </a:lnTo>
                <a:lnTo>
                  <a:pt x="1832" y="1288"/>
                </a:lnTo>
                <a:lnTo>
                  <a:pt x="1830" y="1289"/>
                </a:lnTo>
                <a:lnTo>
                  <a:pt x="1821" y="1290"/>
                </a:lnTo>
                <a:lnTo>
                  <a:pt x="1813" y="1304"/>
                </a:lnTo>
                <a:lnTo>
                  <a:pt x="1783" y="1343"/>
                </a:lnTo>
                <a:lnTo>
                  <a:pt x="1743" y="1400"/>
                </a:lnTo>
                <a:lnTo>
                  <a:pt x="1764" y="1422"/>
                </a:lnTo>
                <a:lnTo>
                  <a:pt x="1741" y="1435"/>
                </a:lnTo>
                <a:lnTo>
                  <a:pt x="1724" y="1422"/>
                </a:lnTo>
                <a:lnTo>
                  <a:pt x="1706" y="1449"/>
                </a:lnTo>
                <a:lnTo>
                  <a:pt x="1686" y="1433"/>
                </a:lnTo>
                <a:lnTo>
                  <a:pt x="1671" y="1421"/>
                </a:lnTo>
                <a:lnTo>
                  <a:pt x="1665" y="1440"/>
                </a:lnTo>
                <a:lnTo>
                  <a:pt x="1626" y="1423"/>
                </a:lnTo>
                <a:lnTo>
                  <a:pt x="1563" y="1389"/>
                </a:lnTo>
                <a:lnTo>
                  <a:pt x="1548" y="1380"/>
                </a:lnTo>
                <a:lnTo>
                  <a:pt x="1530" y="1390"/>
                </a:lnTo>
                <a:lnTo>
                  <a:pt x="1515" y="1405"/>
                </a:lnTo>
                <a:lnTo>
                  <a:pt x="1535" y="1426"/>
                </a:lnTo>
                <a:lnTo>
                  <a:pt x="1562" y="1458"/>
                </a:lnTo>
                <a:lnTo>
                  <a:pt x="1533" y="1487"/>
                </a:lnTo>
                <a:lnTo>
                  <a:pt x="1511" y="1515"/>
                </a:lnTo>
                <a:lnTo>
                  <a:pt x="1497" y="1515"/>
                </a:lnTo>
                <a:lnTo>
                  <a:pt x="1482" y="1535"/>
                </a:lnTo>
                <a:lnTo>
                  <a:pt x="1492" y="1543"/>
                </a:lnTo>
                <a:lnTo>
                  <a:pt x="1489" y="1556"/>
                </a:lnTo>
                <a:lnTo>
                  <a:pt x="1538" y="1588"/>
                </a:lnTo>
                <a:lnTo>
                  <a:pt x="1545" y="1603"/>
                </a:lnTo>
                <a:lnTo>
                  <a:pt x="1540" y="1621"/>
                </a:lnTo>
                <a:lnTo>
                  <a:pt x="1557" y="1646"/>
                </a:lnTo>
                <a:lnTo>
                  <a:pt x="1569" y="1661"/>
                </a:lnTo>
                <a:lnTo>
                  <a:pt x="1596" y="1678"/>
                </a:lnTo>
                <a:lnTo>
                  <a:pt x="1633" y="1710"/>
                </a:lnTo>
                <a:lnTo>
                  <a:pt x="1637" y="1737"/>
                </a:lnTo>
                <a:lnTo>
                  <a:pt x="1649" y="1759"/>
                </a:lnTo>
                <a:lnTo>
                  <a:pt x="1693" y="1746"/>
                </a:lnTo>
                <a:lnTo>
                  <a:pt x="1695" y="1764"/>
                </a:lnTo>
                <a:lnTo>
                  <a:pt x="1732" y="1802"/>
                </a:lnTo>
                <a:lnTo>
                  <a:pt x="1757" y="1812"/>
                </a:lnTo>
                <a:lnTo>
                  <a:pt x="1755" y="1850"/>
                </a:lnTo>
                <a:lnTo>
                  <a:pt x="1750" y="1879"/>
                </a:lnTo>
                <a:lnTo>
                  <a:pt x="1754" y="1897"/>
                </a:lnTo>
                <a:lnTo>
                  <a:pt x="1803" y="1940"/>
                </a:lnTo>
                <a:lnTo>
                  <a:pt x="1797" y="1952"/>
                </a:lnTo>
                <a:lnTo>
                  <a:pt x="1808" y="1965"/>
                </a:lnTo>
                <a:lnTo>
                  <a:pt x="1823" y="1973"/>
                </a:lnTo>
                <a:lnTo>
                  <a:pt x="1828" y="1982"/>
                </a:lnTo>
                <a:lnTo>
                  <a:pt x="1835" y="1994"/>
                </a:lnTo>
                <a:lnTo>
                  <a:pt x="1845" y="2013"/>
                </a:lnTo>
                <a:lnTo>
                  <a:pt x="1880" y="2036"/>
                </a:lnTo>
                <a:lnTo>
                  <a:pt x="1907" y="2056"/>
                </a:lnTo>
                <a:lnTo>
                  <a:pt x="1905" y="2068"/>
                </a:lnTo>
                <a:lnTo>
                  <a:pt x="1937" y="2105"/>
                </a:lnTo>
                <a:lnTo>
                  <a:pt x="1926" y="2114"/>
                </a:lnTo>
                <a:lnTo>
                  <a:pt x="1917" y="2120"/>
                </a:lnTo>
                <a:lnTo>
                  <a:pt x="1907" y="2126"/>
                </a:lnTo>
                <a:lnTo>
                  <a:pt x="1894" y="2136"/>
                </a:lnTo>
                <a:lnTo>
                  <a:pt x="1874" y="2151"/>
                </a:lnTo>
                <a:lnTo>
                  <a:pt x="1866" y="2158"/>
                </a:lnTo>
                <a:lnTo>
                  <a:pt x="1856" y="2168"/>
                </a:lnTo>
                <a:lnTo>
                  <a:pt x="1848" y="2175"/>
                </a:lnTo>
                <a:lnTo>
                  <a:pt x="1845" y="2180"/>
                </a:lnTo>
                <a:lnTo>
                  <a:pt x="1839" y="2188"/>
                </a:lnTo>
                <a:lnTo>
                  <a:pt x="1832" y="2196"/>
                </a:lnTo>
                <a:lnTo>
                  <a:pt x="1825" y="2213"/>
                </a:lnTo>
                <a:lnTo>
                  <a:pt x="1809" y="2238"/>
                </a:lnTo>
                <a:lnTo>
                  <a:pt x="1797" y="2253"/>
                </a:lnTo>
                <a:lnTo>
                  <a:pt x="1787" y="2260"/>
                </a:lnTo>
                <a:lnTo>
                  <a:pt x="1776" y="2265"/>
                </a:lnTo>
                <a:lnTo>
                  <a:pt x="1764" y="2270"/>
                </a:lnTo>
                <a:lnTo>
                  <a:pt x="1744" y="2281"/>
                </a:lnTo>
                <a:lnTo>
                  <a:pt x="1697" y="2310"/>
                </a:lnTo>
                <a:lnTo>
                  <a:pt x="1684" y="2317"/>
                </a:lnTo>
                <a:lnTo>
                  <a:pt x="1647" y="2334"/>
                </a:lnTo>
                <a:lnTo>
                  <a:pt x="1617" y="2348"/>
                </a:lnTo>
                <a:lnTo>
                  <a:pt x="1599" y="2358"/>
                </a:lnTo>
                <a:lnTo>
                  <a:pt x="1557" y="2380"/>
                </a:lnTo>
                <a:lnTo>
                  <a:pt x="1525" y="2402"/>
                </a:lnTo>
                <a:lnTo>
                  <a:pt x="1519" y="2408"/>
                </a:lnTo>
                <a:lnTo>
                  <a:pt x="1501" y="2425"/>
                </a:lnTo>
                <a:lnTo>
                  <a:pt x="1469" y="2468"/>
                </a:lnTo>
                <a:lnTo>
                  <a:pt x="1463" y="2478"/>
                </a:lnTo>
                <a:lnTo>
                  <a:pt x="1458" y="2487"/>
                </a:lnTo>
                <a:lnTo>
                  <a:pt x="1455" y="2494"/>
                </a:lnTo>
                <a:lnTo>
                  <a:pt x="1453" y="2504"/>
                </a:lnTo>
                <a:lnTo>
                  <a:pt x="1452" y="2514"/>
                </a:lnTo>
                <a:lnTo>
                  <a:pt x="1452" y="2520"/>
                </a:lnTo>
                <a:lnTo>
                  <a:pt x="1451" y="2538"/>
                </a:lnTo>
                <a:lnTo>
                  <a:pt x="1445" y="2566"/>
                </a:lnTo>
                <a:lnTo>
                  <a:pt x="1429" y="2603"/>
                </a:lnTo>
                <a:lnTo>
                  <a:pt x="1415" y="2630"/>
                </a:lnTo>
                <a:lnTo>
                  <a:pt x="1405" y="2644"/>
                </a:lnTo>
                <a:lnTo>
                  <a:pt x="1392" y="2659"/>
                </a:lnTo>
                <a:lnTo>
                  <a:pt x="1378" y="2673"/>
                </a:lnTo>
                <a:lnTo>
                  <a:pt x="1337" y="2703"/>
                </a:lnTo>
                <a:lnTo>
                  <a:pt x="1286" y="2735"/>
                </a:lnTo>
                <a:lnTo>
                  <a:pt x="1148" y="2820"/>
                </a:lnTo>
                <a:lnTo>
                  <a:pt x="1108" y="2841"/>
                </a:lnTo>
                <a:lnTo>
                  <a:pt x="1094" y="2849"/>
                </a:lnTo>
                <a:lnTo>
                  <a:pt x="1076" y="2860"/>
                </a:lnTo>
                <a:lnTo>
                  <a:pt x="1065" y="2866"/>
                </a:lnTo>
                <a:lnTo>
                  <a:pt x="1055" y="2872"/>
                </a:lnTo>
                <a:lnTo>
                  <a:pt x="1049" y="2877"/>
                </a:lnTo>
                <a:lnTo>
                  <a:pt x="1040" y="2884"/>
                </a:lnTo>
                <a:lnTo>
                  <a:pt x="1019" y="2903"/>
                </a:lnTo>
                <a:lnTo>
                  <a:pt x="1012" y="2910"/>
                </a:lnTo>
                <a:lnTo>
                  <a:pt x="977" y="2950"/>
                </a:lnTo>
                <a:lnTo>
                  <a:pt x="931" y="3008"/>
                </a:lnTo>
                <a:lnTo>
                  <a:pt x="912" y="3026"/>
                </a:lnTo>
                <a:lnTo>
                  <a:pt x="892" y="3042"/>
                </a:lnTo>
                <a:lnTo>
                  <a:pt x="871" y="3052"/>
                </a:lnTo>
                <a:lnTo>
                  <a:pt x="847" y="3060"/>
                </a:lnTo>
                <a:lnTo>
                  <a:pt x="823" y="3064"/>
                </a:lnTo>
                <a:lnTo>
                  <a:pt x="796" y="3065"/>
                </a:lnTo>
                <a:lnTo>
                  <a:pt x="763" y="3060"/>
                </a:lnTo>
                <a:lnTo>
                  <a:pt x="748" y="3057"/>
                </a:lnTo>
                <a:lnTo>
                  <a:pt x="736" y="3053"/>
                </a:lnTo>
                <a:lnTo>
                  <a:pt x="692" y="3038"/>
                </a:lnTo>
                <a:lnTo>
                  <a:pt x="529" y="2984"/>
                </a:lnTo>
                <a:lnTo>
                  <a:pt x="521" y="2983"/>
                </a:lnTo>
                <a:lnTo>
                  <a:pt x="511" y="2980"/>
                </a:lnTo>
                <a:lnTo>
                  <a:pt x="500" y="2979"/>
                </a:lnTo>
                <a:lnTo>
                  <a:pt x="486" y="2977"/>
                </a:lnTo>
                <a:lnTo>
                  <a:pt x="451" y="2976"/>
                </a:lnTo>
                <a:lnTo>
                  <a:pt x="444" y="2976"/>
                </a:lnTo>
                <a:lnTo>
                  <a:pt x="438" y="2976"/>
                </a:lnTo>
                <a:lnTo>
                  <a:pt x="432" y="2977"/>
                </a:lnTo>
                <a:lnTo>
                  <a:pt x="427" y="2978"/>
                </a:lnTo>
                <a:lnTo>
                  <a:pt x="419" y="2980"/>
                </a:lnTo>
                <a:lnTo>
                  <a:pt x="408" y="2984"/>
                </a:lnTo>
                <a:lnTo>
                  <a:pt x="368" y="2999"/>
                </a:lnTo>
                <a:lnTo>
                  <a:pt x="340" y="3009"/>
                </a:lnTo>
                <a:lnTo>
                  <a:pt x="314" y="3015"/>
                </a:lnTo>
                <a:lnTo>
                  <a:pt x="286" y="3019"/>
                </a:lnTo>
                <a:lnTo>
                  <a:pt x="262" y="3019"/>
                </a:lnTo>
                <a:lnTo>
                  <a:pt x="217" y="3015"/>
                </a:lnTo>
                <a:lnTo>
                  <a:pt x="203" y="3014"/>
                </a:lnTo>
                <a:lnTo>
                  <a:pt x="175" y="3010"/>
                </a:lnTo>
                <a:lnTo>
                  <a:pt x="145" y="3005"/>
                </a:lnTo>
                <a:lnTo>
                  <a:pt x="113" y="3000"/>
                </a:lnTo>
                <a:lnTo>
                  <a:pt x="120" y="2968"/>
                </a:lnTo>
                <a:lnTo>
                  <a:pt x="133" y="2924"/>
                </a:lnTo>
                <a:lnTo>
                  <a:pt x="129" y="2904"/>
                </a:lnTo>
                <a:lnTo>
                  <a:pt x="131" y="2875"/>
                </a:lnTo>
                <a:lnTo>
                  <a:pt x="132" y="2833"/>
                </a:lnTo>
                <a:lnTo>
                  <a:pt x="125" y="2756"/>
                </a:lnTo>
                <a:lnTo>
                  <a:pt x="149" y="2758"/>
                </a:lnTo>
                <a:lnTo>
                  <a:pt x="148" y="2712"/>
                </a:lnTo>
                <a:lnTo>
                  <a:pt x="159" y="2694"/>
                </a:lnTo>
                <a:lnTo>
                  <a:pt x="163" y="2690"/>
                </a:lnTo>
                <a:lnTo>
                  <a:pt x="165" y="2684"/>
                </a:lnTo>
                <a:lnTo>
                  <a:pt x="170" y="2668"/>
                </a:lnTo>
                <a:lnTo>
                  <a:pt x="141" y="2642"/>
                </a:lnTo>
                <a:lnTo>
                  <a:pt x="132" y="2616"/>
                </a:lnTo>
                <a:lnTo>
                  <a:pt x="181" y="2590"/>
                </a:lnTo>
                <a:lnTo>
                  <a:pt x="177" y="2580"/>
                </a:lnTo>
                <a:lnTo>
                  <a:pt x="287" y="2520"/>
                </a:lnTo>
                <a:lnTo>
                  <a:pt x="324" y="2500"/>
                </a:lnTo>
                <a:lnTo>
                  <a:pt x="330" y="2519"/>
                </a:lnTo>
                <a:lnTo>
                  <a:pt x="372" y="2505"/>
                </a:lnTo>
                <a:lnTo>
                  <a:pt x="400" y="2495"/>
                </a:lnTo>
                <a:lnTo>
                  <a:pt x="435" y="2472"/>
                </a:lnTo>
                <a:lnTo>
                  <a:pt x="441" y="2467"/>
                </a:lnTo>
                <a:lnTo>
                  <a:pt x="458" y="2456"/>
                </a:lnTo>
                <a:lnTo>
                  <a:pt x="460" y="2455"/>
                </a:lnTo>
                <a:lnTo>
                  <a:pt x="464" y="2454"/>
                </a:lnTo>
                <a:lnTo>
                  <a:pt x="486" y="2435"/>
                </a:lnTo>
                <a:lnTo>
                  <a:pt x="447" y="2412"/>
                </a:lnTo>
                <a:lnTo>
                  <a:pt x="485" y="2388"/>
                </a:lnTo>
                <a:lnTo>
                  <a:pt x="558" y="2345"/>
                </a:lnTo>
                <a:lnTo>
                  <a:pt x="593" y="2323"/>
                </a:lnTo>
                <a:lnTo>
                  <a:pt x="577" y="2305"/>
                </a:lnTo>
                <a:lnTo>
                  <a:pt x="558" y="2282"/>
                </a:lnTo>
                <a:lnTo>
                  <a:pt x="542" y="2264"/>
                </a:lnTo>
                <a:lnTo>
                  <a:pt x="526" y="2247"/>
                </a:lnTo>
                <a:lnTo>
                  <a:pt x="507" y="2252"/>
                </a:lnTo>
                <a:lnTo>
                  <a:pt x="505" y="2255"/>
                </a:lnTo>
                <a:lnTo>
                  <a:pt x="501" y="2259"/>
                </a:lnTo>
                <a:lnTo>
                  <a:pt x="458" y="2269"/>
                </a:lnTo>
                <a:lnTo>
                  <a:pt x="453" y="2255"/>
                </a:lnTo>
                <a:lnTo>
                  <a:pt x="430" y="2259"/>
                </a:lnTo>
                <a:lnTo>
                  <a:pt x="415" y="2252"/>
                </a:lnTo>
                <a:lnTo>
                  <a:pt x="395" y="2221"/>
                </a:lnTo>
                <a:lnTo>
                  <a:pt x="428" y="2207"/>
                </a:lnTo>
                <a:lnTo>
                  <a:pt x="388" y="2149"/>
                </a:lnTo>
                <a:lnTo>
                  <a:pt x="405" y="2130"/>
                </a:lnTo>
                <a:lnTo>
                  <a:pt x="355" y="2089"/>
                </a:lnTo>
                <a:lnTo>
                  <a:pt x="361" y="2079"/>
                </a:lnTo>
                <a:lnTo>
                  <a:pt x="347" y="2078"/>
                </a:lnTo>
                <a:lnTo>
                  <a:pt x="350" y="2066"/>
                </a:lnTo>
                <a:lnTo>
                  <a:pt x="367" y="2047"/>
                </a:lnTo>
                <a:lnTo>
                  <a:pt x="353" y="2025"/>
                </a:lnTo>
                <a:lnTo>
                  <a:pt x="412" y="1981"/>
                </a:lnTo>
                <a:lnTo>
                  <a:pt x="452" y="1950"/>
                </a:lnTo>
                <a:lnTo>
                  <a:pt x="457" y="1966"/>
                </a:lnTo>
                <a:lnTo>
                  <a:pt x="459" y="1968"/>
                </a:lnTo>
                <a:lnTo>
                  <a:pt x="464" y="1970"/>
                </a:lnTo>
                <a:lnTo>
                  <a:pt x="468" y="1973"/>
                </a:lnTo>
                <a:lnTo>
                  <a:pt x="472" y="1978"/>
                </a:lnTo>
                <a:lnTo>
                  <a:pt x="475" y="1986"/>
                </a:lnTo>
                <a:lnTo>
                  <a:pt x="478" y="1991"/>
                </a:lnTo>
                <a:lnTo>
                  <a:pt x="483" y="1994"/>
                </a:lnTo>
                <a:lnTo>
                  <a:pt x="486" y="1996"/>
                </a:lnTo>
                <a:lnTo>
                  <a:pt x="490" y="2000"/>
                </a:lnTo>
                <a:lnTo>
                  <a:pt x="501" y="2009"/>
                </a:lnTo>
                <a:lnTo>
                  <a:pt x="508" y="2014"/>
                </a:lnTo>
                <a:lnTo>
                  <a:pt x="528" y="2004"/>
                </a:lnTo>
                <a:lnTo>
                  <a:pt x="545" y="2010"/>
                </a:lnTo>
                <a:lnTo>
                  <a:pt x="635" y="1868"/>
                </a:lnTo>
                <a:lnTo>
                  <a:pt x="649" y="1840"/>
                </a:lnTo>
                <a:lnTo>
                  <a:pt x="654" y="1821"/>
                </a:lnTo>
                <a:lnTo>
                  <a:pt x="651" y="1805"/>
                </a:lnTo>
                <a:lnTo>
                  <a:pt x="651" y="1792"/>
                </a:lnTo>
                <a:lnTo>
                  <a:pt x="619" y="1753"/>
                </a:lnTo>
                <a:lnTo>
                  <a:pt x="609" y="1723"/>
                </a:lnTo>
                <a:lnTo>
                  <a:pt x="596" y="1700"/>
                </a:lnTo>
                <a:lnTo>
                  <a:pt x="593" y="1680"/>
                </a:lnTo>
                <a:lnTo>
                  <a:pt x="593" y="1652"/>
                </a:lnTo>
                <a:lnTo>
                  <a:pt x="611" y="1630"/>
                </a:lnTo>
                <a:lnTo>
                  <a:pt x="586" y="1607"/>
                </a:lnTo>
                <a:lnTo>
                  <a:pt x="572" y="1572"/>
                </a:lnTo>
                <a:lnTo>
                  <a:pt x="591" y="1539"/>
                </a:lnTo>
                <a:lnTo>
                  <a:pt x="600" y="1504"/>
                </a:lnTo>
                <a:lnTo>
                  <a:pt x="602" y="1493"/>
                </a:lnTo>
                <a:lnTo>
                  <a:pt x="555" y="1488"/>
                </a:lnTo>
                <a:lnTo>
                  <a:pt x="529" y="1519"/>
                </a:lnTo>
                <a:lnTo>
                  <a:pt x="506" y="1518"/>
                </a:lnTo>
                <a:lnTo>
                  <a:pt x="483" y="1530"/>
                </a:lnTo>
                <a:lnTo>
                  <a:pt x="454" y="1547"/>
                </a:lnTo>
                <a:lnTo>
                  <a:pt x="432" y="1552"/>
                </a:lnTo>
                <a:lnTo>
                  <a:pt x="431" y="1545"/>
                </a:lnTo>
                <a:lnTo>
                  <a:pt x="430" y="1534"/>
                </a:lnTo>
                <a:lnTo>
                  <a:pt x="430" y="1514"/>
                </a:lnTo>
                <a:lnTo>
                  <a:pt x="426" y="1494"/>
                </a:lnTo>
                <a:lnTo>
                  <a:pt x="424" y="1487"/>
                </a:lnTo>
                <a:lnTo>
                  <a:pt x="417" y="1472"/>
                </a:lnTo>
                <a:lnTo>
                  <a:pt x="416" y="1465"/>
                </a:lnTo>
                <a:lnTo>
                  <a:pt x="416" y="1459"/>
                </a:lnTo>
                <a:lnTo>
                  <a:pt x="412" y="1439"/>
                </a:lnTo>
                <a:lnTo>
                  <a:pt x="400" y="1440"/>
                </a:lnTo>
                <a:lnTo>
                  <a:pt x="379" y="1456"/>
                </a:lnTo>
                <a:lnTo>
                  <a:pt x="365" y="1464"/>
                </a:lnTo>
                <a:lnTo>
                  <a:pt x="346" y="1453"/>
                </a:lnTo>
                <a:lnTo>
                  <a:pt x="331" y="1406"/>
                </a:lnTo>
                <a:lnTo>
                  <a:pt x="293" y="1315"/>
                </a:lnTo>
                <a:lnTo>
                  <a:pt x="302" y="1311"/>
                </a:lnTo>
                <a:lnTo>
                  <a:pt x="260" y="1236"/>
                </a:lnTo>
                <a:lnTo>
                  <a:pt x="259" y="1215"/>
                </a:lnTo>
                <a:lnTo>
                  <a:pt x="264" y="1198"/>
                </a:lnTo>
                <a:lnTo>
                  <a:pt x="273" y="1185"/>
                </a:lnTo>
                <a:lnTo>
                  <a:pt x="302" y="1150"/>
                </a:lnTo>
                <a:lnTo>
                  <a:pt x="315" y="1101"/>
                </a:lnTo>
                <a:lnTo>
                  <a:pt x="307" y="1087"/>
                </a:lnTo>
                <a:lnTo>
                  <a:pt x="270" y="1067"/>
                </a:lnTo>
                <a:lnTo>
                  <a:pt x="267" y="1075"/>
                </a:lnTo>
                <a:lnTo>
                  <a:pt x="257" y="1101"/>
                </a:lnTo>
                <a:lnTo>
                  <a:pt x="190" y="1104"/>
                </a:lnTo>
                <a:lnTo>
                  <a:pt x="179" y="1085"/>
                </a:lnTo>
                <a:lnTo>
                  <a:pt x="165" y="1077"/>
                </a:lnTo>
                <a:lnTo>
                  <a:pt x="126" y="1059"/>
                </a:lnTo>
                <a:lnTo>
                  <a:pt x="121" y="1075"/>
                </a:lnTo>
                <a:lnTo>
                  <a:pt x="93" y="1071"/>
                </a:lnTo>
                <a:lnTo>
                  <a:pt x="77" y="1037"/>
                </a:lnTo>
                <a:lnTo>
                  <a:pt x="64" y="998"/>
                </a:lnTo>
                <a:lnTo>
                  <a:pt x="70" y="963"/>
                </a:lnTo>
                <a:lnTo>
                  <a:pt x="50" y="960"/>
                </a:lnTo>
                <a:lnTo>
                  <a:pt x="13" y="964"/>
                </a:lnTo>
                <a:lnTo>
                  <a:pt x="6" y="949"/>
                </a:lnTo>
                <a:lnTo>
                  <a:pt x="0" y="933"/>
                </a:lnTo>
                <a:lnTo>
                  <a:pt x="42" y="890"/>
                </a:lnTo>
                <a:lnTo>
                  <a:pt x="83" y="854"/>
                </a:lnTo>
                <a:lnTo>
                  <a:pt x="100" y="844"/>
                </a:lnTo>
                <a:lnTo>
                  <a:pt x="143" y="810"/>
                </a:lnTo>
                <a:lnTo>
                  <a:pt x="150" y="798"/>
                </a:lnTo>
                <a:lnTo>
                  <a:pt x="159" y="780"/>
                </a:lnTo>
                <a:lnTo>
                  <a:pt x="174" y="758"/>
                </a:lnTo>
                <a:lnTo>
                  <a:pt x="195" y="751"/>
                </a:lnTo>
                <a:lnTo>
                  <a:pt x="212" y="739"/>
                </a:lnTo>
                <a:lnTo>
                  <a:pt x="211" y="730"/>
                </a:lnTo>
                <a:lnTo>
                  <a:pt x="203" y="702"/>
                </a:lnTo>
                <a:lnTo>
                  <a:pt x="208" y="683"/>
                </a:lnTo>
                <a:lnTo>
                  <a:pt x="211" y="675"/>
                </a:lnTo>
                <a:lnTo>
                  <a:pt x="239" y="657"/>
                </a:lnTo>
                <a:lnTo>
                  <a:pt x="250" y="651"/>
                </a:lnTo>
                <a:lnTo>
                  <a:pt x="269" y="656"/>
                </a:lnTo>
                <a:lnTo>
                  <a:pt x="275" y="646"/>
                </a:lnTo>
                <a:lnTo>
                  <a:pt x="283" y="640"/>
                </a:lnTo>
                <a:lnTo>
                  <a:pt x="291" y="624"/>
                </a:lnTo>
                <a:lnTo>
                  <a:pt x="307" y="622"/>
                </a:lnTo>
                <a:lnTo>
                  <a:pt x="323" y="619"/>
                </a:lnTo>
                <a:lnTo>
                  <a:pt x="346" y="634"/>
                </a:lnTo>
                <a:lnTo>
                  <a:pt x="362" y="634"/>
                </a:lnTo>
                <a:lnTo>
                  <a:pt x="378" y="645"/>
                </a:lnTo>
                <a:lnTo>
                  <a:pt x="394" y="641"/>
                </a:lnTo>
                <a:lnTo>
                  <a:pt x="408" y="684"/>
                </a:lnTo>
                <a:lnTo>
                  <a:pt x="437" y="682"/>
                </a:lnTo>
                <a:lnTo>
                  <a:pt x="457" y="697"/>
                </a:lnTo>
                <a:lnTo>
                  <a:pt x="505" y="698"/>
                </a:lnTo>
                <a:lnTo>
                  <a:pt x="512" y="661"/>
                </a:lnTo>
                <a:lnTo>
                  <a:pt x="516" y="647"/>
                </a:lnTo>
                <a:lnTo>
                  <a:pt x="506" y="643"/>
                </a:lnTo>
                <a:lnTo>
                  <a:pt x="496" y="656"/>
                </a:lnTo>
                <a:lnTo>
                  <a:pt x="457" y="670"/>
                </a:lnTo>
                <a:lnTo>
                  <a:pt x="451" y="634"/>
                </a:lnTo>
                <a:lnTo>
                  <a:pt x="451" y="624"/>
                </a:lnTo>
                <a:lnTo>
                  <a:pt x="497" y="592"/>
                </a:lnTo>
                <a:lnTo>
                  <a:pt x="456" y="577"/>
                </a:lnTo>
                <a:lnTo>
                  <a:pt x="435" y="531"/>
                </a:lnTo>
                <a:lnTo>
                  <a:pt x="420" y="518"/>
                </a:lnTo>
                <a:lnTo>
                  <a:pt x="425" y="496"/>
                </a:lnTo>
                <a:lnTo>
                  <a:pt x="399" y="480"/>
                </a:lnTo>
                <a:lnTo>
                  <a:pt x="381" y="478"/>
                </a:lnTo>
                <a:lnTo>
                  <a:pt x="363" y="489"/>
                </a:lnTo>
                <a:lnTo>
                  <a:pt x="337" y="490"/>
                </a:lnTo>
                <a:lnTo>
                  <a:pt x="334" y="490"/>
                </a:lnTo>
                <a:lnTo>
                  <a:pt x="313" y="473"/>
                </a:lnTo>
                <a:lnTo>
                  <a:pt x="291" y="448"/>
                </a:lnTo>
                <a:lnTo>
                  <a:pt x="278" y="414"/>
                </a:lnTo>
                <a:lnTo>
                  <a:pt x="270" y="391"/>
                </a:lnTo>
                <a:lnTo>
                  <a:pt x="288" y="377"/>
                </a:lnTo>
                <a:lnTo>
                  <a:pt x="337" y="343"/>
                </a:lnTo>
                <a:lnTo>
                  <a:pt x="344" y="304"/>
                </a:lnTo>
                <a:lnTo>
                  <a:pt x="371" y="309"/>
                </a:lnTo>
                <a:lnTo>
                  <a:pt x="395" y="304"/>
                </a:lnTo>
                <a:lnTo>
                  <a:pt x="406" y="295"/>
                </a:lnTo>
                <a:lnTo>
                  <a:pt x="414" y="284"/>
                </a:lnTo>
                <a:lnTo>
                  <a:pt x="414" y="273"/>
                </a:lnTo>
                <a:lnTo>
                  <a:pt x="410" y="270"/>
                </a:lnTo>
                <a:lnTo>
                  <a:pt x="405" y="266"/>
                </a:lnTo>
                <a:lnTo>
                  <a:pt x="397" y="255"/>
                </a:lnTo>
                <a:lnTo>
                  <a:pt x="393" y="250"/>
                </a:lnTo>
                <a:lnTo>
                  <a:pt x="387" y="246"/>
                </a:lnTo>
                <a:lnTo>
                  <a:pt x="381" y="242"/>
                </a:lnTo>
                <a:lnTo>
                  <a:pt x="371" y="239"/>
                </a:lnTo>
                <a:lnTo>
                  <a:pt x="366" y="236"/>
                </a:lnTo>
                <a:lnTo>
                  <a:pt x="362" y="233"/>
                </a:lnTo>
                <a:lnTo>
                  <a:pt x="355" y="222"/>
                </a:lnTo>
                <a:lnTo>
                  <a:pt x="351" y="215"/>
                </a:lnTo>
                <a:lnTo>
                  <a:pt x="349" y="210"/>
                </a:lnTo>
                <a:lnTo>
                  <a:pt x="349" y="204"/>
                </a:lnTo>
                <a:lnTo>
                  <a:pt x="342" y="202"/>
                </a:lnTo>
                <a:lnTo>
                  <a:pt x="325" y="213"/>
                </a:lnTo>
                <a:lnTo>
                  <a:pt x="301" y="210"/>
                </a:lnTo>
                <a:lnTo>
                  <a:pt x="286" y="224"/>
                </a:lnTo>
                <a:lnTo>
                  <a:pt x="241" y="223"/>
                </a:lnTo>
                <a:lnTo>
                  <a:pt x="200" y="164"/>
                </a:lnTo>
                <a:lnTo>
                  <a:pt x="249" y="151"/>
                </a:lnTo>
                <a:lnTo>
                  <a:pt x="287" y="172"/>
                </a:lnTo>
                <a:lnTo>
                  <a:pt x="318" y="180"/>
                </a:lnTo>
                <a:lnTo>
                  <a:pt x="337" y="176"/>
                </a:lnTo>
                <a:lnTo>
                  <a:pt x="350" y="175"/>
                </a:lnTo>
                <a:lnTo>
                  <a:pt x="349" y="170"/>
                </a:lnTo>
                <a:lnTo>
                  <a:pt x="350" y="167"/>
                </a:lnTo>
                <a:lnTo>
                  <a:pt x="351" y="164"/>
                </a:lnTo>
                <a:lnTo>
                  <a:pt x="355" y="159"/>
                </a:lnTo>
                <a:lnTo>
                  <a:pt x="355" y="154"/>
                </a:lnTo>
                <a:lnTo>
                  <a:pt x="355" y="150"/>
                </a:lnTo>
                <a:lnTo>
                  <a:pt x="351" y="143"/>
                </a:lnTo>
                <a:lnTo>
                  <a:pt x="349" y="139"/>
                </a:lnTo>
                <a:lnTo>
                  <a:pt x="347" y="137"/>
                </a:lnTo>
                <a:lnTo>
                  <a:pt x="347" y="134"/>
                </a:lnTo>
                <a:lnTo>
                  <a:pt x="350" y="129"/>
                </a:lnTo>
                <a:lnTo>
                  <a:pt x="352" y="127"/>
                </a:lnTo>
                <a:lnTo>
                  <a:pt x="355" y="127"/>
                </a:lnTo>
                <a:lnTo>
                  <a:pt x="360" y="125"/>
                </a:lnTo>
                <a:lnTo>
                  <a:pt x="363" y="124"/>
                </a:lnTo>
                <a:lnTo>
                  <a:pt x="366" y="123"/>
                </a:lnTo>
                <a:lnTo>
                  <a:pt x="366" y="121"/>
                </a:lnTo>
                <a:lnTo>
                  <a:pt x="367" y="112"/>
                </a:lnTo>
                <a:lnTo>
                  <a:pt x="366" y="107"/>
                </a:lnTo>
                <a:lnTo>
                  <a:pt x="366" y="103"/>
                </a:lnTo>
                <a:lnTo>
                  <a:pt x="361" y="92"/>
                </a:lnTo>
                <a:lnTo>
                  <a:pt x="358" y="84"/>
                </a:lnTo>
                <a:lnTo>
                  <a:pt x="358" y="79"/>
                </a:lnTo>
                <a:lnTo>
                  <a:pt x="357" y="74"/>
                </a:lnTo>
                <a:lnTo>
                  <a:pt x="357" y="66"/>
                </a:lnTo>
                <a:lnTo>
                  <a:pt x="357" y="50"/>
                </a:lnTo>
                <a:lnTo>
                  <a:pt x="357" y="44"/>
                </a:lnTo>
                <a:lnTo>
                  <a:pt x="357" y="39"/>
                </a:lnTo>
                <a:lnTo>
                  <a:pt x="358" y="37"/>
                </a:lnTo>
                <a:lnTo>
                  <a:pt x="361" y="27"/>
                </a:lnTo>
                <a:lnTo>
                  <a:pt x="363" y="18"/>
                </a:lnTo>
                <a:lnTo>
                  <a:pt x="395" y="17"/>
                </a:lnTo>
                <a:lnTo>
                  <a:pt x="420" y="2"/>
                </a:lnTo>
                <a:lnTo>
                  <a:pt x="459" y="0"/>
                </a:lnTo>
                <a:lnTo>
                  <a:pt x="484" y="7"/>
                </a:lnTo>
                <a:lnTo>
                  <a:pt x="488" y="32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4308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9BFF0-6E51-3F3A-6290-38CB1430D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CCD50-EBE8-35C0-1528-84A7534F3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Starnberg (Landkreis) – Bavaria</a:t>
            </a: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B54FACFF-1954-24AD-DD6B-82B6C584682B}"/>
              </a:ext>
            </a:extLst>
          </p:cNvPr>
          <p:cNvSpPr>
            <a:spLocks/>
          </p:cNvSpPr>
          <p:nvPr/>
        </p:nvSpPr>
        <p:spPr bwMode="auto">
          <a:xfrm>
            <a:off x="1475656" y="1131590"/>
            <a:ext cx="2424523" cy="3702942"/>
          </a:xfrm>
          <a:custGeom>
            <a:avLst/>
            <a:gdLst>
              <a:gd name="T0" fmla="*/ 1413 w 2602"/>
              <a:gd name="T1" fmla="*/ 108 h 3974"/>
              <a:gd name="T2" fmla="*/ 1646 w 2602"/>
              <a:gd name="T3" fmla="*/ 277 h 3974"/>
              <a:gd name="T4" fmla="*/ 2016 w 2602"/>
              <a:gd name="T5" fmla="*/ 243 h 3974"/>
              <a:gd name="T6" fmla="*/ 2454 w 2602"/>
              <a:gd name="T7" fmla="*/ 403 h 3974"/>
              <a:gd name="T8" fmla="*/ 2383 w 2602"/>
              <a:gd name="T9" fmla="*/ 656 h 3974"/>
              <a:gd name="T10" fmla="*/ 2423 w 2602"/>
              <a:gd name="T11" fmla="*/ 871 h 3974"/>
              <a:gd name="T12" fmla="*/ 2445 w 2602"/>
              <a:gd name="T13" fmla="*/ 1175 h 3974"/>
              <a:gd name="T14" fmla="*/ 2555 w 2602"/>
              <a:gd name="T15" fmla="*/ 1333 h 3974"/>
              <a:gd name="T16" fmla="*/ 2591 w 2602"/>
              <a:gd name="T17" fmla="*/ 1491 h 3974"/>
              <a:gd name="T18" fmla="*/ 2420 w 2602"/>
              <a:gd name="T19" fmla="*/ 1706 h 3974"/>
              <a:gd name="T20" fmla="*/ 2491 w 2602"/>
              <a:gd name="T21" fmla="*/ 1857 h 3974"/>
              <a:gd name="T22" fmla="*/ 2491 w 2602"/>
              <a:gd name="T23" fmla="*/ 2147 h 3974"/>
              <a:gd name="T24" fmla="*/ 2351 w 2602"/>
              <a:gd name="T25" fmla="*/ 2410 h 3974"/>
              <a:gd name="T26" fmla="*/ 2257 w 2602"/>
              <a:gd name="T27" fmla="*/ 2706 h 3974"/>
              <a:gd name="T28" fmla="*/ 2107 w 2602"/>
              <a:gd name="T29" fmla="*/ 2606 h 3974"/>
              <a:gd name="T30" fmla="*/ 1962 w 2602"/>
              <a:gd name="T31" fmla="*/ 2590 h 3974"/>
              <a:gd name="T32" fmla="*/ 1818 w 2602"/>
              <a:gd name="T33" fmla="*/ 2576 h 3974"/>
              <a:gd name="T34" fmla="*/ 1769 w 2602"/>
              <a:gd name="T35" fmla="*/ 2677 h 3974"/>
              <a:gd name="T36" fmla="*/ 1787 w 2602"/>
              <a:gd name="T37" fmla="*/ 2930 h 3974"/>
              <a:gd name="T38" fmla="*/ 1796 w 2602"/>
              <a:gd name="T39" fmla="*/ 3231 h 3974"/>
              <a:gd name="T40" fmla="*/ 1815 w 2602"/>
              <a:gd name="T41" fmla="*/ 3447 h 3974"/>
              <a:gd name="T42" fmla="*/ 1855 w 2602"/>
              <a:gd name="T43" fmla="*/ 3763 h 3974"/>
              <a:gd name="T44" fmla="*/ 1838 w 2602"/>
              <a:gd name="T45" fmla="*/ 3840 h 3974"/>
              <a:gd name="T46" fmla="*/ 1824 w 2602"/>
              <a:gd name="T47" fmla="*/ 3944 h 3974"/>
              <a:gd name="T48" fmla="*/ 1705 w 2602"/>
              <a:gd name="T49" fmla="*/ 3972 h 3974"/>
              <a:gd name="T50" fmla="*/ 1447 w 2602"/>
              <a:gd name="T51" fmla="*/ 3822 h 3974"/>
              <a:gd name="T52" fmla="*/ 1459 w 2602"/>
              <a:gd name="T53" fmla="*/ 3694 h 3974"/>
              <a:gd name="T54" fmla="*/ 1470 w 2602"/>
              <a:gd name="T55" fmla="*/ 3595 h 3974"/>
              <a:gd name="T56" fmla="*/ 1535 w 2602"/>
              <a:gd name="T57" fmla="*/ 3474 h 3974"/>
              <a:gd name="T58" fmla="*/ 1481 w 2602"/>
              <a:gd name="T59" fmla="*/ 3374 h 3974"/>
              <a:gd name="T60" fmla="*/ 1417 w 2602"/>
              <a:gd name="T61" fmla="*/ 3239 h 3974"/>
              <a:gd name="T62" fmla="*/ 1358 w 2602"/>
              <a:gd name="T63" fmla="*/ 3150 h 3974"/>
              <a:gd name="T64" fmla="*/ 1286 w 2602"/>
              <a:gd name="T65" fmla="*/ 3249 h 3974"/>
              <a:gd name="T66" fmla="*/ 1112 w 2602"/>
              <a:gd name="T67" fmla="*/ 3201 h 3974"/>
              <a:gd name="T68" fmla="*/ 954 w 2602"/>
              <a:gd name="T69" fmla="*/ 3246 h 3974"/>
              <a:gd name="T70" fmla="*/ 720 w 2602"/>
              <a:gd name="T71" fmla="*/ 3145 h 3974"/>
              <a:gd name="T72" fmla="*/ 544 w 2602"/>
              <a:gd name="T73" fmla="*/ 3188 h 3974"/>
              <a:gd name="T74" fmla="*/ 574 w 2602"/>
              <a:gd name="T75" fmla="*/ 3001 h 3974"/>
              <a:gd name="T76" fmla="*/ 661 w 2602"/>
              <a:gd name="T77" fmla="*/ 2933 h 3974"/>
              <a:gd name="T78" fmla="*/ 953 w 2602"/>
              <a:gd name="T79" fmla="*/ 2713 h 3974"/>
              <a:gd name="T80" fmla="*/ 778 w 2602"/>
              <a:gd name="T81" fmla="*/ 2569 h 3974"/>
              <a:gd name="T82" fmla="*/ 656 w 2602"/>
              <a:gd name="T83" fmla="*/ 2575 h 3974"/>
              <a:gd name="T84" fmla="*/ 484 w 2602"/>
              <a:gd name="T85" fmla="*/ 2374 h 3974"/>
              <a:gd name="T86" fmla="*/ 264 w 2602"/>
              <a:gd name="T87" fmla="*/ 2336 h 3974"/>
              <a:gd name="T88" fmla="*/ 210 w 2602"/>
              <a:gd name="T89" fmla="*/ 2070 h 3974"/>
              <a:gd name="T90" fmla="*/ 373 w 2602"/>
              <a:gd name="T91" fmla="*/ 1852 h 3974"/>
              <a:gd name="T92" fmla="*/ 285 w 2602"/>
              <a:gd name="T93" fmla="*/ 1695 h 3974"/>
              <a:gd name="T94" fmla="*/ 189 w 2602"/>
              <a:gd name="T95" fmla="*/ 1738 h 3974"/>
              <a:gd name="T96" fmla="*/ 121 w 2602"/>
              <a:gd name="T97" fmla="*/ 1664 h 3974"/>
              <a:gd name="T98" fmla="*/ 66 w 2602"/>
              <a:gd name="T99" fmla="*/ 1527 h 3974"/>
              <a:gd name="T100" fmla="*/ 47 w 2602"/>
              <a:gd name="T101" fmla="*/ 1385 h 3974"/>
              <a:gd name="T102" fmla="*/ 32 w 2602"/>
              <a:gd name="T103" fmla="*/ 1066 h 3974"/>
              <a:gd name="T104" fmla="*/ 64 w 2602"/>
              <a:gd name="T105" fmla="*/ 882 h 3974"/>
              <a:gd name="T106" fmla="*/ 3 w 2602"/>
              <a:gd name="T107" fmla="*/ 769 h 3974"/>
              <a:gd name="T108" fmla="*/ 46 w 2602"/>
              <a:gd name="T109" fmla="*/ 634 h 3974"/>
              <a:gd name="T110" fmla="*/ 45 w 2602"/>
              <a:gd name="T111" fmla="*/ 517 h 3974"/>
              <a:gd name="T112" fmla="*/ 84 w 2602"/>
              <a:gd name="T113" fmla="*/ 406 h 3974"/>
              <a:gd name="T114" fmla="*/ 212 w 2602"/>
              <a:gd name="T115" fmla="*/ 397 h 3974"/>
              <a:gd name="T116" fmla="*/ 411 w 2602"/>
              <a:gd name="T117" fmla="*/ 433 h 3974"/>
              <a:gd name="T118" fmla="*/ 518 w 2602"/>
              <a:gd name="T119" fmla="*/ 467 h 3974"/>
              <a:gd name="T120" fmla="*/ 648 w 2602"/>
              <a:gd name="T121" fmla="*/ 290 h 3974"/>
              <a:gd name="T122" fmla="*/ 767 w 2602"/>
              <a:gd name="T123" fmla="*/ 173 h 3974"/>
              <a:gd name="T124" fmla="*/ 936 w 2602"/>
              <a:gd name="T125" fmla="*/ 59 h 39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02" h="3974">
                <a:moveTo>
                  <a:pt x="1151" y="19"/>
                </a:moveTo>
                <a:lnTo>
                  <a:pt x="1164" y="19"/>
                </a:lnTo>
                <a:lnTo>
                  <a:pt x="1177" y="17"/>
                </a:lnTo>
                <a:lnTo>
                  <a:pt x="1187" y="12"/>
                </a:lnTo>
                <a:lnTo>
                  <a:pt x="1195" y="7"/>
                </a:lnTo>
                <a:lnTo>
                  <a:pt x="1206" y="0"/>
                </a:lnTo>
                <a:lnTo>
                  <a:pt x="1211" y="17"/>
                </a:lnTo>
                <a:lnTo>
                  <a:pt x="1195" y="30"/>
                </a:lnTo>
                <a:lnTo>
                  <a:pt x="1209" y="71"/>
                </a:lnTo>
                <a:lnTo>
                  <a:pt x="1241" y="60"/>
                </a:lnTo>
                <a:lnTo>
                  <a:pt x="1248" y="77"/>
                </a:lnTo>
                <a:lnTo>
                  <a:pt x="1319" y="59"/>
                </a:lnTo>
                <a:lnTo>
                  <a:pt x="1360" y="91"/>
                </a:lnTo>
                <a:lnTo>
                  <a:pt x="1370" y="101"/>
                </a:lnTo>
                <a:lnTo>
                  <a:pt x="1375" y="94"/>
                </a:lnTo>
                <a:lnTo>
                  <a:pt x="1382" y="88"/>
                </a:lnTo>
                <a:lnTo>
                  <a:pt x="1388" y="89"/>
                </a:lnTo>
                <a:lnTo>
                  <a:pt x="1406" y="97"/>
                </a:lnTo>
                <a:lnTo>
                  <a:pt x="1413" y="108"/>
                </a:lnTo>
                <a:lnTo>
                  <a:pt x="1433" y="101"/>
                </a:lnTo>
                <a:lnTo>
                  <a:pt x="1446" y="113"/>
                </a:lnTo>
                <a:lnTo>
                  <a:pt x="1461" y="104"/>
                </a:lnTo>
                <a:lnTo>
                  <a:pt x="1461" y="117"/>
                </a:lnTo>
                <a:lnTo>
                  <a:pt x="1455" y="122"/>
                </a:lnTo>
                <a:lnTo>
                  <a:pt x="1462" y="158"/>
                </a:lnTo>
                <a:lnTo>
                  <a:pt x="1477" y="194"/>
                </a:lnTo>
                <a:lnTo>
                  <a:pt x="1481" y="204"/>
                </a:lnTo>
                <a:lnTo>
                  <a:pt x="1499" y="202"/>
                </a:lnTo>
                <a:lnTo>
                  <a:pt x="1489" y="226"/>
                </a:lnTo>
                <a:lnTo>
                  <a:pt x="1498" y="232"/>
                </a:lnTo>
                <a:lnTo>
                  <a:pt x="1530" y="227"/>
                </a:lnTo>
                <a:lnTo>
                  <a:pt x="1532" y="219"/>
                </a:lnTo>
                <a:lnTo>
                  <a:pt x="1546" y="221"/>
                </a:lnTo>
                <a:lnTo>
                  <a:pt x="1553" y="253"/>
                </a:lnTo>
                <a:lnTo>
                  <a:pt x="1598" y="263"/>
                </a:lnTo>
                <a:lnTo>
                  <a:pt x="1631" y="261"/>
                </a:lnTo>
                <a:lnTo>
                  <a:pt x="1631" y="279"/>
                </a:lnTo>
                <a:lnTo>
                  <a:pt x="1646" y="277"/>
                </a:lnTo>
                <a:lnTo>
                  <a:pt x="1666" y="273"/>
                </a:lnTo>
                <a:lnTo>
                  <a:pt x="1692" y="296"/>
                </a:lnTo>
                <a:lnTo>
                  <a:pt x="1705" y="306"/>
                </a:lnTo>
                <a:lnTo>
                  <a:pt x="1724" y="288"/>
                </a:lnTo>
                <a:lnTo>
                  <a:pt x="1735" y="296"/>
                </a:lnTo>
                <a:lnTo>
                  <a:pt x="1761" y="315"/>
                </a:lnTo>
                <a:lnTo>
                  <a:pt x="1798" y="343"/>
                </a:lnTo>
                <a:lnTo>
                  <a:pt x="1810" y="353"/>
                </a:lnTo>
                <a:lnTo>
                  <a:pt x="1840" y="363"/>
                </a:lnTo>
                <a:lnTo>
                  <a:pt x="1857" y="363"/>
                </a:lnTo>
                <a:lnTo>
                  <a:pt x="1869" y="341"/>
                </a:lnTo>
                <a:lnTo>
                  <a:pt x="1873" y="312"/>
                </a:lnTo>
                <a:lnTo>
                  <a:pt x="1890" y="305"/>
                </a:lnTo>
                <a:lnTo>
                  <a:pt x="1920" y="290"/>
                </a:lnTo>
                <a:lnTo>
                  <a:pt x="1931" y="296"/>
                </a:lnTo>
                <a:lnTo>
                  <a:pt x="1956" y="285"/>
                </a:lnTo>
                <a:lnTo>
                  <a:pt x="1959" y="272"/>
                </a:lnTo>
                <a:lnTo>
                  <a:pt x="1999" y="253"/>
                </a:lnTo>
                <a:lnTo>
                  <a:pt x="2016" y="243"/>
                </a:lnTo>
                <a:lnTo>
                  <a:pt x="2029" y="238"/>
                </a:lnTo>
                <a:lnTo>
                  <a:pt x="2036" y="248"/>
                </a:lnTo>
                <a:lnTo>
                  <a:pt x="2054" y="273"/>
                </a:lnTo>
                <a:lnTo>
                  <a:pt x="2090" y="306"/>
                </a:lnTo>
                <a:lnTo>
                  <a:pt x="2112" y="322"/>
                </a:lnTo>
                <a:lnTo>
                  <a:pt x="2129" y="347"/>
                </a:lnTo>
                <a:lnTo>
                  <a:pt x="2154" y="317"/>
                </a:lnTo>
                <a:lnTo>
                  <a:pt x="2130" y="304"/>
                </a:lnTo>
                <a:lnTo>
                  <a:pt x="2149" y="275"/>
                </a:lnTo>
                <a:lnTo>
                  <a:pt x="2205" y="300"/>
                </a:lnTo>
                <a:lnTo>
                  <a:pt x="2226" y="315"/>
                </a:lnTo>
                <a:lnTo>
                  <a:pt x="2244" y="318"/>
                </a:lnTo>
                <a:lnTo>
                  <a:pt x="2258" y="323"/>
                </a:lnTo>
                <a:lnTo>
                  <a:pt x="2273" y="330"/>
                </a:lnTo>
                <a:lnTo>
                  <a:pt x="2301" y="341"/>
                </a:lnTo>
                <a:lnTo>
                  <a:pt x="2344" y="359"/>
                </a:lnTo>
                <a:lnTo>
                  <a:pt x="2384" y="365"/>
                </a:lnTo>
                <a:lnTo>
                  <a:pt x="2458" y="400"/>
                </a:lnTo>
                <a:lnTo>
                  <a:pt x="2454" y="403"/>
                </a:lnTo>
                <a:lnTo>
                  <a:pt x="2444" y="413"/>
                </a:lnTo>
                <a:lnTo>
                  <a:pt x="2440" y="418"/>
                </a:lnTo>
                <a:lnTo>
                  <a:pt x="2451" y="434"/>
                </a:lnTo>
                <a:lnTo>
                  <a:pt x="2480" y="453"/>
                </a:lnTo>
                <a:lnTo>
                  <a:pt x="2483" y="463"/>
                </a:lnTo>
                <a:lnTo>
                  <a:pt x="2477" y="498"/>
                </a:lnTo>
                <a:lnTo>
                  <a:pt x="2464" y="507"/>
                </a:lnTo>
                <a:lnTo>
                  <a:pt x="2427" y="587"/>
                </a:lnTo>
                <a:lnTo>
                  <a:pt x="2424" y="592"/>
                </a:lnTo>
                <a:lnTo>
                  <a:pt x="2415" y="589"/>
                </a:lnTo>
                <a:lnTo>
                  <a:pt x="2412" y="592"/>
                </a:lnTo>
                <a:lnTo>
                  <a:pt x="2422" y="599"/>
                </a:lnTo>
                <a:lnTo>
                  <a:pt x="2415" y="609"/>
                </a:lnTo>
                <a:lnTo>
                  <a:pt x="2402" y="605"/>
                </a:lnTo>
                <a:lnTo>
                  <a:pt x="2396" y="623"/>
                </a:lnTo>
                <a:lnTo>
                  <a:pt x="2383" y="618"/>
                </a:lnTo>
                <a:lnTo>
                  <a:pt x="2379" y="630"/>
                </a:lnTo>
                <a:lnTo>
                  <a:pt x="2386" y="647"/>
                </a:lnTo>
                <a:lnTo>
                  <a:pt x="2383" y="656"/>
                </a:lnTo>
                <a:lnTo>
                  <a:pt x="2354" y="710"/>
                </a:lnTo>
                <a:lnTo>
                  <a:pt x="2337" y="735"/>
                </a:lnTo>
                <a:lnTo>
                  <a:pt x="2324" y="744"/>
                </a:lnTo>
                <a:lnTo>
                  <a:pt x="2315" y="756"/>
                </a:lnTo>
                <a:lnTo>
                  <a:pt x="2308" y="767"/>
                </a:lnTo>
                <a:lnTo>
                  <a:pt x="2311" y="775"/>
                </a:lnTo>
                <a:lnTo>
                  <a:pt x="2343" y="776"/>
                </a:lnTo>
                <a:lnTo>
                  <a:pt x="2367" y="790"/>
                </a:lnTo>
                <a:lnTo>
                  <a:pt x="2376" y="805"/>
                </a:lnTo>
                <a:lnTo>
                  <a:pt x="2384" y="817"/>
                </a:lnTo>
                <a:lnTo>
                  <a:pt x="2404" y="818"/>
                </a:lnTo>
                <a:lnTo>
                  <a:pt x="2406" y="829"/>
                </a:lnTo>
                <a:lnTo>
                  <a:pt x="2408" y="837"/>
                </a:lnTo>
                <a:lnTo>
                  <a:pt x="2412" y="840"/>
                </a:lnTo>
                <a:lnTo>
                  <a:pt x="2416" y="845"/>
                </a:lnTo>
                <a:lnTo>
                  <a:pt x="2417" y="850"/>
                </a:lnTo>
                <a:lnTo>
                  <a:pt x="2418" y="858"/>
                </a:lnTo>
                <a:lnTo>
                  <a:pt x="2421" y="865"/>
                </a:lnTo>
                <a:lnTo>
                  <a:pt x="2423" y="871"/>
                </a:lnTo>
                <a:lnTo>
                  <a:pt x="2431" y="886"/>
                </a:lnTo>
                <a:lnTo>
                  <a:pt x="2434" y="893"/>
                </a:lnTo>
                <a:lnTo>
                  <a:pt x="2437" y="901"/>
                </a:lnTo>
                <a:lnTo>
                  <a:pt x="2438" y="912"/>
                </a:lnTo>
                <a:lnTo>
                  <a:pt x="2449" y="964"/>
                </a:lnTo>
                <a:lnTo>
                  <a:pt x="2451" y="975"/>
                </a:lnTo>
                <a:lnTo>
                  <a:pt x="2455" y="985"/>
                </a:lnTo>
                <a:lnTo>
                  <a:pt x="2456" y="993"/>
                </a:lnTo>
                <a:lnTo>
                  <a:pt x="2458" y="1001"/>
                </a:lnTo>
                <a:lnTo>
                  <a:pt x="2456" y="1007"/>
                </a:lnTo>
                <a:lnTo>
                  <a:pt x="2455" y="1015"/>
                </a:lnTo>
                <a:lnTo>
                  <a:pt x="2454" y="1028"/>
                </a:lnTo>
                <a:lnTo>
                  <a:pt x="2455" y="1041"/>
                </a:lnTo>
                <a:lnTo>
                  <a:pt x="2458" y="1063"/>
                </a:lnTo>
                <a:lnTo>
                  <a:pt x="2465" y="1109"/>
                </a:lnTo>
                <a:lnTo>
                  <a:pt x="2471" y="1153"/>
                </a:lnTo>
                <a:lnTo>
                  <a:pt x="2464" y="1165"/>
                </a:lnTo>
                <a:lnTo>
                  <a:pt x="2455" y="1173"/>
                </a:lnTo>
                <a:lnTo>
                  <a:pt x="2445" y="1175"/>
                </a:lnTo>
                <a:lnTo>
                  <a:pt x="2439" y="1177"/>
                </a:lnTo>
                <a:lnTo>
                  <a:pt x="2433" y="1179"/>
                </a:lnTo>
                <a:lnTo>
                  <a:pt x="2428" y="1185"/>
                </a:lnTo>
                <a:lnTo>
                  <a:pt x="2410" y="1207"/>
                </a:lnTo>
                <a:lnTo>
                  <a:pt x="2380" y="1241"/>
                </a:lnTo>
                <a:lnTo>
                  <a:pt x="2356" y="1253"/>
                </a:lnTo>
                <a:lnTo>
                  <a:pt x="2333" y="1279"/>
                </a:lnTo>
                <a:lnTo>
                  <a:pt x="2458" y="1275"/>
                </a:lnTo>
                <a:lnTo>
                  <a:pt x="2459" y="1280"/>
                </a:lnTo>
                <a:lnTo>
                  <a:pt x="2463" y="1286"/>
                </a:lnTo>
                <a:lnTo>
                  <a:pt x="2469" y="1291"/>
                </a:lnTo>
                <a:lnTo>
                  <a:pt x="2476" y="1295"/>
                </a:lnTo>
                <a:lnTo>
                  <a:pt x="2501" y="1305"/>
                </a:lnTo>
                <a:lnTo>
                  <a:pt x="2533" y="1305"/>
                </a:lnTo>
                <a:lnTo>
                  <a:pt x="2552" y="1313"/>
                </a:lnTo>
                <a:lnTo>
                  <a:pt x="2565" y="1284"/>
                </a:lnTo>
                <a:lnTo>
                  <a:pt x="2578" y="1290"/>
                </a:lnTo>
                <a:lnTo>
                  <a:pt x="2565" y="1328"/>
                </a:lnTo>
                <a:lnTo>
                  <a:pt x="2555" y="1333"/>
                </a:lnTo>
                <a:lnTo>
                  <a:pt x="2555" y="1351"/>
                </a:lnTo>
                <a:lnTo>
                  <a:pt x="2554" y="1369"/>
                </a:lnTo>
                <a:lnTo>
                  <a:pt x="2551" y="1386"/>
                </a:lnTo>
                <a:lnTo>
                  <a:pt x="2547" y="1401"/>
                </a:lnTo>
                <a:lnTo>
                  <a:pt x="2540" y="1419"/>
                </a:lnTo>
                <a:lnTo>
                  <a:pt x="2541" y="1436"/>
                </a:lnTo>
                <a:lnTo>
                  <a:pt x="2547" y="1439"/>
                </a:lnTo>
                <a:lnTo>
                  <a:pt x="2554" y="1443"/>
                </a:lnTo>
                <a:lnTo>
                  <a:pt x="2555" y="1445"/>
                </a:lnTo>
                <a:lnTo>
                  <a:pt x="2557" y="1447"/>
                </a:lnTo>
                <a:lnTo>
                  <a:pt x="2560" y="1454"/>
                </a:lnTo>
                <a:lnTo>
                  <a:pt x="2563" y="1457"/>
                </a:lnTo>
                <a:lnTo>
                  <a:pt x="2567" y="1460"/>
                </a:lnTo>
                <a:lnTo>
                  <a:pt x="2573" y="1462"/>
                </a:lnTo>
                <a:lnTo>
                  <a:pt x="2579" y="1465"/>
                </a:lnTo>
                <a:lnTo>
                  <a:pt x="2584" y="1468"/>
                </a:lnTo>
                <a:lnTo>
                  <a:pt x="2588" y="1475"/>
                </a:lnTo>
                <a:lnTo>
                  <a:pt x="2589" y="1482"/>
                </a:lnTo>
                <a:lnTo>
                  <a:pt x="2591" y="1491"/>
                </a:lnTo>
                <a:lnTo>
                  <a:pt x="2593" y="1497"/>
                </a:lnTo>
                <a:lnTo>
                  <a:pt x="2595" y="1504"/>
                </a:lnTo>
                <a:lnTo>
                  <a:pt x="2602" y="1519"/>
                </a:lnTo>
                <a:lnTo>
                  <a:pt x="2594" y="1521"/>
                </a:lnTo>
                <a:lnTo>
                  <a:pt x="2578" y="1515"/>
                </a:lnTo>
                <a:lnTo>
                  <a:pt x="2567" y="1508"/>
                </a:lnTo>
                <a:lnTo>
                  <a:pt x="2567" y="1520"/>
                </a:lnTo>
                <a:lnTo>
                  <a:pt x="2533" y="1566"/>
                </a:lnTo>
                <a:lnTo>
                  <a:pt x="2518" y="1582"/>
                </a:lnTo>
                <a:lnTo>
                  <a:pt x="2507" y="1632"/>
                </a:lnTo>
                <a:lnTo>
                  <a:pt x="2503" y="1671"/>
                </a:lnTo>
                <a:lnTo>
                  <a:pt x="2492" y="1665"/>
                </a:lnTo>
                <a:lnTo>
                  <a:pt x="2470" y="1678"/>
                </a:lnTo>
                <a:lnTo>
                  <a:pt x="2461" y="1684"/>
                </a:lnTo>
                <a:lnTo>
                  <a:pt x="2463" y="1687"/>
                </a:lnTo>
                <a:lnTo>
                  <a:pt x="2467" y="1696"/>
                </a:lnTo>
                <a:lnTo>
                  <a:pt x="2451" y="1697"/>
                </a:lnTo>
                <a:lnTo>
                  <a:pt x="2437" y="1702"/>
                </a:lnTo>
                <a:lnTo>
                  <a:pt x="2420" y="1706"/>
                </a:lnTo>
                <a:lnTo>
                  <a:pt x="2400" y="1697"/>
                </a:lnTo>
                <a:lnTo>
                  <a:pt x="2385" y="1699"/>
                </a:lnTo>
                <a:lnTo>
                  <a:pt x="2385" y="1710"/>
                </a:lnTo>
                <a:lnTo>
                  <a:pt x="2375" y="1713"/>
                </a:lnTo>
                <a:lnTo>
                  <a:pt x="2354" y="1744"/>
                </a:lnTo>
                <a:lnTo>
                  <a:pt x="2364" y="1780"/>
                </a:lnTo>
                <a:lnTo>
                  <a:pt x="2375" y="1819"/>
                </a:lnTo>
                <a:lnTo>
                  <a:pt x="2385" y="1825"/>
                </a:lnTo>
                <a:lnTo>
                  <a:pt x="2399" y="1825"/>
                </a:lnTo>
                <a:lnTo>
                  <a:pt x="2426" y="1838"/>
                </a:lnTo>
                <a:lnTo>
                  <a:pt x="2431" y="1841"/>
                </a:lnTo>
                <a:lnTo>
                  <a:pt x="2434" y="1846"/>
                </a:lnTo>
                <a:lnTo>
                  <a:pt x="2437" y="1851"/>
                </a:lnTo>
                <a:lnTo>
                  <a:pt x="2440" y="1856"/>
                </a:lnTo>
                <a:lnTo>
                  <a:pt x="2444" y="1860"/>
                </a:lnTo>
                <a:lnTo>
                  <a:pt x="2451" y="1864"/>
                </a:lnTo>
                <a:lnTo>
                  <a:pt x="2467" y="1871"/>
                </a:lnTo>
                <a:lnTo>
                  <a:pt x="2477" y="1855"/>
                </a:lnTo>
                <a:lnTo>
                  <a:pt x="2491" y="1857"/>
                </a:lnTo>
                <a:lnTo>
                  <a:pt x="2518" y="1898"/>
                </a:lnTo>
                <a:lnTo>
                  <a:pt x="2519" y="1945"/>
                </a:lnTo>
                <a:lnTo>
                  <a:pt x="2557" y="1942"/>
                </a:lnTo>
                <a:lnTo>
                  <a:pt x="2568" y="1951"/>
                </a:lnTo>
                <a:lnTo>
                  <a:pt x="2572" y="1953"/>
                </a:lnTo>
                <a:lnTo>
                  <a:pt x="2562" y="1982"/>
                </a:lnTo>
                <a:lnTo>
                  <a:pt x="2539" y="2005"/>
                </a:lnTo>
                <a:lnTo>
                  <a:pt x="2527" y="2025"/>
                </a:lnTo>
                <a:lnTo>
                  <a:pt x="2502" y="2042"/>
                </a:lnTo>
                <a:lnTo>
                  <a:pt x="2474" y="2020"/>
                </a:lnTo>
                <a:lnTo>
                  <a:pt x="2455" y="2004"/>
                </a:lnTo>
                <a:lnTo>
                  <a:pt x="2443" y="2024"/>
                </a:lnTo>
                <a:lnTo>
                  <a:pt x="2466" y="2033"/>
                </a:lnTo>
                <a:lnTo>
                  <a:pt x="2488" y="2059"/>
                </a:lnTo>
                <a:lnTo>
                  <a:pt x="2497" y="2085"/>
                </a:lnTo>
                <a:lnTo>
                  <a:pt x="2495" y="2093"/>
                </a:lnTo>
                <a:lnTo>
                  <a:pt x="2511" y="2106"/>
                </a:lnTo>
                <a:lnTo>
                  <a:pt x="2495" y="2126"/>
                </a:lnTo>
                <a:lnTo>
                  <a:pt x="2491" y="2147"/>
                </a:lnTo>
                <a:lnTo>
                  <a:pt x="2476" y="2155"/>
                </a:lnTo>
                <a:lnTo>
                  <a:pt x="2463" y="2148"/>
                </a:lnTo>
                <a:lnTo>
                  <a:pt x="2454" y="2170"/>
                </a:lnTo>
                <a:lnTo>
                  <a:pt x="2451" y="2195"/>
                </a:lnTo>
                <a:lnTo>
                  <a:pt x="2455" y="2223"/>
                </a:lnTo>
                <a:lnTo>
                  <a:pt x="2436" y="2227"/>
                </a:lnTo>
                <a:lnTo>
                  <a:pt x="2412" y="2230"/>
                </a:lnTo>
                <a:lnTo>
                  <a:pt x="2396" y="2291"/>
                </a:lnTo>
                <a:lnTo>
                  <a:pt x="2386" y="2301"/>
                </a:lnTo>
                <a:lnTo>
                  <a:pt x="2383" y="2319"/>
                </a:lnTo>
                <a:lnTo>
                  <a:pt x="2375" y="2334"/>
                </a:lnTo>
                <a:lnTo>
                  <a:pt x="2374" y="2347"/>
                </a:lnTo>
                <a:lnTo>
                  <a:pt x="2365" y="2361"/>
                </a:lnTo>
                <a:lnTo>
                  <a:pt x="2359" y="2372"/>
                </a:lnTo>
                <a:lnTo>
                  <a:pt x="2358" y="2379"/>
                </a:lnTo>
                <a:lnTo>
                  <a:pt x="2359" y="2386"/>
                </a:lnTo>
                <a:lnTo>
                  <a:pt x="2360" y="2392"/>
                </a:lnTo>
                <a:lnTo>
                  <a:pt x="2363" y="2397"/>
                </a:lnTo>
                <a:lnTo>
                  <a:pt x="2351" y="2410"/>
                </a:lnTo>
                <a:lnTo>
                  <a:pt x="2324" y="2435"/>
                </a:lnTo>
                <a:lnTo>
                  <a:pt x="2309" y="2448"/>
                </a:lnTo>
                <a:lnTo>
                  <a:pt x="2341" y="2466"/>
                </a:lnTo>
                <a:lnTo>
                  <a:pt x="2342" y="2490"/>
                </a:lnTo>
                <a:lnTo>
                  <a:pt x="2342" y="2501"/>
                </a:lnTo>
                <a:lnTo>
                  <a:pt x="2364" y="2503"/>
                </a:lnTo>
                <a:lnTo>
                  <a:pt x="2385" y="2505"/>
                </a:lnTo>
                <a:lnTo>
                  <a:pt x="2385" y="2521"/>
                </a:lnTo>
                <a:lnTo>
                  <a:pt x="2388" y="2549"/>
                </a:lnTo>
                <a:lnTo>
                  <a:pt x="2396" y="2558"/>
                </a:lnTo>
                <a:lnTo>
                  <a:pt x="2370" y="2583"/>
                </a:lnTo>
                <a:lnTo>
                  <a:pt x="2352" y="2605"/>
                </a:lnTo>
                <a:lnTo>
                  <a:pt x="2348" y="2613"/>
                </a:lnTo>
                <a:lnTo>
                  <a:pt x="2340" y="2631"/>
                </a:lnTo>
                <a:lnTo>
                  <a:pt x="2322" y="2663"/>
                </a:lnTo>
                <a:lnTo>
                  <a:pt x="2298" y="2697"/>
                </a:lnTo>
                <a:lnTo>
                  <a:pt x="2280" y="2696"/>
                </a:lnTo>
                <a:lnTo>
                  <a:pt x="2271" y="2699"/>
                </a:lnTo>
                <a:lnTo>
                  <a:pt x="2257" y="2706"/>
                </a:lnTo>
                <a:lnTo>
                  <a:pt x="2255" y="2693"/>
                </a:lnTo>
                <a:lnTo>
                  <a:pt x="2246" y="2685"/>
                </a:lnTo>
                <a:lnTo>
                  <a:pt x="2197" y="2701"/>
                </a:lnTo>
                <a:lnTo>
                  <a:pt x="2184" y="2698"/>
                </a:lnTo>
                <a:lnTo>
                  <a:pt x="2175" y="2693"/>
                </a:lnTo>
                <a:lnTo>
                  <a:pt x="2177" y="2690"/>
                </a:lnTo>
                <a:lnTo>
                  <a:pt x="2181" y="2685"/>
                </a:lnTo>
                <a:lnTo>
                  <a:pt x="2187" y="2680"/>
                </a:lnTo>
                <a:lnTo>
                  <a:pt x="2192" y="2674"/>
                </a:lnTo>
                <a:lnTo>
                  <a:pt x="2173" y="2672"/>
                </a:lnTo>
                <a:lnTo>
                  <a:pt x="2167" y="2664"/>
                </a:lnTo>
                <a:lnTo>
                  <a:pt x="2154" y="2669"/>
                </a:lnTo>
                <a:lnTo>
                  <a:pt x="2135" y="2655"/>
                </a:lnTo>
                <a:lnTo>
                  <a:pt x="2149" y="2642"/>
                </a:lnTo>
                <a:lnTo>
                  <a:pt x="2150" y="2626"/>
                </a:lnTo>
                <a:lnTo>
                  <a:pt x="2135" y="2626"/>
                </a:lnTo>
                <a:lnTo>
                  <a:pt x="2130" y="2613"/>
                </a:lnTo>
                <a:lnTo>
                  <a:pt x="2118" y="2615"/>
                </a:lnTo>
                <a:lnTo>
                  <a:pt x="2107" y="2606"/>
                </a:lnTo>
                <a:lnTo>
                  <a:pt x="2111" y="2571"/>
                </a:lnTo>
                <a:lnTo>
                  <a:pt x="2103" y="2570"/>
                </a:lnTo>
                <a:lnTo>
                  <a:pt x="2081" y="2563"/>
                </a:lnTo>
                <a:lnTo>
                  <a:pt x="2075" y="2563"/>
                </a:lnTo>
                <a:lnTo>
                  <a:pt x="2049" y="2597"/>
                </a:lnTo>
                <a:lnTo>
                  <a:pt x="2038" y="2617"/>
                </a:lnTo>
                <a:lnTo>
                  <a:pt x="2000" y="2596"/>
                </a:lnTo>
                <a:lnTo>
                  <a:pt x="2001" y="2618"/>
                </a:lnTo>
                <a:lnTo>
                  <a:pt x="2004" y="2651"/>
                </a:lnTo>
                <a:lnTo>
                  <a:pt x="1988" y="2643"/>
                </a:lnTo>
                <a:lnTo>
                  <a:pt x="1983" y="2638"/>
                </a:lnTo>
                <a:lnTo>
                  <a:pt x="1979" y="2633"/>
                </a:lnTo>
                <a:lnTo>
                  <a:pt x="1975" y="2627"/>
                </a:lnTo>
                <a:lnTo>
                  <a:pt x="1972" y="2619"/>
                </a:lnTo>
                <a:lnTo>
                  <a:pt x="1969" y="2611"/>
                </a:lnTo>
                <a:lnTo>
                  <a:pt x="1967" y="2606"/>
                </a:lnTo>
                <a:lnTo>
                  <a:pt x="1964" y="2601"/>
                </a:lnTo>
                <a:lnTo>
                  <a:pt x="1963" y="2595"/>
                </a:lnTo>
                <a:lnTo>
                  <a:pt x="1962" y="2590"/>
                </a:lnTo>
                <a:lnTo>
                  <a:pt x="1962" y="2584"/>
                </a:lnTo>
                <a:lnTo>
                  <a:pt x="1962" y="2568"/>
                </a:lnTo>
                <a:lnTo>
                  <a:pt x="1948" y="2568"/>
                </a:lnTo>
                <a:lnTo>
                  <a:pt x="1936" y="2569"/>
                </a:lnTo>
                <a:lnTo>
                  <a:pt x="1935" y="2591"/>
                </a:lnTo>
                <a:lnTo>
                  <a:pt x="1916" y="2591"/>
                </a:lnTo>
                <a:lnTo>
                  <a:pt x="1926" y="2613"/>
                </a:lnTo>
                <a:lnTo>
                  <a:pt x="1894" y="2623"/>
                </a:lnTo>
                <a:lnTo>
                  <a:pt x="1889" y="2638"/>
                </a:lnTo>
                <a:lnTo>
                  <a:pt x="1881" y="2643"/>
                </a:lnTo>
                <a:lnTo>
                  <a:pt x="1872" y="2640"/>
                </a:lnTo>
                <a:lnTo>
                  <a:pt x="1871" y="2624"/>
                </a:lnTo>
                <a:lnTo>
                  <a:pt x="1865" y="2607"/>
                </a:lnTo>
                <a:lnTo>
                  <a:pt x="1849" y="2610"/>
                </a:lnTo>
                <a:lnTo>
                  <a:pt x="1847" y="2603"/>
                </a:lnTo>
                <a:lnTo>
                  <a:pt x="1818" y="2617"/>
                </a:lnTo>
                <a:lnTo>
                  <a:pt x="1813" y="2615"/>
                </a:lnTo>
                <a:lnTo>
                  <a:pt x="1818" y="2597"/>
                </a:lnTo>
                <a:lnTo>
                  <a:pt x="1818" y="2576"/>
                </a:lnTo>
                <a:lnTo>
                  <a:pt x="1812" y="2548"/>
                </a:lnTo>
                <a:lnTo>
                  <a:pt x="1796" y="2543"/>
                </a:lnTo>
                <a:lnTo>
                  <a:pt x="1783" y="2543"/>
                </a:lnTo>
                <a:lnTo>
                  <a:pt x="1783" y="2553"/>
                </a:lnTo>
                <a:lnTo>
                  <a:pt x="1782" y="2560"/>
                </a:lnTo>
                <a:lnTo>
                  <a:pt x="1780" y="2568"/>
                </a:lnTo>
                <a:lnTo>
                  <a:pt x="1775" y="2578"/>
                </a:lnTo>
                <a:lnTo>
                  <a:pt x="1771" y="2584"/>
                </a:lnTo>
                <a:lnTo>
                  <a:pt x="1771" y="2587"/>
                </a:lnTo>
                <a:lnTo>
                  <a:pt x="1770" y="2594"/>
                </a:lnTo>
                <a:lnTo>
                  <a:pt x="1771" y="2599"/>
                </a:lnTo>
                <a:lnTo>
                  <a:pt x="1771" y="2606"/>
                </a:lnTo>
                <a:lnTo>
                  <a:pt x="1771" y="2616"/>
                </a:lnTo>
                <a:lnTo>
                  <a:pt x="1772" y="2627"/>
                </a:lnTo>
                <a:lnTo>
                  <a:pt x="1774" y="2638"/>
                </a:lnTo>
                <a:lnTo>
                  <a:pt x="1774" y="2649"/>
                </a:lnTo>
                <a:lnTo>
                  <a:pt x="1772" y="2658"/>
                </a:lnTo>
                <a:lnTo>
                  <a:pt x="1771" y="2666"/>
                </a:lnTo>
                <a:lnTo>
                  <a:pt x="1769" y="2677"/>
                </a:lnTo>
                <a:lnTo>
                  <a:pt x="1759" y="2714"/>
                </a:lnTo>
                <a:lnTo>
                  <a:pt x="1758" y="2720"/>
                </a:lnTo>
                <a:lnTo>
                  <a:pt x="1758" y="2727"/>
                </a:lnTo>
                <a:lnTo>
                  <a:pt x="1760" y="2733"/>
                </a:lnTo>
                <a:lnTo>
                  <a:pt x="1764" y="2745"/>
                </a:lnTo>
                <a:lnTo>
                  <a:pt x="1770" y="2766"/>
                </a:lnTo>
                <a:lnTo>
                  <a:pt x="1772" y="2777"/>
                </a:lnTo>
                <a:lnTo>
                  <a:pt x="1774" y="2787"/>
                </a:lnTo>
                <a:lnTo>
                  <a:pt x="1776" y="2796"/>
                </a:lnTo>
                <a:lnTo>
                  <a:pt x="1780" y="2805"/>
                </a:lnTo>
                <a:lnTo>
                  <a:pt x="1785" y="2832"/>
                </a:lnTo>
                <a:lnTo>
                  <a:pt x="1788" y="2851"/>
                </a:lnTo>
                <a:lnTo>
                  <a:pt x="1792" y="2871"/>
                </a:lnTo>
                <a:lnTo>
                  <a:pt x="1793" y="2883"/>
                </a:lnTo>
                <a:lnTo>
                  <a:pt x="1794" y="2895"/>
                </a:lnTo>
                <a:lnTo>
                  <a:pt x="1793" y="2904"/>
                </a:lnTo>
                <a:lnTo>
                  <a:pt x="1792" y="2914"/>
                </a:lnTo>
                <a:lnTo>
                  <a:pt x="1790" y="2922"/>
                </a:lnTo>
                <a:lnTo>
                  <a:pt x="1787" y="2930"/>
                </a:lnTo>
                <a:lnTo>
                  <a:pt x="1787" y="2937"/>
                </a:lnTo>
                <a:lnTo>
                  <a:pt x="1788" y="2946"/>
                </a:lnTo>
                <a:lnTo>
                  <a:pt x="1791" y="2954"/>
                </a:lnTo>
                <a:lnTo>
                  <a:pt x="1792" y="2963"/>
                </a:lnTo>
                <a:lnTo>
                  <a:pt x="1797" y="2994"/>
                </a:lnTo>
                <a:lnTo>
                  <a:pt x="1798" y="3004"/>
                </a:lnTo>
                <a:lnTo>
                  <a:pt x="1799" y="3013"/>
                </a:lnTo>
                <a:lnTo>
                  <a:pt x="1799" y="3022"/>
                </a:lnTo>
                <a:lnTo>
                  <a:pt x="1799" y="3034"/>
                </a:lnTo>
                <a:lnTo>
                  <a:pt x="1796" y="3077"/>
                </a:lnTo>
                <a:lnTo>
                  <a:pt x="1796" y="3087"/>
                </a:lnTo>
                <a:lnTo>
                  <a:pt x="1793" y="3097"/>
                </a:lnTo>
                <a:lnTo>
                  <a:pt x="1791" y="3103"/>
                </a:lnTo>
                <a:lnTo>
                  <a:pt x="1790" y="3108"/>
                </a:lnTo>
                <a:lnTo>
                  <a:pt x="1791" y="3114"/>
                </a:lnTo>
                <a:lnTo>
                  <a:pt x="1792" y="3123"/>
                </a:lnTo>
                <a:lnTo>
                  <a:pt x="1794" y="3134"/>
                </a:lnTo>
                <a:lnTo>
                  <a:pt x="1794" y="3146"/>
                </a:lnTo>
                <a:lnTo>
                  <a:pt x="1796" y="3231"/>
                </a:lnTo>
                <a:lnTo>
                  <a:pt x="1796" y="3244"/>
                </a:lnTo>
                <a:lnTo>
                  <a:pt x="1796" y="3256"/>
                </a:lnTo>
                <a:lnTo>
                  <a:pt x="1798" y="3271"/>
                </a:lnTo>
                <a:lnTo>
                  <a:pt x="1798" y="3283"/>
                </a:lnTo>
                <a:lnTo>
                  <a:pt x="1797" y="3292"/>
                </a:lnTo>
                <a:lnTo>
                  <a:pt x="1794" y="3300"/>
                </a:lnTo>
                <a:lnTo>
                  <a:pt x="1792" y="3308"/>
                </a:lnTo>
                <a:lnTo>
                  <a:pt x="1791" y="3316"/>
                </a:lnTo>
                <a:lnTo>
                  <a:pt x="1791" y="3326"/>
                </a:lnTo>
                <a:lnTo>
                  <a:pt x="1793" y="3335"/>
                </a:lnTo>
                <a:lnTo>
                  <a:pt x="1797" y="3342"/>
                </a:lnTo>
                <a:lnTo>
                  <a:pt x="1802" y="3352"/>
                </a:lnTo>
                <a:lnTo>
                  <a:pt x="1806" y="3362"/>
                </a:lnTo>
                <a:lnTo>
                  <a:pt x="1809" y="3374"/>
                </a:lnTo>
                <a:lnTo>
                  <a:pt x="1810" y="3386"/>
                </a:lnTo>
                <a:lnTo>
                  <a:pt x="1810" y="3402"/>
                </a:lnTo>
                <a:lnTo>
                  <a:pt x="1812" y="3422"/>
                </a:lnTo>
                <a:lnTo>
                  <a:pt x="1813" y="3434"/>
                </a:lnTo>
                <a:lnTo>
                  <a:pt x="1815" y="3447"/>
                </a:lnTo>
                <a:lnTo>
                  <a:pt x="1818" y="3460"/>
                </a:lnTo>
                <a:lnTo>
                  <a:pt x="1819" y="3474"/>
                </a:lnTo>
                <a:lnTo>
                  <a:pt x="1822" y="3486"/>
                </a:lnTo>
                <a:lnTo>
                  <a:pt x="1825" y="3500"/>
                </a:lnTo>
                <a:lnTo>
                  <a:pt x="1830" y="3516"/>
                </a:lnTo>
                <a:lnTo>
                  <a:pt x="1834" y="3548"/>
                </a:lnTo>
                <a:lnTo>
                  <a:pt x="1844" y="3598"/>
                </a:lnTo>
                <a:lnTo>
                  <a:pt x="1846" y="3611"/>
                </a:lnTo>
                <a:lnTo>
                  <a:pt x="1849" y="3623"/>
                </a:lnTo>
                <a:lnTo>
                  <a:pt x="1850" y="3638"/>
                </a:lnTo>
                <a:lnTo>
                  <a:pt x="1851" y="3651"/>
                </a:lnTo>
                <a:lnTo>
                  <a:pt x="1850" y="3662"/>
                </a:lnTo>
                <a:lnTo>
                  <a:pt x="1849" y="3672"/>
                </a:lnTo>
                <a:lnTo>
                  <a:pt x="1850" y="3683"/>
                </a:lnTo>
                <a:lnTo>
                  <a:pt x="1851" y="3692"/>
                </a:lnTo>
                <a:lnTo>
                  <a:pt x="1853" y="3700"/>
                </a:lnTo>
                <a:lnTo>
                  <a:pt x="1856" y="3711"/>
                </a:lnTo>
                <a:lnTo>
                  <a:pt x="1856" y="3724"/>
                </a:lnTo>
                <a:lnTo>
                  <a:pt x="1855" y="3763"/>
                </a:lnTo>
                <a:lnTo>
                  <a:pt x="1853" y="3772"/>
                </a:lnTo>
                <a:lnTo>
                  <a:pt x="1851" y="3779"/>
                </a:lnTo>
                <a:lnTo>
                  <a:pt x="1847" y="3787"/>
                </a:lnTo>
                <a:lnTo>
                  <a:pt x="1842" y="3794"/>
                </a:lnTo>
                <a:lnTo>
                  <a:pt x="1840" y="3800"/>
                </a:lnTo>
                <a:lnTo>
                  <a:pt x="1839" y="3805"/>
                </a:lnTo>
                <a:lnTo>
                  <a:pt x="1841" y="3810"/>
                </a:lnTo>
                <a:lnTo>
                  <a:pt x="1845" y="3814"/>
                </a:lnTo>
                <a:lnTo>
                  <a:pt x="1849" y="3817"/>
                </a:lnTo>
                <a:lnTo>
                  <a:pt x="1850" y="3821"/>
                </a:lnTo>
                <a:lnTo>
                  <a:pt x="1850" y="3826"/>
                </a:lnTo>
                <a:lnTo>
                  <a:pt x="1847" y="3831"/>
                </a:lnTo>
                <a:lnTo>
                  <a:pt x="1845" y="3835"/>
                </a:lnTo>
                <a:lnTo>
                  <a:pt x="1841" y="3836"/>
                </a:lnTo>
                <a:lnTo>
                  <a:pt x="1839" y="3836"/>
                </a:lnTo>
                <a:lnTo>
                  <a:pt x="1838" y="3836"/>
                </a:lnTo>
                <a:lnTo>
                  <a:pt x="1836" y="3836"/>
                </a:lnTo>
                <a:lnTo>
                  <a:pt x="1836" y="3837"/>
                </a:lnTo>
                <a:lnTo>
                  <a:pt x="1838" y="3840"/>
                </a:lnTo>
                <a:lnTo>
                  <a:pt x="1841" y="3849"/>
                </a:lnTo>
                <a:lnTo>
                  <a:pt x="1845" y="3857"/>
                </a:lnTo>
                <a:lnTo>
                  <a:pt x="1845" y="3864"/>
                </a:lnTo>
                <a:lnTo>
                  <a:pt x="1846" y="3872"/>
                </a:lnTo>
                <a:lnTo>
                  <a:pt x="1851" y="3881"/>
                </a:lnTo>
                <a:lnTo>
                  <a:pt x="1852" y="3886"/>
                </a:lnTo>
                <a:lnTo>
                  <a:pt x="1852" y="3890"/>
                </a:lnTo>
                <a:lnTo>
                  <a:pt x="1849" y="3895"/>
                </a:lnTo>
                <a:lnTo>
                  <a:pt x="1844" y="3901"/>
                </a:lnTo>
                <a:lnTo>
                  <a:pt x="1840" y="3905"/>
                </a:lnTo>
                <a:lnTo>
                  <a:pt x="1839" y="3907"/>
                </a:lnTo>
                <a:lnTo>
                  <a:pt x="1838" y="3912"/>
                </a:lnTo>
                <a:lnTo>
                  <a:pt x="1839" y="3918"/>
                </a:lnTo>
                <a:lnTo>
                  <a:pt x="1838" y="3923"/>
                </a:lnTo>
                <a:lnTo>
                  <a:pt x="1835" y="3927"/>
                </a:lnTo>
                <a:lnTo>
                  <a:pt x="1833" y="3931"/>
                </a:lnTo>
                <a:lnTo>
                  <a:pt x="1831" y="3937"/>
                </a:lnTo>
                <a:lnTo>
                  <a:pt x="1828" y="3940"/>
                </a:lnTo>
                <a:lnTo>
                  <a:pt x="1824" y="3944"/>
                </a:lnTo>
                <a:lnTo>
                  <a:pt x="1819" y="3947"/>
                </a:lnTo>
                <a:lnTo>
                  <a:pt x="1815" y="3952"/>
                </a:lnTo>
                <a:lnTo>
                  <a:pt x="1810" y="3955"/>
                </a:lnTo>
                <a:lnTo>
                  <a:pt x="1802" y="3960"/>
                </a:lnTo>
                <a:lnTo>
                  <a:pt x="1794" y="3965"/>
                </a:lnTo>
                <a:lnTo>
                  <a:pt x="1786" y="3966"/>
                </a:lnTo>
                <a:lnTo>
                  <a:pt x="1780" y="3966"/>
                </a:lnTo>
                <a:lnTo>
                  <a:pt x="1774" y="3964"/>
                </a:lnTo>
                <a:lnTo>
                  <a:pt x="1771" y="3960"/>
                </a:lnTo>
                <a:lnTo>
                  <a:pt x="1771" y="3958"/>
                </a:lnTo>
                <a:lnTo>
                  <a:pt x="1767" y="3956"/>
                </a:lnTo>
                <a:lnTo>
                  <a:pt x="1761" y="3956"/>
                </a:lnTo>
                <a:lnTo>
                  <a:pt x="1756" y="3956"/>
                </a:lnTo>
                <a:lnTo>
                  <a:pt x="1750" y="3956"/>
                </a:lnTo>
                <a:lnTo>
                  <a:pt x="1742" y="3959"/>
                </a:lnTo>
                <a:lnTo>
                  <a:pt x="1737" y="3961"/>
                </a:lnTo>
                <a:lnTo>
                  <a:pt x="1728" y="3966"/>
                </a:lnTo>
                <a:lnTo>
                  <a:pt x="1712" y="3971"/>
                </a:lnTo>
                <a:lnTo>
                  <a:pt x="1705" y="3972"/>
                </a:lnTo>
                <a:lnTo>
                  <a:pt x="1695" y="3974"/>
                </a:lnTo>
                <a:lnTo>
                  <a:pt x="1682" y="3974"/>
                </a:lnTo>
                <a:lnTo>
                  <a:pt x="1673" y="3972"/>
                </a:lnTo>
                <a:lnTo>
                  <a:pt x="1664" y="3970"/>
                </a:lnTo>
                <a:lnTo>
                  <a:pt x="1655" y="3968"/>
                </a:lnTo>
                <a:lnTo>
                  <a:pt x="1646" y="3963"/>
                </a:lnTo>
                <a:lnTo>
                  <a:pt x="1637" y="3956"/>
                </a:lnTo>
                <a:lnTo>
                  <a:pt x="1627" y="3948"/>
                </a:lnTo>
                <a:lnTo>
                  <a:pt x="1616" y="3940"/>
                </a:lnTo>
                <a:lnTo>
                  <a:pt x="1605" y="3934"/>
                </a:lnTo>
                <a:lnTo>
                  <a:pt x="1594" y="3929"/>
                </a:lnTo>
                <a:lnTo>
                  <a:pt x="1584" y="3924"/>
                </a:lnTo>
                <a:lnTo>
                  <a:pt x="1518" y="3886"/>
                </a:lnTo>
                <a:lnTo>
                  <a:pt x="1497" y="3872"/>
                </a:lnTo>
                <a:lnTo>
                  <a:pt x="1478" y="3858"/>
                </a:lnTo>
                <a:lnTo>
                  <a:pt x="1467" y="3848"/>
                </a:lnTo>
                <a:lnTo>
                  <a:pt x="1459" y="3838"/>
                </a:lnTo>
                <a:lnTo>
                  <a:pt x="1451" y="3830"/>
                </a:lnTo>
                <a:lnTo>
                  <a:pt x="1447" y="3822"/>
                </a:lnTo>
                <a:lnTo>
                  <a:pt x="1445" y="3816"/>
                </a:lnTo>
                <a:lnTo>
                  <a:pt x="1445" y="3808"/>
                </a:lnTo>
                <a:lnTo>
                  <a:pt x="1446" y="3801"/>
                </a:lnTo>
                <a:lnTo>
                  <a:pt x="1449" y="3798"/>
                </a:lnTo>
                <a:lnTo>
                  <a:pt x="1451" y="3795"/>
                </a:lnTo>
                <a:lnTo>
                  <a:pt x="1455" y="3791"/>
                </a:lnTo>
                <a:lnTo>
                  <a:pt x="1459" y="3784"/>
                </a:lnTo>
                <a:lnTo>
                  <a:pt x="1460" y="3782"/>
                </a:lnTo>
                <a:lnTo>
                  <a:pt x="1460" y="3774"/>
                </a:lnTo>
                <a:lnTo>
                  <a:pt x="1457" y="3758"/>
                </a:lnTo>
                <a:lnTo>
                  <a:pt x="1456" y="3748"/>
                </a:lnTo>
                <a:lnTo>
                  <a:pt x="1455" y="3742"/>
                </a:lnTo>
                <a:lnTo>
                  <a:pt x="1455" y="3734"/>
                </a:lnTo>
                <a:lnTo>
                  <a:pt x="1456" y="3729"/>
                </a:lnTo>
                <a:lnTo>
                  <a:pt x="1459" y="3723"/>
                </a:lnTo>
                <a:lnTo>
                  <a:pt x="1460" y="3715"/>
                </a:lnTo>
                <a:lnTo>
                  <a:pt x="1460" y="3708"/>
                </a:lnTo>
                <a:lnTo>
                  <a:pt x="1459" y="3700"/>
                </a:lnTo>
                <a:lnTo>
                  <a:pt x="1459" y="3694"/>
                </a:lnTo>
                <a:lnTo>
                  <a:pt x="1461" y="3689"/>
                </a:lnTo>
                <a:lnTo>
                  <a:pt x="1463" y="3686"/>
                </a:lnTo>
                <a:lnTo>
                  <a:pt x="1466" y="3681"/>
                </a:lnTo>
                <a:lnTo>
                  <a:pt x="1466" y="3677"/>
                </a:lnTo>
                <a:lnTo>
                  <a:pt x="1465" y="3671"/>
                </a:lnTo>
                <a:lnTo>
                  <a:pt x="1463" y="3665"/>
                </a:lnTo>
                <a:lnTo>
                  <a:pt x="1461" y="3654"/>
                </a:lnTo>
                <a:lnTo>
                  <a:pt x="1461" y="3647"/>
                </a:lnTo>
                <a:lnTo>
                  <a:pt x="1461" y="3641"/>
                </a:lnTo>
                <a:lnTo>
                  <a:pt x="1462" y="3638"/>
                </a:lnTo>
                <a:lnTo>
                  <a:pt x="1466" y="3634"/>
                </a:lnTo>
                <a:lnTo>
                  <a:pt x="1468" y="3631"/>
                </a:lnTo>
                <a:lnTo>
                  <a:pt x="1471" y="3628"/>
                </a:lnTo>
                <a:lnTo>
                  <a:pt x="1472" y="3624"/>
                </a:lnTo>
                <a:lnTo>
                  <a:pt x="1470" y="3619"/>
                </a:lnTo>
                <a:lnTo>
                  <a:pt x="1467" y="3614"/>
                </a:lnTo>
                <a:lnTo>
                  <a:pt x="1466" y="3609"/>
                </a:lnTo>
                <a:lnTo>
                  <a:pt x="1467" y="3603"/>
                </a:lnTo>
                <a:lnTo>
                  <a:pt x="1470" y="3595"/>
                </a:lnTo>
                <a:lnTo>
                  <a:pt x="1473" y="3586"/>
                </a:lnTo>
                <a:lnTo>
                  <a:pt x="1477" y="3579"/>
                </a:lnTo>
                <a:lnTo>
                  <a:pt x="1481" y="3571"/>
                </a:lnTo>
                <a:lnTo>
                  <a:pt x="1487" y="3564"/>
                </a:lnTo>
                <a:lnTo>
                  <a:pt x="1495" y="3556"/>
                </a:lnTo>
                <a:lnTo>
                  <a:pt x="1502" y="3551"/>
                </a:lnTo>
                <a:lnTo>
                  <a:pt x="1509" y="3548"/>
                </a:lnTo>
                <a:lnTo>
                  <a:pt x="1519" y="3544"/>
                </a:lnTo>
                <a:lnTo>
                  <a:pt x="1525" y="3540"/>
                </a:lnTo>
                <a:lnTo>
                  <a:pt x="1530" y="3537"/>
                </a:lnTo>
                <a:lnTo>
                  <a:pt x="1532" y="3533"/>
                </a:lnTo>
                <a:lnTo>
                  <a:pt x="1535" y="3526"/>
                </a:lnTo>
                <a:lnTo>
                  <a:pt x="1535" y="3519"/>
                </a:lnTo>
                <a:lnTo>
                  <a:pt x="1539" y="3511"/>
                </a:lnTo>
                <a:lnTo>
                  <a:pt x="1541" y="3501"/>
                </a:lnTo>
                <a:lnTo>
                  <a:pt x="1542" y="3494"/>
                </a:lnTo>
                <a:lnTo>
                  <a:pt x="1542" y="3489"/>
                </a:lnTo>
                <a:lnTo>
                  <a:pt x="1540" y="3482"/>
                </a:lnTo>
                <a:lnTo>
                  <a:pt x="1535" y="3474"/>
                </a:lnTo>
                <a:lnTo>
                  <a:pt x="1532" y="3466"/>
                </a:lnTo>
                <a:lnTo>
                  <a:pt x="1530" y="3459"/>
                </a:lnTo>
                <a:lnTo>
                  <a:pt x="1527" y="3452"/>
                </a:lnTo>
                <a:lnTo>
                  <a:pt x="1526" y="3444"/>
                </a:lnTo>
                <a:lnTo>
                  <a:pt x="1525" y="3438"/>
                </a:lnTo>
                <a:lnTo>
                  <a:pt x="1523" y="3434"/>
                </a:lnTo>
                <a:lnTo>
                  <a:pt x="1519" y="3431"/>
                </a:lnTo>
                <a:lnTo>
                  <a:pt x="1516" y="3427"/>
                </a:lnTo>
                <a:lnTo>
                  <a:pt x="1514" y="3423"/>
                </a:lnTo>
                <a:lnTo>
                  <a:pt x="1511" y="3418"/>
                </a:lnTo>
                <a:lnTo>
                  <a:pt x="1510" y="3411"/>
                </a:lnTo>
                <a:lnTo>
                  <a:pt x="1509" y="3405"/>
                </a:lnTo>
                <a:lnTo>
                  <a:pt x="1505" y="3400"/>
                </a:lnTo>
                <a:lnTo>
                  <a:pt x="1503" y="3396"/>
                </a:lnTo>
                <a:lnTo>
                  <a:pt x="1499" y="3393"/>
                </a:lnTo>
                <a:lnTo>
                  <a:pt x="1497" y="3386"/>
                </a:lnTo>
                <a:lnTo>
                  <a:pt x="1493" y="3383"/>
                </a:lnTo>
                <a:lnTo>
                  <a:pt x="1489" y="3379"/>
                </a:lnTo>
                <a:lnTo>
                  <a:pt x="1481" y="3374"/>
                </a:lnTo>
                <a:lnTo>
                  <a:pt x="1470" y="3368"/>
                </a:lnTo>
                <a:lnTo>
                  <a:pt x="1460" y="3362"/>
                </a:lnTo>
                <a:lnTo>
                  <a:pt x="1451" y="3353"/>
                </a:lnTo>
                <a:lnTo>
                  <a:pt x="1447" y="3347"/>
                </a:lnTo>
                <a:lnTo>
                  <a:pt x="1444" y="3341"/>
                </a:lnTo>
                <a:lnTo>
                  <a:pt x="1440" y="3336"/>
                </a:lnTo>
                <a:lnTo>
                  <a:pt x="1438" y="3332"/>
                </a:lnTo>
                <a:lnTo>
                  <a:pt x="1433" y="3329"/>
                </a:lnTo>
                <a:lnTo>
                  <a:pt x="1429" y="3324"/>
                </a:lnTo>
                <a:lnTo>
                  <a:pt x="1427" y="3318"/>
                </a:lnTo>
                <a:lnTo>
                  <a:pt x="1423" y="3306"/>
                </a:lnTo>
                <a:lnTo>
                  <a:pt x="1420" y="3297"/>
                </a:lnTo>
                <a:lnTo>
                  <a:pt x="1420" y="3287"/>
                </a:lnTo>
                <a:lnTo>
                  <a:pt x="1422" y="3278"/>
                </a:lnTo>
                <a:lnTo>
                  <a:pt x="1423" y="3267"/>
                </a:lnTo>
                <a:lnTo>
                  <a:pt x="1423" y="3257"/>
                </a:lnTo>
                <a:lnTo>
                  <a:pt x="1422" y="3251"/>
                </a:lnTo>
                <a:lnTo>
                  <a:pt x="1420" y="3245"/>
                </a:lnTo>
                <a:lnTo>
                  <a:pt x="1417" y="3239"/>
                </a:lnTo>
                <a:lnTo>
                  <a:pt x="1411" y="3231"/>
                </a:lnTo>
                <a:lnTo>
                  <a:pt x="1395" y="3210"/>
                </a:lnTo>
                <a:lnTo>
                  <a:pt x="1391" y="3204"/>
                </a:lnTo>
                <a:lnTo>
                  <a:pt x="1387" y="3197"/>
                </a:lnTo>
                <a:lnTo>
                  <a:pt x="1386" y="3189"/>
                </a:lnTo>
                <a:lnTo>
                  <a:pt x="1387" y="3181"/>
                </a:lnTo>
                <a:lnTo>
                  <a:pt x="1388" y="3175"/>
                </a:lnTo>
                <a:lnTo>
                  <a:pt x="1391" y="3166"/>
                </a:lnTo>
                <a:lnTo>
                  <a:pt x="1393" y="3161"/>
                </a:lnTo>
                <a:lnTo>
                  <a:pt x="1395" y="3155"/>
                </a:lnTo>
                <a:lnTo>
                  <a:pt x="1393" y="3150"/>
                </a:lnTo>
                <a:lnTo>
                  <a:pt x="1392" y="3146"/>
                </a:lnTo>
                <a:lnTo>
                  <a:pt x="1387" y="3144"/>
                </a:lnTo>
                <a:lnTo>
                  <a:pt x="1382" y="3144"/>
                </a:lnTo>
                <a:lnTo>
                  <a:pt x="1377" y="3144"/>
                </a:lnTo>
                <a:lnTo>
                  <a:pt x="1372" y="3146"/>
                </a:lnTo>
                <a:lnTo>
                  <a:pt x="1369" y="3148"/>
                </a:lnTo>
                <a:lnTo>
                  <a:pt x="1364" y="3149"/>
                </a:lnTo>
                <a:lnTo>
                  <a:pt x="1358" y="3150"/>
                </a:lnTo>
                <a:lnTo>
                  <a:pt x="1353" y="3151"/>
                </a:lnTo>
                <a:lnTo>
                  <a:pt x="1350" y="3155"/>
                </a:lnTo>
                <a:lnTo>
                  <a:pt x="1347" y="3159"/>
                </a:lnTo>
                <a:lnTo>
                  <a:pt x="1344" y="3164"/>
                </a:lnTo>
                <a:lnTo>
                  <a:pt x="1343" y="3170"/>
                </a:lnTo>
                <a:lnTo>
                  <a:pt x="1342" y="3173"/>
                </a:lnTo>
                <a:lnTo>
                  <a:pt x="1338" y="3176"/>
                </a:lnTo>
                <a:lnTo>
                  <a:pt x="1335" y="3177"/>
                </a:lnTo>
                <a:lnTo>
                  <a:pt x="1332" y="3180"/>
                </a:lnTo>
                <a:lnTo>
                  <a:pt x="1328" y="3182"/>
                </a:lnTo>
                <a:lnTo>
                  <a:pt x="1324" y="3185"/>
                </a:lnTo>
                <a:lnTo>
                  <a:pt x="1321" y="3187"/>
                </a:lnTo>
                <a:lnTo>
                  <a:pt x="1316" y="3187"/>
                </a:lnTo>
                <a:lnTo>
                  <a:pt x="1310" y="3185"/>
                </a:lnTo>
                <a:lnTo>
                  <a:pt x="1302" y="3180"/>
                </a:lnTo>
                <a:lnTo>
                  <a:pt x="1300" y="3186"/>
                </a:lnTo>
                <a:lnTo>
                  <a:pt x="1300" y="3221"/>
                </a:lnTo>
                <a:lnTo>
                  <a:pt x="1295" y="3241"/>
                </a:lnTo>
                <a:lnTo>
                  <a:pt x="1286" y="3249"/>
                </a:lnTo>
                <a:lnTo>
                  <a:pt x="1275" y="3244"/>
                </a:lnTo>
                <a:lnTo>
                  <a:pt x="1252" y="3255"/>
                </a:lnTo>
                <a:lnTo>
                  <a:pt x="1241" y="3236"/>
                </a:lnTo>
                <a:lnTo>
                  <a:pt x="1237" y="3245"/>
                </a:lnTo>
                <a:lnTo>
                  <a:pt x="1235" y="3250"/>
                </a:lnTo>
                <a:lnTo>
                  <a:pt x="1232" y="3253"/>
                </a:lnTo>
                <a:lnTo>
                  <a:pt x="1216" y="3269"/>
                </a:lnTo>
                <a:lnTo>
                  <a:pt x="1211" y="3269"/>
                </a:lnTo>
                <a:lnTo>
                  <a:pt x="1201" y="3273"/>
                </a:lnTo>
                <a:lnTo>
                  <a:pt x="1196" y="3288"/>
                </a:lnTo>
                <a:lnTo>
                  <a:pt x="1185" y="3293"/>
                </a:lnTo>
                <a:lnTo>
                  <a:pt x="1173" y="3302"/>
                </a:lnTo>
                <a:lnTo>
                  <a:pt x="1162" y="3295"/>
                </a:lnTo>
                <a:lnTo>
                  <a:pt x="1158" y="3273"/>
                </a:lnTo>
                <a:lnTo>
                  <a:pt x="1153" y="3256"/>
                </a:lnTo>
                <a:lnTo>
                  <a:pt x="1142" y="3256"/>
                </a:lnTo>
                <a:lnTo>
                  <a:pt x="1131" y="3242"/>
                </a:lnTo>
                <a:lnTo>
                  <a:pt x="1120" y="3245"/>
                </a:lnTo>
                <a:lnTo>
                  <a:pt x="1112" y="3201"/>
                </a:lnTo>
                <a:lnTo>
                  <a:pt x="1108" y="3198"/>
                </a:lnTo>
                <a:lnTo>
                  <a:pt x="1103" y="3203"/>
                </a:lnTo>
                <a:lnTo>
                  <a:pt x="1096" y="3208"/>
                </a:lnTo>
                <a:lnTo>
                  <a:pt x="1087" y="3212"/>
                </a:lnTo>
                <a:lnTo>
                  <a:pt x="1080" y="3215"/>
                </a:lnTo>
                <a:lnTo>
                  <a:pt x="1068" y="3218"/>
                </a:lnTo>
                <a:lnTo>
                  <a:pt x="1056" y="3219"/>
                </a:lnTo>
                <a:lnTo>
                  <a:pt x="1020" y="3218"/>
                </a:lnTo>
                <a:lnTo>
                  <a:pt x="1019" y="3237"/>
                </a:lnTo>
                <a:lnTo>
                  <a:pt x="1002" y="3218"/>
                </a:lnTo>
                <a:lnTo>
                  <a:pt x="987" y="3218"/>
                </a:lnTo>
                <a:lnTo>
                  <a:pt x="981" y="3221"/>
                </a:lnTo>
                <a:lnTo>
                  <a:pt x="971" y="3229"/>
                </a:lnTo>
                <a:lnTo>
                  <a:pt x="988" y="3253"/>
                </a:lnTo>
                <a:lnTo>
                  <a:pt x="982" y="3258"/>
                </a:lnTo>
                <a:lnTo>
                  <a:pt x="972" y="3252"/>
                </a:lnTo>
                <a:lnTo>
                  <a:pt x="965" y="3253"/>
                </a:lnTo>
                <a:lnTo>
                  <a:pt x="960" y="3255"/>
                </a:lnTo>
                <a:lnTo>
                  <a:pt x="954" y="3246"/>
                </a:lnTo>
                <a:lnTo>
                  <a:pt x="937" y="3258"/>
                </a:lnTo>
                <a:lnTo>
                  <a:pt x="927" y="3252"/>
                </a:lnTo>
                <a:lnTo>
                  <a:pt x="922" y="3240"/>
                </a:lnTo>
                <a:lnTo>
                  <a:pt x="904" y="3250"/>
                </a:lnTo>
                <a:lnTo>
                  <a:pt x="895" y="3235"/>
                </a:lnTo>
                <a:lnTo>
                  <a:pt x="872" y="3247"/>
                </a:lnTo>
                <a:lnTo>
                  <a:pt x="863" y="3236"/>
                </a:lnTo>
                <a:lnTo>
                  <a:pt x="849" y="3245"/>
                </a:lnTo>
                <a:lnTo>
                  <a:pt x="843" y="3237"/>
                </a:lnTo>
                <a:lnTo>
                  <a:pt x="824" y="3244"/>
                </a:lnTo>
                <a:lnTo>
                  <a:pt x="822" y="3236"/>
                </a:lnTo>
                <a:lnTo>
                  <a:pt x="821" y="3229"/>
                </a:lnTo>
                <a:lnTo>
                  <a:pt x="824" y="3220"/>
                </a:lnTo>
                <a:lnTo>
                  <a:pt x="827" y="3214"/>
                </a:lnTo>
                <a:lnTo>
                  <a:pt x="815" y="3209"/>
                </a:lnTo>
                <a:lnTo>
                  <a:pt x="766" y="3197"/>
                </a:lnTo>
                <a:lnTo>
                  <a:pt x="766" y="3165"/>
                </a:lnTo>
                <a:lnTo>
                  <a:pt x="739" y="3127"/>
                </a:lnTo>
                <a:lnTo>
                  <a:pt x="720" y="3145"/>
                </a:lnTo>
                <a:lnTo>
                  <a:pt x="751" y="3185"/>
                </a:lnTo>
                <a:lnTo>
                  <a:pt x="729" y="3186"/>
                </a:lnTo>
                <a:lnTo>
                  <a:pt x="723" y="3186"/>
                </a:lnTo>
                <a:lnTo>
                  <a:pt x="715" y="3183"/>
                </a:lnTo>
                <a:lnTo>
                  <a:pt x="709" y="3181"/>
                </a:lnTo>
                <a:lnTo>
                  <a:pt x="704" y="3180"/>
                </a:lnTo>
                <a:lnTo>
                  <a:pt x="697" y="3181"/>
                </a:lnTo>
                <a:lnTo>
                  <a:pt x="692" y="3182"/>
                </a:lnTo>
                <a:lnTo>
                  <a:pt x="687" y="3185"/>
                </a:lnTo>
                <a:lnTo>
                  <a:pt x="682" y="3187"/>
                </a:lnTo>
                <a:lnTo>
                  <a:pt x="676" y="3188"/>
                </a:lnTo>
                <a:lnTo>
                  <a:pt x="594" y="3188"/>
                </a:lnTo>
                <a:lnTo>
                  <a:pt x="584" y="3196"/>
                </a:lnTo>
                <a:lnTo>
                  <a:pt x="578" y="3202"/>
                </a:lnTo>
                <a:lnTo>
                  <a:pt x="568" y="3214"/>
                </a:lnTo>
                <a:lnTo>
                  <a:pt x="558" y="3214"/>
                </a:lnTo>
                <a:lnTo>
                  <a:pt x="544" y="3214"/>
                </a:lnTo>
                <a:lnTo>
                  <a:pt x="546" y="3201"/>
                </a:lnTo>
                <a:lnTo>
                  <a:pt x="544" y="3188"/>
                </a:lnTo>
                <a:lnTo>
                  <a:pt x="543" y="3181"/>
                </a:lnTo>
                <a:lnTo>
                  <a:pt x="544" y="3173"/>
                </a:lnTo>
                <a:lnTo>
                  <a:pt x="546" y="3165"/>
                </a:lnTo>
                <a:lnTo>
                  <a:pt x="546" y="3159"/>
                </a:lnTo>
                <a:lnTo>
                  <a:pt x="546" y="3151"/>
                </a:lnTo>
                <a:lnTo>
                  <a:pt x="542" y="3144"/>
                </a:lnTo>
                <a:lnTo>
                  <a:pt x="542" y="3127"/>
                </a:lnTo>
                <a:lnTo>
                  <a:pt x="543" y="3119"/>
                </a:lnTo>
                <a:lnTo>
                  <a:pt x="547" y="3112"/>
                </a:lnTo>
                <a:lnTo>
                  <a:pt x="553" y="3101"/>
                </a:lnTo>
                <a:lnTo>
                  <a:pt x="560" y="3090"/>
                </a:lnTo>
                <a:lnTo>
                  <a:pt x="564" y="3079"/>
                </a:lnTo>
                <a:lnTo>
                  <a:pt x="568" y="3069"/>
                </a:lnTo>
                <a:lnTo>
                  <a:pt x="569" y="3059"/>
                </a:lnTo>
                <a:lnTo>
                  <a:pt x="570" y="3049"/>
                </a:lnTo>
                <a:lnTo>
                  <a:pt x="571" y="3038"/>
                </a:lnTo>
                <a:lnTo>
                  <a:pt x="571" y="3017"/>
                </a:lnTo>
                <a:lnTo>
                  <a:pt x="571" y="3007"/>
                </a:lnTo>
                <a:lnTo>
                  <a:pt x="574" y="3001"/>
                </a:lnTo>
                <a:lnTo>
                  <a:pt x="576" y="2997"/>
                </a:lnTo>
                <a:lnTo>
                  <a:pt x="580" y="2995"/>
                </a:lnTo>
                <a:lnTo>
                  <a:pt x="584" y="2992"/>
                </a:lnTo>
                <a:lnTo>
                  <a:pt x="587" y="2989"/>
                </a:lnTo>
                <a:lnTo>
                  <a:pt x="590" y="2983"/>
                </a:lnTo>
                <a:lnTo>
                  <a:pt x="592" y="2975"/>
                </a:lnTo>
                <a:lnTo>
                  <a:pt x="595" y="2970"/>
                </a:lnTo>
                <a:lnTo>
                  <a:pt x="600" y="2963"/>
                </a:lnTo>
                <a:lnTo>
                  <a:pt x="608" y="2972"/>
                </a:lnTo>
                <a:lnTo>
                  <a:pt x="617" y="2980"/>
                </a:lnTo>
                <a:lnTo>
                  <a:pt x="614" y="2986"/>
                </a:lnTo>
                <a:lnTo>
                  <a:pt x="611" y="2994"/>
                </a:lnTo>
                <a:lnTo>
                  <a:pt x="618" y="3005"/>
                </a:lnTo>
                <a:lnTo>
                  <a:pt x="639" y="2984"/>
                </a:lnTo>
                <a:lnTo>
                  <a:pt x="655" y="2983"/>
                </a:lnTo>
                <a:lnTo>
                  <a:pt x="671" y="2968"/>
                </a:lnTo>
                <a:lnTo>
                  <a:pt x="664" y="2957"/>
                </a:lnTo>
                <a:lnTo>
                  <a:pt x="646" y="2943"/>
                </a:lnTo>
                <a:lnTo>
                  <a:pt x="661" y="2933"/>
                </a:lnTo>
                <a:lnTo>
                  <a:pt x="651" y="2920"/>
                </a:lnTo>
                <a:lnTo>
                  <a:pt x="694" y="2905"/>
                </a:lnTo>
                <a:lnTo>
                  <a:pt x="719" y="2895"/>
                </a:lnTo>
                <a:lnTo>
                  <a:pt x="710" y="2883"/>
                </a:lnTo>
                <a:lnTo>
                  <a:pt x="696" y="2863"/>
                </a:lnTo>
                <a:lnTo>
                  <a:pt x="725" y="2858"/>
                </a:lnTo>
                <a:lnTo>
                  <a:pt x="741" y="2850"/>
                </a:lnTo>
                <a:lnTo>
                  <a:pt x="777" y="2815"/>
                </a:lnTo>
                <a:lnTo>
                  <a:pt x="794" y="2796"/>
                </a:lnTo>
                <a:lnTo>
                  <a:pt x="815" y="2808"/>
                </a:lnTo>
                <a:lnTo>
                  <a:pt x="832" y="2786"/>
                </a:lnTo>
                <a:lnTo>
                  <a:pt x="856" y="2781"/>
                </a:lnTo>
                <a:lnTo>
                  <a:pt x="865" y="2770"/>
                </a:lnTo>
                <a:lnTo>
                  <a:pt x="888" y="2770"/>
                </a:lnTo>
                <a:lnTo>
                  <a:pt x="910" y="2762"/>
                </a:lnTo>
                <a:lnTo>
                  <a:pt x="933" y="2748"/>
                </a:lnTo>
                <a:lnTo>
                  <a:pt x="944" y="2731"/>
                </a:lnTo>
                <a:lnTo>
                  <a:pt x="954" y="2717"/>
                </a:lnTo>
                <a:lnTo>
                  <a:pt x="953" y="2713"/>
                </a:lnTo>
                <a:lnTo>
                  <a:pt x="942" y="2702"/>
                </a:lnTo>
                <a:lnTo>
                  <a:pt x="917" y="2723"/>
                </a:lnTo>
                <a:lnTo>
                  <a:pt x="906" y="2719"/>
                </a:lnTo>
                <a:lnTo>
                  <a:pt x="902" y="2682"/>
                </a:lnTo>
                <a:lnTo>
                  <a:pt x="900" y="2667"/>
                </a:lnTo>
                <a:lnTo>
                  <a:pt x="877" y="2667"/>
                </a:lnTo>
                <a:lnTo>
                  <a:pt x="865" y="2676"/>
                </a:lnTo>
                <a:lnTo>
                  <a:pt x="847" y="2672"/>
                </a:lnTo>
                <a:lnTo>
                  <a:pt x="846" y="2663"/>
                </a:lnTo>
                <a:lnTo>
                  <a:pt x="833" y="2642"/>
                </a:lnTo>
                <a:lnTo>
                  <a:pt x="835" y="2623"/>
                </a:lnTo>
                <a:lnTo>
                  <a:pt x="829" y="2590"/>
                </a:lnTo>
                <a:lnTo>
                  <a:pt x="820" y="2590"/>
                </a:lnTo>
                <a:lnTo>
                  <a:pt x="819" y="2601"/>
                </a:lnTo>
                <a:lnTo>
                  <a:pt x="804" y="2634"/>
                </a:lnTo>
                <a:lnTo>
                  <a:pt x="797" y="2634"/>
                </a:lnTo>
                <a:lnTo>
                  <a:pt x="793" y="2592"/>
                </a:lnTo>
                <a:lnTo>
                  <a:pt x="783" y="2586"/>
                </a:lnTo>
                <a:lnTo>
                  <a:pt x="778" y="2569"/>
                </a:lnTo>
                <a:lnTo>
                  <a:pt x="781" y="2554"/>
                </a:lnTo>
                <a:lnTo>
                  <a:pt x="771" y="2552"/>
                </a:lnTo>
                <a:lnTo>
                  <a:pt x="758" y="2560"/>
                </a:lnTo>
                <a:lnTo>
                  <a:pt x="772" y="2584"/>
                </a:lnTo>
                <a:lnTo>
                  <a:pt x="773" y="2590"/>
                </a:lnTo>
                <a:lnTo>
                  <a:pt x="769" y="2595"/>
                </a:lnTo>
                <a:lnTo>
                  <a:pt x="765" y="2597"/>
                </a:lnTo>
                <a:lnTo>
                  <a:pt x="757" y="2597"/>
                </a:lnTo>
                <a:lnTo>
                  <a:pt x="742" y="2596"/>
                </a:lnTo>
                <a:lnTo>
                  <a:pt x="739" y="2607"/>
                </a:lnTo>
                <a:lnTo>
                  <a:pt x="728" y="2623"/>
                </a:lnTo>
                <a:lnTo>
                  <a:pt x="712" y="2621"/>
                </a:lnTo>
                <a:lnTo>
                  <a:pt x="696" y="2613"/>
                </a:lnTo>
                <a:lnTo>
                  <a:pt x="697" y="2605"/>
                </a:lnTo>
                <a:lnTo>
                  <a:pt x="703" y="2569"/>
                </a:lnTo>
                <a:lnTo>
                  <a:pt x="697" y="2564"/>
                </a:lnTo>
                <a:lnTo>
                  <a:pt x="686" y="2580"/>
                </a:lnTo>
                <a:lnTo>
                  <a:pt x="667" y="2571"/>
                </a:lnTo>
                <a:lnTo>
                  <a:pt x="656" y="2575"/>
                </a:lnTo>
                <a:lnTo>
                  <a:pt x="657" y="2602"/>
                </a:lnTo>
                <a:lnTo>
                  <a:pt x="649" y="2618"/>
                </a:lnTo>
                <a:lnTo>
                  <a:pt x="630" y="2596"/>
                </a:lnTo>
                <a:lnTo>
                  <a:pt x="628" y="2575"/>
                </a:lnTo>
                <a:lnTo>
                  <a:pt x="613" y="2574"/>
                </a:lnTo>
                <a:lnTo>
                  <a:pt x="605" y="2583"/>
                </a:lnTo>
                <a:lnTo>
                  <a:pt x="595" y="2585"/>
                </a:lnTo>
                <a:lnTo>
                  <a:pt x="569" y="2579"/>
                </a:lnTo>
                <a:lnTo>
                  <a:pt x="573" y="2569"/>
                </a:lnTo>
                <a:lnTo>
                  <a:pt x="568" y="2542"/>
                </a:lnTo>
                <a:lnTo>
                  <a:pt x="553" y="2552"/>
                </a:lnTo>
                <a:lnTo>
                  <a:pt x="541" y="2521"/>
                </a:lnTo>
                <a:lnTo>
                  <a:pt x="534" y="2483"/>
                </a:lnTo>
                <a:lnTo>
                  <a:pt x="542" y="2477"/>
                </a:lnTo>
                <a:lnTo>
                  <a:pt x="557" y="2490"/>
                </a:lnTo>
                <a:lnTo>
                  <a:pt x="569" y="2477"/>
                </a:lnTo>
                <a:lnTo>
                  <a:pt x="523" y="2448"/>
                </a:lnTo>
                <a:lnTo>
                  <a:pt x="515" y="2414"/>
                </a:lnTo>
                <a:lnTo>
                  <a:pt x="484" y="2374"/>
                </a:lnTo>
                <a:lnTo>
                  <a:pt x="429" y="2377"/>
                </a:lnTo>
                <a:lnTo>
                  <a:pt x="413" y="2371"/>
                </a:lnTo>
                <a:lnTo>
                  <a:pt x="413" y="2389"/>
                </a:lnTo>
                <a:lnTo>
                  <a:pt x="424" y="2418"/>
                </a:lnTo>
                <a:lnTo>
                  <a:pt x="418" y="2424"/>
                </a:lnTo>
                <a:lnTo>
                  <a:pt x="388" y="2422"/>
                </a:lnTo>
                <a:lnTo>
                  <a:pt x="368" y="2421"/>
                </a:lnTo>
                <a:lnTo>
                  <a:pt x="372" y="2394"/>
                </a:lnTo>
                <a:lnTo>
                  <a:pt x="388" y="2355"/>
                </a:lnTo>
                <a:lnTo>
                  <a:pt x="395" y="2338"/>
                </a:lnTo>
                <a:lnTo>
                  <a:pt x="398" y="2334"/>
                </a:lnTo>
                <a:lnTo>
                  <a:pt x="389" y="2315"/>
                </a:lnTo>
                <a:lnTo>
                  <a:pt x="382" y="2317"/>
                </a:lnTo>
                <a:lnTo>
                  <a:pt x="373" y="2319"/>
                </a:lnTo>
                <a:lnTo>
                  <a:pt x="371" y="2333"/>
                </a:lnTo>
                <a:lnTo>
                  <a:pt x="366" y="2344"/>
                </a:lnTo>
                <a:lnTo>
                  <a:pt x="358" y="2342"/>
                </a:lnTo>
                <a:lnTo>
                  <a:pt x="277" y="2328"/>
                </a:lnTo>
                <a:lnTo>
                  <a:pt x="264" y="2336"/>
                </a:lnTo>
                <a:lnTo>
                  <a:pt x="224" y="2336"/>
                </a:lnTo>
                <a:lnTo>
                  <a:pt x="211" y="2339"/>
                </a:lnTo>
                <a:lnTo>
                  <a:pt x="212" y="2334"/>
                </a:lnTo>
                <a:lnTo>
                  <a:pt x="215" y="2328"/>
                </a:lnTo>
                <a:lnTo>
                  <a:pt x="213" y="2319"/>
                </a:lnTo>
                <a:lnTo>
                  <a:pt x="213" y="2313"/>
                </a:lnTo>
                <a:lnTo>
                  <a:pt x="213" y="2308"/>
                </a:lnTo>
                <a:lnTo>
                  <a:pt x="215" y="2302"/>
                </a:lnTo>
                <a:lnTo>
                  <a:pt x="216" y="2293"/>
                </a:lnTo>
                <a:lnTo>
                  <a:pt x="216" y="2285"/>
                </a:lnTo>
                <a:lnTo>
                  <a:pt x="213" y="2269"/>
                </a:lnTo>
                <a:lnTo>
                  <a:pt x="213" y="2254"/>
                </a:lnTo>
                <a:lnTo>
                  <a:pt x="208" y="2195"/>
                </a:lnTo>
                <a:lnTo>
                  <a:pt x="206" y="2171"/>
                </a:lnTo>
                <a:lnTo>
                  <a:pt x="205" y="2159"/>
                </a:lnTo>
                <a:lnTo>
                  <a:pt x="203" y="2129"/>
                </a:lnTo>
                <a:lnTo>
                  <a:pt x="203" y="2090"/>
                </a:lnTo>
                <a:lnTo>
                  <a:pt x="206" y="2078"/>
                </a:lnTo>
                <a:lnTo>
                  <a:pt x="210" y="2070"/>
                </a:lnTo>
                <a:lnTo>
                  <a:pt x="217" y="2064"/>
                </a:lnTo>
                <a:lnTo>
                  <a:pt x="222" y="2059"/>
                </a:lnTo>
                <a:lnTo>
                  <a:pt x="226" y="2053"/>
                </a:lnTo>
                <a:lnTo>
                  <a:pt x="227" y="2043"/>
                </a:lnTo>
                <a:lnTo>
                  <a:pt x="233" y="2024"/>
                </a:lnTo>
                <a:lnTo>
                  <a:pt x="238" y="2011"/>
                </a:lnTo>
                <a:lnTo>
                  <a:pt x="242" y="2003"/>
                </a:lnTo>
                <a:lnTo>
                  <a:pt x="256" y="1978"/>
                </a:lnTo>
                <a:lnTo>
                  <a:pt x="266" y="1969"/>
                </a:lnTo>
                <a:lnTo>
                  <a:pt x="283" y="1957"/>
                </a:lnTo>
                <a:lnTo>
                  <a:pt x="288" y="1951"/>
                </a:lnTo>
                <a:lnTo>
                  <a:pt x="297" y="1941"/>
                </a:lnTo>
                <a:lnTo>
                  <a:pt x="313" y="1919"/>
                </a:lnTo>
                <a:lnTo>
                  <a:pt x="325" y="1907"/>
                </a:lnTo>
                <a:lnTo>
                  <a:pt x="338" y="1897"/>
                </a:lnTo>
                <a:lnTo>
                  <a:pt x="360" y="1877"/>
                </a:lnTo>
                <a:lnTo>
                  <a:pt x="367" y="1868"/>
                </a:lnTo>
                <a:lnTo>
                  <a:pt x="372" y="1861"/>
                </a:lnTo>
                <a:lnTo>
                  <a:pt x="373" y="1852"/>
                </a:lnTo>
                <a:lnTo>
                  <a:pt x="373" y="1840"/>
                </a:lnTo>
                <a:lnTo>
                  <a:pt x="363" y="1814"/>
                </a:lnTo>
                <a:lnTo>
                  <a:pt x="356" y="1807"/>
                </a:lnTo>
                <a:lnTo>
                  <a:pt x="345" y="1798"/>
                </a:lnTo>
                <a:lnTo>
                  <a:pt x="339" y="1795"/>
                </a:lnTo>
                <a:lnTo>
                  <a:pt x="338" y="1790"/>
                </a:lnTo>
                <a:lnTo>
                  <a:pt x="335" y="1784"/>
                </a:lnTo>
                <a:lnTo>
                  <a:pt x="345" y="1764"/>
                </a:lnTo>
                <a:lnTo>
                  <a:pt x="350" y="1748"/>
                </a:lnTo>
                <a:lnTo>
                  <a:pt x="351" y="1738"/>
                </a:lnTo>
                <a:lnTo>
                  <a:pt x="349" y="1731"/>
                </a:lnTo>
                <a:lnTo>
                  <a:pt x="347" y="1724"/>
                </a:lnTo>
                <a:lnTo>
                  <a:pt x="343" y="1717"/>
                </a:lnTo>
                <a:lnTo>
                  <a:pt x="338" y="1713"/>
                </a:lnTo>
                <a:lnTo>
                  <a:pt x="323" y="1701"/>
                </a:lnTo>
                <a:lnTo>
                  <a:pt x="314" y="1695"/>
                </a:lnTo>
                <a:lnTo>
                  <a:pt x="304" y="1692"/>
                </a:lnTo>
                <a:lnTo>
                  <a:pt x="295" y="1692"/>
                </a:lnTo>
                <a:lnTo>
                  <a:pt x="285" y="1695"/>
                </a:lnTo>
                <a:lnTo>
                  <a:pt x="275" y="1702"/>
                </a:lnTo>
                <a:lnTo>
                  <a:pt x="250" y="1734"/>
                </a:lnTo>
                <a:lnTo>
                  <a:pt x="245" y="1736"/>
                </a:lnTo>
                <a:lnTo>
                  <a:pt x="242" y="1738"/>
                </a:lnTo>
                <a:lnTo>
                  <a:pt x="238" y="1740"/>
                </a:lnTo>
                <a:lnTo>
                  <a:pt x="234" y="1744"/>
                </a:lnTo>
                <a:lnTo>
                  <a:pt x="232" y="1749"/>
                </a:lnTo>
                <a:lnTo>
                  <a:pt x="229" y="1752"/>
                </a:lnTo>
                <a:lnTo>
                  <a:pt x="224" y="1753"/>
                </a:lnTo>
                <a:lnTo>
                  <a:pt x="221" y="1753"/>
                </a:lnTo>
                <a:lnTo>
                  <a:pt x="216" y="1750"/>
                </a:lnTo>
                <a:lnTo>
                  <a:pt x="213" y="1747"/>
                </a:lnTo>
                <a:lnTo>
                  <a:pt x="211" y="1742"/>
                </a:lnTo>
                <a:lnTo>
                  <a:pt x="210" y="1738"/>
                </a:lnTo>
                <a:lnTo>
                  <a:pt x="206" y="1737"/>
                </a:lnTo>
                <a:lnTo>
                  <a:pt x="203" y="1737"/>
                </a:lnTo>
                <a:lnTo>
                  <a:pt x="199" y="1738"/>
                </a:lnTo>
                <a:lnTo>
                  <a:pt x="194" y="1739"/>
                </a:lnTo>
                <a:lnTo>
                  <a:pt x="189" y="1738"/>
                </a:lnTo>
                <a:lnTo>
                  <a:pt x="185" y="1736"/>
                </a:lnTo>
                <a:lnTo>
                  <a:pt x="181" y="1731"/>
                </a:lnTo>
                <a:lnTo>
                  <a:pt x="179" y="1726"/>
                </a:lnTo>
                <a:lnTo>
                  <a:pt x="176" y="1721"/>
                </a:lnTo>
                <a:lnTo>
                  <a:pt x="173" y="1716"/>
                </a:lnTo>
                <a:lnTo>
                  <a:pt x="171" y="1711"/>
                </a:lnTo>
                <a:lnTo>
                  <a:pt x="170" y="1705"/>
                </a:lnTo>
                <a:lnTo>
                  <a:pt x="168" y="1701"/>
                </a:lnTo>
                <a:lnTo>
                  <a:pt x="154" y="1691"/>
                </a:lnTo>
                <a:lnTo>
                  <a:pt x="147" y="1689"/>
                </a:lnTo>
                <a:lnTo>
                  <a:pt x="141" y="1690"/>
                </a:lnTo>
                <a:lnTo>
                  <a:pt x="137" y="1691"/>
                </a:lnTo>
                <a:lnTo>
                  <a:pt x="133" y="1691"/>
                </a:lnTo>
                <a:lnTo>
                  <a:pt x="131" y="1690"/>
                </a:lnTo>
                <a:lnTo>
                  <a:pt x="127" y="1686"/>
                </a:lnTo>
                <a:lnTo>
                  <a:pt x="126" y="1681"/>
                </a:lnTo>
                <a:lnTo>
                  <a:pt x="126" y="1675"/>
                </a:lnTo>
                <a:lnTo>
                  <a:pt x="123" y="1669"/>
                </a:lnTo>
                <a:lnTo>
                  <a:pt x="121" y="1664"/>
                </a:lnTo>
                <a:lnTo>
                  <a:pt x="120" y="1658"/>
                </a:lnTo>
                <a:lnTo>
                  <a:pt x="119" y="1651"/>
                </a:lnTo>
                <a:lnTo>
                  <a:pt x="116" y="1644"/>
                </a:lnTo>
                <a:lnTo>
                  <a:pt x="112" y="1639"/>
                </a:lnTo>
                <a:lnTo>
                  <a:pt x="109" y="1635"/>
                </a:lnTo>
                <a:lnTo>
                  <a:pt x="106" y="1631"/>
                </a:lnTo>
                <a:lnTo>
                  <a:pt x="104" y="1626"/>
                </a:lnTo>
                <a:lnTo>
                  <a:pt x="96" y="1617"/>
                </a:lnTo>
                <a:lnTo>
                  <a:pt x="94" y="1614"/>
                </a:lnTo>
                <a:lnTo>
                  <a:pt x="91" y="1609"/>
                </a:lnTo>
                <a:lnTo>
                  <a:pt x="90" y="1603"/>
                </a:lnTo>
                <a:lnTo>
                  <a:pt x="88" y="1596"/>
                </a:lnTo>
                <a:lnTo>
                  <a:pt x="84" y="1588"/>
                </a:lnTo>
                <a:lnTo>
                  <a:pt x="78" y="1577"/>
                </a:lnTo>
                <a:lnTo>
                  <a:pt x="73" y="1569"/>
                </a:lnTo>
                <a:lnTo>
                  <a:pt x="71" y="1562"/>
                </a:lnTo>
                <a:lnTo>
                  <a:pt x="69" y="1555"/>
                </a:lnTo>
                <a:lnTo>
                  <a:pt x="67" y="1542"/>
                </a:lnTo>
                <a:lnTo>
                  <a:pt x="66" y="1527"/>
                </a:lnTo>
                <a:lnTo>
                  <a:pt x="63" y="1513"/>
                </a:lnTo>
                <a:lnTo>
                  <a:pt x="63" y="1499"/>
                </a:lnTo>
                <a:lnTo>
                  <a:pt x="63" y="1488"/>
                </a:lnTo>
                <a:lnTo>
                  <a:pt x="63" y="1478"/>
                </a:lnTo>
                <a:lnTo>
                  <a:pt x="61" y="1468"/>
                </a:lnTo>
                <a:lnTo>
                  <a:pt x="58" y="1461"/>
                </a:lnTo>
                <a:lnTo>
                  <a:pt x="58" y="1454"/>
                </a:lnTo>
                <a:lnTo>
                  <a:pt x="57" y="1447"/>
                </a:lnTo>
                <a:lnTo>
                  <a:pt x="57" y="1441"/>
                </a:lnTo>
                <a:lnTo>
                  <a:pt x="53" y="1435"/>
                </a:lnTo>
                <a:lnTo>
                  <a:pt x="52" y="1429"/>
                </a:lnTo>
                <a:lnTo>
                  <a:pt x="51" y="1423"/>
                </a:lnTo>
                <a:lnTo>
                  <a:pt x="50" y="1417"/>
                </a:lnTo>
                <a:lnTo>
                  <a:pt x="47" y="1413"/>
                </a:lnTo>
                <a:lnTo>
                  <a:pt x="47" y="1408"/>
                </a:lnTo>
                <a:lnTo>
                  <a:pt x="48" y="1403"/>
                </a:lnTo>
                <a:lnTo>
                  <a:pt x="50" y="1398"/>
                </a:lnTo>
                <a:lnTo>
                  <a:pt x="48" y="1393"/>
                </a:lnTo>
                <a:lnTo>
                  <a:pt x="47" y="1385"/>
                </a:lnTo>
                <a:lnTo>
                  <a:pt x="44" y="1356"/>
                </a:lnTo>
                <a:lnTo>
                  <a:pt x="40" y="1345"/>
                </a:lnTo>
                <a:lnTo>
                  <a:pt x="39" y="1337"/>
                </a:lnTo>
                <a:lnTo>
                  <a:pt x="29" y="1296"/>
                </a:lnTo>
                <a:lnTo>
                  <a:pt x="9" y="1202"/>
                </a:lnTo>
                <a:lnTo>
                  <a:pt x="7" y="1189"/>
                </a:lnTo>
                <a:lnTo>
                  <a:pt x="7" y="1180"/>
                </a:lnTo>
                <a:lnTo>
                  <a:pt x="7" y="1173"/>
                </a:lnTo>
                <a:lnTo>
                  <a:pt x="8" y="1164"/>
                </a:lnTo>
                <a:lnTo>
                  <a:pt x="14" y="1132"/>
                </a:lnTo>
                <a:lnTo>
                  <a:pt x="16" y="1117"/>
                </a:lnTo>
                <a:lnTo>
                  <a:pt x="19" y="1106"/>
                </a:lnTo>
                <a:lnTo>
                  <a:pt x="20" y="1100"/>
                </a:lnTo>
                <a:lnTo>
                  <a:pt x="24" y="1097"/>
                </a:lnTo>
                <a:lnTo>
                  <a:pt x="28" y="1093"/>
                </a:lnTo>
                <a:lnTo>
                  <a:pt x="29" y="1088"/>
                </a:lnTo>
                <a:lnTo>
                  <a:pt x="30" y="1083"/>
                </a:lnTo>
                <a:lnTo>
                  <a:pt x="31" y="1077"/>
                </a:lnTo>
                <a:lnTo>
                  <a:pt x="32" y="1066"/>
                </a:lnTo>
                <a:lnTo>
                  <a:pt x="35" y="1051"/>
                </a:lnTo>
                <a:lnTo>
                  <a:pt x="37" y="1041"/>
                </a:lnTo>
                <a:lnTo>
                  <a:pt x="39" y="1036"/>
                </a:lnTo>
                <a:lnTo>
                  <a:pt x="42" y="1026"/>
                </a:lnTo>
                <a:lnTo>
                  <a:pt x="51" y="1005"/>
                </a:lnTo>
                <a:lnTo>
                  <a:pt x="53" y="997"/>
                </a:lnTo>
                <a:lnTo>
                  <a:pt x="56" y="987"/>
                </a:lnTo>
                <a:lnTo>
                  <a:pt x="57" y="971"/>
                </a:lnTo>
                <a:lnTo>
                  <a:pt x="59" y="964"/>
                </a:lnTo>
                <a:lnTo>
                  <a:pt x="62" y="959"/>
                </a:lnTo>
                <a:lnTo>
                  <a:pt x="64" y="955"/>
                </a:lnTo>
                <a:lnTo>
                  <a:pt x="74" y="945"/>
                </a:lnTo>
                <a:lnTo>
                  <a:pt x="78" y="939"/>
                </a:lnTo>
                <a:lnTo>
                  <a:pt x="79" y="933"/>
                </a:lnTo>
                <a:lnTo>
                  <a:pt x="79" y="928"/>
                </a:lnTo>
                <a:lnTo>
                  <a:pt x="78" y="922"/>
                </a:lnTo>
                <a:lnTo>
                  <a:pt x="75" y="914"/>
                </a:lnTo>
                <a:lnTo>
                  <a:pt x="68" y="895"/>
                </a:lnTo>
                <a:lnTo>
                  <a:pt x="64" y="882"/>
                </a:lnTo>
                <a:lnTo>
                  <a:pt x="61" y="872"/>
                </a:lnTo>
                <a:lnTo>
                  <a:pt x="59" y="864"/>
                </a:lnTo>
                <a:lnTo>
                  <a:pt x="59" y="853"/>
                </a:lnTo>
                <a:lnTo>
                  <a:pt x="59" y="836"/>
                </a:lnTo>
                <a:lnTo>
                  <a:pt x="59" y="822"/>
                </a:lnTo>
                <a:lnTo>
                  <a:pt x="58" y="816"/>
                </a:lnTo>
                <a:lnTo>
                  <a:pt x="57" y="811"/>
                </a:lnTo>
                <a:lnTo>
                  <a:pt x="53" y="807"/>
                </a:lnTo>
                <a:lnTo>
                  <a:pt x="50" y="804"/>
                </a:lnTo>
                <a:lnTo>
                  <a:pt x="46" y="799"/>
                </a:lnTo>
                <a:lnTo>
                  <a:pt x="40" y="794"/>
                </a:lnTo>
                <a:lnTo>
                  <a:pt x="34" y="791"/>
                </a:lnTo>
                <a:lnTo>
                  <a:pt x="26" y="788"/>
                </a:lnTo>
                <a:lnTo>
                  <a:pt x="20" y="786"/>
                </a:lnTo>
                <a:lnTo>
                  <a:pt x="14" y="788"/>
                </a:lnTo>
                <a:lnTo>
                  <a:pt x="9" y="790"/>
                </a:lnTo>
                <a:lnTo>
                  <a:pt x="5" y="791"/>
                </a:lnTo>
                <a:lnTo>
                  <a:pt x="5" y="780"/>
                </a:lnTo>
                <a:lnTo>
                  <a:pt x="3" y="769"/>
                </a:lnTo>
                <a:lnTo>
                  <a:pt x="0" y="764"/>
                </a:lnTo>
                <a:lnTo>
                  <a:pt x="0" y="759"/>
                </a:lnTo>
                <a:lnTo>
                  <a:pt x="2" y="756"/>
                </a:lnTo>
                <a:lnTo>
                  <a:pt x="7" y="752"/>
                </a:lnTo>
                <a:lnTo>
                  <a:pt x="34" y="731"/>
                </a:lnTo>
                <a:lnTo>
                  <a:pt x="39" y="726"/>
                </a:lnTo>
                <a:lnTo>
                  <a:pt x="40" y="722"/>
                </a:lnTo>
                <a:lnTo>
                  <a:pt x="40" y="717"/>
                </a:lnTo>
                <a:lnTo>
                  <a:pt x="40" y="710"/>
                </a:lnTo>
                <a:lnTo>
                  <a:pt x="39" y="704"/>
                </a:lnTo>
                <a:lnTo>
                  <a:pt x="37" y="698"/>
                </a:lnTo>
                <a:lnTo>
                  <a:pt x="39" y="692"/>
                </a:lnTo>
                <a:lnTo>
                  <a:pt x="42" y="683"/>
                </a:lnTo>
                <a:lnTo>
                  <a:pt x="45" y="676"/>
                </a:lnTo>
                <a:lnTo>
                  <a:pt x="47" y="668"/>
                </a:lnTo>
                <a:lnTo>
                  <a:pt x="50" y="650"/>
                </a:lnTo>
                <a:lnTo>
                  <a:pt x="50" y="642"/>
                </a:lnTo>
                <a:lnTo>
                  <a:pt x="48" y="637"/>
                </a:lnTo>
                <a:lnTo>
                  <a:pt x="46" y="634"/>
                </a:lnTo>
                <a:lnTo>
                  <a:pt x="41" y="631"/>
                </a:lnTo>
                <a:lnTo>
                  <a:pt x="39" y="627"/>
                </a:lnTo>
                <a:lnTo>
                  <a:pt x="37" y="623"/>
                </a:lnTo>
                <a:lnTo>
                  <a:pt x="37" y="605"/>
                </a:lnTo>
                <a:lnTo>
                  <a:pt x="37" y="602"/>
                </a:lnTo>
                <a:lnTo>
                  <a:pt x="40" y="598"/>
                </a:lnTo>
                <a:lnTo>
                  <a:pt x="58" y="581"/>
                </a:lnTo>
                <a:lnTo>
                  <a:pt x="62" y="576"/>
                </a:lnTo>
                <a:lnTo>
                  <a:pt x="64" y="571"/>
                </a:lnTo>
                <a:lnTo>
                  <a:pt x="64" y="565"/>
                </a:lnTo>
                <a:lnTo>
                  <a:pt x="66" y="559"/>
                </a:lnTo>
                <a:lnTo>
                  <a:pt x="71" y="547"/>
                </a:lnTo>
                <a:lnTo>
                  <a:pt x="72" y="544"/>
                </a:lnTo>
                <a:lnTo>
                  <a:pt x="73" y="539"/>
                </a:lnTo>
                <a:lnTo>
                  <a:pt x="72" y="533"/>
                </a:lnTo>
                <a:lnTo>
                  <a:pt x="69" y="528"/>
                </a:lnTo>
                <a:lnTo>
                  <a:pt x="64" y="523"/>
                </a:lnTo>
                <a:lnTo>
                  <a:pt x="53" y="519"/>
                </a:lnTo>
                <a:lnTo>
                  <a:pt x="45" y="517"/>
                </a:lnTo>
                <a:lnTo>
                  <a:pt x="40" y="513"/>
                </a:lnTo>
                <a:lnTo>
                  <a:pt x="36" y="506"/>
                </a:lnTo>
                <a:lnTo>
                  <a:pt x="31" y="499"/>
                </a:lnTo>
                <a:lnTo>
                  <a:pt x="30" y="496"/>
                </a:lnTo>
                <a:lnTo>
                  <a:pt x="31" y="495"/>
                </a:lnTo>
                <a:lnTo>
                  <a:pt x="36" y="491"/>
                </a:lnTo>
                <a:lnTo>
                  <a:pt x="42" y="487"/>
                </a:lnTo>
                <a:lnTo>
                  <a:pt x="47" y="482"/>
                </a:lnTo>
                <a:lnTo>
                  <a:pt x="50" y="474"/>
                </a:lnTo>
                <a:lnTo>
                  <a:pt x="50" y="467"/>
                </a:lnTo>
                <a:lnTo>
                  <a:pt x="51" y="460"/>
                </a:lnTo>
                <a:lnTo>
                  <a:pt x="52" y="451"/>
                </a:lnTo>
                <a:lnTo>
                  <a:pt x="53" y="448"/>
                </a:lnTo>
                <a:lnTo>
                  <a:pt x="57" y="444"/>
                </a:lnTo>
                <a:lnTo>
                  <a:pt x="64" y="439"/>
                </a:lnTo>
                <a:lnTo>
                  <a:pt x="68" y="434"/>
                </a:lnTo>
                <a:lnTo>
                  <a:pt x="72" y="428"/>
                </a:lnTo>
                <a:lnTo>
                  <a:pt x="79" y="411"/>
                </a:lnTo>
                <a:lnTo>
                  <a:pt x="84" y="406"/>
                </a:lnTo>
                <a:lnTo>
                  <a:pt x="88" y="399"/>
                </a:lnTo>
                <a:lnTo>
                  <a:pt x="88" y="394"/>
                </a:lnTo>
                <a:lnTo>
                  <a:pt x="88" y="391"/>
                </a:lnTo>
                <a:lnTo>
                  <a:pt x="89" y="390"/>
                </a:lnTo>
                <a:lnTo>
                  <a:pt x="96" y="381"/>
                </a:lnTo>
                <a:lnTo>
                  <a:pt x="103" y="374"/>
                </a:lnTo>
                <a:lnTo>
                  <a:pt x="123" y="384"/>
                </a:lnTo>
                <a:lnTo>
                  <a:pt x="138" y="378"/>
                </a:lnTo>
                <a:lnTo>
                  <a:pt x="160" y="369"/>
                </a:lnTo>
                <a:lnTo>
                  <a:pt x="170" y="352"/>
                </a:lnTo>
                <a:lnTo>
                  <a:pt x="174" y="355"/>
                </a:lnTo>
                <a:lnTo>
                  <a:pt x="175" y="370"/>
                </a:lnTo>
                <a:lnTo>
                  <a:pt x="163" y="397"/>
                </a:lnTo>
                <a:lnTo>
                  <a:pt x="181" y="408"/>
                </a:lnTo>
                <a:lnTo>
                  <a:pt x="183" y="427"/>
                </a:lnTo>
                <a:lnTo>
                  <a:pt x="190" y="426"/>
                </a:lnTo>
                <a:lnTo>
                  <a:pt x="192" y="416"/>
                </a:lnTo>
                <a:lnTo>
                  <a:pt x="201" y="415"/>
                </a:lnTo>
                <a:lnTo>
                  <a:pt x="212" y="397"/>
                </a:lnTo>
                <a:lnTo>
                  <a:pt x="232" y="379"/>
                </a:lnTo>
                <a:lnTo>
                  <a:pt x="250" y="371"/>
                </a:lnTo>
                <a:lnTo>
                  <a:pt x="258" y="368"/>
                </a:lnTo>
                <a:lnTo>
                  <a:pt x="263" y="385"/>
                </a:lnTo>
                <a:lnTo>
                  <a:pt x="265" y="396"/>
                </a:lnTo>
                <a:lnTo>
                  <a:pt x="281" y="387"/>
                </a:lnTo>
                <a:lnTo>
                  <a:pt x="309" y="397"/>
                </a:lnTo>
                <a:lnTo>
                  <a:pt x="313" y="419"/>
                </a:lnTo>
                <a:lnTo>
                  <a:pt x="315" y="432"/>
                </a:lnTo>
                <a:lnTo>
                  <a:pt x="308" y="449"/>
                </a:lnTo>
                <a:lnTo>
                  <a:pt x="307" y="454"/>
                </a:lnTo>
                <a:lnTo>
                  <a:pt x="313" y="469"/>
                </a:lnTo>
                <a:lnTo>
                  <a:pt x="327" y="469"/>
                </a:lnTo>
                <a:lnTo>
                  <a:pt x="325" y="454"/>
                </a:lnTo>
                <a:lnTo>
                  <a:pt x="387" y="455"/>
                </a:lnTo>
                <a:lnTo>
                  <a:pt x="381" y="442"/>
                </a:lnTo>
                <a:lnTo>
                  <a:pt x="372" y="428"/>
                </a:lnTo>
                <a:lnTo>
                  <a:pt x="393" y="431"/>
                </a:lnTo>
                <a:lnTo>
                  <a:pt x="411" y="433"/>
                </a:lnTo>
                <a:lnTo>
                  <a:pt x="435" y="464"/>
                </a:lnTo>
                <a:lnTo>
                  <a:pt x="415" y="480"/>
                </a:lnTo>
                <a:lnTo>
                  <a:pt x="443" y="487"/>
                </a:lnTo>
                <a:lnTo>
                  <a:pt x="452" y="485"/>
                </a:lnTo>
                <a:lnTo>
                  <a:pt x="458" y="485"/>
                </a:lnTo>
                <a:lnTo>
                  <a:pt x="462" y="501"/>
                </a:lnTo>
                <a:lnTo>
                  <a:pt x="463" y="504"/>
                </a:lnTo>
                <a:lnTo>
                  <a:pt x="466" y="511"/>
                </a:lnTo>
                <a:lnTo>
                  <a:pt x="469" y="518"/>
                </a:lnTo>
                <a:lnTo>
                  <a:pt x="490" y="507"/>
                </a:lnTo>
                <a:lnTo>
                  <a:pt x="505" y="504"/>
                </a:lnTo>
                <a:lnTo>
                  <a:pt x="511" y="491"/>
                </a:lnTo>
                <a:lnTo>
                  <a:pt x="528" y="498"/>
                </a:lnTo>
                <a:lnTo>
                  <a:pt x="537" y="491"/>
                </a:lnTo>
                <a:lnTo>
                  <a:pt x="549" y="490"/>
                </a:lnTo>
                <a:lnTo>
                  <a:pt x="546" y="476"/>
                </a:lnTo>
                <a:lnTo>
                  <a:pt x="534" y="479"/>
                </a:lnTo>
                <a:lnTo>
                  <a:pt x="523" y="480"/>
                </a:lnTo>
                <a:lnTo>
                  <a:pt x="518" y="467"/>
                </a:lnTo>
                <a:lnTo>
                  <a:pt x="527" y="454"/>
                </a:lnTo>
                <a:lnTo>
                  <a:pt x="543" y="445"/>
                </a:lnTo>
                <a:lnTo>
                  <a:pt x="543" y="431"/>
                </a:lnTo>
                <a:lnTo>
                  <a:pt x="548" y="416"/>
                </a:lnTo>
                <a:lnTo>
                  <a:pt x="584" y="378"/>
                </a:lnTo>
                <a:lnTo>
                  <a:pt x="589" y="366"/>
                </a:lnTo>
                <a:lnTo>
                  <a:pt x="596" y="363"/>
                </a:lnTo>
                <a:lnTo>
                  <a:pt x="597" y="350"/>
                </a:lnTo>
                <a:lnTo>
                  <a:pt x="587" y="346"/>
                </a:lnTo>
                <a:lnTo>
                  <a:pt x="582" y="342"/>
                </a:lnTo>
                <a:lnTo>
                  <a:pt x="579" y="338"/>
                </a:lnTo>
                <a:lnTo>
                  <a:pt x="575" y="332"/>
                </a:lnTo>
                <a:lnTo>
                  <a:pt x="571" y="318"/>
                </a:lnTo>
                <a:lnTo>
                  <a:pt x="587" y="312"/>
                </a:lnTo>
                <a:lnTo>
                  <a:pt x="600" y="294"/>
                </a:lnTo>
                <a:lnTo>
                  <a:pt x="614" y="288"/>
                </a:lnTo>
                <a:lnTo>
                  <a:pt x="623" y="279"/>
                </a:lnTo>
                <a:lnTo>
                  <a:pt x="630" y="273"/>
                </a:lnTo>
                <a:lnTo>
                  <a:pt x="648" y="290"/>
                </a:lnTo>
                <a:lnTo>
                  <a:pt x="666" y="294"/>
                </a:lnTo>
                <a:lnTo>
                  <a:pt x="680" y="304"/>
                </a:lnTo>
                <a:lnTo>
                  <a:pt x="689" y="288"/>
                </a:lnTo>
                <a:lnTo>
                  <a:pt x="712" y="295"/>
                </a:lnTo>
                <a:lnTo>
                  <a:pt x="720" y="293"/>
                </a:lnTo>
                <a:lnTo>
                  <a:pt x="725" y="288"/>
                </a:lnTo>
                <a:lnTo>
                  <a:pt x="712" y="272"/>
                </a:lnTo>
                <a:lnTo>
                  <a:pt x="698" y="273"/>
                </a:lnTo>
                <a:lnTo>
                  <a:pt x="693" y="259"/>
                </a:lnTo>
                <a:lnTo>
                  <a:pt x="683" y="258"/>
                </a:lnTo>
                <a:lnTo>
                  <a:pt x="671" y="267"/>
                </a:lnTo>
                <a:lnTo>
                  <a:pt x="659" y="257"/>
                </a:lnTo>
                <a:lnTo>
                  <a:pt x="691" y="222"/>
                </a:lnTo>
                <a:lnTo>
                  <a:pt x="707" y="222"/>
                </a:lnTo>
                <a:lnTo>
                  <a:pt x="729" y="203"/>
                </a:lnTo>
                <a:lnTo>
                  <a:pt x="730" y="190"/>
                </a:lnTo>
                <a:lnTo>
                  <a:pt x="746" y="187"/>
                </a:lnTo>
                <a:lnTo>
                  <a:pt x="758" y="178"/>
                </a:lnTo>
                <a:lnTo>
                  <a:pt x="767" y="173"/>
                </a:lnTo>
                <a:lnTo>
                  <a:pt x="774" y="172"/>
                </a:lnTo>
                <a:lnTo>
                  <a:pt x="783" y="167"/>
                </a:lnTo>
                <a:lnTo>
                  <a:pt x="795" y="168"/>
                </a:lnTo>
                <a:lnTo>
                  <a:pt x="797" y="157"/>
                </a:lnTo>
                <a:lnTo>
                  <a:pt x="797" y="144"/>
                </a:lnTo>
                <a:lnTo>
                  <a:pt x="804" y="119"/>
                </a:lnTo>
                <a:lnTo>
                  <a:pt x="816" y="117"/>
                </a:lnTo>
                <a:lnTo>
                  <a:pt x="830" y="119"/>
                </a:lnTo>
                <a:lnTo>
                  <a:pt x="864" y="131"/>
                </a:lnTo>
                <a:lnTo>
                  <a:pt x="864" y="113"/>
                </a:lnTo>
                <a:lnTo>
                  <a:pt x="862" y="108"/>
                </a:lnTo>
                <a:lnTo>
                  <a:pt x="861" y="104"/>
                </a:lnTo>
                <a:lnTo>
                  <a:pt x="867" y="97"/>
                </a:lnTo>
                <a:lnTo>
                  <a:pt x="875" y="97"/>
                </a:lnTo>
                <a:lnTo>
                  <a:pt x="899" y="104"/>
                </a:lnTo>
                <a:lnTo>
                  <a:pt x="917" y="97"/>
                </a:lnTo>
                <a:lnTo>
                  <a:pt x="928" y="81"/>
                </a:lnTo>
                <a:lnTo>
                  <a:pt x="937" y="75"/>
                </a:lnTo>
                <a:lnTo>
                  <a:pt x="936" y="59"/>
                </a:lnTo>
                <a:lnTo>
                  <a:pt x="959" y="66"/>
                </a:lnTo>
                <a:lnTo>
                  <a:pt x="977" y="38"/>
                </a:lnTo>
                <a:lnTo>
                  <a:pt x="996" y="28"/>
                </a:lnTo>
                <a:lnTo>
                  <a:pt x="1002" y="21"/>
                </a:lnTo>
                <a:lnTo>
                  <a:pt x="1011" y="13"/>
                </a:lnTo>
                <a:lnTo>
                  <a:pt x="1080" y="30"/>
                </a:lnTo>
                <a:lnTo>
                  <a:pt x="1086" y="6"/>
                </a:lnTo>
                <a:lnTo>
                  <a:pt x="1108" y="1"/>
                </a:lnTo>
                <a:lnTo>
                  <a:pt x="1116" y="8"/>
                </a:lnTo>
                <a:lnTo>
                  <a:pt x="1128" y="14"/>
                </a:lnTo>
                <a:lnTo>
                  <a:pt x="1139" y="17"/>
                </a:lnTo>
                <a:lnTo>
                  <a:pt x="1151" y="19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2C13299F-8B25-6696-B3D6-58482F4928D1}"/>
              </a:ext>
            </a:extLst>
          </p:cNvPr>
          <p:cNvSpPr>
            <a:spLocks/>
          </p:cNvSpPr>
          <p:nvPr/>
        </p:nvSpPr>
        <p:spPr bwMode="auto">
          <a:xfrm>
            <a:off x="5243821" y="1131590"/>
            <a:ext cx="2424523" cy="3702942"/>
          </a:xfrm>
          <a:custGeom>
            <a:avLst/>
            <a:gdLst>
              <a:gd name="T0" fmla="*/ 1413 w 2602"/>
              <a:gd name="T1" fmla="*/ 108 h 3974"/>
              <a:gd name="T2" fmla="*/ 1646 w 2602"/>
              <a:gd name="T3" fmla="*/ 277 h 3974"/>
              <a:gd name="T4" fmla="*/ 2016 w 2602"/>
              <a:gd name="T5" fmla="*/ 243 h 3974"/>
              <a:gd name="T6" fmla="*/ 2454 w 2602"/>
              <a:gd name="T7" fmla="*/ 403 h 3974"/>
              <a:gd name="T8" fmla="*/ 2383 w 2602"/>
              <a:gd name="T9" fmla="*/ 656 h 3974"/>
              <a:gd name="T10" fmla="*/ 2423 w 2602"/>
              <a:gd name="T11" fmla="*/ 871 h 3974"/>
              <a:gd name="T12" fmla="*/ 2445 w 2602"/>
              <a:gd name="T13" fmla="*/ 1175 h 3974"/>
              <a:gd name="T14" fmla="*/ 2555 w 2602"/>
              <a:gd name="T15" fmla="*/ 1333 h 3974"/>
              <a:gd name="T16" fmla="*/ 2591 w 2602"/>
              <a:gd name="T17" fmla="*/ 1491 h 3974"/>
              <a:gd name="T18" fmla="*/ 2420 w 2602"/>
              <a:gd name="T19" fmla="*/ 1706 h 3974"/>
              <a:gd name="T20" fmla="*/ 2491 w 2602"/>
              <a:gd name="T21" fmla="*/ 1857 h 3974"/>
              <a:gd name="T22" fmla="*/ 2491 w 2602"/>
              <a:gd name="T23" fmla="*/ 2147 h 3974"/>
              <a:gd name="T24" fmla="*/ 2351 w 2602"/>
              <a:gd name="T25" fmla="*/ 2410 h 3974"/>
              <a:gd name="T26" fmla="*/ 2257 w 2602"/>
              <a:gd name="T27" fmla="*/ 2706 h 3974"/>
              <a:gd name="T28" fmla="*/ 2107 w 2602"/>
              <a:gd name="T29" fmla="*/ 2606 h 3974"/>
              <a:gd name="T30" fmla="*/ 1962 w 2602"/>
              <a:gd name="T31" fmla="*/ 2590 h 3974"/>
              <a:gd name="T32" fmla="*/ 1818 w 2602"/>
              <a:gd name="T33" fmla="*/ 2576 h 3974"/>
              <a:gd name="T34" fmla="*/ 1769 w 2602"/>
              <a:gd name="T35" fmla="*/ 2677 h 3974"/>
              <a:gd name="T36" fmla="*/ 1787 w 2602"/>
              <a:gd name="T37" fmla="*/ 2930 h 3974"/>
              <a:gd name="T38" fmla="*/ 1796 w 2602"/>
              <a:gd name="T39" fmla="*/ 3231 h 3974"/>
              <a:gd name="T40" fmla="*/ 1815 w 2602"/>
              <a:gd name="T41" fmla="*/ 3447 h 3974"/>
              <a:gd name="T42" fmla="*/ 1855 w 2602"/>
              <a:gd name="T43" fmla="*/ 3763 h 3974"/>
              <a:gd name="T44" fmla="*/ 1838 w 2602"/>
              <a:gd name="T45" fmla="*/ 3840 h 3974"/>
              <a:gd name="T46" fmla="*/ 1824 w 2602"/>
              <a:gd name="T47" fmla="*/ 3944 h 3974"/>
              <a:gd name="T48" fmla="*/ 1705 w 2602"/>
              <a:gd name="T49" fmla="*/ 3972 h 3974"/>
              <a:gd name="T50" fmla="*/ 1447 w 2602"/>
              <a:gd name="T51" fmla="*/ 3822 h 3974"/>
              <a:gd name="T52" fmla="*/ 1459 w 2602"/>
              <a:gd name="T53" fmla="*/ 3694 h 3974"/>
              <a:gd name="T54" fmla="*/ 1470 w 2602"/>
              <a:gd name="T55" fmla="*/ 3595 h 3974"/>
              <a:gd name="T56" fmla="*/ 1535 w 2602"/>
              <a:gd name="T57" fmla="*/ 3474 h 3974"/>
              <a:gd name="T58" fmla="*/ 1481 w 2602"/>
              <a:gd name="T59" fmla="*/ 3374 h 3974"/>
              <a:gd name="T60" fmla="*/ 1417 w 2602"/>
              <a:gd name="T61" fmla="*/ 3239 h 3974"/>
              <a:gd name="T62" fmla="*/ 1358 w 2602"/>
              <a:gd name="T63" fmla="*/ 3150 h 3974"/>
              <a:gd name="T64" fmla="*/ 1286 w 2602"/>
              <a:gd name="T65" fmla="*/ 3249 h 3974"/>
              <a:gd name="T66" fmla="*/ 1112 w 2602"/>
              <a:gd name="T67" fmla="*/ 3201 h 3974"/>
              <a:gd name="T68" fmla="*/ 954 w 2602"/>
              <a:gd name="T69" fmla="*/ 3246 h 3974"/>
              <a:gd name="T70" fmla="*/ 720 w 2602"/>
              <a:gd name="T71" fmla="*/ 3145 h 3974"/>
              <a:gd name="T72" fmla="*/ 544 w 2602"/>
              <a:gd name="T73" fmla="*/ 3188 h 3974"/>
              <a:gd name="T74" fmla="*/ 574 w 2602"/>
              <a:gd name="T75" fmla="*/ 3001 h 3974"/>
              <a:gd name="T76" fmla="*/ 661 w 2602"/>
              <a:gd name="T77" fmla="*/ 2933 h 3974"/>
              <a:gd name="T78" fmla="*/ 953 w 2602"/>
              <a:gd name="T79" fmla="*/ 2713 h 3974"/>
              <a:gd name="T80" fmla="*/ 778 w 2602"/>
              <a:gd name="T81" fmla="*/ 2569 h 3974"/>
              <a:gd name="T82" fmla="*/ 656 w 2602"/>
              <a:gd name="T83" fmla="*/ 2575 h 3974"/>
              <a:gd name="T84" fmla="*/ 484 w 2602"/>
              <a:gd name="T85" fmla="*/ 2374 h 3974"/>
              <a:gd name="T86" fmla="*/ 264 w 2602"/>
              <a:gd name="T87" fmla="*/ 2336 h 3974"/>
              <a:gd name="T88" fmla="*/ 210 w 2602"/>
              <a:gd name="T89" fmla="*/ 2070 h 3974"/>
              <a:gd name="T90" fmla="*/ 373 w 2602"/>
              <a:gd name="T91" fmla="*/ 1852 h 3974"/>
              <a:gd name="T92" fmla="*/ 285 w 2602"/>
              <a:gd name="T93" fmla="*/ 1695 h 3974"/>
              <a:gd name="T94" fmla="*/ 189 w 2602"/>
              <a:gd name="T95" fmla="*/ 1738 h 3974"/>
              <a:gd name="T96" fmla="*/ 121 w 2602"/>
              <a:gd name="T97" fmla="*/ 1664 h 3974"/>
              <a:gd name="T98" fmla="*/ 66 w 2602"/>
              <a:gd name="T99" fmla="*/ 1527 h 3974"/>
              <a:gd name="T100" fmla="*/ 47 w 2602"/>
              <a:gd name="T101" fmla="*/ 1385 h 3974"/>
              <a:gd name="T102" fmla="*/ 32 w 2602"/>
              <a:gd name="T103" fmla="*/ 1066 h 3974"/>
              <a:gd name="T104" fmla="*/ 64 w 2602"/>
              <a:gd name="T105" fmla="*/ 882 h 3974"/>
              <a:gd name="T106" fmla="*/ 3 w 2602"/>
              <a:gd name="T107" fmla="*/ 769 h 3974"/>
              <a:gd name="T108" fmla="*/ 46 w 2602"/>
              <a:gd name="T109" fmla="*/ 634 h 3974"/>
              <a:gd name="T110" fmla="*/ 45 w 2602"/>
              <a:gd name="T111" fmla="*/ 517 h 3974"/>
              <a:gd name="T112" fmla="*/ 84 w 2602"/>
              <a:gd name="T113" fmla="*/ 406 h 3974"/>
              <a:gd name="T114" fmla="*/ 212 w 2602"/>
              <a:gd name="T115" fmla="*/ 397 h 3974"/>
              <a:gd name="T116" fmla="*/ 411 w 2602"/>
              <a:gd name="T117" fmla="*/ 433 h 3974"/>
              <a:gd name="T118" fmla="*/ 518 w 2602"/>
              <a:gd name="T119" fmla="*/ 467 h 3974"/>
              <a:gd name="T120" fmla="*/ 648 w 2602"/>
              <a:gd name="T121" fmla="*/ 290 h 3974"/>
              <a:gd name="T122" fmla="*/ 767 w 2602"/>
              <a:gd name="T123" fmla="*/ 173 h 3974"/>
              <a:gd name="T124" fmla="*/ 936 w 2602"/>
              <a:gd name="T125" fmla="*/ 59 h 39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02" h="3974">
                <a:moveTo>
                  <a:pt x="1151" y="19"/>
                </a:moveTo>
                <a:lnTo>
                  <a:pt x="1164" y="19"/>
                </a:lnTo>
                <a:lnTo>
                  <a:pt x="1177" y="17"/>
                </a:lnTo>
                <a:lnTo>
                  <a:pt x="1187" y="12"/>
                </a:lnTo>
                <a:lnTo>
                  <a:pt x="1195" y="7"/>
                </a:lnTo>
                <a:lnTo>
                  <a:pt x="1206" y="0"/>
                </a:lnTo>
                <a:lnTo>
                  <a:pt x="1211" y="17"/>
                </a:lnTo>
                <a:lnTo>
                  <a:pt x="1195" y="30"/>
                </a:lnTo>
                <a:lnTo>
                  <a:pt x="1209" y="71"/>
                </a:lnTo>
                <a:lnTo>
                  <a:pt x="1241" y="60"/>
                </a:lnTo>
                <a:lnTo>
                  <a:pt x="1248" y="77"/>
                </a:lnTo>
                <a:lnTo>
                  <a:pt x="1319" y="59"/>
                </a:lnTo>
                <a:lnTo>
                  <a:pt x="1360" y="91"/>
                </a:lnTo>
                <a:lnTo>
                  <a:pt x="1370" y="101"/>
                </a:lnTo>
                <a:lnTo>
                  <a:pt x="1375" y="94"/>
                </a:lnTo>
                <a:lnTo>
                  <a:pt x="1382" y="88"/>
                </a:lnTo>
                <a:lnTo>
                  <a:pt x="1388" y="89"/>
                </a:lnTo>
                <a:lnTo>
                  <a:pt x="1406" y="97"/>
                </a:lnTo>
                <a:lnTo>
                  <a:pt x="1413" y="108"/>
                </a:lnTo>
                <a:lnTo>
                  <a:pt x="1433" y="101"/>
                </a:lnTo>
                <a:lnTo>
                  <a:pt x="1446" y="113"/>
                </a:lnTo>
                <a:lnTo>
                  <a:pt x="1461" y="104"/>
                </a:lnTo>
                <a:lnTo>
                  <a:pt x="1461" y="117"/>
                </a:lnTo>
                <a:lnTo>
                  <a:pt x="1455" y="122"/>
                </a:lnTo>
                <a:lnTo>
                  <a:pt x="1462" y="158"/>
                </a:lnTo>
                <a:lnTo>
                  <a:pt x="1477" y="194"/>
                </a:lnTo>
                <a:lnTo>
                  <a:pt x="1481" y="204"/>
                </a:lnTo>
                <a:lnTo>
                  <a:pt x="1499" y="202"/>
                </a:lnTo>
                <a:lnTo>
                  <a:pt x="1489" y="226"/>
                </a:lnTo>
                <a:lnTo>
                  <a:pt x="1498" y="232"/>
                </a:lnTo>
                <a:lnTo>
                  <a:pt x="1530" y="227"/>
                </a:lnTo>
                <a:lnTo>
                  <a:pt x="1532" y="219"/>
                </a:lnTo>
                <a:lnTo>
                  <a:pt x="1546" y="221"/>
                </a:lnTo>
                <a:lnTo>
                  <a:pt x="1553" y="253"/>
                </a:lnTo>
                <a:lnTo>
                  <a:pt x="1598" y="263"/>
                </a:lnTo>
                <a:lnTo>
                  <a:pt x="1631" y="261"/>
                </a:lnTo>
                <a:lnTo>
                  <a:pt x="1631" y="279"/>
                </a:lnTo>
                <a:lnTo>
                  <a:pt x="1646" y="277"/>
                </a:lnTo>
                <a:lnTo>
                  <a:pt x="1666" y="273"/>
                </a:lnTo>
                <a:lnTo>
                  <a:pt x="1692" y="296"/>
                </a:lnTo>
                <a:lnTo>
                  <a:pt x="1705" y="306"/>
                </a:lnTo>
                <a:lnTo>
                  <a:pt x="1724" y="288"/>
                </a:lnTo>
                <a:lnTo>
                  <a:pt x="1735" y="296"/>
                </a:lnTo>
                <a:lnTo>
                  <a:pt x="1761" y="315"/>
                </a:lnTo>
                <a:lnTo>
                  <a:pt x="1798" y="343"/>
                </a:lnTo>
                <a:lnTo>
                  <a:pt x="1810" y="353"/>
                </a:lnTo>
                <a:lnTo>
                  <a:pt x="1840" y="363"/>
                </a:lnTo>
                <a:lnTo>
                  <a:pt x="1857" y="363"/>
                </a:lnTo>
                <a:lnTo>
                  <a:pt x="1869" y="341"/>
                </a:lnTo>
                <a:lnTo>
                  <a:pt x="1873" y="312"/>
                </a:lnTo>
                <a:lnTo>
                  <a:pt x="1890" y="305"/>
                </a:lnTo>
                <a:lnTo>
                  <a:pt x="1920" y="290"/>
                </a:lnTo>
                <a:lnTo>
                  <a:pt x="1931" y="296"/>
                </a:lnTo>
                <a:lnTo>
                  <a:pt x="1956" y="285"/>
                </a:lnTo>
                <a:lnTo>
                  <a:pt x="1959" y="272"/>
                </a:lnTo>
                <a:lnTo>
                  <a:pt x="1999" y="253"/>
                </a:lnTo>
                <a:lnTo>
                  <a:pt x="2016" y="243"/>
                </a:lnTo>
                <a:lnTo>
                  <a:pt x="2029" y="238"/>
                </a:lnTo>
                <a:lnTo>
                  <a:pt x="2036" y="248"/>
                </a:lnTo>
                <a:lnTo>
                  <a:pt x="2054" y="273"/>
                </a:lnTo>
                <a:lnTo>
                  <a:pt x="2090" y="306"/>
                </a:lnTo>
                <a:lnTo>
                  <a:pt x="2112" y="322"/>
                </a:lnTo>
                <a:lnTo>
                  <a:pt x="2129" y="347"/>
                </a:lnTo>
                <a:lnTo>
                  <a:pt x="2154" y="317"/>
                </a:lnTo>
                <a:lnTo>
                  <a:pt x="2130" y="304"/>
                </a:lnTo>
                <a:lnTo>
                  <a:pt x="2149" y="275"/>
                </a:lnTo>
                <a:lnTo>
                  <a:pt x="2205" y="300"/>
                </a:lnTo>
                <a:lnTo>
                  <a:pt x="2226" y="315"/>
                </a:lnTo>
                <a:lnTo>
                  <a:pt x="2244" y="318"/>
                </a:lnTo>
                <a:lnTo>
                  <a:pt x="2258" y="323"/>
                </a:lnTo>
                <a:lnTo>
                  <a:pt x="2273" y="330"/>
                </a:lnTo>
                <a:lnTo>
                  <a:pt x="2301" y="341"/>
                </a:lnTo>
                <a:lnTo>
                  <a:pt x="2344" y="359"/>
                </a:lnTo>
                <a:lnTo>
                  <a:pt x="2384" y="365"/>
                </a:lnTo>
                <a:lnTo>
                  <a:pt x="2458" y="400"/>
                </a:lnTo>
                <a:lnTo>
                  <a:pt x="2454" y="403"/>
                </a:lnTo>
                <a:lnTo>
                  <a:pt x="2444" y="413"/>
                </a:lnTo>
                <a:lnTo>
                  <a:pt x="2440" y="418"/>
                </a:lnTo>
                <a:lnTo>
                  <a:pt x="2451" y="434"/>
                </a:lnTo>
                <a:lnTo>
                  <a:pt x="2480" y="453"/>
                </a:lnTo>
                <a:lnTo>
                  <a:pt x="2483" y="463"/>
                </a:lnTo>
                <a:lnTo>
                  <a:pt x="2477" y="498"/>
                </a:lnTo>
                <a:lnTo>
                  <a:pt x="2464" y="507"/>
                </a:lnTo>
                <a:lnTo>
                  <a:pt x="2427" y="587"/>
                </a:lnTo>
                <a:lnTo>
                  <a:pt x="2424" y="592"/>
                </a:lnTo>
                <a:lnTo>
                  <a:pt x="2415" y="589"/>
                </a:lnTo>
                <a:lnTo>
                  <a:pt x="2412" y="592"/>
                </a:lnTo>
                <a:lnTo>
                  <a:pt x="2422" y="599"/>
                </a:lnTo>
                <a:lnTo>
                  <a:pt x="2415" y="609"/>
                </a:lnTo>
                <a:lnTo>
                  <a:pt x="2402" y="605"/>
                </a:lnTo>
                <a:lnTo>
                  <a:pt x="2396" y="623"/>
                </a:lnTo>
                <a:lnTo>
                  <a:pt x="2383" y="618"/>
                </a:lnTo>
                <a:lnTo>
                  <a:pt x="2379" y="630"/>
                </a:lnTo>
                <a:lnTo>
                  <a:pt x="2386" y="647"/>
                </a:lnTo>
                <a:lnTo>
                  <a:pt x="2383" y="656"/>
                </a:lnTo>
                <a:lnTo>
                  <a:pt x="2354" y="710"/>
                </a:lnTo>
                <a:lnTo>
                  <a:pt x="2337" y="735"/>
                </a:lnTo>
                <a:lnTo>
                  <a:pt x="2324" y="744"/>
                </a:lnTo>
                <a:lnTo>
                  <a:pt x="2315" y="756"/>
                </a:lnTo>
                <a:lnTo>
                  <a:pt x="2308" y="767"/>
                </a:lnTo>
                <a:lnTo>
                  <a:pt x="2311" y="775"/>
                </a:lnTo>
                <a:lnTo>
                  <a:pt x="2343" y="776"/>
                </a:lnTo>
                <a:lnTo>
                  <a:pt x="2367" y="790"/>
                </a:lnTo>
                <a:lnTo>
                  <a:pt x="2376" y="805"/>
                </a:lnTo>
                <a:lnTo>
                  <a:pt x="2384" y="817"/>
                </a:lnTo>
                <a:lnTo>
                  <a:pt x="2404" y="818"/>
                </a:lnTo>
                <a:lnTo>
                  <a:pt x="2406" y="829"/>
                </a:lnTo>
                <a:lnTo>
                  <a:pt x="2408" y="837"/>
                </a:lnTo>
                <a:lnTo>
                  <a:pt x="2412" y="840"/>
                </a:lnTo>
                <a:lnTo>
                  <a:pt x="2416" y="845"/>
                </a:lnTo>
                <a:lnTo>
                  <a:pt x="2417" y="850"/>
                </a:lnTo>
                <a:lnTo>
                  <a:pt x="2418" y="858"/>
                </a:lnTo>
                <a:lnTo>
                  <a:pt x="2421" y="865"/>
                </a:lnTo>
                <a:lnTo>
                  <a:pt x="2423" y="871"/>
                </a:lnTo>
                <a:lnTo>
                  <a:pt x="2431" y="886"/>
                </a:lnTo>
                <a:lnTo>
                  <a:pt x="2434" y="893"/>
                </a:lnTo>
                <a:lnTo>
                  <a:pt x="2437" y="901"/>
                </a:lnTo>
                <a:lnTo>
                  <a:pt x="2438" y="912"/>
                </a:lnTo>
                <a:lnTo>
                  <a:pt x="2449" y="964"/>
                </a:lnTo>
                <a:lnTo>
                  <a:pt x="2451" y="975"/>
                </a:lnTo>
                <a:lnTo>
                  <a:pt x="2455" y="985"/>
                </a:lnTo>
                <a:lnTo>
                  <a:pt x="2456" y="993"/>
                </a:lnTo>
                <a:lnTo>
                  <a:pt x="2458" y="1001"/>
                </a:lnTo>
                <a:lnTo>
                  <a:pt x="2456" y="1007"/>
                </a:lnTo>
                <a:lnTo>
                  <a:pt x="2455" y="1015"/>
                </a:lnTo>
                <a:lnTo>
                  <a:pt x="2454" y="1028"/>
                </a:lnTo>
                <a:lnTo>
                  <a:pt x="2455" y="1041"/>
                </a:lnTo>
                <a:lnTo>
                  <a:pt x="2458" y="1063"/>
                </a:lnTo>
                <a:lnTo>
                  <a:pt x="2465" y="1109"/>
                </a:lnTo>
                <a:lnTo>
                  <a:pt x="2471" y="1153"/>
                </a:lnTo>
                <a:lnTo>
                  <a:pt x="2464" y="1165"/>
                </a:lnTo>
                <a:lnTo>
                  <a:pt x="2455" y="1173"/>
                </a:lnTo>
                <a:lnTo>
                  <a:pt x="2445" y="1175"/>
                </a:lnTo>
                <a:lnTo>
                  <a:pt x="2439" y="1177"/>
                </a:lnTo>
                <a:lnTo>
                  <a:pt x="2433" y="1179"/>
                </a:lnTo>
                <a:lnTo>
                  <a:pt x="2428" y="1185"/>
                </a:lnTo>
                <a:lnTo>
                  <a:pt x="2410" y="1207"/>
                </a:lnTo>
                <a:lnTo>
                  <a:pt x="2380" y="1241"/>
                </a:lnTo>
                <a:lnTo>
                  <a:pt x="2356" y="1253"/>
                </a:lnTo>
                <a:lnTo>
                  <a:pt x="2333" y="1279"/>
                </a:lnTo>
                <a:lnTo>
                  <a:pt x="2458" y="1275"/>
                </a:lnTo>
                <a:lnTo>
                  <a:pt x="2459" y="1280"/>
                </a:lnTo>
                <a:lnTo>
                  <a:pt x="2463" y="1286"/>
                </a:lnTo>
                <a:lnTo>
                  <a:pt x="2469" y="1291"/>
                </a:lnTo>
                <a:lnTo>
                  <a:pt x="2476" y="1295"/>
                </a:lnTo>
                <a:lnTo>
                  <a:pt x="2501" y="1305"/>
                </a:lnTo>
                <a:lnTo>
                  <a:pt x="2533" y="1305"/>
                </a:lnTo>
                <a:lnTo>
                  <a:pt x="2552" y="1313"/>
                </a:lnTo>
                <a:lnTo>
                  <a:pt x="2565" y="1284"/>
                </a:lnTo>
                <a:lnTo>
                  <a:pt x="2578" y="1290"/>
                </a:lnTo>
                <a:lnTo>
                  <a:pt x="2565" y="1328"/>
                </a:lnTo>
                <a:lnTo>
                  <a:pt x="2555" y="1333"/>
                </a:lnTo>
                <a:lnTo>
                  <a:pt x="2555" y="1351"/>
                </a:lnTo>
                <a:lnTo>
                  <a:pt x="2554" y="1369"/>
                </a:lnTo>
                <a:lnTo>
                  <a:pt x="2551" y="1386"/>
                </a:lnTo>
                <a:lnTo>
                  <a:pt x="2547" y="1401"/>
                </a:lnTo>
                <a:lnTo>
                  <a:pt x="2540" y="1419"/>
                </a:lnTo>
                <a:lnTo>
                  <a:pt x="2541" y="1436"/>
                </a:lnTo>
                <a:lnTo>
                  <a:pt x="2547" y="1439"/>
                </a:lnTo>
                <a:lnTo>
                  <a:pt x="2554" y="1443"/>
                </a:lnTo>
                <a:lnTo>
                  <a:pt x="2555" y="1445"/>
                </a:lnTo>
                <a:lnTo>
                  <a:pt x="2557" y="1447"/>
                </a:lnTo>
                <a:lnTo>
                  <a:pt x="2560" y="1454"/>
                </a:lnTo>
                <a:lnTo>
                  <a:pt x="2563" y="1457"/>
                </a:lnTo>
                <a:lnTo>
                  <a:pt x="2567" y="1460"/>
                </a:lnTo>
                <a:lnTo>
                  <a:pt x="2573" y="1462"/>
                </a:lnTo>
                <a:lnTo>
                  <a:pt x="2579" y="1465"/>
                </a:lnTo>
                <a:lnTo>
                  <a:pt x="2584" y="1468"/>
                </a:lnTo>
                <a:lnTo>
                  <a:pt x="2588" y="1475"/>
                </a:lnTo>
                <a:lnTo>
                  <a:pt x="2589" y="1482"/>
                </a:lnTo>
                <a:lnTo>
                  <a:pt x="2591" y="1491"/>
                </a:lnTo>
                <a:lnTo>
                  <a:pt x="2593" y="1497"/>
                </a:lnTo>
                <a:lnTo>
                  <a:pt x="2595" y="1504"/>
                </a:lnTo>
                <a:lnTo>
                  <a:pt x="2602" y="1519"/>
                </a:lnTo>
                <a:lnTo>
                  <a:pt x="2594" y="1521"/>
                </a:lnTo>
                <a:lnTo>
                  <a:pt x="2578" y="1515"/>
                </a:lnTo>
                <a:lnTo>
                  <a:pt x="2567" y="1508"/>
                </a:lnTo>
                <a:lnTo>
                  <a:pt x="2567" y="1520"/>
                </a:lnTo>
                <a:lnTo>
                  <a:pt x="2533" y="1566"/>
                </a:lnTo>
                <a:lnTo>
                  <a:pt x="2518" y="1582"/>
                </a:lnTo>
                <a:lnTo>
                  <a:pt x="2507" y="1632"/>
                </a:lnTo>
                <a:lnTo>
                  <a:pt x="2503" y="1671"/>
                </a:lnTo>
                <a:lnTo>
                  <a:pt x="2492" y="1665"/>
                </a:lnTo>
                <a:lnTo>
                  <a:pt x="2470" y="1678"/>
                </a:lnTo>
                <a:lnTo>
                  <a:pt x="2461" y="1684"/>
                </a:lnTo>
                <a:lnTo>
                  <a:pt x="2463" y="1687"/>
                </a:lnTo>
                <a:lnTo>
                  <a:pt x="2467" y="1696"/>
                </a:lnTo>
                <a:lnTo>
                  <a:pt x="2451" y="1697"/>
                </a:lnTo>
                <a:lnTo>
                  <a:pt x="2437" y="1702"/>
                </a:lnTo>
                <a:lnTo>
                  <a:pt x="2420" y="1706"/>
                </a:lnTo>
                <a:lnTo>
                  <a:pt x="2400" y="1697"/>
                </a:lnTo>
                <a:lnTo>
                  <a:pt x="2385" y="1699"/>
                </a:lnTo>
                <a:lnTo>
                  <a:pt x="2385" y="1710"/>
                </a:lnTo>
                <a:lnTo>
                  <a:pt x="2375" y="1713"/>
                </a:lnTo>
                <a:lnTo>
                  <a:pt x="2354" y="1744"/>
                </a:lnTo>
                <a:lnTo>
                  <a:pt x="2364" y="1780"/>
                </a:lnTo>
                <a:lnTo>
                  <a:pt x="2375" y="1819"/>
                </a:lnTo>
                <a:lnTo>
                  <a:pt x="2385" y="1825"/>
                </a:lnTo>
                <a:lnTo>
                  <a:pt x="2399" y="1825"/>
                </a:lnTo>
                <a:lnTo>
                  <a:pt x="2426" y="1838"/>
                </a:lnTo>
                <a:lnTo>
                  <a:pt x="2431" y="1841"/>
                </a:lnTo>
                <a:lnTo>
                  <a:pt x="2434" y="1846"/>
                </a:lnTo>
                <a:lnTo>
                  <a:pt x="2437" y="1851"/>
                </a:lnTo>
                <a:lnTo>
                  <a:pt x="2440" y="1856"/>
                </a:lnTo>
                <a:lnTo>
                  <a:pt x="2444" y="1860"/>
                </a:lnTo>
                <a:lnTo>
                  <a:pt x="2451" y="1864"/>
                </a:lnTo>
                <a:lnTo>
                  <a:pt x="2467" y="1871"/>
                </a:lnTo>
                <a:lnTo>
                  <a:pt x="2477" y="1855"/>
                </a:lnTo>
                <a:lnTo>
                  <a:pt x="2491" y="1857"/>
                </a:lnTo>
                <a:lnTo>
                  <a:pt x="2518" y="1898"/>
                </a:lnTo>
                <a:lnTo>
                  <a:pt x="2519" y="1945"/>
                </a:lnTo>
                <a:lnTo>
                  <a:pt x="2557" y="1942"/>
                </a:lnTo>
                <a:lnTo>
                  <a:pt x="2568" y="1951"/>
                </a:lnTo>
                <a:lnTo>
                  <a:pt x="2572" y="1953"/>
                </a:lnTo>
                <a:lnTo>
                  <a:pt x="2562" y="1982"/>
                </a:lnTo>
                <a:lnTo>
                  <a:pt x="2539" y="2005"/>
                </a:lnTo>
                <a:lnTo>
                  <a:pt x="2527" y="2025"/>
                </a:lnTo>
                <a:lnTo>
                  <a:pt x="2502" y="2042"/>
                </a:lnTo>
                <a:lnTo>
                  <a:pt x="2474" y="2020"/>
                </a:lnTo>
                <a:lnTo>
                  <a:pt x="2455" y="2004"/>
                </a:lnTo>
                <a:lnTo>
                  <a:pt x="2443" y="2024"/>
                </a:lnTo>
                <a:lnTo>
                  <a:pt x="2466" y="2033"/>
                </a:lnTo>
                <a:lnTo>
                  <a:pt x="2488" y="2059"/>
                </a:lnTo>
                <a:lnTo>
                  <a:pt x="2497" y="2085"/>
                </a:lnTo>
                <a:lnTo>
                  <a:pt x="2495" y="2093"/>
                </a:lnTo>
                <a:lnTo>
                  <a:pt x="2511" y="2106"/>
                </a:lnTo>
                <a:lnTo>
                  <a:pt x="2495" y="2126"/>
                </a:lnTo>
                <a:lnTo>
                  <a:pt x="2491" y="2147"/>
                </a:lnTo>
                <a:lnTo>
                  <a:pt x="2476" y="2155"/>
                </a:lnTo>
                <a:lnTo>
                  <a:pt x="2463" y="2148"/>
                </a:lnTo>
                <a:lnTo>
                  <a:pt x="2454" y="2170"/>
                </a:lnTo>
                <a:lnTo>
                  <a:pt x="2451" y="2195"/>
                </a:lnTo>
                <a:lnTo>
                  <a:pt x="2455" y="2223"/>
                </a:lnTo>
                <a:lnTo>
                  <a:pt x="2436" y="2227"/>
                </a:lnTo>
                <a:lnTo>
                  <a:pt x="2412" y="2230"/>
                </a:lnTo>
                <a:lnTo>
                  <a:pt x="2396" y="2291"/>
                </a:lnTo>
                <a:lnTo>
                  <a:pt x="2386" y="2301"/>
                </a:lnTo>
                <a:lnTo>
                  <a:pt x="2383" y="2319"/>
                </a:lnTo>
                <a:lnTo>
                  <a:pt x="2375" y="2334"/>
                </a:lnTo>
                <a:lnTo>
                  <a:pt x="2374" y="2347"/>
                </a:lnTo>
                <a:lnTo>
                  <a:pt x="2365" y="2361"/>
                </a:lnTo>
                <a:lnTo>
                  <a:pt x="2359" y="2372"/>
                </a:lnTo>
                <a:lnTo>
                  <a:pt x="2358" y="2379"/>
                </a:lnTo>
                <a:lnTo>
                  <a:pt x="2359" y="2386"/>
                </a:lnTo>
                <a:lnTo>
                  <a:pt x="2360" y="2392"/>
                </a:lnTo>
                <a:lnTo>
                  <a:pt x="2363" y="2397"/>
                </a:lnTo>
                <a:lnTo>
                  <a:pt x="2351" y="2410"/>
                </a:lnTo>
                <a:lnTo>
                  <a:pt x="2324" y="2435"/>
                </a:lnTo>
                <a:lnTo>
                  <a:pt x="2309" y="2448"/>
                </a:lnTo>
                <a:lnTo>
                  <a:pt x="2341" y="2466"/>
                </a:lnTo>
                <a:lnTo>
                  <a:pt x="2342" y="2490"/>
                </a:lnTo>
                <a:lnTo>
                  <a:pt x="2342" y="2501"/>
                </a:lnTo>
                <a:lnTo>
                  <a:pt x="2364" y="2503"/>
                </a:lnTo>
                <a:lnTo>
                  <a:pt x="2385" y="2505"/>
                </a:lnTo>
                <a:lnTo>
                  <a:pt x="2385" y="2521"/>
                </a:lnTo>
                <a:lnTo>
                  <a:pt x="2388" y="2549"/>
                </a:lnTo>
                <a:lnTo>
                  <a:pt x="2396" y="2558"/>
                </a:lnTo>
                <a:lnTo>
                  <a:pt x="2370" y="2583"/>
                </a:lnTo>
                <a:lnTo>
                  <a:pt x="2352" y="2605"/>
                </a:lnTo>
                <a:lnTo>
                  <a:pt x="2348" y="2613"/>
                </a:lnTo>
                <a:lnTo>
                  <a:pt x="2340" y="2631"/>
                </a:lnTo>
                <a:lnTo>
                  <a:pt x="2322" y="2663"/>
                </a:lnTo>
                <a:lnTo>
                  <a:pt x="2298" y="2697"/>
                </a:lnTo>
                <a:lnTo>
                  <a:pt x="2280" y="2696"/>
                </a:lnTo>
                <a:lnTo>
                  <a:pt x="2271" y="2699"/>
                </a:lnTo>
                <a:lnTo>
                  <a:pt x="2257" y="2706"/>
                </a:lnTo>
                <a:lnTo>
                  <a:pt x="2255" y="2693"/>
                </a:lnTo>
                <a:lnTo>
                  <a:pt x="2246" y="2685"/>
                </a:lnTo>
                <a:lnTo>
                  <a:pt x="2197" y="2701"/>
                </a:lnTo>
                <a:lnTo>
                  <a:pt x="2184" y="2698"/>
                </a:lnTo>
                <a:lnTo>
                  <a:pt x="2175" y="2693"/>
                </a:lnTo>
                <a:lnTo>
                  <a:pt x="2177" y="2690"/>
                </a:lnTo>
                <a:lnTo>
                  <a:pt x="2181" y="2685"/>
                </a:lnTo>
                <a:lnTo>
                  <a:pt x="2187" y="2680"/>
                </a:lnTo>
                <a:lnTo>
                  <a:pt x="2192" y="2674"/>
                </a:lnTo>
                <a:lnTo>
                  <a:pt x="2173" y="2672"/>
                </a:lnTo>
                <a:lnTo>
                  <a:pt x="2167" y="2664"/>
                </a:lnTo>
                <a:lnTo>
                  <a:pt x="2154" y="2669"/>
                </a:lnTo>
                <a:lnTo>
                  <a:pt x="2135" y="2655"/>
                </a:lnTo>
                <a:lnTo>
                  <a:pt x="2149" y="2642"/>
                </a:lnTo>
                <a:lnTo>
                  <a:pt x="2150" y="2626"/>
                </a:lnTo>
                <a:lnTo>
                  <a:pt x="2135" y="2626"/>
                </a:lnTo>
                <a:lnTo>
                  <a:pt x="2130" y="2613"/>
                </a:lnTo>
                <a:lnTo>
                  <a:pt x="2118" y="2615"/>
                </a:lnTo>
                <a:lnTo>
                  <a:pt x="2107" y="2606"/>
                </a:lnTo>
                <a:lnTo>
                  <a:pt x="2111" y="2571"/>
                </a:lnTo>
                <a:lnTo>
                  <a:pt x="2103" y="2570"/>
                </a:lnTo>
                <a:lnTo>
                  <a:pt x="2081" y="2563"/>
                </a:lnTo>
                <a:lnTo>
                  <a:pt x="2075" y="2563"/>
                </a:lnTo>
                <a:lnTo>
                  <a:pt x="2049" y="2597"/>
                </a:lnTo>
                <a:lnTo>
                  <a:pt x="2038" y="2617"/>
                </a:lnTo>
                <a:lnTo>
                  <a:pt x="2000" y="2596"/>
                </a:lnTo>
                <a:lnTo>
                  <a:pt x="2001" y="2618"/>
                </a:lnTo>
                <a:lnTo>
                  <a:pt x="2004" y="2651"/>
                </a:lnTo>
                <a:lnTo>
                  <a:pt x="1988" y="2643"/>
                </a:lnTo>
                <a:lnTo>
                  <a:pt x="1983" y="2638"/>
                </a:lnTo>
                <a:lnTo>
                  <a:pt x="1979" y="2633"/>
                </a:lnTo>
                <a:lnTo>
                  <a:pt x="1975" y="2627"/>
                </a:lnTo>
                <a:lnTo>
                  <a:pt x="1972" y="2619"/>
                </a:lnTo>
                <a:lnTo>
                  <a:pt x="1969" y="2611"/>
                </a:lnTo>
                <a:lnTo>
                  <a:pt x="1967" y="2606"/>
                </a:lnTo>
                <a:lnTo>
                  <a:pt x="1964" y="2601"/>
                </a:lnTo>
                <a:lnTo>
                  <a:pt x="1963" y="2595"/>
                </a:lnTo>
                <a:lnTo>
                  <a:pt x="1962" y="2590"/>
                </a:lnTo>
                <a:lnTo>
                  <a:pt x="1962" y="2584"/>
                </a:lnTo>
                <a:lnTo>
                  <a:pt x="1962" y="2568"/>
                </a:lnTo>
                <a:lnTo>
                  <a:pt x="1948" y="2568"/>
                </a:lnTo>
                <a:lnTo>
                  <a:pt x="1936" y="2569"/>
                </a:lnTo>
                <a:lnTo>
                  <a:pt x="1935" y="2591"/>
                </a:lnTo>
                <a:lnTo>
                  <a:pt x="1916" y="2591"/>
                </a:lnTo>
                <a:lnTo>
                  <a:pt x="1926" y="2613"/>
                </a:lnTo>
                <a:lnTo>
                  <a:pt x="1894" y="2623"/>
                </a:lnTo>
                <a:lnTo>
                  <a:pt x="1889" y="2638"/>
                </a:lnTo>
                <a:lnTo>
                  <a:pt x="1881" y="2643"/>
                </a:lnTo>
                <a:lnTo>
                  <a:pt x="1872" y="2640"/>
                </a:lnTo>
                <a:lnTo>
                  <a:pt x="1871" y="2624"/>
                </a:lnTo>
                <a:lnTo>
                  <a:pt x="1865" y="2607"/>
                </a:lnTo>
                <a:lnTo>
                  <a:pt x="1849" y="2610"/>
                </a:lnTo>
                <a:lnTo>
                  <a:pt x="1847" y="2603"/>
                </a:lnTo>
                <a:lnTo>
                  <a:pt x="1818" y="2617"/>
                </a:lnTo>
                <a:lnTo>
                  <a:pt x="1813" y="2615"/>
                </a:lnTo>
                <a:lnTo>
                  <a:pt x="1818" y="2597"/>
                </a:lnTo>
                <a:lnTo>
                  <a:pt x="1818" y="2576"/>
                </a:lnTo>
                <a:lnTo>
                  <a:pt x="1812" y="2548"/>
                </a:lnTo>
                <a:lnTo>
                  <a:pt x="1796" y="2543"/>
                </a:lnTo>
                <a:lnTo>
                  <a:pt x="1783" y="2543"/>
                </a:lnTo>
                <a:lnTo>
                  <a:pt x="1783" y="2553"/>
                </a:lnTo>
                <a:lnTo>
                  <a:pt x="1782" y="2560"/>
                </a:lnTo>
                <a:lnTo>
                  <a:pt x="1780" y="2568"/>
                </a:lnTo>
                <a:lnTo>
                  <a:pt x="1775" y="2578"/>
                </a:lnTo>
                <a:lnTo>
                  <a:pt x="1771" y="2584"/>
                </a:lnTo>
                <a:lnTo>
                  <a:pt x="1771" y="2587"/>
                </a:lnTo>
                <a:lnTo>
                  <a:pt x="1770" y="2594"/>
                </a:lnTo>
                <a:lnTo>
                  <a:pt x="1771" y="2599"/>
                </a:lnTo>
                <a:lnTo>
                  <a:pt x="1771" y="2606"/>
                </a:lnTo>
                <a:lnTo>
                  <a:pt x="1771" y="2616"/>
                </a:lnTo>
                <a:lnTo>
                  <a:pt x="1772" y="2627"/>
                </a:lnTo>
                <a:lnTo>
                  <a:pt x="1774" y="2638"/>
                </a:lnTo>
                <a:lnTo>
                  <a:pt x="1774" y="2649"/>
                </a:lnTo>
                <a:lnTo>
                  <a:pt x="1772" y="2658"/>
                </a:lnTo>
                <a:lnTo>
                  <a:pt x="1771" y="2666"/>
                </a:lnTo>
                <a:lnTo>
                  <a:pt x="1769" y="2677"/>
                </a:lnTo>
                <a:lnTo>
                  <a:pt x="1759" y="2714"/>
                </a:lnTo>
                <a:lnTo>
                  <a:pt x="1758" y="2720"/>
                </a:lnTo>
                <a:lnTo>
                  <a:pt x="1758" y="2727"/>
                </a:lnTo>
                <a:lnTo>
                  <a:pt x="1760" y="2733"/>
                </a:lnTo>
                <a:lnTo>
                  <a:pt x="1764" y="2745"/>
                </a:lnTo>
                <a:lnTo>
                  <a:pt x="1770" y="2766"/>
                </a:lnTo>
                <a:lnTo>
                  <a:pt x="1772" y="2777"/>
                </a:lnTo>
                <a:lnTo>
                  <a:pt x="1774" y="2787"/>
                </a:lnTo>
                <a:lnTo>
                  <a:pt x="1776" y="2796"/>
                </a:lnTo>
                <a:lnTo>
                  <a:pt x="1780" y="2805"/>
                </a:lnTo>
                <a:lnTo>
                  <a:pt x="1785" y="2832"/>
                </a:lnTo>
                <a:lnTo>
                  <a:pt x="1788" y="2851"/>
                </a:lnTo>
                <a:lnTo>
                  <a:pt x="1792" y="2871"/>
                </a:lnTo>
                <a:lnTo>
                  <a:pt x="1793" y="2883"/>
                </a:lnTo>
                <a:lnTo>
                  <a:pt x="1794" y="2895"/>
                </a:lnTo>
                <a:lnTo>
                  <a:pt x="1793" y="2904"/>
                </a:lnTo>
                <a:lnTo>
                  <a:pt x="1792" y="2914"/>
                </a:lnTo>
                <a:lnTo>
                  <a:pt x="1790" y="2922"/>
                </a:lnTo>
                <a:lnTo>
                  <a:pt x="1787" y="2930"/>
                </a:lnTo>
                <a:lnTo>
                  <a:pt x="1787" y="2937"/>
                </a:lnTo>
                <a:lnTo>
                  <a:pt x="1788" y="2946"/>
                </a:lnTo>
                <a:lnTo>
                  <a:pt x="1791" y="2954"/>
                </a:lnTo>
                <a:lnTo>
                  <a:pt x="1792" y="2963"/>
                </a:lnTo>
                <a:lnTo>
                  <a:pt x="1797" y="2994"/>
                </a:lnTo>
                <a:lnTo>
                  <a:pt x="1798" y="3004"/>
                </a:lnTo>
                <a:lnTo>
                  <a:pt x="1799" y="3013"/>
                </a:lnTo>
                <a:lnTo>
                  <a:pt x="1799" y="3022"/>
                </a:lnTo>
                <a:lnTo>
                  <a:pt x="1799" y="3034"/>
                </a:lnTo>
                <a:lnTo>
                  <a:pt x="1796" y="3077"/>
                </a:lnTo>
                <a:lnTo>
                  <a:pt x="1796" y="3087"/>
                </a:lnTo>
                <a:lnTo>
                  <a:pt x="1793" y="3097"/>
                </a:lnTo>
                <a:lnTo>
                  <a:pt x="1791" y="3103"/>
                </a:lnTo>
                <a:lnTo>
                  <a:pt x="1790" y="3108"/>
                </a:lnTo>
                <a:lnTo>
                  <a:pt x="1791" y="3114"/>
                </a:lnTo>
                <a:lnTo>
                  <a:pt x="1792" y="3123"/>
                </a:lnTo>
                <a:lnTo>
                  <a:pt x="1794" y="3134"/>
                </a:lnTo>
                <a:lnTo>
                  <a:pt x="1794" y="3146"/>
                </a:lnTo>
                <a:lnTo>
                  <a:pt x="1796" y="3231"/>
                </a:lnTo>
                <a:lnTo>
                  <a:pt x="1796" y="3244"/>
                </a:lnTo>
                <a:lnTo>
                  <a:pt x="1796" y="3256"/>
                </a:lnTo>
                <a:lnTo>
                  <a:pt x="1798" y="3271"/>
                </a:lnTo>
                <a:lnTo>
                  <a:pt x="1798" y="3283"/>
                </a:lnTo>
                <a:lnTo>
                  <a:pt x="1797" y="3292"/>
                </a:lnTo>
                <a:lnTo>
                  <a:pt x="1794" y="3300"/>
                </a:lnTo>
                <a:lnTo>
                  <a:pt x="1792" y="3308"/>
                </a:lnTo>
                <a:lnTo>
                  <a:pt x="1791" y="3316"/>
                </a:lnTo>
                <a:lnTo>
                  <a:pt x="1791" y="3326"/>
                </a:lnTo>
                <a:lnTo>
                  <a:pt x="1793" y="3335"/>
                </a:lnTo>
                <a:lnTo>
                  <a:pt x="1797" y="3342"/>
                </a:lnTo>
                <a:lnTo>
                  <a:pt x="1802" y="3352"/>
                </a:lnTo>
                <a:lnTo>
                  <a:pt x="1806" y="3362"/>
                </a:lnTo>
                <a:lnTo>
                  <a:pt x="1809" y="3374"/>
                </a:lnTo>
                <a:lnTo>
                  <a:pt x="1810" y="3386"/>
                </a:lnTo>
                <a:lnTo>
                  <a:pt x="1810" y="3402"/>
                </a:lnTo>
                <a:lnTo>
                  <a:pt x="1812" y="3422"/>
                </a:lnTo>
                <a:lnTo>
                  <a:pt x="1813" y="3434"/>
                </a:lnTo>
                <a:lnTo>
                  <a:pt x="1815" y="3447"/>
                </a:lnTo>
                <a:lnTo>
                  <a:pt x="1818" y="3460"/>
                </a:lnTo>
                <a:lnTo>
                  <a:pt x="1819" y="3474"/>
                </a:lnTo>
                <a:lnTo>
                  <a:pt x="1822" y="3486"/>
                </a:lnTo>
                <a:lnTo>
                  <a:pt x="1825" y="3500"/>
                </a:lnTo>
                <a:lnTo>
                  <a:pt x="1830" y="3516"/>
                </a:lnTo>
                <a:lnTo>
                  <a:pt x="1834" y="3548"/>
                </a:lnTo>
                <a:lnTo>
                  <a:pt x="1844" y="3598"/>
                </a:lnTo>
                <a:lnTo>
                  <a:pt x="1846" y="3611"/>
                </a:lnTo>
                <a:lnTo>
                  <a:pt x="1849" y="3623"/>
                </a:lnTo>
                <a:lnTo>
                  <a:pt x="1850" y="3638"/>
                </a:lnTo>
                <a:lnTo>
                  <a:pt x="1851" y="3651"/>
                </a:lnTo>
                <a:lnTo>
                  <a:pt x="1850" y="3662"/>
                </a:lnTo>
                <a:lnTo>
                  <a:pt x="1849" y="3672"/>
                </a:lnTo>
                <a:lnTo>
                  <a:pt x="1850" y="3683"/>
                </a:lnTo>
                <a:lnTo>
                  <a:pt x="1851" y="3692"/>
                </a:lnTo>
                <a:lnTo>
                  <a:pt x="1853" y="3700"/>
                </a:lnTo>
                <a:lnTo>
                  <a:pt x="1856" y="3711"/>
                </a:lnTo>
                <a:lnTo>
                  <a:pt x="1856" y="3724"/>
                </a:lnTo>
                <a:lnTo>
                  <a:pt x="1855" y="3763"/>
                </a:lnTo>
                <a:lnTo>
                  <a:pt x="1853" y="3772"/>
                </a:lnTo>
                <a:lnTo>
                  <a:pt x="1851" y="3779"/>
                </a:lnTo>
                <a:lnTo>
                  <a:pt x="1847" y="3787"/>
                </a:lnTo>
                <a:lnTo>
                  <a:pt x="1842" y="3794"/>
                </a:lnTo>
                <a:lnTo>
                  <a:pt x="1840" y="3800"/>
                </a:lnTo>
                <a:lnTo>
                  <a:pt x="1839" y="3805"/>
                </a:lnTo>
                <a:lnTo>
                  <a:pt x="1841" y="3810"/>
                </a:lnTo>
                <a:lnTo>
                  <a:pt x="1845" y="3814"/>
                </a:lnTo>
                <a:lnTo>
                  <a:pt x="1849" y="3817"/>
                </a:lnTo>
                <a:lnTo>
                  <a:pt x="1850" y="3821"/>
                </a:lnTo>
                <a:lnTo>
                  <a:pt x="1850" y="3826"/>
                </a:lnTo>
                <a:lnTo>
                  <a:pt x="1847" y="3831"/>
                </a:lnTo>
                <a:lnTo>
                  <a:pt x="1845" y="3835"/>
                </a:lnTo>
                <a:lnTo>
                  <a:pt x="1841" y="3836"/>
                </a:lnTo>
                <a:lnTo>
                  <a:pt x="1839" y="3836"/>
                </a:lnTo>
                <a:lnTo>
                  <a:pt x="1838" y="3836"/>
                </a:lnTo>
                <a:lnTo>
                  <a:pt x="1836" y="3836"/>
                </a:lnTo>
                <a:lnTo>
                  <a:pt x="1836" y="3837"/>
                </a:lnTo>
                <a:lnTo>
                  <a:pt x="1838" y="3840"/>
                </a:lnTo>
                <a:lnTo>
                  <a:pt x="1841" y="3849"/>
                </a:lnTo>
                <a:lnTo>
                  <a:pt x="1845" y="3857"/>
                </a:lnTo>
                <a:lnTo>
                  <a:pt x="1845" y="3864"/>
                </a:lnTo>
                <a:lnTo>
                  <a:pt x="1846" y="3872"/>
                </a:lnTo>
                <a:lnTo>
                  <a:pt x="1851" y="3881"/>
                </a:lnTo>
                <a:lnTo>
                  <a:pt x="1852" y="3886"/>
                </a:lnTo>
                <a:lnTo>
                  <a:pt x="1852" y="3890"/>
                </a:lnTo>
                <a:lnTo>
                  <a:pt x="1849" y="3895"/>
                </a:lnTo>
                <a:lnTo>
                  <a:pt x="1844" y="3901"/>
                </a:lnTo>
                <a:lnTo>
                  <a:pt x="1840" y="3905"/>
                </a:lnTo>
                <a:lnTo>
                  <a:pt x="1839" y="3907"/>
                </a:lnTo>
                <a:lnTo>
                  <a:pt x="1838" y="3912"/>
                </a:lnTo>
                <a:lnTo>
                  <a:pt x="1839" y="3918"/>
                </a:lnTo>
                <a:lnTo>
                  <a:pt x="1838" y="3923"/>
                </a:lnTo>
                <a:lnTo>
                  <a:pt x="1835" y="3927"/>
                </a:lnTo>
                <a:lnTo>
                  <a:pt x="1833" y="3931"/>
                </a:lnTo>
                <a:lnTo>
                  <a:pt x="1831" y="3937"/>
                </a:lnTo>
                <a:lnTo>
                  <a:pt x="1828" y="3940"/>
                </a:lnTo>
                <a:lnTo>
                  <a:pt x="1824" y="3944"/>
                </a:lnTo>
                <a:lnTo>
                  <a:pt x="1819" y="3947"/>
                </a:lnTo>
                <a:lnTo>
                  <a:pt x="1815" y="3952"/>
                </a:lnTo>
                <a:lnTo>
                  <a:pt x="1810" y="3955"/>
                </a:lnTo>
                <a:lnTo>
                  <a:pt x="1802" y="3960"/>
                </a:lnTo>
                <a:lnTo>
                  <a:pt x="1794" y="3965"/>
                </a:lnTo>
                <a:lnTo>
                  <a:pt x="1786" y="3966"/>
                </a:lnTo>
                <a:lnTo>
                  <a:pt x="1780" y="3966"/>
                </a:lnTo>
                <a:lnTo>
                  <a:pt x="1774" y="3964"/>
                </a:lnTo>
                <a:lnTo>
                  <a:pt x="1771" y="3960"/>
                </a:lnTo>
                <a:lnTo>
                  <a:pt x="1771" y="3958"/>
                </a:lnTo>
                <a:lnTo>
                  <a:pt x="1767" y="3956"/>
                </a:lnTo>
                <a:lnTo>
                  <a:pt x="1761" y="3956"/>
                </a:lnTo>
                <a:lnTo>
                  <a:pt x="1756" y="3956"/>
                </a:lnTo>
                <a:lnTo>
                  <a:pt x="1750" y="3956"/>
                </a:lnTo>
                <a:lnTo>
                  <a:pt x="1742" y="3959"/>
                </a:lnTo>
                <a:lnTo>
                  <a:pt x="1737" y="3961"/>
                </a:lnTo>
                <a:lnTo>
                  <a:pt x="1728" y="3966"/>
                </a:lnTo>
                <a:lnTo>
                  <a:pt x="1712" y="3971"/>
                </a:lnTo>
                <a:lnTo>
                  <a:pt x="1705" y="3972"/>
                </a:lnTo>
                <a:lnTo>
                  <a:pt x="1695" y="3974"/>
                </a:lnTo>
                <a:lnTo>
                  <a:pt x="1682" y="3974"/>
                </a:lnTo>
                <a:lnTo>
                  <a:pt x="1673" y="3972"/>
                </a:lnTo>
                <a:lnTo>
                  <a:pt x="1664" y="3970"/>
                </a:lnTo>
                <a:lnTo>
                  <a:pt x="1655" y="3968"/>
                </a:lnTo>
                <a:lnTo>
                  <a:pt x="1646" y="3963"/>
                </a:lnTo>
                <a:lnTo>
                  <a:pt x="1637" y="3956"/>
                </a:lnTo>
                <a:lnTo>
                  <a:pt x="1627" y="3948"/>
                </a:lnTo>
                <a:lnTo>
                  <a:pt x="1616" y="3940"/>
                </a:lnTo>
                <a:lnTo>
                  <a:pt x="1605" y="3934"/>
                </a:lnTo>
                <a:lnTo>
                  <a:pt x="1594" y="3929"/>
                </a:lnTo>
                <a:lnTo>
                  <a:pt x="1584" y="3924"/>
                </a:lnTo>
                <a:lnTo>
                  <a:pt x="1518" y="3886"/>
                </a:lnTo>
                <a:lnTo>
                  <a:pt x="1497" y="3872"/>
                </a:lnTo>
                <a:lnTo>
                  <a:pt x="1478" y="3858"/>
                </a:lnTo>
                <a:lnTo>
                  <a:pt x="1467" y="3848"/>
                </a:lnTo>
                <a:lnTo>
                  <a:pt x="1459" y="3838"/>
                </a:lnTo>
                <a:lnTo>
                  <a:pt x="1451" y="3830"/>
                </a:lnTo>
                <a:lnTo>
                  <a:pt x="1447" y="3822"/>
                </a:lnTo>
                <a:lnTo>
                  <a:pt x="1445" y="3816"/>
                </a:lnTo>
                <a:lnTo>
                  <a:pt x="1445" y="3808"/>
                </a:lnTo>
                <a:lnTo>
                  <a:pt x="1446" y="3801"/>
                </a:lnTo>
                <a:lnTo>
                  <a:pt x="1449" y="3798"/>
                </a:lnTo>
                <a:lnTo>
                  <a:pt x="1451" y="3795"/>
                </a:lnTo>
                <a:lnTo>
                  <a:pt x="1455" y="3791"/>
                </a:lnTo>
                <a:lnTo>
                  <a:pt x="1459" y="3784"/>
                </a:lnTo>
                <a:lnTo>
                  <a:pt x="1460" y="3782"/>
                </a:lnTo>
                <a:lnTo>
                  <a:pt x="1460" y="3774"/>
                </a:lnTo>
                <a:lnTo>
                  <a:pt x="1457" y="3758"/>
                </a:lnTo>
                <a:lnTo>
                  <a:pt x="1456" y="3748"/>
                </a:lnTo>
                <a:lnTo>
                  <a:pt x="1455" y="3742"/>
                </a:lnTo>
                <a:lnTo>
                  <a:pt x="1455" y="3734"/>
                </a:lnTo>
                <a:lnTo>
                  <a:pt x="1456" y="3729"/>
                </a:lnTo>
                <a:lnTo>
                  <a:pt x="1459" y="3723"/>
                </a:lnTo>
                <a:lnTo>
                  <a:pt x="1460" y="3715"/>
                </a:lnTo>
                <a:lnTo>
                  <a:pt x="1460" y="3708"/>
                </a:lnTo>
                <a:lnTo>
                  <a:pt x="1459" y="3700"/>
                </a:lnTo>
                <a:lnTo>
                  <a:pt x="1459" y="3694"/>
                </a:lnTo>
                <a:lnTo>
                  <a:pt x="1461" y="3689"/>
                </a:lnTo>
                <a:lnTo>
                  <a:pt x="1463" y="3686"/>
                </a:lnTo>
                <a:lnTo>
                  <a:pt x="1466" y="3681"/>
                </a:lnTo>
                <a:lnTo>
                  <a:pt x="1466" y="3677"/>
                </a:lnTo>
                <a:lnTo>
                  <a:pt x="1465" y="3671"/>
                </a:lnTo>
                <a:lnTo>
                  <a:pt x="1463" y="3665"/>
                </a:lnTo>
                <a:lnTo>
                  <a:pt x="1461" y="3654"/>
                </a:lnTo>
                <a:lnTo>
                  <a:pt x="1461" y="3647"/>
                </a:lnTo>
                <a:lnTo>
                  <a:pt x="1461" y="3641"/>
                </a:lnTo>
                <a:lnTo>
                  <a:pt x="1462" y="3638"/>
                </a:lnTo>
                <a:lnTo>
                  <a:pt x="1466" y="3634"/>
                </a:lnTo>
                <a:lnTo>
                  <a:pt x="1468" y="3631"/>
                </a:lnTo>
                <a:lnTo>
                  <a:pt x="1471" y="3628"/>
                </a:lnTo>
                <a:lnTo>
                  <a:pt x="1472" y="3624"/>
                </a:lnTo>
                <a:lnTo>
                  <a:pt x="1470" y="3619"/>
                </a:lnTo>
                <a:lnTo>
                  <a:pt x="1467" y="3614"/>
                </a:lnTo>
                <a:lnTo>
                  <a:pt x="1466" y="3609"/>
                </a:lnTo>
                <a:lnTo>
                  <a:pt x="1467" y="3603"/>
                </a:lnTo>
                <a:lnTo>
                  <a:pt x="1470" y="3595"/>
                </a:lnTo>
                <a:lnTo>
                  <a:pt x="1473" y="3586"/>
                </a:lnTo>
                <a:lnTo>
                  <a:pt x="1477" y="3579"/>
                </a:lnTo>
                <a:lnTo>
                  <a:pt x="1481" y="3571"/>
                </a:lnTo>
                <a:lnTo>
                  <a:pt x="1487" y="3564"/>
                </a:lnTo>
                <a:lnTo>
                  <a:pt x="1495" y="3556"/>
                </a:lnTo>
                <a:lnTo>
                  <a:pt x="1502" y="3551"/>
                </a:lnTo>
                <a:lnTo>
                  <a:pt x="1509" y="3548"/>
                </a:lnTo>
                <a:lnTo>
                  <a:pt x="1519" y="3544"/>
                </a:lnTo>
                <a:lnTo>
                  <a:pt x="1525" y="3540"/>
                </a:lnTo>
                <a:lnTo>
                  <a:pt x="1530" y="3537"/>
                </a:lnTo>
                <a:lnTo>
                  <a:pt x="1532" y="3533"/>
                </a:lnTo>
                <a:lnTo>
                  <a:pt x="1535" y="3526"/>
                </a:lnTo>
                <a:lnTo>
                  <a:pt x="1535" y="3519"/>
                </a:lnTo>
                <a:lnTo>
                  <a:pt x="1539" y="3511"/>
                </a:lnTo>
                <a:lnTo>
                  <a:pt x="1541" y="3501"/>
                </a:lnTo>
                <a:lnTo>
                  <a:pt x="1542" y="3494"/>
                </a:lnTo>
                <a:lnTo>
                  <a:pt x="1542" y="3489"/>
                </a:lnTo>
                <a:lnTo>
                  <a:pt x="1540" y="3482"/>
                </a:lnTo>
                <a:lnTo>
                  <a:pt x="1535" y="3474"/>
                </a:lnTo>
                <a:lnTo>
                  <a:pt x="1532" y="3466"/>
                </a:lnTo>
                <a:lnTo>
                  <a:pt x="1530" y="3459"/>
                </a:lnTo>
                <a:lnTo>
                  <a:pt x="1527" y="3452"/>
                </a:lnTo>
                <a:lnTo>
                  <a:pt x="1526" y="3444"/>
                </a:lnTo>
                <a:lnTo>
                  <a:pt x="1525" y="3438"/>
                </a:lnTo>
                <a:lnTo>
                  <a:pt x="1523" y="3434"/>
                </a:lnTo>
                <a:lnTo>
                  <a:pt x="1519" y="3431"/>
                </a:lnTo>
                <a:lnTo>
                  <a:pt x="1516" y="3427"/>
                </a:lnTo>
                <a:lnTo>
                  <a:pt x="1514" y="3423"/>
                </a:lnTo>
                <a:lnTo>
                  <a:pt x="1511" y="3418"/>
                </a:lnTo>
                <a:lnTo>
                  <a:pt x="1510" y="3411"/>
                </a:lnTo>
                <a:lnTo>
                  <a:pt x="1509" y="3405"/>
                </a:lnTo>
                <a:lnTo>
                  <a:pt x="1505" y="3400"/>
                </a:lnTo>
                <a:lnTo>
                  <a:pt x="1503" y="3396"/>
                </a:lnTo>
                <a:lnTo>
                  <a:pt x="1499" y="3393"/>
                </a:lnTo>
                <a:lnTo>
                  <a:pt x="1497" y="3386"/>
                </a:lnTo>
                <a:lnTo>
                  <a:pt x="1493" y="3383"/>
                </a:lnTo>
                <a:lnTo>
                  <a:pt x="1489" y="3379"/>
                </a:lnTo>
                <a:lnTo>
                  <a:pt x="1481" y="3374"/>
                </a:lnTo>
                <a:lnTo>
                  <a:pt x="1470" y="3368"/>
                </a:lnTo>
                <a:lnTo>
                  <a:pt x="1460" y="3362"/>
                </a:lnTo>
                <a:lnTo>
                  <a:pt x="1451" y="3353"/>
                </a:lnTo>
                <a:lnTo>
                  <a:pt x="1447" y="3347"/>
                </a:lnTo>
                <a:lnTo>
                  <a:pt x="1444" y="3341"/>
                </a:lnTo>
                <a:lnTo>
                  <a:pt x="1440" y="3336"/>
                </a:lnTo>
                <a:lnTo>
                  <a:pt x="1438" y="3332"/>
                </a:lnTo>
                <a:lnTo>
                  <a:pt x="1433" y="3329"/>
                </a:lnTo>
                <a:lnTo>
                  <a:pt x="1429" y="3324"/>
                </a:lnTo>
                <a:lnTo>
                  <a:pt x="1427" y="3318"/>
                </a:lnTo>
                <a:lnTo>
                  <a:pt x="1423" y="3306"/>
                </a:lnTo>
                <a:lnTo>
                  <a:pt x="1420" y="3297"/>
                </a:lnTo>
                <a:lnTo>
                  <a:pt x="1420" y="3287"/>
                </a:lnTo>
                <a:lnTo>
                  <a:pt x="1422" y="3278"/>
                </a:lnTo>
                <a:lnTo>
                  <a:pt x="1423" y="3267"/>
                </a:lnTo>
                <a:lnTo>
                  <a:pt x="1423" y="3257"/>
                </a:lnTo>
                <a:lnTo>
                  <a:pt x="1422" y="3251"/>
                </a:lnTo>
                <a:lnTo>
                  <a:pt x="1420" y="3245"/>
                </a:lnTo>
                <a:lnTo>
                  <a:pt x="1417" y="3239"/>
                </a:lnTo>
                <a:lnTo>
                  <a:pt x="1411" y="3231"/>
                </a:lnTo>
                <a:lnTo>
                  <a:pt x="1395" y="3210"/>
                </a:lnTo>
                <a:lnTo>
                  <a:pt x="1391" y="3204"/>
                </a:lnTo>
                <a:lnTo>
                  <a:pt x="1387" y="3197"/>
                </a:lnTo>
                <a:lnTo>
                  <a:pt x="1386" y="3189"/>
                </a:lnTo>
                <a:lnTo>
                  <a:pt x="1387" y="3181"/>
                </a:lnTo>
                <a:lnTo>
                  <a:pt x="1388" y="3175"/>
                </a:lnTo>
                <a:lnTo>
                  <a:pt x="1391" y="3166"/>
                </a:lnTo>
                <a:lnTo>
                  <a:pt x="1393" y="3161"/>
                </a:lnTo>
                <a:lnTo>
                  <a:pt x="1395" y="3155"/>
                </a:lnTo>
                <a:lnTo>
                  <a:pt x="1393" y="3150"/>
                </a:lnTo>
                <a:lnTo>
                  <a:pt x="1392" y="3146"/>
                </a:lnTo>
                <a:lnTo>
                  <a:pt x="1387" y="3144"/>
                </a:lnTo>
                <a:lnTo>
                  <a:pt x="1382" y="3144"/>
                </a:lnTo>
                <a:lnTo>
                  <a:pt x="1377" y="3144"/>
                </a:lnTo>
                <a:lnTo>
                  <a:pt x="1372" y="3146"/>
                </a:lnTo>
                <a:lnTo>
                  <a:pt x="1369" y="3148"/>
                </a:lnTo>
                <a:lnTo>
                  <a:pt x="1364" y="3149"/>
                </a:lnTo>
                <a:lnTo>
                  <a:pt x="1358" y="3150"/>
                </a:lnTo>
                <a:lnTo>
                  <a:pt x="1353" y="3151"/>
                </a:lnTo>
                <a:lnTo>
                  <a:pt x="1350" y="3155"/>
                </a:lnTo>
                <a:lnTo>
                  <a:pt x="1347" y="3159"/>
                </a:lnTo>
                <a:lnTo>
                  <a:pt x="1344" y="3164"/>
                </a:lnTo>
                <a:lnTo>
                  <a:pt x="1343" y="3170"/>
                </a:lnTo>
                <a:lnTo>
                  <a:pt x="1342" y="3173"/>
                </a:lnTo>
                <a:lnTo>
                  <a:pt x="1338" y="3176"/>
                </a:lnTo>
                <a:lnTo>
                  <a:pt x="1335" y="3177"/>
                </a:lnTo>
                <a:lnTo>
                  <a:pt x="1332" y="3180"/>
                </a:lnTo>
                <a:lnTo>
                  <a:pt x="1328" y="3182"/>
                </a:lnTo>
                <a:lnTo>
                  <a:pt x="1324" y="3185"/>
                </a:lnTo>
                <a:lnTo>
                  <a:pt x="1321" y="3187"/>
                </a:lnTo>
                <a:lnTo>
                  <a:pt x="1316" y="3187"/>
                </a:lnTo>
                <a:lnTo>
                  <a:pt x="1310" y="3185"/>
                </a:lnTo>
                <a:lnTo>
                  <a:pt x="1302" y="3180"/>
                </a:lnTo>
                <a:lnTo>
                  <a:pt x="1300" y="3186"/>
                </a:lnTo>
                <a:lnTo>
                  <a:pt x="1300" y="3221"/>
                </a:lnTo>
                <a:lnTo>
                  <a:pt x="1295" y="3241"/>
                </a:lnTo>
                <a:lnTo>
                  <a:pt x="1286" y="3249"/>
                </a:lnTo>
                <a:lnTo>
                  <a:pt x="1275" y="3244"/>
                </a:lnTo>
                <a:lnTo>
                  <a:pt x="1252" y="3255"/>
                </a:lnTo>
                <a:lnTo>
                  <a:pt x="1241" y="3236"/>
                </a:lnTo>
                <a:lnTo>
                  <a:pt x="1237" y="3245"/>
                </a:lnTo>
                <a:lnTo>
                  <a:pt x="1235" y="3250"/>
                </a:lnTo>
                <a:lnTo>
                  <a:pt x="1232" y="3253"/>
                </a:lnTo>
                <a:lnTo>
                  <a:pt x="1216" y="3269"/>
                </a:lnTo>
                <a:lnTo>
                  <a:pt x="1211" y="3269"/>
                </a:lnTo>
                <a:lnTo>
                  <a:pt x="1201" y="3273"/>
                </a:lnTo>
                <a:lnTo>
                  <a:pt x="1196" y="3288"/>
                </a:lnTo>
                <a:lnTo>
                  <a:pt x="1185" y="3293"/>
                </a:lnTo>
                <a:lnTo>
                  <a:pt x="1173" y="3302"/>
                </a:lnTo>
                <a:lnTo>
                  <a:pt x="1162" y="3295"/>
                </a:lnTo>
                <a:lnTo>
                  <a:pt x="1158" y="3273"/>
                </a:lnTo>
                <a:lnTo>
                  <a:pt x="1153" y="3256"/>
                </a:lnTo>
                <a:lnTo>
                  <a:pt x="1142" y="3256"/>
                </a:lnTo>
                <a:lnTo>
                  <a:pt x="1131" y="3242"/>
                </a:lnTo>
                <a:lnTo>
                  <a:pt x="1120" y="3245"/>
                </a:lnTo>
                <a:lnTo>
                  <a:pt x="1112" y="3201"/>
                </a:lnTo>
                <a:lnTo>
                  <a:pt x="1108" y="3198"/>
                </a:lnTo>
                <a:lnTo>
                  <a:pt x="1103" y="3203"/>
                </a:lnTo>
                <a:lnTo>
                  <a:pt x="1096" y="3208"/>
                </a:lnTo>
                <a:lnTo>
                  <a:pt x="1087" y="3212"/>
                </a:lnTo>
                <a:lnTo>
                  <a:pt x="1080" y="3215"/>
                </a:lnTo>
                <a:lnTo>
                  <a:pt x="1068" y="3218"/>
                </a:lnTo>
                <a:lnTo>
                  <a:pt x="1056" y="3219"/>
                </a:lnTo>
                <a:lnTo>
                  <a:pt x="1020" y="3218"/>
                </a:lnTo>
                <a:lnTo>
                  <a:pt x="1019" y="3237"/>
                </a:lnTo>
                <a:lnTo>
                  <a:pt x="1002" y="3218"/>
                </a:lnTo>
                <a:lnTo>
                  <a:pt x="987" y="3218"/>
                </a:lnTo>
                <a:lnTo>
                  <a:pt x="981" y="3221"/>
                </a:lnTo>
                <a:lnTo>
                  <a:pt x="971" y="3229"/>
                </a:lnTo>
                <a:lnTo>
                  <a:pt x="988" y="3253"/>
                </a:lnTo>
                <a:lnTo>
                  <a:pt x="982" y="3258"/>
                </a:lnTo>
                <a:lnTo>
                  <a:pt x="972" y="3252"/>
                </a:lnTo>
                <a:lnTo>
                  <a:pt x="965" y="3253"/>
                </a:lnTo>
                <a:lnTo>
                  <a:pt x="960" y="3255"/>
                </a:lnTo>
                <a:lnTo>
                  <a:pt x="954" y="3246"/>
                </a:lnTo>
                <a:lnTo>
                  <a:pt x="937" y="3258"/>
                </a:lnTo>
                <a:lnTo>
                  <a:pt x="927" y="3252"/>
                </a:lnTo>
                <a:lnTo>
                  <a:pt x="922" y="3240"/>
                </a:lnTo>
                <a:lnTo>
                  <a:pt x="904" y="3250"/>
                </a:lnTo>
                <a:lnTo>
                  <a:pt x="895" y="3235"/>
                </a:lnTo>
                <a:lnTo>
                  <a:pt x="872" y="3247"/>
                </a:lnTo>
                <a:lnTo>
                  <a:pt x="863" y="3236"/>
                </a:lnTo>
                <a:lnTo>
                  <a:pt x="849" y="3245"/>
                </a:lnTo>
                <a:lnTo>
                  <a:pt x="843" y="3237"/>
                </a:lnTo>
                <a:lnTo>
                  <a:pt x="824" y="3244"/>
                </a:lnTo>
                <a:lnTo>
                  <a:pt x="822" y="3236"/>
                </a:lnTo>
                <a:lnTo>
                  <a:pt x="821" y="3229"/>
                </a:lnTo>
                <a:lnTo>
                  <a:pt x="824" y="3220"/>
                </a:lnTo>
                <a:lnTo>
                  <a:pt x="827" y="3214"/>
                </a:lnTo>
                <a:lnTo>
                  <a:pt x="815" y="3209"/>
                </a:lnTo>
                <a:lnTo>
                  <a:pt x="766" y="3197"/>
                </a:lnTo>
                <a:lnTo>
                  <a:pt x="766" y="3165"/>
                </a:lnTo>
                <a:lnTo>
                  <a:pt x="739" y="3127"/>
                </a:lnTo>
                <a:lnTo>
                  <a:pt x="720" y="3145"/>
                </a:lnTo>
                <a:lnTo>
                  <a:pt x="751" y="3185"/>
                </a:lnTo>
                <a:lnTo>
                  <a:pt x="729" y="3186"/>
                </a:lnTo>
                <a:lnTo>
                  <a:pt x="723" y="3186"/>
                </a:lnTo>
                <a:lnTo>
                  <a:pt x="715" y="3183"/>
                </a:lnTo>
                <a:lnTo>
                  <a:pt x="709" y="3181"/>
                </a:lnTo>
                <a:lnTo>
                  <a:pt x="704" y="3180"/>
                </a:lnTo>
                <a:lnTo>
                  <a:pt x="697" y="3181"/>
                </a:lnTo>
                <a:lnTo>
                  <a:pt x="692" y="3182"/>
                </a:lnTo>
                <a:lnTo>
                  <a:pt x="687" y="3185"/>
                </a:lnTo>
                <a:lnTo>
                  <a:pt x="682" y="3187"/>
                </a:lnTo>
                <a:lnTo>
                  <a:pt x="676" y="3188"/>
                </a:lnTo>
                <a:lnTo>
                  <a:pt x="594" y="3188"/>
                </a:lnTo>
                <a:lnTo>
                  <a:pt x="584" y="3196"/>
                </a:lnTo>
                <a:lnTo>
                  <a:pt x="578" y="3202"/>
                </a:lnTo>
                <a:lnTo>
                  <a:pt x="568" y="3214"/>
                </a:lnTo>
                <a:lnTo>
                  <a:pt x="558" y="3214"/>
                </a:lnTo>
                <a:lnTo>
                  <a:pt x="544" y="3214"/>
                </a:lnTo>
                <a:lnTo>
                  <a:pt x="546" y="3201"/>
                </a:lnTo>
                <a:lnTo>
                  <a:pt x="544" y="3188"/>
                </a:lnTo>
                <a:lnTo>
                  <a:pt x="543" y="3181"/>
                </a:lnTo>
                <a:lnTo>
                  <a:pt x="544" y="3173"/>
                </a:lnTo>
                <a:lnTo>
                  <a:pt x="546" y="3165"/>
                </a:lnTo>
                <a:lnTo>
                  <a:pt x="546" y="3159"/>
                </a:lnTo>
                <a:lnTo>
                  <a:pt x="546" y="3151"/>
                </a:lnTo>
                <a:lnTo>
                  <a:pt x="542" y="3144"/>
                </a:lnTo>
                <a:lnTo>
                  <a:pt x="542" y="3127"/>
                </a:lnTo>
                <a:lnTo>
                  <a:pt x="543" y="3119"/>
                </a:lnTo>
                <a:lnTo>
                  <a:pt x="547" y="3112"/>
                </a:lnTo>
                <a:lnTo>
                  <a:pt x="553" y="3101"/>
                </a:lnTo>
                <a:lnTo>
                  <a:pt x="560" y="3090"/>
                </a:lnTo>
                <a:lnTo>
                  <a:pt x="564" y="3079"/>
                </a:lnTo>
                <a:lnTo>
                  <a:pt x="568" y="3069"/>
                </a:lnTo>
                <a:lnTo>
                  <a:pt x="569" y="3059"/>
                </a:lnTo>
                <a:lnTo>
                  <a:pt x="570" y="3049"/>
                </a:lnTo>
                <a:lnTo>
                  <a:pt x="571" y="3038"/>
                </a:lnTo>
                <a:lnTo>
                  <a:pt x="571" y="3017"/>
                </a:lnTo>
                <a:lnTo>
                  <a:pt x="571" y="3007"/>
                </a:lnTo>
                <a:lnTo>
                  <a:pt x="574" y="3001"/>
                </a:lnTo>
                <a:lnTo>
                  <a:pt x="576" y="2997"/>
                </a:lnTo>
                <a:lnTo>
                  <a:pt x="580" y="2995"/>
                </a:lnTo>
                <a:lnTo>
                  <a:pt x="584" y="2992"/>
                </a:lnTo>
                <a:lnTo>
                  <a:pt x="587" y="2989"/>
                </a:lnTo>
                <a:lnTo>
                  <a:pt x="590" y="2983"/>
                </a:lnTo>
                <a:lnTo>
                  <a:pt x="592" y="2975"/>
                </a:lnTo>
                <a:lnTo>
                  <a:pt x="595" y="2970"/>
                </a:lnTo>
                <a:lnTo>
                  <a:pt x="600" y="2963"/>
                </a:lnTo>
                <a:lnTo>
                  <a:pt x="608" y="2972"/>
                </a:lnTo>
                <a:lnTo>
                  <a:pt x="617" y="2980"/>
                </a:lnTo>
                <a:lnTo>
                  <a:pt x="614" y="2986"/>
                </a:lnTo>
                <a:lnTo>
                  <a:pt x="611" y="2994"/>
                </a:lnTo>
                <a:lnTo>
                  <a:pt x="618" y="3005"/>
                </a:lnTo>
                <a:lnTo>
                  <a:pt x="639" y="2984"/>
                </a:lnTo>
                <a:lnTo>
                  <a:pt x="655" y="2983"/>
                </a:lnTo>
                <a:lnTo>
                  <a:pt x="671" y="2968"/>
                </a:lnTo>
                <a:lnTo>
                  <a:pt x="664" y="2957"/>
                </a:lnTo>
                <a:lnTo>
                  <a:pt x="646" y="2943"/>
                </a:lnTo>
                <a:lnTo>
                  <a:pt x="661" y="2933"/>
                </a:lnTo>
                <a:lnTo>
                  <a:pt x="651" y="2920"/>
                </a:lnTo>
                <a:lnTo>
                  <a:pt x="694" y="2905"/>
                </a:lnTo>
                <a:lnTo>
                  <a:pt x="719" y="2895"/>
                </a:lnTo>
                <a:lnTo>
                  <a:pt x="710" y="2883"/>
                </a:lnTo>
                <a:lnTo>
                  <a:pt x="696" y="2863"/>
                </a:lnTo>
                <a:lnTo>
                  <a:pt x="725" y="2858"/>
                </a:lnTo>
                <a:lnTo>
                  <a:pt x="741" y="2850"/>
                </a:lnTo>
                <a:lnTo>
                  <a:pt x="777" y="2815"/>
                </a:lnTo>
                <a:lnTo>
                  <a:pt x="794" y="2796"/>
                </a:lnTo>
                <a:lnTo>
                  <a:pt x="815" y="2808"/>
                </a:lnTo>
                <a:lnTo>
                  <a:pt x="832" y="2786"/>
                </a:lnTo>
                <a:lnTo>
                  <a:pt x="856" y="2781"/>
                </a:lnTo>
                <a:lnTo>
                  <a:pt x="865" y="2770"/>
                </a:lnTo>
                <a:lnTo>
                  <a:pt x="888" y="2770"/>
                </a:lnTo>
                <a:lnTo>
                  <a:pt x="910" y="2762"/>
                </a:lnTo>
                <a:lnTo>
                  <a:pt x="933" y="2748"/>
                </a:lnTo>
                <a:lnTo>
                  <a:pt x="944" y="2731"/>
                </a:lnTo>
                <a:lnTo>
                  <a:pt x="954" y="2717"/>
                </a:lnTo>
                <a:lnTo>
                  <a:pt x="953" y="2713"/>
                </a:lnTo>
                <a:lnTo>
                  <a:pt x="942" y="2702"/>
                </a:lnTo>
                <a:lnTo>
                  <a:pt x="917" y="2723"/>
                </a:lnTo>
                <a:lnTo>
                  <a:pt x="906" y="2719"/>
                </a:lnTo>
                <a:lnTo>
                  <a:pt x="902" y="2682"/>
                </a:lnTo>
                <a:lnTo>
                  <a:pt x="900" y="2667"/>
                </a:lnTo>
                <a:lnTo>
                  <a:pt x="877" y="2667"/>
                </a:lnTo>
                <a:lnTo>
                  <a:pt x="865" y="2676"/>
                </a:lnTo>
                <a:lnTo>
                  <a:pt x="847" y="2672"/>
                </a:lnTo>
                <a:lnTo>
                  <a:pt x="846" y="2663"/>
                </a:lnTo>
                <a:lnTo>
                  <a:pt x="833" y="2642"/>
                </a:lnTo>
                <a:lnTo>
                  <a:pt x="835" y="2623"/>
                </a:lnTo>
                <a:lnTo>
                  <a:pt x="829" y="2590"/>
                </a:lnTo>
                <a:lnTo>
                  <a:pt x="820" y="2590"/>
                </a:lnTo>
                <a:lnTo>
                  <a:pt x="819" y="2601"/>
                </a:lnTo>
                <a:lnTo>
                  <a:pt x="804" y="2634"/>
                </a:lnTo>
                <a:lnTo>
                  <a:pt x="797" y="2634"/>
                </a:lnTo>
                <a:lnTo>
                  <a:pt x="793" y="2592"/>
                </a:lnTo>
                <a:lnTo>
                  <a:pt x="783" y="2586"/>
                </a:lnTo>
                <a:lnTo>
                  <a:pt x="778" y="2569"/>
                </a:lnTo>
                <a:lnTo>
                  <a:pt x="781" y="2554"/>
                </a:lnTo>
                <a:lnTo>
                  <a:pt x="771" y="2552"/>
                </a:lnTo>
                <a:lnTo>
                  <a:pt x="758" y="2560"/>
                </a:lnTo>
                <a:lnTo>
                  <a:pt x="772" y="2584"/>
                </a:lnTo>
                <a:lnTo>
                  <a:pt x="773" y="2590"/>
                </a:lnTo>
                <a:lnTo>
                  <a:pt x="769" y="2595"/>
                </a:lnTo>
                <a:lnTo>
                  <a:pt x="765" y="2597"/>
                </a:lnTo>
                <a:lnTo>
                  <a:pt x="757" y="2597"/>
                </a:lnTo>
                <a:lnTo>
                  <a:pt x="742" y="2596"/>
                </a:lnTo>
                <a:lnTo>
                  <a:pt x="739" y="2607"/>
                </a:lnTo>
                <a:lnTo>
                  <a:pt x="728" y="2623"/>
                </a:lnTo>
                <a:lnTo>
                  <a:pt x="712" y="2621"/>
                </a:lnTo>
                <a:lnTo>
                  <a:pt x="696" y="2613"/>
                </a:lnTo>
                <a:lnTo>
                  <a:pt x="697" y="2605"/>
                </a:lnTo>
                <a:lnTo>
                  <a:pt x="703" y="2569"/>
                </a:lnTo>
                <a:lnTo>
                  <a:pt x="697" y="2564"/>
                </a:lnTo>
                <a:lnTo>
                  <a:pt x="686" y="2580"/>
                </a:lnTo>
                <a:lnTo>
                  <a:pt x="667" y="2571"/>
                </a:lnTo>
                <a:lnTo>
                  <a:pt x="656" y="2575"/>
                </a:lnTo>
                <a:lnTo>
                  <a:pt x="657" y="2602"/>
                </a:lnTo>
                <a:lnTo>
                  <a:pt x="649" y="2618"/>
                </a:lnTo>
                <a:lnTo>
                  <a:pt x="630" y="2596"/>
                </a:lnTo>
                <a:lnTo>
                  <a:pt x="628" y="2575"/>
                </a:lnTo>
                <a:lnTo>
                  <a:pt x="613" y="2574"/>
                </a:lnTo>
                <a:lnTo>
                  <a:pt x="605" y="2583"/>
                </a:lnTo>
                <a:lnTo>
                  <a:pt x="595" y="2585"/>
                </a:lnTo>
                <a:lnTo>
                  <a:pt x="569" y="2579"/>
                </a:lnTo>
                <a:lnTo>
                  <a:pt x="573" y="2569"/>
                </a:lnTo>
                <a:lnTo>
                  <a:pt x="568" y="2542"/>
                </a:lnTo>
                <a:lnTo>
                  <a:pt x="553" y="2552"/>
                </a:lnTo>
                <a:lnTo>
                  <a:pt x="541" y="2521"/>
                </a:lnTo>
                <a:lnTo>
                  <a:pt x="534" y="2483"/>
                </a:lnTo>
                <a:lnTo>
                  <a:pt x="542" y="2477"/>
                </a:lnTo>
                <a:lnTo>
                  <a:pt x="557" y="2490"/>
                </a:lnTo>
                <a:lnTo>
                  <a:pt x="569" y="2477"/>
                </a:lnTo>
                <a:lnTo>
                  <a:pt x="523" y="2448"/>
                </a:lnTo>
                <a:lnTo>
                  <a:pt x="515" y="2414"/>
                </a:lnTo>
                <a:lnTo>
                  <a:pt x="484" y="2374"/>
                </a:lnTo>
                <a:lnTo>
                  <a:pt x="429" y="2377"/>
                </a:lnTo>
                <a:lnTo>
                  <a:pt x="413" y="2371"/>
                </a:lnTo>
                <a:lnTo>
                  <a:pt x="413" y="2389"/>
                </a:lnTo>
                <a:lnTo>
                  <a:pt x="424" y="2418"/>
                </a:lnTo>
                <a:lnTo>
                  <a:pt x="418" y="2424"/>
                </a:lnTo>
                <a:lnTo>
                  <a:pt x="388" y="2422"/>
                </a:lnTo>
                <a:lnTo>
                  <a:pt x="368" y="2421"/>
                </a:lnTo>
                <a:lnTo>
                  <a:pt x="372" y="2394"/>
                </a:lnTo>
                <a:lnTo>
                  <a:pt x="388" y="2355"/>
                </a:lnTo>
                <a:lnTo>
                  <a:pt x="395" y="2338"/>
                </a:lnTo>
                <a:lnTo>
                  <a:pt x="398" y="2334"/>
                </a:lnTo>
                <a:lnTo>
                  <a:pt x="389" y="2315"/>
                </a:lnTo>
                <a:lnTo>
                  <a:pt x="382" y="2317"/>
                </a:lnTo>
                <a:lnTo>
                  <a:pt x="373" y="2319"/>
                </a:lnTo>
                <a:lnTo>
                  <a:pt x="371" y="2333"/>
                </a:lnTo>
                <a:lnTo>
                  <a:pt x="366" y="2344"/>
                </a:lnTo>
                <a:lnTo>
                  <a:pt x="358" y="2342"/>
                </a:lnTo>
                <a:lnTo>
                  <a:pt x="277" y="2328"/>
                </a:lnTo>
                <a:lnTo>
                  <a:pt x="264" y="2336"/>
                </a:lnTo>
                <a:lnTo>
                  <a:pt x="224" y="2336"/>
                </a:lnTo>
                <a:lnTo>
                  <a:pt x="211" y="2339"/>
                </a:lnTo>
                <a:lnTo>
                  <a:pt x="212" y="2334"/>
                </a:lnTo>
                <a:lnTo>
                  <a:pt x="215" y="2328"/>
                </a:lnTo>
                <a:lnTo>
                  <a:pt x="213" y="2319"/>
                </a:lnTo>
                <a:lnTo>
                  <a:pt x="213" y="2313"/>
                </a:lnTo>
                <a:lnTo>
                  <a:pt x="213" y="2308"/>
                </a:lnTo>
                <a:lnTo>
                  <a:pt x="215" y="2302"/>
                </a:lnTo>
                <a:lnTo>
                  <a:pt x="216" y="2293"/>
                </a:lnTo>
                <a:lnTo>
                  <a:pt x="216" y="2285"/>
                </a:lnTo>
                <a:lnTo>
                  <a:pt x="213" y="2269"/>
                </a:lnTo>
                <a:lnTo>
                  <a:pt x="213" y="2254"/>
                </a:lnTo>
                <a:lnTo>
                  <a:pt x="208" y="2195"/>
                </a:lnTo>
                <a:lnTo>
                  <a:pt x="206" y="2171"/>
                </a:lnTo>
                <a:lnTo>
                  <a:pt x="205" y="2159"/>
                </a:lnTo>
                <a:lnTo>
                  <a:pt x="203" y="2129"/>
                </a:lnTo>
                <a:lnTo>
                  <a:pt x="203" y="2090"/>
                </a:lnTo>
                <a:lnTo>
                  <a:pt x="206" y="2078"/>
                </a:lnTo>
                <a:lnTo>
                  <a:pt x="210" y="2070"/>
                </a:lnTo>
                <a:lnTo>
                  <a:pt x="217" y="2064"/>
                </a:lnTo>
                <a:lnTo>
                  <a:pt x="222" y="2059"/>
                </a:lnTo>
                <a:lnTo>
                  <a:pt x="226" y="2053"/>
                </a:lnTo>
                <a:lnTo>
                  <a:pt x="227" y="2043"/>
                </a:lnTo>
                <a:lnTo>
                  <a:pt x="233" y="2024"/>
                </a:lnTo>
                <a:lnTo>
                  <a:pt x="238" y="2011"/>
                </a:lnTo>
                <a:lnTo>
                  <a:pt x="242" y="2003"/>
                </a:lnTo>
                <a:lnTo>
                  <a:pt x="256" y="1978"/>
                </a:lnTo>
                <a:lnTo>
                  <a:pt x="266" y="1969"/>
                </a:lnTo>
                <a:lnTo>
                  <a:pt x="283" y="1957"/>
                </a:lnTo>
                <a:lnTo>
                  <a:pt x="288" y="1951"/>
                </a:lnTo>
                <a:lnTo>
                  <a:pt x="297" y="1941"/>
                </a:lnTo>
                <a:lnTo>
                  <a:pt x="313" y="1919"/>
                </a:lnTo>
                <a:lnTo>
                  <a:pt x="325" y="1907"/>
                </a:lnTo>
                <a:lnTo>
                  <a:pt x="338" y="1897"/>
                </a:lnTo>
                <a:lnTo>
                  <a:pt x="360" y="1877"/>
                </a:lnTo>
                <a:lnTo>
                  <a:pt x="367" y="1868"/>
                </a:lnTo>
                <a:lnTo>
                  <a:pt x="372" y="1861"/>
                </a:lnTo>
                <a:lnTo>
                  <a:pt x="373" y="1852"/>
                </a:lnTo>
                <a:lnTo>
                  <a:pt x="373" y="1840"/>
                </a:lnTo>
                <a:lnTo>
                  <a:pt x="363" y="1814"/>
                </a:lnTo>
                <a:lnTo>
                  <a:pt x="356" y="1807"/>
                </a:lnTo>
                <a:lnTo>
                  <a:pt x="345" y="1798"/>
                </a:lnTo>
                <a:lnTo>
                  <a:pt x="339" y="1795"/>
                </a:lnTo>
                <a:lnTo>
                  <a:pt x="338" y="1790"/>
                </a:lnTo>
                <a:lnTo>
                  <a:pt x="335" y="1784"/>
                </a:lnTo>
                <a:lnTo>
                  <a:pt x="345" y="1764"/>
                </a:lnTo>
                <a:lnTo>
                  <a:pt x="350" y="1748"/>
                </a:lnTo>
                <a:lnTo>
                  <a:pt x="351" y="1738"/>
                </a:lnTo>
                <a:lnTo>
                  <a:pt x="349" y="1731"/>
                </a:lnTo>
                <a:lnTo>
                  <a:pt x="347" y="1724"/>
                </a:lnTo>
                <a:lnTo>
                  <a:pt x="343" y="1717"/>
                </a:lnTo>
                <a:lnTo>
                  <a:pt x="338" y="1713"/>
                </a:lnTo>
                <a:lnTo>
                  <a:pt x="323" y="1701"/>
                </a:lnTo>
                <a:lnTo>
                  <a:pt x="314" y="1695"/>
                </a:lnTo>
                <a:lnTo>
                  <a:pt x="304" y="1692"/>
                </a:lnTo>
                <a:lnTo>
                  <a:pt x="295" y="1692"/>
                </a:lnTo>
                <a:lnTo>
                  <a:pt x="285" y="1695"/>
                </a:lnTo>
                <a:lnTo>
                  <a:pt x="275" y="1702"/>
                </a:lnTo>
                <a:lnTo>
                  <a:pt x="250" y="1734"/>
                </a:lnTo>
                <a:lnTo>
                  <a:pt x="245" y="1736"/>
                </a:lnTo>
                <a:lnTo>
                  <a:pt x="242" y="1738"/>
                </a:lnTo>
                <a:lnTo>
                  <a:pt x="238" y="1740"/>
                </a:lnTo>
                <a:lnTo>
                  <a:pt x="234" y="1744"/>
                </a:lnTo>
                <a:lnTo>
                  <a:pt x="232" y="1749"/>
                </a:lnTo>
                <a:lnTo>
                  <a:pt x="229" y="1752"/>
                </a:lnTo>
                <a:lnTo>
                  <a:pt x="224" y="1753"/>
                </a:lnTo>
                <a:lnTo>
                  <a:pt x="221" y="1753"/>
                </a:lnTo>
                <a:lnTo>
                  <a:pt x="216" y="1750"/>
                </a:lnTo>
                <a:lnTo>
                  <a:pt x="213" y="1747"/>
                </a:lnTo>
                <a:lnTo>
                  <a:pt x="211" y="1742"/>
                </a:lnTo>
                <a:lnTo>
                  <a:pt x="210" y="1738"/>
                </a:lnTo>
                <a:lnTo>
                  <a:pt x="206" y="1737"/>
                </a:lnTo>
                <a:lnTo>
                  <a:pt x="203" y="1737"/>
                </a:lnTo>
                <a:lnTo>
                  <a:pt x="199" y="1738"/>
                </a:lnTo>
                <a:lnTo>
                  <a:pt x="194" y="1739"/>
                </a:lnTo>
                <a:lnTo>
                  <a:pt x="189" y="1738"/>
                </a:lnTo>
                <a:lnTo>
                  <a:pt x="185" y="1736"/>
                </a:lnTo>
                <a:lnTo>
                  <a:pt x="181" y="1731"/>
                </a:lnTo>
                <a:lnTo>
                  <a:pt x="179" y="1726"/>
                </a:lnTo>
                <a:lnTo>
                  <a:pt x="176" y="1721"/>
                </a:lnTo>
                <a:lnTo>
                  <a:pt x="173" y="1716"/>
                </a:lnTo>
                <a:lnTo>
                  <a:pt x="171" y="1711"/>
                </a:lnTo>
                <a:lnTo>
                  <a:pt x="170" y="1705"/>
                </a:lnTo>
                <a:lnTo>
                  <a:pt x="168" y="1701"/>
                </a:lnTo>
                <a:lnTo>
                  <a:pt x="154" y="1691"/>
                </a:lnTo>
                <a:lnTo>
                  <a:pt x="147" y="1689"/>
                </a:lnTo>
                <a:lnTo>
                  <a:pt x="141" y="1690"/>
                </a:lnTo>
                <a:lnTo>
                  <a:pt x="137" y="1691"/>
                </a:lnTo>
                <a:lnTo>
                  <a:pt x="133" y="1691"/>
                </a:lnTo>
                <a:lnTo>
                  <a:pt x="131" y="1690"/>
                </a:lnTo>
                <a:lnTo>
                  <a:pt x="127" y="1686"/>
                </a:lnTo>
                <a:lnTo>
                  <a:pt x="126" y="1681"/>
                </a:lnTo>
                <a:lnTo>
                  <a:pt x="126" y="1675"/>
                </a:lnTo>
                <a:lnTo>
                  <a:pt x="123" y="1669"/>
                </a:lnTo>
                <a:lnTo>
                  <a:pt x="121" y="1664"/>
                </a:lnTo>
                <a:lnTo>
                  <a:pt x="120" y="1658"/>
                </a:lnTo>
                <a:lnTo>
                  <a:pt x="119" y="1651"/>
                </a:lnTo>
                <a:lnTo>
                  <a:pt x="116" y="1644"/>
                </a:lnTo>
                <a:lnTo>
                  <a:pt x="112" y="1639"/>
                </a:lnTo>
                <a:lnTo>
                  <a:pt x="109" y="1635"/>
                </a:lnTo>
                <a:lnTo>
                  <a:pt x="106" y="1631"/>
                </a:lnTo>
                <a:lnTo>
                  <a:pt x="104" y="1626"/>
                </a:lnTo>
                <a:lnTo>
                  <a:pt x="96" y="1617"/>
                </a:lnTo>
                <a:lnTo>
                  <a:pt x="94" y="1614"/>
                </a:lnTo>
                <a:lnTo>
                  <a:pt x="91" y="1609"/>
                </a:lnTo>
                <a:lnTo>
                  <a:pt x="90" y="1603"/>
                </a:lnTo>
                <a:lnTo>
                  <a:pt x="88" y="1596"/>
                </a:lnTo>
                <a:lnTo>
                  <a:pt x="84" y="1588"/>
                </a:lnTo>
                <a:lnTo>
                  <a:pt x="78" y="1577"/>
                </a:lnTo>
                <a:lnTo>
                  <a:pt x="73" y="1569"/>
                </a:lnTo>
                <a:lnTo>
                  <a:pt x="71" y="1562"/>
                </a:lnTo>
                <a:lnTo>
                  <a:pt x="69" y="1555"/>
                </a:lnTo>
                <a:lnTo>
                  <a:pt x="67" y="1542"/>
                </a:lnTo>
                <a:lnTo>
                  <a:pt x="66" y="1527"/>
                </a:lnTo>
                <a:lnTo>
                  <a:pt x="63" y="1513"/>
                </a:lnTo>
                <a:lnTo>
                  <a:pt x="63" y="1499"/>
                </a:lnTo>
                <a:lnTo>
                  <a:pt x="63" y="1488"/>
                </a:lnTo>
                <a:lnTo>
                  <a:pt x="63" y="1478"/>
                </a:lnTo>
                <a:lnTo>
                  <a:pt x="61" y="1468"/>
                </a:lnTo>
                <a:lnTo>
                  <a:pt x="58" y="1461"/>
                </a:lnTo>
                <a:lnTo>
                  <a:pt x="58" y="1454"/>
                </a:lnTo>
                <a:lnTo>
                  <a:pt x="57" y="1447"/>
                </a:lnTo>
                <a:lnTo>
                  <a:pt x="57" y="1441"/>
                </a:lnTo>
                <a:lnTo>
                  <a:pt x="53" y="1435"/>
                </a:lnTo>
                <a:lnTo>
                  <a:pt x="52" y="1429"/>
                </a:lnTo>
                <a:lnTo>
                  <a:pt x="51" y="1423"/>
                </a:lnTo>
                <a:lnTo>
                  <a:pt x="50" y="1417"/>
                </a:lnTo>
                <a:lnTo>
                  <a:pt x="47" y="1413"/>
                </a:lnTo>
                <a:lnTo>
                  <a:pt x="47" y="1408"/>
                </a:lnTo>
                <a:lnTo>
                  <a:pt x="48" y="1403"/>
                </a:lnTo>
                <a:lnTo>
                  <a:pt x="50" y="1398"/>
                </a:lnTo>
                <a:lnTo>
                  <a:pt x="48" y="1393"/>
                </a:lnTo>
                <a:lnTo>
                  <a:pt x="47" y="1385"/>
                </a:lnTo>
                <a:lnTo>
                  <a:pt x="44" y="1356"/>
                </a:lnTo>
                <a:lnTo>
                  <a:pt x="40" y="1345"/>
                </a:lnTo>
                <a:lnTo>
                  <a:pt x="39" y="1337"/>
                </a:lnTo>
                <a:lnTo>
                  <a:pt x="29" y="1296"/>
                </a:lnTo>
                <a:lnTo>
                  <a:pt x="9" y="1202"/>
                </a:lnTo>
                <a:lnTo>
                  <a:pt x="7" y="1189"/>
                </a:lnTo>
                <a:lnTo>
                  <a:pt x="7" y="1180"/>
                </a:lnTo>
                <a:lnTo>
                  <a:pt x="7" y="1173"/>
                </a:lnTo>
                <a:lnTo>
                  <a:pt x="8" y="1164"/>
                </a:lnTo>
                <a:lnTo>
                  <a:pt x="14" y="1132"/>
                </a:lnTo>
                <a:lnTo>
                  <a:pt x="16" y="1117"/>
                </a:lnTo>
                <a:lnTo>
                  <a:pt x="19" y="1106"/>
                </a:lnTo>
                <a:lnTo>
                  <a:pt x="20" y="1100"/>
                </a:lnTo>
                <a:lnTo>
                  <a:pt x="24" y="1097"/>
                </a:lnTo>
                <a:lnTo>
                  <a:pt x="28" y="1093"/>
                </a:lnTo>
                <a:lnTo>
                  <a:pt x="29" y="1088"/>
                </a:lnTo>
                <a:lnTo>
                  <a:pt x="30" y="1083"/>
                </a:lnTo>
                <a:lnTo>
                  <a:pt x="31" y="1077"/>
                </a:lnTo>
                <a:lnTo>
                  <a:pt x="32" y="1066"/>
                </a:lnTo>
                <a:lnTo>
                  <a:pt x="35" y="1051"/>
                </a:lnTo>
                <a:lnTo>
                  <a:pt x="37" y="1041"/>
                </a:lnTo>
                <a:lnTo>
                  <a:pt x="39" y="1036"/>
                </a:lnTo>
                <a:lnTo>
                  <a:pt x="42" y="1026"/>
                </a:lnTo>
                <a:lnTo>
                  <a:pt x="51" y="1005"/>
                </a:lnTo>
                <a:lnTo>
                  <a:pt x="53" y="997"/>
                </a:lnTo>
                <a:lnTo>
                  <a:pt x="56" y="987"/>
                </a:lnTo>
                <a:lnTo>
                  <a:pt x="57" y="971"/>
                </a:lnTo>
                <a:lnTo>
                  <a:pt x="59" y="964"/>
                </a:lnTo>
                <a:lnTo>
                  <a:pt x="62" y="959"/>
                </a:lnTo>
                <a:lnTo>
                  <a:pt x="64" y="955"/>
                </a:lnTo>
                <a:lnTo>
                  <a:pt x="74" y="945"/>
                </a:lnTo>
                <a:lnTo>
                  <a:pt x="78" y="939"/>
                </a:lnTo>
                <a:lnTo>
                  <a:pt x="79" y="933"/>
                </a:lnTo>
                <a:lnTo>
                  <a:pt x="79" y="928"/>
                </a:lnTo>
                <a:lnTo>
                  <a:pt x="78" y="922"/>
                </a:lnTo>
                <a:lnTo>
                  <a:pt x="75" y="914"/>
                </a:lnTo>
                <a:lnTo>
                  <a:pt x="68" y="895"/>
                </a:lnTo>
                <a:lnTo>
                  <a:pt x="64" y="882"/>
                </a:lnTo>
                <a:lnTo>
                  <a:pt x="61" y="872"/>
                </a:lnTo>
                <a:lnTo>
                  <a:pt x="59" y="864"/>
                </a:lnTo>
                <a:lnTo>
                  <a:pt x="59" y="853"/>
                </a:lnTo>
                <a:lnTo>
                  <a:pt x="59" y="836"/>
                </a:lnTo>
                <a:lnTo>
                  <a:pt x="59" y="822"/>
                </a:lnTo>
                <a:lnTo>
                  <a:pt x="58" y="816"/>
                </a:lnTo>
                <a:lnTo>
                  <a:pt x="57" y="811"/>
                </a:lnTo>
                <a:lnTo>
                  <a:pt x="53" y="807"/>
                </a:lnTo>
                <a:lnTo>
                  <a:pt x="50" y="804"/>
                </a:lnTo>
                <a:lnTo>
                  <a:pt x="46" y="799"/>
                </a:lnTo>
                <a:lnTo>
                  <a:pt x="40" y="794"/>
                </a:lnTo>
                <a:lnTo>
                  <a:pt x="34" y="791"/>
                </a:lnTo>
                <a:lnTo>
                  <a:pt x="26" y="788"/>
                </a:lnTo>
                <a:lnTo>
                  <a:pt x="20" y="786"/>
                </a:lnTo>
                <a:lnTo>
                  <a:pt x="14" y="788"/>
                </a:lnTo>
                <a:lnTo>
                  <a:pt x="9" y="790"/>
                </a:lnTo>
                <a:lnTo>
                  <a:pt x="5" y="791"/>
                </a:lnTo>
                <a:lnTo>
                  <a:pt x="5" y="780"/>
                </a:lnTo>
                <a:lnTo>
                  <a:pt x="3" y="769"/>
                </a:lnTo>
                <a:lnTo>
                  <a:pt x="0" y="764"/>
                </a:lnTo>
                <a:lnTo>
                  <a:pt x="0" y="759"/>
                </a:lnTo>
                <a:lnTo>
                  <a:pt x="2" y="756"/>
                </a:lnTo>
                <a:lnTo>
                  <a:pt x="7" y="752"/>
                </a:lnTo>
                <a:lnTo>
                  <a:pt x="34" y="731"/>
                </a:lnTo>
                <a:lnTo>
                  <a:pt x="39" y="726"/>
                </a:lnTo>
                <a:lnTo>
                  <a:pt x="40" y="722"/>
                </a:lnTo>
                <a:lnTo>
                  <a:pt x="40" y="717"/>
                </a:lnTo>
                <a:lnTo>
                  <a:pt x="40" y="710"/>
                </a:lnTo>
                <a:lnTo>
                  <a:pt x="39" y="704"/>
                </a:lnTo>
                <a:lnTo>
                  <a:pt x="37" y="698"/>
                </a:lnTo>
                <a:lnTo>
                  <a:pt x="39" y="692"/>
                </a:lnTo>
                <a:lnTo>
                  <a:pt x="42" y="683"/>
                </a:lnTo>
                <a:lnTo>
                  <a:pt x="45" y="676"/>
                </a:lnTo>
                <a:lnTo>
                  <a:pt x="47" y="668"/>
                </a:lnTo>
                <a:lnTo>
                  <a:pt x="50" y="650"/>
                </a:lnTo>
                <a:lnTo>
                  <a:pt x="50" y="642"/>
                </a:lnTo>
                <a:lnTo>
                  <a:pt x="48" y="637"/>
                </a:lnTo>
                <a:lnTo>
                  <a:pt x="46" y="634"/>
                </a:lnTo>
                <a:lnTo>
                  <a:pt x="41" y="631"/>
                </a:lnTo>
                <a:lnTo>
                  <a:pt x="39" y="627"/>
                </a:lnTo>
                <a:lnTo>
                  <a:pt x="37" y="623"/>
                </a:lnTo>
                <a:lnTo>
                  <a:pt x="37" y="605"/>
                </a:lnTo>
                <a:lnTo>
                  <a:pt x="37" y="602"/>
                </a:lnTo>
                <a:lnTo>
                  <a:pt x="40" y="598"/>
                </a:lnTo>
                <a:lnTo>
                  <a:pt x="58" y="581"/>
                </a:lnTo>
                <a:lnTo>
                  <a:pt x="62" y="576"/>
                </a:lnTo>
                <a:lnTo>
                  <a:pt x="64" y="571"/>
                </a:lnTo>
                <a:lnTo>
                  <a:pt x="64" y="565"/>
                </a:lnTo>
                <a:lnTo>
                  <a:pt x="66" y="559"/>
                </a:lnTo>
                <a:lnTo>
                  <a:pt x="71" y="547"/>
                </a:lnTo>
                <a:lnTo>
                  <a:pt x="72" y="544"/>
                </a:lnTo>
                <a:lnTo>
                  <a:pt x="73" y="539"/>
                </a:lnTo>
                <a:lnTo>
                  <a:pt x="72" y="533"/>
                </a:lnTo>
                <a:lnTo>
                  <a:pt x="69" y="528"/>
                </a:lnTo>
                <a:lnTo>
                  <a:pt x="64" y="523"/>
                </a:lnTo>
                <a:lnTo>
                  <a:pt x="53" y="519"/>
                </a:lnTo>
                <a:lnTo>
                  <a:pt x="45" y="517"/>
                </a:lnTo>
                <a:lnTo>
                  <a:pt x="40" y="513"/>
                </a:lnTo>
                <a:lnTo>
                  <a:pt x="36" y="506"/>
                </a:lnTo>
                <a:lnTo>
                  <a:pt x="31" y="499"/>
                </a:lnTo>
                <a:lnTo>
                  <a:pt x="30" y="496"/>
                </a:lnTo>
                <a:lnTo>
                  <a:pt x="31" y="495"/>
                </a:lnTo>
                <a:lnTo>
                  <a:pt x="36" y="491"/>
                </a:lnTo>
                <a:lnTo>
                  <a:pt x="42" y="487"/>
                </a:lnTo>
                <a:lnTo>
                  <a:pt x="47" y="482"/>
                </a:lnTo>
                <a:lnTo>
                  <a:pt x="50" y="474"/>
                </a:lnTo>
                <a:lnTo>
                  <a:pt x="50" y="467"/>
                </a:lnTo>
                <a:lnTo>
                  <a:pt x="51" y="460"/>
                </a:lnTo>
                <a:lnTo>
                  <a:pt x="52" y="451"/>
                </a:lnTo>
                <a:lnTo>
                  <a:pt x="53" y="448"/>
                </a:lnTo>
                <a:lnTo>
                  <a:pt x="57" y="444"/>
                </a:lnTo>
                <a:lnTo>
                  <a:pt x="64" y="439"/>
                </a:lnTo>
                <a:lnTo>
                  <a:pt x="68" y="434"/>
                </a:lnTo>
                <a:lnTo>
                  <a:pt x="72" y="428"/>
                </a:lnTo>
                <a:lnTo>
                  <a:pt x="79" y="411"/>
                </a:lnTo>
                <a:lnTo>
                  <a:pt x="84" y="406"/>
                </a:lnTo>
                <a:lnTo>
                  <a:pt x="88" y="399"/>
                </a:lnTo>
                <a:lnTo>
                  <a:pt x="88" y="394"/>
                </a:lnTo>
                <a:lnTo>
                  <a:pt x="88" y="391"/>
                </a:lnTo>
                <a:lnTo>
                  <a:pt x="89" y="390"/>
                </a:lnTo>
                <a:lnTo>
                  <a:pt x="96" y="381"/>
                </a:lnTo>
                <a:lnTo>
                  <a:pt x="103" y="374"/>
                </a:lnTo>
                <a:lnTo>
                  <a:pt x="123" y="384"/>
                </a:lnTo>
                <a:lnTo>
                  <a:pt x="138" y="378"/>
                </a:lnTo>
                <a:lnTo>
                  <a:pt x="160" y="369"/>
                </a:lnTo>
                <a:lnTo>
                  <a:pt x="170" y="352"/>
                </a:lnTo>
                <a:lnTo>
                  <a:pt x="174" y="355"/>
                </a:lnTo>
                <a:lnTo>
                  <a:pt x="175" y="370"/>
                </a:lnTo>
                <a:lnTo>
                  <a:pt x="163" y="397"/>
                </a:lnTo>
                <a:lnTo>
                  <a:pt x="181" y="408"/>
                </a:lnTo>
                <a:lnTo>
                  <a:pt x="183" y="427"/>
                </a:lnTo>
                <a:lnTo>
                  <a:pt x="190" y="426"/>
                </a:lnTo>
                <a:lnTo>
                  <a:pt x="192" y="416"/>
                </a:lnTo>
                <a:lnTo>
                  <a:pt x="201" y="415"/>
                </a:lnTo>
                <a:lnTo>
                  <a:pt x="212" y="397"/>
                </a:lnTo>
                <a:lnTo>
                  <a:pt x="232" y="379"/>
                </a:lnTo>
                <a:lnTo>
                  <a:pt x="250" y="371"/>
                </a:lnTo>
                <a:lnTo>
                  <a:pt x="258" y="368"/>
                </a:lnTo>
                <a:lnTo>
                  <a:pt x="263" y="385"/>
                </a:lnTo>
                <a:lnTo>
                  <a:pt x="265" y="396"/>
                </a:lnTo>
                <a:lnTo>
                  <a:pt x="281" y="387"/>
                </a:lnTo>
                <a:lnTo>
                  <a:pt x="309" y="397"/>
                </a:lnTo>
                <a:lnTo>
                  <a:pt x="313" y="419"/>
                </a:lnTo>
                <a:lnTo>
                  <a:pt x="315" y="432"/>
                </a:lnTo>
                <a:lnTo>
                  <a:pt x="308" y="449"/>
                </a:lnTo>
                <a:lnTo>
                  <a:pt x="307" y="454"/>
                </a:lnTo>
                <a:lnTo>
                  <a:pt x="313" y="469"/>
                </a:lnTo>
                <a:lnTo>
                  <a:pt x="327" y="469"/>
                </a:lnTo>
                <a:lnTo>
                  <a:pt x="325" y="454"/>
                </a:lnTo>
                <a:lnTo>
                  <a:pt x="387" y="455"/>
                </a:lnTo>
                <a:lnTo>
                  <a:pt x="381" y="442"/>
                </a:lnTo>
                <a:lnTo>
                  <a:pt x="372" y="428"/>
                </a:lnTo>
                <a:lnTo>
                  <a:pt x="393" y="431"/>
                </a:lnTo>
                <a:lnTo>
                  <a:pt x="411" y="433"/>
                </a:lnTo>
                <a:lnTo>
                  <a:pt x="435" y="464"/>
                </a:lnTo>
                <a:lnTo>
                  <a:pt x="415" y="480"/>
                </a:lnTo>
                <a:lnTo>
                  <a:pt x="443" y="487"/>
                </a:lnTo>
                <a:lnTo>
                  <a:pt x="452" y="485"/>
                </a:lnTo>
                <a:lnTo>
                  <a:pt x="458" y="485"/>
                </a:lnTo>
                <a:lnTo>
                  <a:pt x="462" y="501"/>
                </a:lnTo>
                <a:lnTo>
                  <a:pt x="463" y="504"/>
                </a:lnTo>
                <a:lnTo>
                  <a:pt x="466" y="511"/>
                </a:lnTo>
                <a:lnTo>
                  <a:pt x="469" y="518"/>
                </a:lnTo>
                <a:lnTo>
                  <a:pt x="490" y="507"/>
                </a:lnTo>
                <a:lnTo>
                  <a:pt x="505" y="504"/>
                </a:lnTo>
                <a:lnTo>
                  <a:pt x="511" y="491"/>
                </a:lnTo>
                <a:lnTo>
                  <a:pt x="528" y="498"/>
                </a:lnTo>
                <a:lnTo>
                  <a:pt x="537" y="491"/>
                </a:lnTo>
                <a:lnTo>
                  <a:pt x="549" y="490"/>
                </a:lnTo>
                <a:lnTo>
                  <a:pt x="546" y="476"/>
                </a:lnTo>
                <a:lnTo>
                  <a:pt x="534" y="479"/>
                </a:lnTo>
                <a:lnTo>
                  <a:pt x="523" y="480"/>
                </a:lnTo>
                <a:lnTo>
                  <a:pt x="518" y="467"/>
                </a:lnTo>
                <a:lnTo>
                  <a:pt x="527" y="454"/>
                </a:lnTo>
                <a:lnTo>
                  <a:pt x="543" y="445"/>
                </a:lnTo>
                <a:lnTo>
                  <a:pt x="543" y="431"/>
                </a:lnTo>
                <a:lnTo>
                  <a:pt x="548" y="416"/>
                </a:lnTo>
                <a:lnTo>
                  <a:pt x="584" y="378"/>
                </a:lnTo>
                <a:lnTo>
                  <a:pt x="589" y="366"/>
                </a:lnTo>
                <a:lnTo>
                  <a:pt x="596" y="363"/>
                </a:lnTo>
                <a:lnTo>
                  <a:pt x="597" y="350"/>
                </a:lnTo>
                <a:lnTo>
                  <a:pt x="587" y="346"/>
                </a:lnTo>
                <a:lnTo>
                  <a:pt x="582" y="342"/>
                </a:lnTo>
                <a:lnTo>
                  <a:pt x="579" y="338"/>
                </a:lnTo>
                <a:lnTo>
                  <a:pt x="575" y="332"/>
                </a:lnTo>
                <a:lnTo>
                  <a:pt x="571" y="318"/>
                </a:lnTo>
                <a:lnTo>
                  <a:pt x="587" y="312"/>
                </a:lnTo>
                <a:lnTo>
                  <a:pt x="600" y="294"/>
                </a:lnTo>
                <a:lnTo>
                  <a:pt x="614" y="288"/>
                </a:lnTo>
                <a:lnTo>
                  <a:pt x="623" y="279"/>
                </a:lnTo>
                <a:lnTo>
                  <a:pt x="630" y="273"/>
                </a:lnTo>
                <a:lnTo>
                  <a:pt x="648" y="290"/>
                </a:lnTo>
                <a:lnTo>
                  <a:pt x="666" y="294"/>
                </a:lnTo>
                <a:lnTo>
                  <a:pt x="680" y="304"/>
                </a:lnTo>
                <a:lnTo>
                  <a:pt x="689" y="288"/>
                </a:lnTo>
                <a:lnTo>
                  <a:pt x="712" y="295"/>
                </a:lnTo>
                <a:lnTo>
                  <a:pt x="720" y="293"/>
                </a:lnTo>
                <a:lnTo>
                  <a:pt x="725" y="288"/>
                </a:lnTo>
                <a:lnTo>
                  <a:pt x="712" y="272"/>
                </a:lnTo>
                <a:lnTo>
                  <a:pt x="698" y="273"/>
                </a:lnTo>
                <a:lnTo>
                  <a:pt x="693" y="259"/>
                </a:lnTo>
                <a:lnTo>
                  <a:pt x="683" y="258"/>
                </a:lnTo>
                <a:lnTo>
                  <a:pt x="671" y="267"/>
                </a:lnTo>
                <a:lnTo>
                  <a:pt x="659" y="257"/>
                </a:lnTo>
                <a:lnTo>
                  <a:pt x="691" y="222"/>
                </a:lnTo>
                <a:lnTo>
                  <a:pt x="707" y="222"/>
                </a:lnTo>
                <a:lnTo>
                  <a:pt x="729" y="203"/>
                </a:lnTo>
                <a:lnTo>
                  <a:pt x="730" y="190"/>
                </a:lnTo>
                <a:lnTo>
                  <a:pt x="746" y="187"/>
                </a:lnTo>
                <a:lnTo>
                  <a:pt x="758" y="178"/>
                </a:lnTo>
                <a:lnTo>
                  <a:pt x="767" y="173"/>
                </a:lnTo>
                <a:lnTo>
                  <a:pt x="774" y="172"/>
                </a:lnTo>
                <a:lnTo>
                  <a:pt x="783" y="167"/>
                </a:lnTo>
                <a:lnTo>
                  <a:pt x="795" y="168"/>
                </a:lnTo>
                <a:lnTo>
                  <a:pt x="797" y="157"/>
                </a:lnTo>
                <a:lnTo>
                  <a:pt x="797" y="144"/>
                </a:lnTo>
                <a:lnTo>
                  <a:pt x="804" y="119"/>
                </a:lnTo>
                <a:lnTo>
                  <a:pt x="816" y="117"/>
                </a:lnTo>
                <a:lnTo>
                  <a:pt x="830" y="119"/>
                </a:lnTo>
                <a:lnTo>
                  <a:pt x="864" y="131"/>
                </a:lnTo>
                <a:lnTo>
                  <a:pt x="864" y="113"/>
                </a:lnTo>
                <a:lnTo>
                  <a:pt x="862" y="108"/>
                </a:lnTo>
                <a:lnTo>
                  <a:pt x="861" y="104"/>
                </a:lnTo>
                <a:lnTo>
                  <a:pt x="867" y="97"/>
                </a:lnTo>
                <a:lnTo>
                  <a:pt x="875" y="97"/>
                </a:lnTo>
                <a:lnTo>
                  <a:pt x="899" y="104"/>
                </a:lnTo>
                <a:lnTo>
                  <a:pt x="917" y="97"/>
                </a:lnTo>
                <a:lnTo>
                  <a:pt x="928" y="81"/>
                </a:lnTo>
                <a:lnTo>
                  <a:pt x="937" y="75"/>
                </a:lnTo>
                <a:lnTo>
                  <a:pt x="936" y="59"/>
                </a:lnTo>
                <a:lnTo>
                  <a:pt x="959" y="66"/>
                </a:lnTo>
                <a:lnTo>
                  <a:pt x="977" y="38"/>
                </a:lnTo>
                <a:lnTo>
                  <a:pt x="996" y="28"/>
                </a:lnTo>
                <a:lnTo>
                  <a:pt x="1002" y="21"/>
                </a:lnTo>
                <a:lnTo>
                  <a:pt x="1011" y="13"/>
                </a:lnTo>
                <a:lnTo>
                  <a:pt x="1080" y="30"/>
                </a:lnTo>
                <a:lnTo>
                  <a:pt x="1086" y="6"/>
                </a:lnTo>
                <a:lnTo>
                  <a:pt x="1108" y="1"/>
                </a:lnTo>
                <a:lnTo>
                  <a:pt x="1116" y="8"/>
                </a:lnTo>
                <a:lnTo>
                  <a:pt x="1128" y="14"/>
                </a:lnTo>
                <a:lnTo>
                  <a:pt x="1139" y="17"/>
                </a:lnTo>
                <a:lnTo>
                  <a:pt x="1151" y="19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5037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D7AF0-487F-063F-6543-0D778C210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6468D-A621-8DBB-6481-1A55083C2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Ebersberg (Landkreis) – Bavaria</a:t>
            </a: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4B8F7EEF-813F-0A3A-4B97-DED695986498}"/>
              </a:ext>
            </a:extLst>
          </p:cNvPr>
          <p:cNvSpPr>
            <a:spLocks/>
          </p:cNvSpPr>
          <p:nvPr/>
        </p:nvSpPr>
        <p:spPr bwMode="auto">
          <a:xfrm>
            <a:off x="1259632" y="1275606"/>
            <a:ext cx="2808312" cy="3392382"/>
          </a:xfrm>
          <a:custGeom>
            <a:avLst/>
            <a:gdLst>
              <a:gd name="T0" fmla="*/ 367 w 2707"/>
              <a:gd name="T1" fmla="*/ 134 h 3270"/>
              <a:gd name="T2" fmla="*/ 599 w 2707"/>
              <a:gd name="T3" fmla="*/ 218 h 3270"/>
              <a:gd name="T4" fmla="*/ 767 w 2707"/>
              <a:gd name="T5" fmla="*/ 175 h 3270"/>
              <a:gd name="T6" fmla="*/ 972 w 2707"/>
              <a:gd name="T7" fmla="*/ 188 h 3270"/>
              <a:gd name="T8" fmla="*/ 986 w 2707"/>
              <a:gd name="T9" fmla="*/ 263 h 3270"/>
              <a:gd name="T10" fmla="*/ 1012 w 2707"/>
              <a:gd name="T11" fmla="*/ 358 h 3270"/>
              <a:gd name="T12" fmla="*/ 1065 w 2707"/>
              <a:gd name="T13" fmla="*/ 287 h 3270"/>
              <a:gd name="T14" fmla="*/ 1188 w 2707"/>
              <a:gd name="T15" fmla="*/ 327 h 3270"/>
              <a:gd name="T16" fmla="*/ 1276 w 2707"/>
              <a:gd name="T17" fmla="*/ 372 h 3270"/>
              <a:gd name="T18" fmla="*/ 1336 w 2707"/>
              <a:gd name="T19" fmla="*/ 546 h 3270"/>
              <a:gd name="T20" fmla="*/ 1460 w 2707"/>
              <a:gd name="T21" fmla="*/ 621 h 3270"/>
              <a:gd name="T22" fmla="*/ 1731 w 2707"/>
              <a:gd name="T23" fmla="*/ 603 h 3270"/>
              <a:gd name="T24" fmla="*/ 1846 w 2707"/>
              <a:gd name="T25" fmla="*/ 586 h 3270"/>
              <a:gd name="T26" fmla="*/ 1987 w 2707"/>
              <a:gd name="T27" fmla="*/ 640 h 3270"/>
              <a:gd name="T28" fmla="*/ 2051 w 2707"/>
              <a:gd name="T29" fmla="*/ 733 h 3270"/>
              <a:gd name="T30" fmla="*/ 2288 w 2707"/>
              <a:gd name="T31" fmla="*/ 1014 h 3270"/>
              <a:gd name="T32" fmla="*/ 2400 w 2707"/>
              <a:gd name="T33" fmla="*/ 1020 h 3270"/>
              <a:gd name="T34" fmla="*/ 2535 w 2707"/>
              <a:gd name="T35" fmla="*/ 1092 h 3270"/>
              <a:gd name="T36" fmla="*/ 2515 w 2707"/>
              <a:gd name="T37" fmla="*/ 1339 h 3270"/>
              <a:gd name="T38" fmla="*/ 2500 w 2707"/>
              <a:gd name="T39" fmla="*/ 1477 h 3270"/>
              <a:gd name="T40" fmla="*/ 2483 w 2707"/>
              <a:gd name="T41" fmla="*/ 1712 h 3270"/>
              <a:gd name="T42" fmla="*/ 2538 w 2707"/>
              <a:gd name="T43" fmla="*/ 2082 h 3270"/>
              <a:gd name="T44" fmla="*/ 2592 w 2707"/>
              <a:gd name="T45" fmla="*/ 2189 h 3270"/>
              <a:gd name="T46" fmla="*/ 2565 w 2707"/>
              <a:gd name="T47" fmla="*/ 2274 h 3270"/>
              <a:gd name="T48" fmla="*/ 2677 w 2707"/>
              <a:gd name="T49" fmla="*/ 2387 h 3270"/>
              <a:gd name="T50" fmla="*/ 2700 w 2707"/>
              <a:gd name="T51" fmla="*/ 2519 h 3270"/>
              <a:gd name="T52" fmla="*/ 2549 w 2707"/>
              <a:gd name="T53" fmla="*/ 2588 h 3270"/>
              <a:gd name="T54" fmla="*/ 2448 w 2707"/>
              <a:gd name="T55" fmla="*/ 2756 h 3270"/>
              <a:gd name="T56" fmla="*/ 2319 w 2707"/>
              <a:gd name="T57" fmla="*/ 2798 h 3270"/>
              <a:gd name="T58" fmla="*/ 2083 w 2707"/>
              <a:gd name="T59" fmla="*/ 2931 h 3270"/>
              <a:gd name="T60" fmla="*/ 1921 w 2707"/>
              <a:gd name="T61" fmla="*/ 2869 h 3270"/>
              <a:gd name="T62" fmla="*/ 1822 w 2707"/>
              <a:gd name="T63" fmla="*/ 2809 h 3270"/>
              <a:gd name="T64" fmla="*/ 1691 w 2707"/>
              <a:gd name="T65" fmla="*/ 2670 h 3270"/>
              <a:gd name="T66" fmla="*/ 1579 w 2707"/>
              <a:gd name="T67" fmla="*/ 2652 h 3270"/>
              <a:gd name="T68" fmla="*/ 1412 w 2707"/>
              <a:gd name="T69" fmla="*/ 2703 h 3270"/>
              <a:gd name="T70" fmla="*/ 1476 w 2707"/>
              <a:gd name="T71" fmla="*/ 2931 h 3270"/>
              <a:gd name="T72" fmla="*/ 1525 w 2707"/>
              <a:gd name="T73" fmla="*/ 3134 h 3270"/>
              <a:gd name="T74" fmla="*/ 1418 w 2707"/>
              <a:gd name="T75" fmla="*/ 3266 h 3270"/>
              <a:gd name="T76" fmla="*/ 1276 w 2707"/>
              <a:gd name="T77" fmla="*/ 3170 h 3270"/>
              <a:gd name="T78" fmla="*/ 1203 w 2707"/>
              <a:gd name="T79" fmla="*/ 3140 h 3270"/>
              <a:gd name="T80" fmla="*/ 1116 w 2707"/>
              <a:gd name="T81" fmla="*/ 3084 h 3270"/>
              <a:gd name="T82" fmla="*/ 933 w 2707"/>
              <a:gd name="T83" fmla="*/ 3023 h 3270"/>
              <a:gd name="T84" fmla="*/ 840 w 2707"/>
              <a:gd name="T85" fmla="*/ 3117 h 3270"/>
              <a:gd name="T86" fmla="*/ 837 w 2707"/>
              <a:gd name="T87" fmla="*/ 3009 h 3270"/>
              <a:gd name="T88" fmla="*/ 757 w 2707"/>
              <a:gd name="T89" fmla="*/ 2930 h 3270"/>
              <a:gd name="T90" fmla="*/ 697 w 2707"/>
              <a:gd name="T91" fmla="*/ 2947 h 3270"/>
              <a:gd name="T92" fmla="*/ 657 w 2707"/>
              <a:gd name="T93" fmla="*/ 2908 h 3270"/>
              <a:gd name="T94" fmla="*/ 569 w 2707"/>
              <a:gd name="T95" fmla="*/ 2821 h 3270"/>
              <a:gd name="T96" fmla="*/ 449 w 2707"/>
              <a:gd name="T97" fmla="*/ 2712 h 3270"/>
              <a:gd name="T98" fmla="*/ 334 w 2707"/>
              <a:gd name="T99" fmla="*/ 2644 h 3270"/>
              <a:gd name="T100" fmla="*/ 200 w 2707"/>
              <a:gd name="T101" fmla="*/ 2631 h 3270"/>
              <a:gd name="T102" fmla="*/ 204 w 2707"/>
              <a:gd name="T103" fmla="*/ 2487 h 3270"/>
              <a:gd name="T104" fmla="*/ 280 w 2707"/>
              <a:gd name="T105" fmla="*/ 2290 h 3270"/>
              <a:gd name="T106" fmla="*/ 334 w 2707"/>
              <a:gd name="T107" fmla="*/ 2218 h 3270"/>
              <a:gd name="T108" fmla="*/ 412 w 2707"/>
              <a:gd name="T109" fmla="*/ 1880 h 3270"/>
              <a:gd name="T110" fmla="*/ 308 w 2707"/>
              <a:gd name="T111" fmla="*/ 1725 h 3270"/>
              <a:gd name="T112" fmla="*/ 162 w 2707"/>
              <a:gd name="T113" fmla="*/ 1450 h 3270"/>
              <a:gd name="T114" fmla="*/ 70 w 2707"/>
              <a:gd name="T115" fmla="*/ 1152 h 3270"/>
              <a:gd name="T116" fmla="*/ 164 w 2707"/>
              <a:gd name="T117" fmla="*/ 799 h 3270"/>
              <a:gd name="T118" fmla="*/ 132 w 2707"/>
              <a:gd name="T119" fmla="*/ 530 h 3270"/>
              <a:gd name="T120" fmla="*/ 81 w 2707"/>
              <a:gd name="T121" fmla="*/ 300 h 3270"/>
              <a:gd name="T122" fmla="*/ 77 w 2707"/>
              <a:gd name="T123" fmla="*/ 6 h 3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07" h="3270">
                <a:moveTo>
                  <a:pt x="109" y="21"/>
                </a:moveTo>
                <a:lnTo>
                  <a:pt x="125" y="76"/>
                </a:lnTo>
                <a:lnTo>
                  <a:pt x="200" y="69"/>
                </a:lnTo>
                <a:lnTo>
                  <a:pt x="227" y="60"/>
                </a:lnTo>
                <a:lnTo>
                  <a:pt x="248" y="50"/>
                </a:lnTo>
                <a:lnTo>
                  <a:pt x="292" y="58"/>
                </a:lnTo>
                <a:lnTo>
                  <a:pt x="335" y="71"/>
                </a:lnTo>
                <a:lnTo>
                  <a:pt x="327" y="95"/>
                </a:lnTo>
                <a:lnTo>
                  <a:pt x="319" y="104"/>
                </a:lnTo>
                <a:lnTo>
                  <a:pt x="329" y="106"/>
                </a:lnTo>
                <a:lnTo>
                  <a:pt x="338" y="107"/>
                </a:lnTo>
                <a:lnTo>
                  <a:pt x="344" y="107"/>
                </a:lnTo>
                <a:lnTo>
                  <a:pt x="356" y="108"/>
                </a:lnTo>
                <a:lnTo>
                  <a:pt x="367" y="109"/>
                </a:lnTo>
                <a:lnTo>
                  <a:pt x="367" y="125"/>
                </a:lnTo>
                <a:lnTo>
                  <a:pt x="367" y="134"/>
                </a:lnTo>
                <a:lnTo>
                  <a:pt x="366" y="143"/>
                </a:lnTo>
                <a:lnTo>
                  <a:pt x="364" y="151"/>
                </a:lnTo>
                <a:lnTo>
                  <a:pt x="424" y="163"/>
                </a:lnTo>
                <a:lnTo>
                  <a:pt x="436" y="172"/>
                </a:lnTo>
                <a:lnTo>
                  <a:pt x="440" y="186"/>
                </a:lnTo>
                <a:lnTo>
                  <a:pt x="452" y="186"/>
                </a:lnTo>
                <a:lnTo>
                  <a:pt x="463" y="198"/>
                </a:lnTo>
                <a:lnTo>
                  <a:pt x="468" y="189"/>
                </a:lnTo>
                <a:lnTo>
                  <a:pt x="492" y="191"/>
                </a:lnTo>
                <a:lnTo>
                  <a:pt x="514" y="188"/>
                </a:lnTo>
                <a:lnTo>
                  <a:pt x="529" y="191"/>
                </a:lnTo>
                <a:lnTo>
                  <a:pt x="537" y="193"/>
                </a:lnTo>
                <a:lnTo>
                  <a:pt x="548" y="195"/>
                </a:lnTo>
                <a:lnTo>
                  <a:pt x="547" y="216"/>
                </a:lnTo>
                <a:lnTo>
                  <a:pt x="566" y="224"/>
                </a:lnTo>
                <a:lnTo>
                  <a:pt x="599" y="218"/>
                </a:lnTo>
                <a:lnTo>
                  <a:pt x="605" y="204"/>
                </a:lnTo>
                <a:lnTo>
                  <a:pt x="628" y="224"/>
                </a:lnTo>
                <a:lnTo>
                  <a:pt x="627" y="204"/>
                </a:lnTo>
                <a:lnTo>
                  <a:pt x="612" y="197"/>
                </a:lnTo>
                <a:lnTo>
                  <a:pt x="634" y="186"/>
                </a:lnTo>
                <a:lnTo>
                  <a:pt x="662" y="178"/>
                </a:lnTo>
                <a:lnTo>
                  <a:pt x="682" y="177"/>
                </a:lnTo>
                <a:lnTo>
                  <a:pt x="684" y="203"/>
                </a:lnTo>
                <a:lnTo>
                  <a:pt x="694" y="203"/>
                </a:lnTo>
                <a:lnTo>
                  <a:pt x="717" y="205"/>
                </a:lnTo>
                <a:lnTo>
                  <a:pt x="730" y="205"/>
                </a:lnTo>
                <a:lnTo>
                  <a:pt x="730" y="197"/>
                </a:lnTo>
                <a:lnTo>
                  <a:pt x="730" y="188"/>
                </a:lnTo>
                <a:lnTo>
                  <a:pt x="732" y="178"/>
                </a:lnTo>
                <a:lnTo>
                  <a:pt x="743" y="177"/>
                </a:lnTo>
                <a:lnTo>
                  <a:pt x="767" y="175"/>
                </a:lnTo>
                <a:lnTo>
                  <a:pt x="769" y="188"/>
                </a:lnTo>
                <a:lnTo>
                  <a:pt x="797" y="187"/>
                </a:lnTo>
                <a:lnTo>
                  <a:pt x="801" y="200"/>
                </a:lnTo>
                <a:lnTo>
                  <a:pt x="810" y="199"/>
                </a:lnTo>
                <a:lnTo>
                  <a:pt x="824" y="189"/>
                </a:lnTo>
                <a:lnTo>
                  <a:pt x="841" y="189"/>
                </a:lnTo>
                <a:lnTo>
                  <a:pt x="853" y="191"/>
                </a:lnTo>
                <a:lnTo>
                  <a:pt x="850" y="202"/>
                </a:lnTo>
                <a:lnTo>
                  <a:pt x="837" y="218"/>
                </a:lnTo>
                <a:lnTo>
                  <a:pt x="841" y="232"/>
                </a:lnTo>
                <a:lnTo>
                  <a:pt x="849" y="232"/>
                </a:lnTo>
                <a:lnTo>
                  <a:pt x="858" y="226"/>
                </a:lnTo>
                <a:lnTo>
                  <a:pt x="900" y="225"/>
                </a:lnTo>
                <a:lnTo>
                  <a:pt x="927" y="219"/>
                </a:lnTo>
                <a:lnTo>
                  <a:pt x="938" y="216"/>
                </a:lnTo>
                <a:lnTo>
                  <a:pt x="972" y="188"/>
                </a:lnTo>
                <a:lnTo>
                  <a:pt x="977" y="187"/>
                </a:lnTo>
                <a:lnTo>
                  <a:pt x="979" y="191"/>
                </a:lnTo>
                <a:lnTo>
                  <a:pt x="979" y="195"/>
                </a:lnTo>
                <a:lnTo>
                  <a:pt x="978" y="199"/>
                </a:lnTo>
                <a:lnTo>
                  <a:pt x="977" y="204"/>
                </a:lnTo>
                <a:lnTo>
                  <a:pt x="975" y="208"/>
                </a:lnTo>
                <a:lnTo>
                  <a:pt x="975" y="211"/>
                </a:lnTo>
                <a:lnTo>
                  <a:pt x="974" y="215"/>
                </a:lnTo>
                <a:lnTo>
                  <a:pt x="972" y="221"/>
                </a:lnTo>
                <a:lnTo>
                  <a:pt x="970" y="226"/>
                </a:lnTo>
                <a:lnTo>
                  <a:pt x="969" y="231"/>
                </a:lnTo>
                <a:lnTo>
                  <a:pt x="969" y="235"/>
                </a:lnTo>
                <a:lnTo>
                  <a:pt x="972" y="239"/>
                </a:lnTo>
                <a:lnTo>
                  <a:pt x="974" y="242"/>
                </a:lnTo>
                <a:lnTo>
                  <a:pt x="985" y="259"/>
                </a:lnTo>
                <a:lnTo>
                  <a:pt x="986" y="263"/>
                </a:lnTo>
                <a:lnTo>
                  <a:pt x="988" y="267"/>
                </a:lnTo>
                <a:lnTo>
                  <a:pt x="986" y="272"/>
                </a:lnTo>
                <a:lnTo>
                  <a:pt x="984" y="275"/>
                </a:lnTo>
                <a:lnTo>
                  <a:pt x="983" y="279"/>
                </a:lnTo>
                <a:lnTo>
                  <a:pt x="980" y="283"/>
                </a:lnTo>
                <a:lnTo>
                  <a:pt x="978" y="290"/>
                </a:lnTo>
                <a:lnTo>
                  <a:pt x="977" y="296"/>
                </a:lnTo>
                <a:lnTo>
                  <a:pt x="974" y="309"/>
                </a:lnTo>
                <a:lnTo>
                  <a:pt x="974" y="311"/>
                </a:lnTo>
                <a:lnTo>
                  <a:pt x="977" y="315"/>
                </a:lnTo>
                <a:lnTo>
                  <a:pt x="980" y="320"/>
                </a:lnTo>
                <a:lnTo>
                  <a:pt x="983" y="325"/>
                </a:lnTo>
                <a:lnTo>
                  <a:pt x="984" y="330"/>
                </a:lnTo>
                <a:lnTo>
                  <a:pt x="989" y="336"/>
                </a:lnTo>
                <a:lnTo>
                  <a:pt x="997" y="346"/>
                </a:lnTo>
                <a:lnTo>
                  <a:pt x="1012" y="358"/>
                </a:lnTo>
                <a:lnTo>
                  <a:pt x="1029" y="351"/>
                </a:lnTo>
                <a:lnTo>
                  <a:pt x="1049" y="342"/>
                </a:lnTo>
                <a:lnTo>
                  <a:pt x="1043" y="332"/>
                </a:lnTo>
                <a:lnTo>
                  <a:pt x="1040" y="326"/>
                </a:lnTo>
                <a:lnTo>
                  <a:pt x="1037" y="319"/>
                </a:lnTo>
                <a:lnTo>
                  <a:pt x="1034" y="312"/>
                </a:lnTo>
                <a:lnTo>
                  <a:pt x="1028" y="304"/>
                </a:lnTo>
                <a:lnTo>
                  <a:pt x="1024" y="298"/>
                </a:lnTo>
                <a:lnTo>
                  <a:pt x="1022" y="293"/>
                </a:lnTo>
                <a:lnTo>
                  <a:pt x="1022" y="288"/>
                </a:lnTo>
                <a:lnTo>
                  <a:pt x="1024" y="282"/>
                </a:lnTo>
                <a:lnTo>
                  <a:pt x="1033" y="269"/>
                </a:lnTo>
                <a:lnTo>
                  <a:pt x="1039" y="268"/>
                </a:lnTo>
                <a:lnTo>
                  <a:pt x="1045" y="266"/>
                </a:lnTo>
                <a:lnTo>
                  <a:pt x="1059" y="273"/>
                </a:lnTo>
                <a:lnTo>
                  <a:pt x="1065" y="287"/>
                </a:lnTo>
                <a:lnTo>
                  <a:pt x="1071" y="293"/>
                </a:lnTo>
                <a:lnTo>
                  <a:pt x="1079" y="296"/>
                </a:lnTo>
                <a:lnTo>
                  <a:pt x="1084" y="298"/>
                </a:lnTo>
                <a:lnTo>
                  <a:pt x="1088" y="298"/>
                </a:lnTo>
                <a:lnTo>
                  <a:pt x="1093" y="298"/>
                </a:lnTo>
                <a:lnTo>
                  <a:pt x="1103" y="295"/>
                </a:lnTo>
                <a:lnTo>
                  <a:pt x="1112" y="292"/>
                </a:lnTo>
                <a:lnTo>
                  <a:pt x="1133" y="287"/>
                </a:lnTo>
                <a:lnTo>
                  <a:pt x="1138" y="285"/>
                </a:lnTo>
                <a:lnTo>
                  <a:pt x="1143" y="285"/>
                </a:lnTo>
                <a:lnTo>
                  <a:pt x="1146" y="285"/>
                </a:lnTo>
                <a:lnTo>
                  <a:pt x="1154" y="287"/>
                </a:lnTo>
                <a:lnTo>
                  <a:pt x="1164" y="290"/>
                </a:lnTo>
                <a:lnTo>
                  <a:pt x="1159" y="310"/>
                </a:lnTo>
                <a:lnTo>
                  <a:pt x="1180" y="316"/>
                </a:lnTo>
                <a:lnTo>
                  <a:pt x="1188" y="327"/>
                </a:lnTo>
                <a:lnTo>
                  <a:pt x="1178" y="360"/>
                </a:lnTo>
                <a:lnTo>
                  <a:pt x="1192" y="368"/>
                </a:lnTo>
                <a:lnTo>
                  <a:pt x="1188" y="404"/>
                </a:lnTo>
                <a:lnTo>
                  <a:pt x="1194" y="428"/>
                </a:lnTo>
                <a:lnTo>
                  <a:pt x="1216" y="422"/>
                </a:lnTo>
                <a:lnTo>
                  <a:pt x="1221" y="412"/>
                </a:lnTo>
                <a:lnTo>
                  <a:pt x="1229" y="415"/>
                </a:lnTo>
                <a:lnTo>
                  <a:pt x="1235" y="426"/>
                </a:lnTo>
                <a:lnTo>
                  <a:pt x="1245" y="444"/>
                </a:lnTo>
                <a:lnTo>
                  <a:pt x="1269" y="410"/>
                </a:lnTo>
                <a:lnTo>
                  <a:pt x="1278" y="410"/>
                </a:lnTo>
                <a:lnTo>
                  <a:pt x="1283" y="388"/>
                </a:lnTo>
                <a:lnTo>
                  <a:pt x="1268" y="383"/>
                </a:lnTo>
                <a:lnTo>
                  <a:pt x="1252" y="376"/>
                </a:lnTo>
                <a:lnTo>
                  <a:pt x="1253" y="370"/>
                </a:lnTo>
                <a:lnTo>
                  <a:pt x="1276" y="372"/>
                </a:lnTo>
                <a:lnTo>
                  <a:pt x="1309" y="376"/>
                </a:lnTo>
                <a:lnTo>
                  <a:pt x="1315" y="384"/>
                </a:lnTo>
                <a:lnTo>
                  <a:pt x="1301" y="402"/>
                </a:lnTo>
                <a:lnTo>
                  <a:pt x="1311" y="407"/>
                </a:lnTo>
                <a:lnTo>
                  <a:pt x="1325" y="413"/>
                </a:lnTo>
                <a:lnTo>
                  <a:pt x="1316" y="433"/>
                </a:lnTo>
                <a:lnTo>
                  <a:pt x="1321" y="445"/>
                </a:lnTo>
                <a:lnTo>
                  <a:pt x="1316" y="452"/>
                </a:lnTo>
                <a:lnTo>
                  <a:pt x="1307" y="468"/>
                </a:lnTo>
                <a:lnTo>
                  <a:pt x="1306" y="487"/>
                </a:lnTo>
                <a:lnTo>
                  <a:pt x="1315" y="500"/>
                </a:lnTo>
                <a:lnTo>
                  <a:pt x="1320" y="508"/>
                </a:lnTo>
                <a:lnTo>
                  <a:pt x="1323" y="518"/>
                </a:lnTo>
                <a:lnTo>
                  <a:pt x="1326" y="527"/>
                </a:lnTo>
                <a:lnTo>
                  <a:pt x="1331" y="536"/>
                </a:lnTo>
                <a:lnTo>
                  <a:pt x="1336" y="546"/>
                </a:lnTo>
                <a:lnTo>
                  <a:pt x="1359" y="565"/>
                </a:lnTo>
                <a:lnTo>
                  <a:pt x="1364" y="575"/>
                </a:lnTo>
                <a:lnTo>
                  <a:pt x="1365" y="578"/>
                </a:lnTo>
                <a:lnTo>
                  <a:pt x="1371" y="575"/>
                </a:lnTo>
                <a:lnTo>
                  <a:pt x="1376" y="572"/>
                </a:lnTo>
                <a:lnTo>
                  <a:pt x="1378" y="575"/>
                </a:lnTo>
                <a:lnTo>
                  <a:pt x="1379" y="578"/>
                </a:lnTo>
                <a:lnTo>
                  <a:pt x="1373" y="589"/>
                </a:lnTo>
                <a:lnTo>
                  <a:pt x="1379" y="599"/>
                </a:lnTo>
                <a:lnTo>
                  <a:pt x="1392" y="623"/>
                </a:lnTo>
                <a:lnTo>
                  <a:pt x="1397" y="629"/>
                </a:lnTo>
                <a:lnTo>
                  <a:pt x="1402" y="634"/>
                </a:lnTo>
                <a:lnTo>
                  <a:pt x="1410" y="637"/>
                </a:lnTo>
                <a:lnTo>
                  <a:pt x="1437" y="640"/>
                </a:lnTo>
                <a:lnTo>
                  <a:pt x="1458" y="631"/>
                </a:lnTo>
                <a:lnTo>
                  <a:pt x="1460" y="621"/>
                </a:lnTo>
                <a:lnTo>
                  <a:pt x="1471" y="621"/>
                </a:lnTo>
                <a:lnTo>
                  <a:pt x="1486" y="614"/>
                </a:lnTo>
                <a:lnTo>
                  <a:pt x="1483" y="605"/>
                </a:lnTo>
                <a:lnTo>
                  <a:pt x="1530" y="592"/>
                </a:lnTo>
                <a:lnTo>
                  <a:pt x="1535" y="585"/>
                </a:lnTo>
                <a:lnTo>
                  <a:pt x="1559" y="555"/>
                </a:lnTo>
                <a:lnTo>
                  <a:pt x="1570" y="557"/>
                </a:lnTo>
                <a:lnTo>
                  <a:pt x="1615" y="561"/>
                </a:lnTo>
                <a:lnTo>
                  <a:pt x="1626" y="591"/>
                </a:lnTo>
                <a:lnTo>
                  <a:pt x="1647" y="593"/>
                </a:lnTo>
                <a:lnTo>
                  <a:pt x="1647" y="580"/>
                </a:lnTo>
                <a:lnTo>
                  <a:pt x="1673" y="585"/>
                </a:lnTo>
                <a:lnTo>
                  <a:pt x="1695" y="564"/>
                </a:lnTo>
                <a:lnTo>
                  <a:pt x="1718" y="582"/>
                </a:lnTo>
                <a:lnTo>
                  <a:pt x="1727" y="596"/>
                </a:lnTo>
                <a:lnTo>
                  <a:pt x="1731" y="603"/>
                </a:lnTo>
                <a:lnTo>
                  <a:pt x="1737" y="612"/>
                </a:lnTo>
                <a:lnTo>
                  <a:pt x="1741" y="617"/>
                </a:lnTo>
                <a:lnTo>
                  <a:pt x="1746" y="621"/>
                </a:lnTo>
                <a:lnTo>
                  <a:pt x="1757" y="633"/>
                </a:lnTo>
                <a:lnTo>
                  <a:pt x="1768" y="644"/>
                </a:lnTo>
                <a:lnTo>
                  <a:pt x="1771" y="649"/>
                </a:lnTo>
                <a:lnTo>
                  <a:pt x="1782" y="646"/>
                </a:lnTo>
                <a:lnTo>
                  <a:pt x="1797" y="633"/>
                </a:lnTo>
                <a:lnTo>
                  <a:pt x="1802" y="625"/>
                </a:lnTo>
                <a:lnTo>
                  <a:pt x="1807" y="618"/>
                </a:lnTo>
                <a:lnTo>
                  <a:pt x="1810" y="608"/>
                </a:lnTo>
                <a:lnTo>
                  <a:pt x="1811" y="601"/>
                </a:lnTo>
                <a:lnTo>
                  <a:pt x="1812" y="593"/>
                </a:lnTo>
                <a:lnTo>
                  <a:pt x="1823" y="592"/>
                </a:lnTo>
                <a:lnTo>
                  <a:pt x="1827" y="576"/>
                </a:lnTo>
                <a:lnTo>
                  <a:pt x="1846" y="586"/>
                </a:lnTo>
                <a:lnTo>
                  <a:pt x="1865" y="586"/>
                </a:lnTo>
                <a:lnTo>
                  <a:pt x="1851" y="567"/>
                </a:lnTo>
                <a:lnTo>
                  <a:pt x="1844" y="546"/>
                </a:lnTo>
                <a:lnTo>
                  <a:pt x="1843" y="524"/>
                </a:lnTo>
                <a:lnTo>
                  <a:pt x="1864" y="529"/>
                </a:lnTo>
                <a:lnTo>
                  <a:pt x="1921" y="536"/>
                </a:lnTo>
                <a:lnTo>
                  <a:pt x="1919" y="544"/>
                </a:lnTo>
                <a:lnTo>
                  <a:pt x="1910" y="567"/>
                </a:lnTo>
                <a:lnTo>
                  <a:pt x="1944" y="551"/>
                </a:lnTo>
                <a:lnTo>
                  <a:pt x="1953" y="565"/>
                </a:lnTo>
                <a:lnTo>
                  <a:pt x="1956" y="567"/>
                </a:lnTo>
                <a:lnTo>
                  <a:pt x="1965" y="570"/>
                </a:lnTo>
                <a:lnTo>
                  <a:pt x="1969" y="573"/>
                </a:lnTo>
                <a:lnTo>
                  <a:pt x="1972" y="580"/>
                </a:lnTo>
                <a:lnTo>
                  <a:pt x="1973" y="583"/>
                </a:lnTo>
                <a:lnTo>
                  <a:pt x="1987" y="640"/>
                </a:lnTo>
                <a:lnTo>
                  <a:pt x="1945" y="641"/>
                </a:lnTo>
                <a:lnTo>
                  <a:pt x="1902" y="653"/>
                </a:lnTo>
                <a:lnTo>
                  <a:pt x="1897" y="667"/>
                </a:lnTo>
                <a:lnTo>
                  <a:pt x="1914" y="669"/>
                </a:lnTo>
                <a:lnTo>
                  <a:pt x="1931" y="679"/>
                </a:lnTo>
                <a:lnTo>
                  <a:pt x="1941" y="677"/>
                </a:lnTo>
                <a:lnTo>
                  <a:pt x="1950" y="676"/>
                </a:lnTo>
                <a:lnTo>
                  <a:pt x="1957" y="674"/>
                </a:lnTo>
                <a:lnTo>
                  <a:pt x="1960" y="687"/>
                </a:lnTo>
                <a:lnTo>
                  <a:pt x="1963" y="699"/>
                </a:lnTo>
                <a:lnTo>
                  <a:pt x="1977" y="699"/>
                </a:lnTo>
                <a:lnTo>
                  <a:pt x="1985" y="719"/>
                </a:lnTo>
                <a:lnTo>
                  <a:pt x="1988" y="722"/>
                </a:lnTo>
                <a:lnTo>
                  <a:pt x="1985" y="746"/>
                </a:lnTo>
                <a:lnTo>
                  <a:pt x="2035" y="726"/>
                </a:lnTo>
                <a:lnTo>
                  <a:pt x="2051" y="733"/>
                </a:lnTo>
                <a:lnTo>
                  <a:pt x="2056" y="747"/>
                </a:lnTo>
                <a:lnTo>
                  <a:pt x="2079" y="765"/>
                </a:lnTo>
                <a:lnTo>
                  <a:pt x="2072" y="773"/>
                </a:lnTo>
                <a:lnTo>
                  <a:pt x="2101" y="794"/>
                </a:lnTo>
                <a:lnTo>
                  <a:pt x="2088" y="811"/>
                </a:lnTo>
                <a:lnTo>
                  <a:pt x="2126" y="842"/>
                </a:lnTo>
                <a:lnTo>
                  <a:pt x="2143" y="855"/>
                </a:lnTo>
                <a:lnTo>
                  <a:pt x="2184" y="887"/>
                </a:lnTo>
                <a:lnTo>
                  <a:pt x="2203" y="891"/>
                </a:lnTo>
                <a:lnTo>
                  <a:pt x="2213" y="876"/>
                </a:lnTo>
                <a:lnTo>
                  <a:pt x="2224" y="910"/>
                </a:lnTo>
                <a:lnTo>
                  <a:pt x="2241" y="953"/>
                </a:lnTo>
                <a:lnTo>
                  <a:pt x="2261" y="991"/>
                </a:lnTo>
                <a:lnTo>
                  <a:pt x="2268" y="1012"/>
                </a:lnTo>
                <a:lnTo>
                  <a:pt x="2277" y="1013"/>
                </a:lnTo>
                <a:lnTo>
                  <a:pt x="2288" y="1014"/>
                </a:lnTo>
                <a:lnTo>
                  <a:pt x="2297" y="1015"/>
                </a:lnTo>
                <a:lnTo>
                  <a:pt x="2304" y="1017"/>
                </a:lnTo>
                <a:lnTo>
                  <a:pt x="2312" y="1019"/>
                </a:lnTo>
                <a:lnTo>
                  <a:pt x="2320" y="1022"/>
                </a:lnTo>
                <a:lnTo>
                  <a:pt x="2326" y="1024"/>
                </a:lnTo>
                <a:lnTo>
                  <a:pt x="2334" y="1024"/>
                </a:lnTo>
                <a:lnTo>
                  <a:pt x="2344" y="1025"/>
                </a:lnTo>
                <a:lnTo>
                  <a:pt x="2356" y="1025"/>
                </a:lnTo>
                <a:lnTo>
                  <a:pt x="2362" y="1025"/>
                </a:lnTo>
                <a:lnTo>
                  <a:pt x="2368" y="1026"/>
                </a:lnTo>
                <a:lnTo>
                  <a:pt x="2374" y="1028"/>
                </a:lnTo>
                <a:lnTo>
                  <a:pt x="2380" y="1029"/>
                </a:lnTo>
                <a:lnTo>
                  <a:pt x="2384" y="1029"/>
                </a:lnTo>
                <a:lnTo>
                  <a:pt x="2388" y="1028"/>
                </a:lnTo>
                <a:lnTo>
                  <a:pt x="2394" y="1024"/>
                </a:lnTo>
                <a:lnTo>
                  <a:pt x="2400" y="1020"/>
                </a:lnTo>
                <a:lnTo>
                  <a:pt x="2405" y="1018"/>
                </a:lnTo>
                <a:lnTo>
                  <a:pt x="2410" y="1015"/>
                </a:lnTo>
                <a:lnTo>
                  <a:pt x="2415" y="1015"/>
                </a:lnTo>
                <a:lnTo>
                  <a:pt x="2414" y="1025"/>
                </a:lnTo>
                <a:lnTo>
                  <a:pt x="2395" y="1071"/>
                </a:lnTo>
                <a:lnTo>
                  <a:pt x="2390" y="1083"/>
                </a:lnTo>
                <a:lnTo>
                  <a:pt x="2414" y="1074"/>
                </a:lnTo>
                <a:lnTo>
                  <a:pt x="2474" y="1060"/>
                </a:lnTo>
                <a:lnTo>
                  <a:pt x="2489" y="1036"/>
                </a:lnTo>
                <a:lnTo>
                  <a:pt x="2512" y="1040"/>
                </a:lnTo>
                <a:lnTo>
                  <a:pt x="2521" y="1039"/>
                </a:lnTo>
                <a:lnTo>
                  <a:pt x="2531" y="1044"/>
                </a:lnTo>
                <a:lnTo>
                  <a:pt x="2540" y="1047"/>
                </a:lnTo>
                <a:lnTo>
                  <a:pt x="2537" y="1058"/>
                </a:lnTo>
                <a:lnTo>
                  <a:pt x="2540" y="1081"/>
                </a:lnTo>
                <a:lnTo>
                  <a:pt x="2535" y="1092"/>
                </a:lnTo>
                <a:lnTo>
                  <a:pt x="2544" y="1093"/>
                </a:lnTo>
                <a:lnTo>
                  <a:pt x="2548" y="1094"/>
                </a:lnTo>
                <a:lnTo>
                  <a:pt x="2560" y="1145"/>
                </a:lnTo>
                <a:lnTo>
                  <a:pt x="2528" y="1148"/>
                </a:lnTo>
                <a:lnTo>
                  <a:pt x="2506" y="1174"/>
                </a:lnTo>
                <a:lnTo>
                  <a:pt x="2494" y="1178"/>
                </a:lnTo>
                <a:lnTo>
                  <a:pt x="2489" y="1175"/>
                </a:lnTo>
                <a:lnTo>
                  <a:pt x="2480" y="1175"/>
                </a:lnTo>
                <a:lnTo>
                  <a:pt x="2470" y="1175"/>
                </a:lnTo>
                <a:lnTo>
                  <a:pt x="2458" y="1191"/>
                </a:lnTo>
                <a:lnTo>
                  <a:pt x="2465" y="1216"/>
                </a:lnTo>
                <a:lnTo>
                  <a:pt x="2456" y="1221"/>
                </a:lnTo>
                <a:lnTo>
                  <a:pt x="2456" y="1238"/>
                </a:lnTo>
                <a:lnTo>
                  <a:pt x="2460" y="1248"/>
                </a:lnTo>
                <a:lnTo>
                  <a:pt x="2474" y="1271"/>
                </a:lnTo>
                <a:lnTo>
                  <a:pt x="2515" y="1339"/>
                </a:lnTo>
                <a:lnTo>
                  <a:pt x="2496" y="1348"/>
                </a:lnTo>
                <a:lnTo>
                  <a:pt x="2479" y="1340"/>
                </a:lnTo>
                <a:lnTo>
                  <a:pt x="2464" y="1347"/>
                </a:lnTo>
                <a:lnTo>
                  <a:pt x="2440" y="1343"/>
                </a:lnTo>
                <a:lnTo>
                  <a:pt x="2435" y="1350"/>
                </a:lnTo>
                <a:lnTo>
                  <a:pt x="2389" y="1343"/>
                </a:lnTo>
                <a:lnTo>
                  <a:pt x="2377" y="1349"/>
                </a:lnTo>
                <a:lnTo>
                  <a:pt x="2398" y="1407"/>
                </a:lnTo>
                <a:lnTo>
                  <a:pt x="2405" y="1408"/>
                </a:lnTo>
                <a:lnTo>
                  <a:pt x="2411" y="1411"/>
                </a:lnTo>
                <a:lnTo>
                  <a:pt x="2419" y="1417"/>
                </a:lnTo>
                <a:lnTo>
                  <a:pt x="2424" y="1449"/>
                </a:lnTo>
                <a:lnTo>
                  <a:pt x="2435" y="1449"/>
                </a:lnTo>
                <a:lnTo>
                  <a:pt x="2438" y="1465"/>
                </a:lnTo>
                <a:lnTo>
                  <a:pt x="2460" y="1466"/>
                </a:lnTo>
                <a:lnTo>
                  <a:pt x="2500" y="1477"/>
                </a:lnTo>
                <a:lnTo>
                  <a:pt x="2500" y="1484"/>
                </a:lnTo>
                <a:lnTo>
                  <a:pt x="2489" y="1488"/>
                </a:lnTo>
                <a:lnTo>
                  <a:pt x="2480" y="1489"/>
                </a:lnTo>
                <a:lnTo>
                  <a:pt x="2473" y="1489"/>
                </a:lnTo>
                <a:lnTo>
                  <a:pt x="2474" y="1504"/>
                </a:lnTo>
                <a:lnTo>
                  <a:pt x="2475" y="1520"/>
                </a:lnTo>
                <a:lnTo>
                  <a:pt x="2470" y="1563"/>
                </a:lnTo>
                <a:lnTo>
                  <a:pt x="2478" y="1563"/>
                </a:lnTo>
                <a:lnTo>
                  <a:pt x="2480" y="1595"/>
                </a:lnTo>
                <a:lnTo>
                  <a:pt x="2470" y="1601"/>
                </a:lnTo>
                <a:lnTo>
                  <a:pt x="2470" y="1608"/>
                </a:lnTo>
                <a:lnTo>
                  <a:pt x="2480" y="1615"/>
                </a:lnTo>
                <a:lnTo>
                  <a:pt x="2480" y="1653"/>
                </a:lnTo>
                <a:lnTo>
                  <a:pt x="2479" y="1670"/>
                </a:lnTo>
                <a:lnTo>
                  <a:pt x="2478" y="1684"/>
                </a:lnTo>
                <a:lnTo>
                  <a:pt x="2483" y="1712"/>
                </a:lnTo>
                <a:lnTo>
                  <a:pt x="2486" y="1734"/>
                </a:lnTo>
                <a:lnTo>
                  <a:pt x="2489" y="1748"/>
                </a:lnTo>
                <a:lnTo>
                  <a:pt x="2496" y="1835"/>
                </a:lnTo>
                <a:lnTo>
                  <a:pt x="2501" y="1861"/>
                </a:lnTo>
                <a:lnTo>
                  <a:pt x="2510" y="1886"/>
                </a:lnTo>
                <a:lnTo>
                  <a:pt x="2506" y="1891"/>
                </a:lnTo>
                <a:lnTo>
                  <a:pt x="2510" y="1899"/>
                </a:lnTo>
                <a:lnTo>
                  <a:pt x="2512" y="1908"/>
                </a:lnTo>
                <a:lnTo>
                  <a:pt x="2518" y="1926"/>
                </a:lnTo>
                <a:lnTo>
                  <a:pt x="2521" y="1933"/>
                </a:lnTo>
                <a:lnTo>
                  <a:pt x="2522" y="1941"/>
                </a:lnTo>
                <a:lnTo>
                  <a:pt x="2529" y="2030"/>
                </a:lnTo>
                <a:lnTo>
                  <a:pt x="2532" y="2067"/>
                </a:lnTo>
                <a:lnTo>
                  <a:pt x="2533" y="2073"/>
                </a:lnTo>
                <a:lnTo>
                  <a:pt x="2534" y="2078"/>
                </a:lnTo>
                <a:lnTo>
                  <a:pt x="2538" y="2082"/>
                </a:lnTo>
                <a:lnTo>
                  <a:pt x="2544" y="2084"/>
                </a:lnTo>
                <a:lnTo>
                  <a:pt x="2548" y="2084"/>
                </a:lnTo>
                <a:lnTo>
                  <a:pt x="2540" y="2101"/>
                </a:lnTo>
                <a:lnTo>
                  <a:pt x="2517" y="2133"/>
                </a:lnTo>
                <a:lnTo>
                  <a:pt x="2506" y="2168"/>
                </a:lnTo>
                <a:lnTo>
                  <a:pt x="2495" y="2183"/>
                </a:lnTo>
                <a:lnTo>
                  <a:pt x="2503" y="2197"/>
                </a:lnTo>
                <a:lnTo>
                  <a:pt x="2523" y="2203"/>
                </a:lnTo>
                <a:lnTo>
                  <a:pt x="2532" y="2186"/>
                </a:lnTo>
                <a:lnTo>
                  <a:pt x="2564" y="2175"/>
                </a:lnTo>
                <a:lnTo>
                  <a:pt x="2566" y="2179"/>
                </a:lnTo>
                <a:lnTo>
                  <a:pt x="2570" y="2181"/>
                </a:lnTo>
                <a:lnTo>
                  <a:pt x="2577" y="2183"/>
                </a:lnTo>
                <a:lnTo>
                  <a:pt x="2583" y="2184"/>
                </a:lnTo>
                <a:lnTo>
                  <a:pt x="2588" y="2186"/>
                </a:lnTo>
                <a:lnTo>
                  <a:pt x="2592" y="2189"/>
                </a:lnTo>
                <a:lnTo>
                  <a:pt x="2596" y="2194"/>
                </a:lnTo>
                <a:lnTo>
                  <a:pt x="2603" y="2208"/>
                </a:lnTo>
                <a:lnTo>
                  <a:pt x="2601" y="2211"/>
                </a:lnTo>
                <a:lnTo>
                  <a:pt x="2599" y="2213"/>
                </a:lnTo>
                <a:lnTo>
                  <a:pt x="2598" y="2218"/>
                </a:lnTo>
                <a:lnTo>
                  <a:pt x="2596" y="2219"/>
                </a:lnTo>
                <a:lnTo>
                  <a:pt x="2593" y="2219"/>
                </a:lnTo>
                <a:lnTo>
                  <a:pt x="2590" y="2219"/>
                </a:lnTo>
                <a:lnTo>
                  <a:pt x="2587" y="2221"/>
                </a:lnTo>
                <a:lnTo>
                  <a:pt x="2585" y="2226"/>
                </a:lnTo>
                <a:lnTo>
                  <a:pt x="2574" y="2221"/>
                </a:lnTo>
                <a:lnTo>
                  <a:pt x="2565" y="2216"/>
                </a:lnTo>
                <a:lnTo>
                  <a:pt x="2522" y="2251"/>
                </a:lnTo>
                <a:lnTo>
                  <a:pt x="2554" y="2280"/>
                </a:lnTo>
                <a:lnTo>
                  <a:pt x="2564" y="2283"/>
                </a:lnTo>
                <a:lnTo>
                  <a:pt x="2565" y="2274"/>
                </a:lnTo>
                <a:lnTo>
                  <a:pt x="2566" y="2270"/>
                </a:lnTo>
                <a:lnTo>
                  <a:pt x="2567" y="2267"/>
                </a:lnTo>
                <a:lnTo>
                  <a:pt x="2571" y="2266"/>
                </a:lnTo>
                <a:lnTo>
                  <a:pt x="2572" y="2264"/>
                </a:lnTo>
                <a:lnTo>
                  <a:pt x="2582" y="2266"/>
                </a:lnTo>
                <a:lnTo>
                  <a:pt x="2593" y="2276"/>
                </a:lnTo>
                <a:lnTo>
                  <a:pt x="2607" y="2274"/>
                </a:lnTo>
                <a:lnTo>
                  <a:pt x="2596" y="2286"/>
                </a:lnTo>
                <a:lnTo>
                  <a:pt x="2595" y="2307"/>
                </a:lnTo>
                <a:lnTo>
                  <a:pt x="2628" y="2308"/>
                </a:lnTo>
                <a:lnTo>
                  <a:pt x="2645" y="2301"/>
                </a:lnTo>
                <a:lnTo>
                  <a:pt x="2670" y="2317"/>
                </a:lnTo>
                <a:lnTo>
                  <a:pt x="2686" y="2319"/>
                </a:lnTo>
                <a:lnTo>
                  <a:pt x="2672" y="2346"/>
                </a:lnTo>
                <a:lnTo>
                  <a:pt x="2677" y="2375"/>
                </a:lnTo>
                <a:lnTo>
                  <a:pt x="2677" y="2387"/>
                </a:lnTo>
                <a:lnTo>
                  <a:pt x="2687" y="2389"/>
                </a:lnTo>
                <a:lnTo>
                  <a:pt x="2688" y="2398"/>
                </a:lnTo>
                <a:lnTo>
                  <a:pt x="2670" y="2397"/>
                </a:lnTo>
                <a:lnTo>
                  <a:pt x="2673" y="2410"/>
                </a:lnTo>
                <a:lnTo>
                  <a:pt x="2676" y="2420"/>
                </a:lnTo>
                <a:lnTo>
                  <a:pt x="2679" y="2432"/>
                </a:lnTo>
                <a:lnTo>
                  <a:pt x="2677" y="2437"/>
                </a:lnTo>
                <a:lnTo>
                  <a:pt x="2672" y="2451"/>
                </a:lnTo>
                <a:lnTo>
                  <a:pt x="2670" y="2462"/>
                </a:lnTo>
                <a:lnTo>
                  <a:pt x="2661" y="2471"/>
                </a:lnTo>
                <a:lnTo>
                  <a:pt x="2663" y="2478"/>
                </a:lnTo>
                <a:lnTo>
                  <a:pt x="2671" y="2480"/>
                </a:lnTo>
                <a:lnTo>
                  <a:pt x="2694" y="2488"/>
                </a:lnTo>
                <a:lnTo>
                  <a:pt x="2704" y="2484"/>
                </a:lnTo>
                <a:lnTo>
                  <a:pt x="2707" y="2492"/>
                </a:lnTo>
                <a:lnTo>
                  <a:pt x="2700" y="2519"/>
                </a:lnTo>
                <a:lnTo>
                  <a:pt x="2698" y="2528"/>
                </a:lnTo>
                <a:lnTo>
                  <a:pt x="2692" y="2535"/>
                </a:lnTo>
                <a:lnTo>
                  <a:pt x="2681" y="2527"/>
                </a:lnTo>
                <a:lnTo>
                  <a:pt x="2670" y="2514"/>
                </a:lnTo>
                <a:lnTo>
                  <a:pt x="2660" y="2504"/>
                </a:lnTo>
                <a:lnTo>
                  <a:pt x="2652" y="2510"/>
                </a:lnTo>
                <a:lnTo>
                  <a:pt x="2644" y="2517"/>
                </a:lnTo>
                <a:lnTo>
                  <a:pt x="2649" y="2556"/>
                </a:lnTo>
                <a:lnTo>
                  <a:pt x="2646" y="2568"/>
                </a:lnTo>
                <a:lnTo>
                  <a:pt x="2627" y="2573"/>
                </a:lnTo>
                <a:lnTo>
                  <a:pt x="2622" y="2578"/>
                </a:lnTo>
                <a:lnTo>
                  <a:pt x="2613" y="2579"/>
                </a:lnTo>
                <a:lnTo>
                  <a:pt x="2611" y="2585"/>
                </a:lnTo>
                <a:lnTo>
                  <a:pt x="2599" y="2586"/>
                </a:lnTo>
                <a:lnTo>
                  <a:pt x="2570" y="2569"/>
                </a:lnTo>
                <a:lnTo>
                  <a:pt x="2549" y="2588"/>
                </a:lnTo>
                <a:lnTo>
                  <a:pt x="2547" y="2584"/>
                </a:lnTo>
                <a:lnTo>
                  <a:pt x="2543" y="2578"/>
                </a:lnTo>
                <a:lnTo>
                  <a:pt x="2526" y="2579"/>
                </a:lnTo>
                <a:lnTo>
                  <a:pt x="2505" y="2584"/>
                </a:lnTo>
                <a:lnTo>
                  <a:pt x="2489" y="2600"/>
                </a:lnTo>
                <a:lnTo>
                  <a:pt x="2486" y="2612"/>
                </a:lnTo>
                <a:lnTo>
                  <a:pt x="2480" y="2645"/>
                </a:lnTo>
                <a:lnTo>
                  <a:pt x="2478" y="2655"/>
                </a:lnTo>
                <a:lnTo>
                  <a:pt x="2500" y="2676"/>
                </a:lnTo>
                <a:lnTo>
                  <a:pt x="2501" y="2689"/>
                </a:lnTo>
                <a:lnTo>
                  <a:pt x="2500" y="2701"/>
                </a:lnTo>
                <a:lnTo>
                  <a:pt x="2510" y="2728"/>
                </a:lnTo>
                <a:lnTo>
                  <a:pt x="2481" y="2732"/>
                </a:lnTo>
                <a:lnTo>
                  <a:pt x="2478" y="2750"/>
                </a:lnTo>
                <a:lnTo>
                  <a:pt x="2449" y="2750"/>
                </a:lnTo>
                <a:lnTo>
                  <a:pt x="2448" y="2756"/>
                </a:lnTo>
                <a:lnTo>
                  <a:pt x="2444" y="2770"/>
                </a:lnTo>
                <a:lnTo>
                  <a:pt x="2441" y="2778"/>
                </a:lnTo>
                <a:lnTo>
                  <a:pt x="2437" y="2785"/>
                </a:lnTo>
                <a:lnTo>
                  <a:pt x="2433" y="2788"/>
                </a:lnTo>
                <a:lnTo>
                  <a:pt x="2426" y="2792"/>
                </a:lnTo>
                <a:lnTo>
                  <a:pt x="2419" y="2793"/>
                </a:lnTo>
                <a:lnTo>
                  <a:pt x="2412" y="2794"/>
                </a:lnTo>
                <a:lnTo>
                  <a:pt x="2399" y="2794"/>
                </a:lnTo>
                <a:lnTo>
                  <a:pt x="2380" y="2793"/>
                </a:lnTo>
                <a:lnTo>
                  <a:pt x="2371" y="2792"/>
                </a:lnTo>
                <a:lnTo>
                  <a:pt x="2362" y="2792"/>
                </a:lnTo>
                <a:lnTo>
                  <a:pt x="2355" y="2794"/>
                </a:lnTo>
                <a:lnTo>
                  <a:pt x="2337" y="2798"/>
                </a:lnTo>
                <a:lnTo>
                  <a:pt x="2331" y="2799"/>
                </a:lnTo>
                <a:lnTo>
                  <a:pt x="2325" y="2799"/>
                </a:lnTo>
                <a:lnTo>
                  <a:pt x="2319" y="2798"/>
                </a:lnTo>
                <a:lnTo>
                  <a:pt x="2313" y="2798"/>
                </a:lnTo>
                <a:lnTo>
                  <a:pt x="2300" y="2796"/>
                </a:lnTo>
                <a:lnTo>
                  <a:pt x="2288" y="2796"/>
                </a:lnTo>
                <a:lnTo>
                  <a:pt x="2230" y="2794"/>
                </a:lnTo>
                <a:lnTo>
                  <a:pt x="2168" y="2792"/>
                </a:lnTo>
                <a:lnTo>
                  <a:pt x="2163" y="2797"/>
                </a:lnTo>
                <a:lnTo>
                  <a:pt x="2160" y="2801"/>
                </a:lnTo>
                <a:lnTo>
                  <a:pt x="2158" y="2805"/>
                </a:lnTo>
                <a:lnTo>
                  <a:pt x="2158" y="2814"/>
                </a:lnTo>
                <a:lnTo>
                  <a:pt x="2147" y="2819"/>
                </a:lnTo>
                <a:lnTo>
                  <a:pt x="2134" y="2873"/>
                </a:lnTo>
                <a:lnTo>
                  <a:pt x="2141" y="2878"/>
                </a:lnTo>
                <a:lnTo>
                  <a:pt x="2134" y="2904"/>
                </a:lnTo>
                <a:lnTo>
                  <a:pt x="2118" y="2906"/>
                </a:lnTo>
                <a:lnTo>
                  <a:pt x="2095" y="2922"/>
                </a:lnTo>
                <a:lnTo>
                  <a:pt x="2083" y="2931"/>
                </a:lnTo>
                <a:lnTo>
                  <a:pt x="2056" y="2919"/>
                </a:lnTo>
                <a:lnTo>
                  <a:pt x="2047" y="2908"/>
                </a:lnTo>
                <a:lnTo>
                  <a:pt x="2038" y="2895"/>
                </a:lnTo>
                <a:lnTo>
                  <a:pt x="2006" y="2895"/>
                </a:lnTo>
                <a:lnTo>
                  <a:pt x="1994" y="2897"/>
                </a:lnTo>
                <a:lnTo>
                  <a:pt x="2000" y="2914"/>
                </a:lnTo>
                <a:lnTo>
                  <a:pt x="2001" y="2929"/>
                </a:lnTo>
                <a:lnTo>
                  <a:pt x="1997" y="2947"/>
                </a:lnTo>
                <a:lnTo>
                  <a:pt x="1999" y="2986"/>
                </a:lnTo>
                <a:lnTo>
                  <a:pt x="1977" y="2991"/>
                </a:lnTo>
                <a:lnTo>
                  <a:pt x="1969" y="2962"/>
                </a:lnTo>
                <a:lnTo>
                  <a:pt x="1952" y="2943"/>
                </a:lnTo>
                <a:lnTo>
                  <a:pt x="1946" y="2930"/>
                </a:lnTo>
                <a:lnTo>
                  <a:pt x="1960" y="2915"/>
                </a:lnTo>
                <a:lnTo>
                  <a:pt x="1918" y="2876"/>
                </a:lnTo>
                <a:lnTo>
                  <a:pt x="1921" y="2869"/>
                </a:lnTo>
                <a:lnTo>
                  <a:pt x="1903" y="2861"/>
                </a:lnTo>
                <a:lnTo>
                  <a:pt x="1897" y="2862"/>
                </a:lnTo>
                <a:lnTo>
                  <a:pt x="1892" y="2861"/>
                </a:lnTo>
                <a:lnTo>
                  <a:pt x="1886" y="2856"/>
                </a:lnTo>
                <a:lnTo>
                  <a:pt x="1881" y="2849"/>
                </a:lnTo>
                <a:lnTo>
                  <a:pt x="1877" y="2842"/>
                </a:lnTo>
                <a:lnTo>
                  <a:pt x="1876" y="2833"/>
                </a:lnTo>
                <a:lnTo>
                  <a:pt x="1876" y="2824"/>
                </a:lnTo>
                <a:lnTo>
                  <a:pt x="1874" y="2814"/>
                </a:lnTo>
                <a:lnTo>
                  <a:pt x="1871" y="2804"/>
                </a:lnTo>
                <a:lnTo>
                  <a:pt x="1860" y="2805"/>
                </a:lnTo>
                <a:lnTo>
                  <a:pt x="1853" y="2805"/>
                </a:lnTo>
                <a:lnTo>
                  <a:pt x="1844" y="2803"/>
                </a:lnTo>
                <a:lnTo>
                  <a:pt x="1838" y="2799"/>
                </a:lnTo>
                <a:lnTo>
                  <a:pt x="1829" y="2791"/>
                </a:lnTo>
                <a:lnTo>
                  <a:pt x="1822" y="2809"/>
                </a:lnTo>
                <a:lnTo>
                  <a:pt x="1816" y="2802"/>
                </a:lnTo>
                <a:lnTo>
                  <a:pt x="1801" y="2793"/>
                </a:lnTo>
                <a:lnTo>
                  <a:pt x="1785" y="2780"/>
                </a:lnTo>
                <a:lnTo>
                  <a:pt x="1780" y="2770"/>
                </a:lnTo>
                <a:lnTo>
                  <a:pt x="1771" y="2760"/>
                </a:lnTo>
                <a:lnTo>
                  <a:pt x="1771" y="2755"/>
                </a:lnTo>
                <a:lnTo>
                  <a:pt x="1770" y="2751"/>
                </a:lnTo>
                <a:lnTo>
                  <a:pt x="1764" y="2743"/>
                </a:lnTo>
                <a:lnTo>
                  <a:pt x="1760" y="2737"/>
                </a:lnTo>
                <a:lnTo>
                  <a:pt x="1758" y="2732"/>
                </a:lnTo>
                <a:lnTo>
                  <a:pt x="1758" y="2727"/>
                </a:lnTo>
                <a:lnTo>
                  <a:pt x="1730" y="2737"/>
                </a:lnTo>
                <a:lnTo>
                  <a:pt x="1726" y="2703"/>
                </a:lnTo>
                <a:lnTo>
                  <a:pt x="1722" y="2671"/>
                </a:lnTo>
                <a:lnTo>
                  <a:pt x="1710" y="2669"/>
                </a:lnTo>
                <a:lnTo>
                  <a:pt x="1691" y="2670"/>
                </a:lnTo>
                <a:lnTo>
                  <a:pt x="1690" y="2676"/>
                </a:lnTo>
                <a:lnTo>
                  <a:pt x="1677" y="2671"/>
                </a:lnTo>
                <a:lnTo>
                  <a:pt x="1675" y="2665"/>
                </a:lnTo>
                <a:lnTo>
                  <a:pt x="1661" y="2670"/>
                </a:lnTo>
                <a:lnTo>
                  <a:pt x="1654" y="2674"/>
                </a:lnTo>
                <a:lnTo>
                  <a:pt x="1643" y="2666"/>
                </a:lnTo>
                <a:lnTo>
                  <a:pt x="1640" y="2661"/>
                </a:lnTo>
                <a:lnTo>
                  <a:pt x="1629" y="2666"/>
                </a:lnTo>
                <a:lnTo>
                  <a:pt x="1622" y="2669"/>
                </a:lnTo>
                <a:lnTo>
                  <a:pt x="1616" y="2669"/>
                </a:lnTo>
                <a:lnTo>
                  <a:pt x="1611" y="2669"/>
                </a:lnTo>
                <a:lnTo>
                  <a:pt x="1603" y="2666"/>
                </a:lnTo>
                <a:lnTo>
                  <a:pt x="1597" y="2664"/>
                </a:lnTo>
                <a:lnTo>
                  <a:pt x="1592" y="2661"/>
                </a:lnTo>
                <a:lnTo>
                  <a:pt x="1586" y="2658"/>
                </a:lnTo>
                <a:lnTo>
                  <a:pt x="1579" y="2652"/>
                </a:lnTo>
                <a:lnTo>
                  <a:pt x="1571" y="2645"/>
                </a:lnTo>
                <a:lnTo>
                  <a:pt x="1517" y="2592"/>
                </a:lnTo>
                <a:lnTo>
                  <a:pt x="1509" y="2585"/>
                </a:lnTo>
                <a:lnTo>
                  <a:pt x="1502" y="2580"/>
                </a:lnTo>
                <a:lnTo>
                  <a:pt x="1495" y="2574"/>
                </a:lnTo>
                <a:lnTo>
                  <a:pt x="1471" y="2562"/>
                </a:lnTo>
                <a:lnTo>
                  <a:pt x="1463" y="2573"/>
                </a:lnTo>
                <a:lnTo>
                  <a:pt x="1455" y="2578"/>
                </a:lnTo>
                <a:lnTo>
                  <a:pt x="1448" y="2576"/>
                </a:lnTo>
                <a:lnTo>
                  <a:pt x="1437" y="2595"/>
                </a:lnTo>
                <a:lnTo>
                  <a:pt x="1417" y="2634"/>
                </a:lnTo>
                <a:lnTo>
                  <a:pt x="1423" y="2644"/>
                </a:lnTo>
                <a:lnTo>
                  <a:pt x="1412" y="2668"/>
                </a:lnTo>
                <a:lnTo>
                  <a:pt x="1406" y="2680"/>
                </a:lnTo>
                <a:lnTo>
                  <a:pt x="1410" y="2696"/>
                </a:lnTo>
                <a:lnTo>
                  <a:pt x="1412" y="2703"/>
                </a:lnTo>
                <a:lnTo>
                  <a:pt x="1417" y="2709"/>
                </a:lnTo>
                <a:lnTo>
                  <a:pt x="1440" y="2746"/>
                </a:lnTo>
                <a:lnTo>
                  <a:pt x="1445" y="2754"/>
                </a:lnTo>
                <a:lnTo>
                  <a:pt x="1450" y="2765"/>
                </a:lnTo>
                <a:lnTo>
                  <a:pt x="1451" y="2777"/>
                </a:lnTo>
                <a:lnTo>
                  <a:pt x="1453" y="2796"/>
                </a:lnTo>
                <a:lnTo>
                  <a:pt x="1453" y="2802"/>
                </a:lnTo>
                <a:lnTo>
                  <a:pt x="1432" y="2807"/>
                </a:lnTo>
                <a:lnTo>
                  <a:pt x="1447" y="2817"/>
                </a:lnTo>
                <a:lnTo>
                  <a:pt x="1444" y="2836"/>
                </a:lnTo>
                <a:lnTo>
                  <a:pt x="1453" y="2849"/>
                </a:lnTo>
                <a:lnTo>
                  <a:pt x="1459" y="2866"/>
                </a:lnTo>
                <a:lnTo>
                  <a:pt x="1464" y="2898"/>
                </a:lnTo>
                <a:lnTo>
                  <a:pt x="1482" y="2898"/>
                </a:lnTo>
                <a:lnTo>
                  <a:pt x="1495" y="2925"/>
                </a:lnTo>
                <a:lnTo>
                  <a:pt x="1476" y="2931"/>
                </a:lnTo>
                <a:lnTo>
                  <a:pt x="1479" y="2950"/>
                </a:lnTo>
                <a:lnTo>
                  <a:pt x="1493" y="2954"/>
                </a:lnTo>
                <a:lnTo>
                  <a:pt x="1491" y="2983"/>
                </a:lnTo>
                <a:lnTo>
                  <a:pt x="1501" y="3020"/>
                </a:lnTo>
                <a:lnTo>
                  <a:pt x="1492" y="3020"/>
                </a:lnTo>
                <a:lnTo>
                  <a:pt x="1497" y="3039"/>
                </a:lnTo>
                <a:lnTo>
                  <a:pt x="1522" y="3074"/>
                </a:lnTo>
                <a:lnTo>
                  <a:pt x="1530" y="3102"/>
                </a:lnTo>
                <a:lnTo>
                  <a:pt x="1543" y="3097"/>
                </a:lnTo>
                <a:lnTo>
                  <a:pt x="1547" y="3110"/>
                </a:lnTo>
                <a:lnTo>
                  <a:pt x="1570" y="3106"/>
                </a:lnTo>
                <a:lnTo>
                  <a:pt x="1568" y="3127"/>
                </a:lnTo>
                <a:lnTo>
                  <a:pt x="1560" y="3134"/>
                </a:lnTo>
                <a:lnTo>
                  <a:pt x="1552" y="3142"/>
                </a:lnTo>
                <a:lnTo>
                  <a:pt x="1544" y="3142"/>
                </a:lnTo>
                <a:lnTo>
                  <a:pt x="1525" y="3134"/>
                </a:lnTo>
                <a:lnTo>
                  <a:pt x="1518" y="3134"/>
                </a:lnTo>
                <a:lnTo>
                  <a:pt x="1518" y="3149"/>
                </a:lnTo>
                <a:lnTo>
                  <a:pt x="1508" y="3150"/>
                </a:lnTo>
                <a:lnTo>
                  <a:pt x="1507" y="3167"/>
                </a:lnTo>
                <a:lnTo>
                  <a:pt x="1483" y="3172"/>
                </a:lnTo>
                <a:lnTo>
                  <a:pt x="1475" y="3170"/>
                </a:lnTo>
                <a:lnTo>
                  <a:pt x="1466" y="3167"/>
                </a:lnTo>
                <a:lnTo>
                  <a:pt x="1454" y="3174"/>
                </a:lnTo>
                <a:lnTo>
                  <a:pt x="1437" y="3182"/>
                </a:lnTo>
                <a:lnTo>
                  <a:pt x="1438" y="3224"/>
                </a:lnTo>
                <a:lnTo>
                  <a:pt x="1447" y="3243"/>
                </a:lnTo>
                <a:lnTo>
                  <a:pt x="1451" y="3261"/>
                </a:lnTo>
                <a:lnTo>
                  <a:pt x="1444" y="3265"/>
                </a:lnTo>
                <a:lnTo>
                  <a:pt x="1439" y="3268"/>
                </a:lnTo>
                <a:lnTo>
                  <a:pt x="1433" y="3270"/>
                </a:lnTo>
                <a:lnTo>
                  <a:pt x="1418" y="3266"/>
                </a:lnTo>
                <a:lnTo>
                  <a:pt x="1415" y="3261"/>
                </a:lnTo>
                <a:lnTo>
                  <a:pt x="1406" y="3256"/>
                </a:lnTo>
                <a:lnTo>
                  <a:pt x="1386" y="3246"/>
                </a:lnTo>
                <a:lnTo>
                  <a:pt x="1374" y="3240"/>
                </a:lnTo>
                <a:lnTo>
                  <a:pt x="1363" y="3238"/>
                </a:lnTo>
                <a:lnTo>
                  <a:pt x="1355" y="3235"/>
                </a:lnTo>
                <a:lnTo>
                  <a:pt x="1351" y="3234"/>
                </a:lnTo>
                <a:lnTo>
                  <a:pt x="1347" y="3231"/>
                </a:lnTo>
                <a:lnTo>
                  <a:pt x="1342" y="3228"/>
                </a:lnTo>
                <a:lnTo>
                  <a:pt x="1332" y="3215"/>
                </a:lnTo>
                <a:lnTo>
                  <a:pt x="1325" y="3209"/>
                </a:lnTo>
                <a:lnTo>
                  <a:pt x="1320" y="3206"/>
                </a:lnTo>
                <a:lnTo>
                  <a:pt x="1311" y="3199"/>
                </a:lnTo>
                <a:lnTo>
                  <a:pt x="1300" y="3188"/>
                </a:lnTo>
                <a:lnTo>
                  <a:pt x="1283" y="3174"/>
                </a:lnTo>
                <a:lnTo>
                  <a:pt x="1276" y="3170"/>
                </a:lnTo>
                <a:lnTo>
                  <a:pt x="1269" y="3169"/>
                </a:lnTo>
                <a:lnTo>
                  <a:pt x="1264" y="3167"/>
                </a:lnTo>
                <a:lnTo>
                  <a:pt x="1255" y="3170"/>
                </a:lnTo>
                <a:lnTo>
                  <a:pt x="1248" y="3171"/>
                </a:lnTo>
                <a:lnTo>
                  <a:pt x="1242" y="3171"/>
                </a:lnTo>
                <a:lnTo>
                  <a:pt x="1239" y="3170"/>
                </a:lnTo>
                <a:lnTo>
                  <a:pt x="1235" y="3167"/>
                </a:lnTo>
                <a:lnTo>
                  <a:pt x="1232" y="3164"/>
                </a:lnTo>
                <a:lnTo>
                  <a:pt x="1230" y="3161"/>
                </a:lnTo>
                <a:lnTo>
                  <a:pt x="1226" y="3159"/>
                </a:lnTo>
                <a:lnTo>
                  <a:pt x="1223" y="3159"/>
                </a:lnTo>
                <a:lnTo>
                  <a:pt x="1219" y="3158"/>
                </a:lnTo>
                <a:lnTo>
                  <a:pt x="1216" y="3155"/>
                </a:lnTo>
                <a:lnTo>
                  <a:pt x="1214" y="3151"/>
                </a:lnTo>
                <a:lnTo>
                  <a:pt x="1212" y="3148"/>
                </a:lnTo>
                <a:lnTo>
                  <a:pt x="1203" y="3140"/>
                </a:lnTo>
                <a:lnTo>
                  <a:pt x="1198" y="3137"/>
                </a:lnTo>
                <a:lnTo>
                  <a:pt x="1194" y="3132"/>
                </a:lnTo>
                <a:lnTo>
                  <a:pt x="1192" y="3129"/>
                </a:lnTo>
                <a:lnTo>
                  <a:pt x="1189" y="3128"/>
                </a:lnTo>
                <a:lnTo>
                  <a:pt x="1186" y="3127"/>
                </a:lnTo>
                <a:lnTo>
                  <a:pt x="1182" y="3126"/>
                </a:lnTo>
                <a:lnTo>
                  <a:pt x="1180" y="3121"/>
                </a:lnTo>
                <a:lnTo>
                  <a:pt x="1177" y="3114"/>
                </a:lnTo>
                <a:lnTo>
                  <a:pt x="1173" y="3111"/>
                </a:lnTo>
                <a:lnTo>
                  <a:pt x="1172" y="3106"/>
                </a:lnTo>
                <a:lnTo>
                  <a:pt x="1172" y="3101"/>
                </a:lnTo>
                <a:lnTo>
                  <a:pt x="1171" y="3096"/>
                </a:lnTo>
                <a:lnTo>
                  <a:pt x="1168" y="3091"/>
                </a:lnTo>
                <a:lnTo>
                  <a:pt x="1165" y="3086"/>
                </a:lnTo>
                <a:lnTo>
                  <a:pt x="1161" y="3082"/>
                </a:lnTo>
                <a:lnTo>
                  <a:pt x="1116" y="3084"/>
                </a:lnTo>
                <a:lnTo>
                  <a:pt x="1097" y="3068"/>
                </a:lnTo>
                <a:lnTo>
                  <a:pt x="1096" y="3048"/>
                </a:lnTo>
                <a:lnTo>
                  <a:pt x="1101" y="3036"/>
                </a:lnTo>
                <a:lnTo>
                  <a:pt x="1085" y="3030"/>
                </a:lnTo>
                <a:lnTo>
                  <a:pt x="1082" y="3025"/>
                </a:lnTo>
                <a:lnTo>
                  <a:pt x="1075" y="3027"/>
                </a:lnTo>
                <a:lnTo>
                  <a:pt x="1071" y="3018"/>
                </a:lnTo>
                <a:lnTo>
                  <a:pt x="1044" y="3022"/>
                </a:lnTo>
                <a:lnTo>
                  <a:pt x="1038" y="3017"/>
                </a:lnTo>
                <a:lnTo>
                  <a:pt x="1023" y="3025"/>
                </a:lnTo>
                <a:lnTo>
                  <a:pt x="1008" y="2998"/>
                </a:lnTo>
                <a:lnTo>
                  <a:pt x="985" y="3004"/>
                </a:lnTo>
                <a:lnTo>
                  <a:pt x="983" y="3012"/>
                </a:lnTo>
                <a:lnTo>
                  <a:pt x="948" y="3015"/>
                </a:lnTo>
                <a:lnTo>
                  <a:pt x="947" y="3025"/>
                </a:lnTo>
                <a:lnTo>
                  <a:pt x="933" y="3023"/>
                </a:lnTo>
                <a:lnTo>
                  <a:pt x="922" y="3025"/>
                </a:lnTo>
                <a:lnTo>
                  <a:pt x="922" y="3031"/>
                </a:lnTo>
                <a:lnTo>
                  <a:pt x="922" y="3038"/>
                </a:lnTo>
                <a:lnTo>
                  <a:pt x="921" y="3046"/>
                </a:lnTo>
                <a:lnTo>
                  <a:pt x="920" y="3052"/>
                </a:lnTo>
                <a:lnTo>
                  <a:pt x="913" y="3053"/>
                </a:lnTo>
                <a:lnTo>
                  <a:pt x="910" y="3060"/>
                </a:lnTo>
                <a:lnTo>
                  <a:pt x="906" y="3075"/>
                </a:lnTo>
                <a:lnTo>
                  <a:pt x="930" y="3095"/>
                </a:lnTo>
                <a:lnTo>
                  <a:pt x="914" y="3096"/>
                </a:lnTo>
                <a:lnTo>
                  <a:pt x="901" y="3095"/>
                </a:lnTo>
                <a:lnTo>
                  <a:pt x="883" y="3103"/>
                </a:lnTo>
                <a:lnTo>
                  <a:pt x="862" y="3112"/>
                </a:lnTo>
                <a:lnTo>
                  <a:pt x="853" y="3117"/>
                </a:lnTo>
                <a:lnTo>
                  <a:pt x="846" y="3117"/>
                </a:lnTo>
                <a:lnTo>
                  <a:pt x="840" y="3117"/>
                </a:lnTo>
                <a:lnTo>
                  <a:pt x="836" y="3114"/>
                </a:lnTo>
                <a:lnTo>
                  <a:pt x="834" y="3112"/>
                </a:lnTo>
                <a:lnTo>
                  <a:pt x="830" y="3108"/>
                </a:lnTo>
                <a:lnTo>
                  <a:pt x="829" y="3105"/>
                </a:lnTo>
                <a:lnTo>
                  <a:pt x="829" y="3101"/>
                </a:lnTo>
                <a:lnTo>
                  <a:pt x="845" y="3091"/>
                </a:lnTo>
                <a:lnTo>
                  <a:pt x="849" y="3084"/>
                </a:lnTo>
                <a:lnTo>
                  <a:pt x="852" y="3069"/>
                </a:lnTo>
                <a:lnTo>
                  <a:pt x="856" y="3048"/>
                </a:lnTo>
                <a:lnTo>
                  <a:pt x="857" y="3031"/>
                </a:lnTo>
                <a:lnTo>
                  <a:pt x="855" y="3028"/>
                </a:lnTo>
                <a:lnTo>
                  <a:pt x="850" y="3026"/>
                </a:lnTo>
                <a:lnTo>
                  <a:pt x="845" y="3025"/>
                </a:lnTo>
                <a:lnTo>
                  <a:pt x="841" y="3021"/>
                </a:lnTo>
                <a:lnTo>
                  <a:pt x="840" y="3017"/>
                </a:lnTo>
                <a:lnTo>
                  <a:pt x="837" y="3009"/>
                </a:lnTo>
                <a:lnTo>
                  <a:pt x="834" y="2998"/>
                </a:lnTo>
                <a:lnTo>
                  <a:pt x="830" y="2989"/>
                </a:lnTo>
                <a:lnTo>
                  <a:pt x="824" y="2990"/>
                </a:lnTo>
                <a:lnTo>
                  <a:pt x="818" y="2979"/>
                </a:lnTo>
                <a:lnTo>
                  <a:pt x="817" y="2972"/>
                </a:lnTo>
                <a:lnTo>
                  <a:pt x="817" y="2968"/>
                </a:lnTo>
                <a:lnTo>
                  <a:pt x="819" y="2962"/>
                </a:lnTo>
                <a:lnTo>
                  <a:pt x="825" y="2956"/>
                </a:lnTo>
                <a:lnTo>
                  <a:pt x="809" y="2956"/>
                </a:lnTo>
                <a:lnTo>
                  <a:pt x="803" y="2956"/>
                </a:lnTo>
                <a:lnTo>
                  <a:pt x="807" y="2941"/>
                </a:lnTo>
                <a:lnTo>
                  <a:pt x="782" y="2935"/>
                </a:lnTo>
                <a:lnTo>
                  <a:pt x="780" y="2925"/>
                </a:lnTo>
                <a:lnTo>
                  <a:pt x="762" y="2924"/>
                </a:lnTo>
                <a:lnTo>
                  <a:pt x="760" y="2926"/>
                </a:lnTo>
                <a:lnTo>
                  <a:pt x="757" y="2930"/>
                </a:lnTo>
                <a:lnTo>
                  <a:pt x="755" y="2934"/>
                </a:lnTo>
                <a:lnTo>
                  <a:pt x="753" y="2937"/>
                </a:lnTo>
                <a:lnTo>
                  <a:pt x="750" y="2938"/>
                </a:lnTo>
                <a:lnTo>
                  <a:pt x="746" y="2938"/>
                </a:lnTo>
                <a:lnTo>
                  <a:pt x="743" y="2938"/>
                </a:lnTo>
                <a:lnTo>
                  <a:pt x="739" y="2938"/>
                </a:lnTo>
                <a:lnTo>
                  <a:pt x="735" y="2940"/>
                </a:lnTo>
                <a:lnTo>
                  <a:pt x="732" y="2942"/>
                </a:lnTo>
                <a:lnTo>
                  <a:pt x="728" y="2945"/>
                </a:lnTo>
                <a:lnTo>
                  <a:pt x="724" y="2947"/>
                </a:lnTo>
                <a:lnTo>
                  <a:pt x="721" y="2947"/>
                </a:lnTo>
                <a:lnTo>
                  <a:pt x="716" y="2947"/>
                </a:lnTo>
                <a:lnTo>
                  <a:pt x="711" y="2947"/>
                </a:lnTo>
                <a:lnTo>
                  <a:pt x="707" y="2947"/>
                </a:lnTo>
                <a:lnTo>
                  <a:pt x="701" y="2948"/>
                </a:lnTo>
                <a:lnTo>
                  <a:pt x="697" y="2947"/>
                </a:lnTo>
                <a:lnTo>
                  <a:pt x="692" y="2947"/>
                </a:lnTo>
                <a:lnTo>
                  <a:pt x="689" y="2947"/>
                </a:lnTo>
                <a:lnTo>
                  <a:pt x="686" y="2948"/>
                </a:lnTo>
                <a:lnTo>
                  <a:pt x="684" y="2951"/>
                </a:lnTo>
                <a:lnTo>
                  <a:pt x="680" y="2953"/>
                </a:lnTo>
                <a:lnTo>
                  <a:pt x="678" y="2953"/>
                </a:lnTo>
                <a:lnTo>
                  <a:pt x="674" y="2953"/>
                </a:lnTo>
                <a:lnTo>
                  <a:pt x="670" y="2951"/>
                </a:lnTo>
                <a:lnTo>
                  <a:pt x="669" y="2946"/>
                </a:lnTo>
                <a:lnTo>
                  <a:pt x="666" y="2942"/>
                </a:lnTo>
                <a:lnTo>
                  <a:pt x="663" y="2938"/>
                </a:lnTo>
                <a:lnTo>
                  <a:pt x="653" y="2937"/>
                </a:lnTo>
                <a:lnTo>
                  <a:pt x="649" y="2935"/>
                </a:lnTo>
                <a:lnTo>
                  <a:pt x="648" y="2932"/>
                </a:lnTo>
                <a:lnTo>
                  <a:pt x="648" y="2929"/>
                </a:lnTo>
                <a:lnTo>
                  <a:pt x="657" y="2908"/>
                </a:lnTo>
                <a:lnTo>
                  <a:pt x="658" y="2903"/>
                </a:lnTo>
                <a:lnTo>
                  <a:pt x="657" y="2898"/>
                </a:lnTo>
                <a:lnTo>
                  <a:pt x="653" y="2894"/>
                </a:lnTo>
                <a:lnTo>
                  <a:pt x="647" y="2890"/>
                </a:lnTo>
                <a:lnTo>
                  <a:pt x="637" y="2885"/>
                </a:lnTo>
                <a:lnTo>
                  <a:pt x="630" y="2884"/>
                </a:lnTo>
                <a:lnTo>
                  <a:pt x="625" y="2882"/>
                </a:lnTo>
                <a:lnTo>
                  <a:pt x="621" y="2878"/>
                </a:lnTo>
                <a:lnTo>
                  <a:pt x="620" y="2874"/>
                </a:lnTo>
                <a:lnTo>
                  <a:pt x="621" y="2867"/>
                </a:lnTo>
                <a:lnTo>
                  <a:pt x="604" y="2866"/>
                </a:lnTo>
                <a:lnTo>
                  <a:pt x="598" y="2865"/>
                </a:lnTo>
                <a:lnTo>
                  <a:pt x="600" y="2855"/>
                </a:lnTo>
                <a:lnTo>
                  <a:pt x="604" y="2828"/>
                </a:lnTo>
                <a:lnTo>
                  <a:pt x="594" y="2829"/>
                </a:lnTo>
                <a:lnTo>
                  <a:pt x="569" y="2821"/>
                </a:lnTo>
                <a:lnTo>
                  <a:pt x="572" y="2814"/>
                </a:lnTo>
                <a:lnTo>
                  <a:pt x="572" y="2810"/>
                </a:lnTo>
                <a:lnTo>
                  <a:pt x="562" y="2808"/>
                </a:lnTo>
                <a:lnTo>
                  <a:pt x="546" y="2791"/>
                </a:lnTo>
                <a:lnTo>
                  <a:pt x="534" y="2810"/>
                </a:lnTo>
                <a:lnTo>
                  <a:pt x="489" y="2782"/>
                </a:lnTo>
                <a:lnTo>
                  <a:pt x="467" y="2766"/>
                </a:lnTo>
                <a:lnTo>
                  <a:pt x="495" y="2717"/>
                </a:lnTo>
                <a:lnTo>
                  <a:pt x="483" y="2716"/>
                </a:lnTo>
                <a:lnTo>
                  <a:pt x="478" y="2717"/>
                </a:lnTo>
                <a:lnTo>
                  <a:pt x="472" y="2719"/>
                </a:lnTo>
                <a:lnTo>
                  <a:pt x="467" y="2719"/>
                </a:lnTo>
                <a:lnTo>
                  <a:pt x="462" y="2719"/>
                </a:lnTo>
                <a:lnTo>
                  <a:pt x="458" y="2717"/>
                </a:lnTo>
                <a:lnTo>
                  <a:pt x="454" y="2714"/>
                </a:lnTo>
                <a:lnTo>
                  <a:pt x="449" y="2712"/>
                </a:lnTo>
                <a:lnTo>
                  <a:pt x="441" y="2709"/>
                </a:lnTo>
                <a:lnTo>
                  <a:pt x="434" y="2707"/>
                </a:lnTo>
                <a:lnTo>
                  <a:pt x="426" y="2705"/>
                </a:lnTo>
                <a:lnTo>
                  <a:pt x="418" y="2705"/>
                </a:lnTo>
                <a:lnTo>
                  <a:pt x="409" y="2703"/>
                </a:lnTo>
                <a:lnTo>
                  <a:pt x="395" y="2702"/>
                </a:lnTo>
                <a:lnTo>
                  <a:pt x="386" y="2701"/>
                </a:lnTo>
                <a:lnTo>
                  <a:pt x="380" y="2697"/>
                </a:lnTo>
                <a:lnTo>
                  <a:pt x="375" y="2695"/>
                </a:lnTo>
                <a:lnTo>
                  <a:pt x="369" y="2689"/>
                </a:lnTo>
                <a:lnTo>
                  <a:pt x="359" y="2675"/>
                </a:lnTo>
                <a:lnTo>
                  <a:pt x="354" y="2669"/>
                </a:lnTo>
                <a:lnTo>
                  <a:pt x="349" y="2661"/>
                </a:lnTo>
                <a:lnTo>
                  <a:pt x="344" y="2654"/>
                </a:lnTo>
                <a:lnTo>
                  <a:pt x="339" y="2648"/>
                </a:lnTo>
                <a:lnTo>
                  <a:pt x="334" y="2644"/>
                </a:lnTo>
                <a:lnTo>
                  <a:pt x="329" y="2642"/>
                </a:lnTo>
                <a:lnTo>
                  <a:pt x="322" y="2640"/>
                </a:lnTo>
                <a:lnTo>
                  <a:pt x="305" y="2640"/>
                </a:lnTo>
                <a:lnTo>
                  <a:pt x="296" y="2644"/>
                </a:lnTo>
                <a:lnTo>
                  <a:pt x="275" y="2642"/>
                </a:lnTo>
                <a:lnTo>
                  <a:pt x="259" y="2633"/>
                </a:lnTo>
                <a:lnTo>
                  <a:pt x="254" y="2631"/>
                </a:lnTo>
                <a:lnTo>
                  <a:pt x="251" y="2631"/>
                </a:lnTo>
                <a:lnTo>
                  <a:pt x="247" y="2632"/>
                </a:lnTo>
                <a:lnTo>
                  <a:pt x="241" y="2633"/>
                </a:lnTo>
                <a:lnTo>
                  <a:pt x="235" y="2634"/>
                </a:lnTo>
                <a:lnTo>
                  <a:pt x="221" y="2633"/>
                </a:lnTo>
                <a:lnTo>
                  <a:pt x="215" y="2633"/>
                </a:lnTo>
                <a:lnTo>
                  <a:pt x="211" y="2632"/>
                </a:lnTo>
                <a:lnTo>
                  <a:pt x="206" y="2631"/>
                </a:lnTo>
                <a:lnTo>
                  <a:pt x="200" y="2631"/>
                </a:lnTo>
                <a:lnTo>
                  <a:pt x="195" y="2631"/>
                </a:lnTo>
                <a:lnTo>
                  <a:pt x="190" y="2631"/>
                </a:lnTo>
                <a:lnTo>
                  <a:pt x="180" y="2633"/>
                </a:lnTo>
                <a:lnTo>
                  <a:pt x="173" y="2634"/>
                </a:lnTo>
                <a:lnTo>
                  <a:pt x="166" y="2636"/>
                </a:lnTo>
                <a:lnTo>
                  <a:pt x="148" y="2586"/>
                </a:lnTo>
                <a:lnTo>
                  <a:pt x="145" y="2578"/>
                </a:lnTo>
                <a:lnTo>
                  <a:pt x="175" y="2559"/>
                </a:lnTo>
                <a:lnTo>
                  <a:pt x="200" y="2546"/>
                </a:lnTo>
                <a:lnTo>
                  <a:pt x="207" y="2542"/>
                </a:lnTo>
                <a:lnTo>
                  <a:pt x="214" y="2538"/>
                </a:lnTo>
                <a:lnTo>
                  <a:pt x="206" y="2524"/>
                </a:lnTo>
                <a:lnTo>
                  <a:pt x="206" y="2512"/>
                </a:lnTo>
                <a:lnTo>
                  <a:pt x="205" y="2505"/>
                </a:lnTo>
                <a:lnTo>
                  <a:pt x="204" y="2494"/>
                </a:lnTo>
                <a:lnTo>
                  <a:pt x="204" y="2487"/>
                </a:lnTo>
                <a:lnTo>
                  <a:pt x="204" y="2458"/>
                </a:lnTo>
                <a:lnTo>
                  <a:pt x="196" y="2445"/>
                </a:lnTo>
                <a:lnTo>
                  <a:pt x="199" y="2404"/>
                </a:lnTo>
                <a:lnTo>
                  <a:pt x="195" y="2384"/>
                </a:lnTo>
                <a:lnTo>
                  <a:pt x="189" y="2301"/>
                </a:lnTo>
                <a:lnTo>
                  <a:pt x="188" y="2291"/>
                </a:lnTo>
                <a:lnTo>
                  <a:pt x="211" y="2286"/>
                </a:lnTo>
                <a:lnTo>
                  <a:pt x="219" y="2286"/>
                </a:lnTo>
                <a:lnTo>
                  <a:pt x="226" y="2286"/>
                </a:lnTo>
                <a:lnTo>
                  <a:pt x="235" y="2286"/>
                </a:lnTo>
                <a:lnTo>
                  <a:pt x="243" y="2286"/>
                </a:lnTo>
                <a:lnTo>
                  <a:pt x="251" y="2286"/>
                </a:lnTo>
                <a:lnTo>
                  <a:pt x="258" y="2286"/>
                </a:lnTo>
                <a:lnTo>
                  <a:pt x="264" y="2286"/>
                </a:lnTo>
                <a:lnTo>
                  <a:pt x="269" y="2288"/>
                </a:lnTo>
                <a:lnTo>
                  <a:pt x="280" y="2290"/>
                </a:lnTo>
                <a:lnTo>
                  <a:pt x="287" y="2291"/>
                </a:lnTo>
                <a:lnTo>
                  <a:pt x="294" y="2290"/>
                </a:lnTo>
                <a:lnTo>
                  <a:pt x="300" y="2288"/>
                </a:lnTo>
                <a:lnTo>
                  <a:pt x="307" y="2287"/>
                </a:lnTo>
                <a:lnTo>
                  <a:pt x="313" y="2286"/>
                </a:lnTo>
                <a:lnTo>
                  <a:pt x="319" y="2285"/>
                </a:lnTo>
                <a:lnTo>
                  <a:pt x="327" y="2286"/>
                </a:lnTo>
                <a:lnTo>
                  <a:pt x="338" y="2297"/>
                </a:lnTo>
                <a:lnTo>
                  <a:pt x="354" y="2308"/>
                </a:lnTo>
                <a:lnTo>
                  <a:pt x="351" y="2297"/>
                </a:lnTo>
                <a:lnTo>
                  <a:pt x="351" y="2276"/>
                </a:lnTo>
                <a:lnTo>
                  <a:pt x="349" y="2267"/>
                </a:lnTo>
                <a:lnTo>
                  <a:pt x="347" y="2258"/>
                </a:lnTo>
                <a:lnTo>
                  <a:pt x="345" y="2253"/>
                </a:lnTo>
                <a:lnTo>
                  <a:pt x="344" y="2239"/>
                </a:lnTo>
                <a:lnTo>
                  <a:pt x="334" y="2218"/>
                </a:lnTo>
                <a:lnTo>
                  <a:pt x="329" y="2195"/>
                </a:lnTo>
                <a:lnTo>
                  <a:pt x="316" y="2160"/>
                </a:lnTo>
                <a:lnTo>
                  <a:pt x="315" y="2152"/>
                </a:lnTo>
                <a:lnTo>
                  <a:pt x="312" y="2132"/>
                </a:lnTo>
                <a:lnTo>
                  <a:pt x="307" y="2094"/>
                </a:lnTo>
                <a:lnTo>
                  <a:pt x="316" y="2063"/>
                </a:lnTo>
                <a:lnTo>
                  <a:pt x="318" y="2031"/>
                </a:lnTo>
                <a:lnTo>
                  <a:pt x="318" y="2016"/>
                </a:lnTo>
                <a:lnTo>
                  <a:pt x="324" y="2006"/>
                </a:lnTo>
                <a:lnTo>
                  <a:pt x="328" y="1962"/>
                </a:lnTo>
                <a:lnTo>
                  <a:pt x="326" y="1951"/>
                </a:lnTo>
                <a:lnTo>
                  <a:pt x="332" y="1919"/>
                </a:lnTo>
                <a:lnTo>
                  <a:pt x="333" y="1897"/>
                </a:lnTo>
                <a:lnTo>
                  <a:pt x="383" y="1910"/>
                </a:lnTo>
                <a:lnTo>
                  <a:pt x="408" y="1908"/>
                </a:lnTo>
                <a:lnTo>
                  <a:pt x="412" y="1880"/>
                </a:lnTo>
                <a:lnTo>
                  <a:pt x="435" y="1894"/>
                </a:lnTo>
                <a:lnTo>
                  <a:pt x="476" y="1904"/>
                </a:lnTo>
                <a:lnTo>
                  <a:pt x="482" y="1855"/>
                </a:lnTo>
                <a:lnTo>
                  <a:pt x="487" y="1840"/>
                </a:lnTo>
                <a:lnTo>
                  <a:pt x="441" y="1800"/>
                </a:lnTo>
                <a:lnTo>
                  <a:pt x="422" y="1798"/>
                </a:lnTo>
                <a:lnTo>
                  <a:pt x="401" y="1789"/>
                </a:lnTo>
                <a:lnTo>
                  <a:pt x="387" y="1784"/>
                </a:lnTo>
                <a:lnTo>
                  <a:pt x="374" y="1777"/>
                </a:lnTo>
                <a:lnTo>
                  <a:pt x="353" y="1779"/>
                </a:lnTo>
                <a:lnTo>
                  <a:pt x="311" y="1761"/>
                </a:lnTo>
                <a:lnTo>
                  <a:pt x="303" y="1758"/>
                </a:lnTo>
                <a:lnTo>
                  <a:pt x="307" y="1747"/>
                </a:lnTo>
                <a:lnTo>
                  <a:pt x="310" y="1741"/>
                </a:lnTo>
                <a:lnTo>
                  <a:pt x="310" y="1732"/>
                </a:lnTo>
                <a:lnTo>
                  <a:pt x="308" y="1725"/>
                </a:lnTo>
                <a:lnTo>
                  <a:pt x="307" y="1716"/>
                </a:lnTo>
                <a:lnTo>
                  <a:pt x="297" y="1662"/>
                </a:lnTo>
                <a:lnTo>
                  <a:pt x="295" y="1651"/>
                </a:lnTo>
                <a:lnTo>
                  <a:pt x="291" y="1640"/>
                </a:lnTo>
                <a:lnTo>
                  <a:pt x="281" y="1609"/>
                </a:lnTo>
                <a:lnTo>
                  <a:pt x="281" y="1592"/>
                </a:lnTo>
                <a:lnTo>
                  <a:pt x="276" y="1563"/>
                </a:lnTo>
                <a:lnTo>
                  <a:pt x="283" y="1552"/>
                </a:lnTo>
                <a:lnTo>
                  <a:pt x="273" y="1551"/>
                </a:lnTo>
                <a:lnTo>
                  <a:pt x="263" y="1550"/>
                </a:lnTo>
                <a:lnTo>
                  <a:pt x="271" y="1515"/>
                </a:lnTo>
                <a:lnTo>
                  <a:pt x="254" y="1512"/>
                </a:lnTo>
                <a:lnTo>
                  <a:pt x="191" y="1494"/>
                </a:lnTo>
                <a:lnTo>
                  <a:pt x="180" y="1472"/>
                </a:lnTo>
                <a:lnTo>
                  <a:pt x="157" y="1461"/>
                </a:lnTo>
                <a:lnTo>
                  <a:pt x="162" y="1450"/>
                </a:lnTo>
                <a:lnTo>
                  <a:pt x="169" y="1433"/>
                </a:lnTo>
                <a:lnTo>
                  <a:pt x="145" y="1407"/>
                </a:lnTo>
                <a:lnTo>
                  <a:pt x="135" y="1392"/>
                </a:lnTo>
                <a:lnTo>
                  <a:pt x="132" y="1387"/>
                </a:lnTo>
                <a:lnTo>
                  <a:pt x="98" y="1331"/>
                </a:lnTo>
                <a:lnTo>
                  <a:pt x="102" y="1315"/>
                </a:lnTo>
                <a:lnTo>
                  <a:pt x="97" y="1286"/>
                </a:lnTo>
                <a:lnTo>
                  <a:pt x="99" y="1275"/>
                </a:lnTo>
                <a:lnTo>
                  <a:pt x="94" y="1248"/>
                </a:lnTo>
                <a:lnTo>
                  <a:pt x="83" y="1214"/>
                </a:lnTo>
                <a:lnTo>
                  <a:pt x="66" y="1201"/>
                </a:lnTo>
                <a:lnTo>
                  <a:pt x="67" y="1189"/>
                </a:lnTo>
                <a:lnTo>
                  <a:pt x="68" y="1172"/>
                </a:lnTo>
                <a:lnTo>
                  <a:pt x="55" y="1164"/>
                </a:lnTo>
                <a:lnTo>
                  <a:pt x="56" y="1152"/>
                </a:lnTo>
                <a:lnTo>
                  <a:pt x="70" y="1152"/>
                </a:lnTo>
                <a:lnTo>
                  <a:pt x="68" y="1124"/>
                </a:lnTo>
                <a:lnTo>
                  <a:pt x="62" y="1110"/>
                </a:lnTo>
                <a:lnTo>
                  <a:pt x="39" y="1081"/>
                </a:lnTo>
                <a:lnTo>
                  <a:pt x="29" y="1065"/>
                </a:lnTo>
                <a:lnTo>
                  <a:pt x="7" y="1020"/>
                </a:lnTo>
                <a:lnTo>
                  <a:pt x="0" y="1006"/>
                </a:lnTo>
                <a:lnTo>
                  <a:pt x="13" y="996"/>
                </a:lnTo>
                <a:lnTo>
                  <a:pt x="34" y="969"/>
                </a:lnTo>
                <a:lnTo>
                  <a:pt x="12" y="935"/>
                </a:lnTo>
                <a:lnTo>
                  <a:pt x="20" y="930"/>
                </a:lnTo>
                <a:lnTo>
                  <a:pt x="43" y="916"/>
                </a:lnTo>
                <a:lnTo>
                  <a:pt x="73" y="879"/>
                </a:lnTo>
                <a:lnTo>
                  <a:pt x="82" y="875"/>
                </a:lnTo>
                <a:lnTo>
                  <a:pt x="120" y="850"/>
                </a:lnTo>
                <a:lnTo>
                  <a:pt x="171" y="807"/>
                </a:lnTo>
                <a:lnTo>
                  <a:pt x="164" y="799"/>
                </a:lnTo>
                <a:lnTo>
                  <a:pt x="161" y="791"/>
                </a:lnTo>
                <a:lnTo>
                  <a:pt x="166" y="785"/>
                </a:lnTo>
                <a:lnTo>
                  <a:pt x="168" y="779"/>
                </a:lnTo>
                <a:lnTo>
                  <a:pt x="171" y="772"/>
                </a:lnTo>
                <a:lnTo>
                  <a:pt x="171" y="763"/>
                </a:lnTo>
                <a:lnTo>
                  <a:pt x="169" y="753"/>
                </a:lnTo>
                <a:lnTo>
                  <a:pt x="166" y="740"/>
                </a:lnTo>
                <a:lnTo>
                  <a:pt x="199" y="725"/>
                </a:lnTo>
                <a:lnTo>
                  <a:pt x="195" y="716"/>
                </a:lnTo>
                <a:lnTo>
                  <a:pt x="185" y="694"/>
                </a:lnTo>
                <a:lnTo>
                  <a:pt x="148" y="615"/>
                </a:lnTo>
                <a:lnTo>
                  <a:pt x="157" y="610"/>
                </a:lnTo>
                <a:lnTo>
                  <a:pt x="151" y="599"/>
                </a:lnTo>
                <a:lnTo>
                  <a:pt x="147" y="591"/>
                </a:lnTo>
                <a:lnTo>
                  <a:pt x="153" y="588"/>
                </a:lnTo>
                <a:lnTo>
                  <a:pt x="132" y="530"/>
                </a:lnTo>
                <a:lnTo>
                  <a:pt x="125" y="509"/>
                </a:lnTo>
                <a:lnTo>
                  <a:pt x="114" y="517"/>
                </a:lnTo>
                <a:lnTo>
                  <a:pt x="108" y="506"/>
                </a:lnTo>
                <a:lnTo>
                  <a:pt x="98" y="487"/>
                </a:lnTo>
                <a:lnTo>
                  <a:pt x="73" y="501"/>
                </a:lnTo>
                <a:lnTo>
                  <a:pt x="64" y="482"/>
                </a:lnTo>
                <a:lnTo>
                  <a:pt x="59" y="471"/>
                </a:lnTo>
                <a:lnTo>
                  <a:pt x="44" y="444"/>
                </a:lnTo>
                <a:lnTo>
                  <a:pt x="33" y="426"/>
                </a:lnTo>
                <a:lnTo>
                  <a:pt x="62" y="412"/>
                </a:lnTo>
                <a:lnTo>
                  <a:pt x="52" y="385"/>
                </a:lnTo>
                <a:lnTo>
                  <a:pt x="49" y="367"/>
                </a:lnTo>
                <a:lnTo>
                  <a:pt x="50" y="343"/>
                </a:lnTo>
                <a:lnTo>
                  <a:pt x="54" y="331"/>
                </a:lnTo>
                <a:lnTo>
                  <a:pt x="61" y="322"/>
                </a:lnTo>
                <a:lnTo>
                  <a:pt x="81" y="300"/>
                </a:lnTo>
                <a:lnTo>
                  <a:pt x="83" y="289"/>
                </a:lnTo>
                <a:lnTo>
                  <a:pt x="83" y="278"/>
                </a:lnTo>
                <a:lnTo>
                  <a:pt x="77" y="257"/>
                </a:lnTo>
                <a:lnTo>
                  <a:pt x="57" y="239"/>
                </a:lnTo>
                <a:lnTo>
                  <a:pt x="87" y="203"/>
                </a:lnTo>
                <a:lnTo>
                  <a:pt x="86" y="194"/>
                </a:lnTo>
                <a:lnTo>
                  <a:pt x="76" y="178"/>
                </a:lnTo>
                <a:lnTo>
                  <a:pt x="59" y="106"/>
                </a:lnTo>
                <a:lnTo>
                  <a:pt x="46" y="82"/>
                </a:lnTo>
                <a:lnTo>
                  <a:pt x="36" y="83"/>
                </a:lnTo>
                <a:lnTo>
                  <a:pt x="35" y="83"/>
                </a:lnTo>
                <a:lnTo>
                  <a:pt x="34" y="81"/>
                </a:lnTo>
                <a:lnTo>
                  <a:pt x="29" y="67"/>
                </a:lnTo>
                <a:lnTo>
                  <a:pt x="88" y="47"/>
                </a:lnTo>
                <a:lnTo>
                  <a:pt x="81" y="21"/>
                </a:lnTo>
                <a:lnTo>
                  <a:pt x="77" y="6"/>
                </a:lnTo>
                <a:lnTo>
                  <a:pt x="98" y="0"/>
                </a:lnTo>
                <a:lnTo>
                  <a:pt x="105" y="14"/>
                </a:lnTo>
                <a:lnTo>
                  <a:pt x="109" y="21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BDD4CB3D-ED94-5B2A-FC0E-513C59A69469}"/>
              </a:ext>
            </a:extLst>
          </p:cNvPr>
          <p:cNvSpPr>
            <a:spLocks/>
          </p:cNvSpPr>
          <p:nvPr/>
        </p:nvSpPr>
        <p:spPr bwMode="auto">
          <a:xfrm>
            <a:off x="5076056" y="1275606"/>
            <a:ext cx="2808312" cy="3392382"/>
          </a:xfrm>
          <a:custGeom>
            <a:avLst/>
            <a:gdLst>
              <a:gd name="T0" fmla="*/ 367 w 2707"/>
              <a:gd name="T1" fmla="*/ 134 h 3270"/>
              <a:gd name="T2" fmla="*/ 599 w 2707"/>
              <a:gd name="T3" fmla="*/ 218 h 3270"/>
              <a:gd name="T4" fmla="*/ 767 w 2707"/>
              <a:gd name="T5" fmla="*/ 175 h 3270"/>
              <a:gd name="T6" fmla="*/ 972 w 2707"/>
              <a:gd name="T7" fmla="*/ 188 h 3270"/>
              <a:gd name="T8" fmla="*/ 986 w 2707"/>
              <a:gd name="T9" fmla="*/ 263 h 3270"/>
              <a:gd name="T10" fmla="*/ 1012 w 2707"/>
              <a:gd name="T11" fmla="*/ 358 h 3270"/>
              <a:gd name="T12" fmla="*/ 1065 w 2707"/>
              <a:gd name="T13" fmla="*/ 287 h 3270"/>
              <a:gd name="T14" fmla="*/ 1188 w 2707"/>
              <a:gd name="T15" fmla="*/ 327 h 3270"/>
              <a:gd name="T16" fmla="*/ 1276 w 2707"/>
              <a:gd name="T17" fmla="*/ 372 h 3270"/>
              <a:gd name="T18" fmla="*/ 1336 w 2707"/>
              <a:gd name="T19" fmla="*/ 546 h 3270"/>
              <a:gd name="T20" fmla="*/ 1460 w 2707"/>
              <a:gd name="T21" fmla="*/ 621 h 3270"/>
              <a:gd name="T22" fmla="*/ 1731 w 2707"/>
              <a:gd name="T23" fmla="*/ 603 h 3270"/>
              <a:gd name="T24" fmla="*/ 1846 w 2707"/>
              <a:gd name="T25" fmla="*/ 586 h 3270"/>
              <a:gd name="T26" fmla="*/ 1987 w 2707"/>
              <a:gd name="T27" fmla="*/ 640 h 3270"/>
              <a:gd name="T28" fmla="*/ 2051 w 2707"/>
              <a:gd name="T29" fmla="*/ 733 h 3270"/>
              <a:gd name="T30" fmla="*/ 2288 w 2707"/>
              <a:gd name="T31" fmla="*/ 1014 h 3270"/>
              <a:gd name="T32" fmla="*/ 2400 w 2707"/>
              <a:gd name="T33" fmla="*/ 1020 h 3270"/>
              <a:gd name="T34" fmla="*/ 2535 w 2707"/>
              <a:gd name="T35" fmla="*/ 1092 h 3270"/>
              <a:gd name="T36" fmla="*/ 2515 w 2707"/>
              <a:gd name="T37" fmla="*/ 1339 h 3270"/>
              <a:gd name="T38" fmla="*/ 2500 w 2707"/>
              <a:gd name="T39" fmla="*/ 1477 h 3270"/>
              <a:gd name="T40" fmla="*/ 2483 w 2707"/>
              <a:gd name="T41" fmla="*/ 1712 h 3270"/>
              <a:gd name="T42" fmla="*/ 2538 w 2707"/>
              <a:gd name="T43" fmla="*/ 2082 h 3270"/>
              <a:gd name="T44" fmla="*/ 2592 w 2707"/>
              <a:gd name="T45" fmla="*/ 2189 h 3270"/>
              <a:gd name="T46" fmla="*/ 2565 w 2707"/>
              <a:gd name="T47" fmla="*/ 2274 h 3270"/>
              <a:gd name="T48" fmla="*/ 2677 w 2707"/>
              <a:gd name="T49" fmla="*/ 2387 h 3270"/>
              <a:gd name="T50" fmla="*/ 2700 w 2707"/>
              <a:gd name="T51" fmla="*/ 2519 h 3270"/>
              <a:gd name="T52" fmla="*/ 2549 w 2707"/>
              <a:gd name="T53" fmla="*/ 2588 h 3270"/>
              <a:gd name="T54" fmla="*/ 2448 w 2707"/>
              <a:gd name="T55" fmla="*/ 2756 h 3270"/>
              <a:gd name="T56" fmla="*/ 2319 w 2707"/>
              <a:gd name="T57" fmla="*/ 2798 h 3270"/>
              <a:gd name="T58" fmla="*/ 2083 w 2707"/>
              <a:gd name="T59" fmla="*/ 2931 h 3270"/>
              <a:gd name="T60" fmla="*/ 1921 w 2707"/>
              <a:gd name="T61" fmla="*/ 2869 h 3270"/>
              <a:gd name="T62" fmla="*/ 1822 w 2707"/>
              <a:gd name="T63" fmla="*/ 2809 h 3270"/>
              <a:gd name="T64" fmla="*/ 1691 w 2707"/>
              <a:gd name="T65" fmla="*/ 2670 h 3270"/>
              <a:gd name="T66" fmla="*/ 1579 w 2707"/>
              <a:gd name="T67" fmla="*/ 2652 h 3270"/>
              <a:gd name="T68" fmla="*/ 1412 w 2707"/>
              <a:gd name="T69" fmla="*/ 2703 h 3270"/>
              <a:gd name="T70" fmla="*/ 1476 w 2707"/>
              <a:gd name="T71" fmla="*/ 2931 h 3270"/>
              <a:gd name="T72" fmla="*/ 1525 w 2707"/>
              <a:gd name="T73" fmla="*/ 3134 h 3270"/>
              <a:gd name="T74" fmla="*/ 1418 w 2707"/>
              <a:gd name="T75" fmla="*/ 3266 h 3270"/>
              <a:gd name="T76" fmla="*/ 1276 w 2707"/>
              <a:gd name="T77" fmla="*/ 3170 h 3270"/>
              <a:gd name="T78" fmla="*/ 1203 w 2707"/>
              <a:gd name="T79" fmla="*/ 3140 h 3270"/>
              <a:gd name="T80" fmla="*/ 1116 w 2707"/>
              <a:gd name="T81" fmla="*/ 3084 h 3270"/>
              <a:gd name="T82" fmla="*/ 933 w 2707"/>
              <a:gd name="T83" fmla="*/ 3023 h 3270"/>
              <a:gd name="T84" fmla="*/ 840 w 2707"/>
              <a:gd name="T85" fmla="*/ 3117 h 3270"/>
              <a:gd name="T86" fmla="*/ 837 w 2707"/>
              <a:gd name="T87" fmla="*/ 3009 h 3270"/>
              <a:gd name="T88" fmla="*/ 757 w 2707"/>
              <a:gd name="T89" fmla="*/ 2930 h 3270"/>
              <a:gd name="T90" fmla="*/ 697 w 2707"/>
              <a:gd name="T91" fmla="*/ 2947 h 3270"/>
              <a:gd name="T92" fmla="*/ 657 w 2707"/>
              <a:gd name="T93" fmla="*/ 2908 h 3270"/>
              <a:gd name="T94" fmla="*/ 569 w 2707"/>
              <a:gd name="T95" fmla="*/ 2821 h 3270"/>
              <a:gd name="T96" fmla="*/ 449 w 2707"/>
              <a:gd name="T97" fmla="*/ 2712 h 3270"/>
              <a:gd name="T98" fmla="*/ 334 w 2707"/>
              <a:gd name="T99" fmla="*/ 2644 h 3270"/>
              <a:gd name="T100" fmla="*/ 200 w 2707"/>
              <a:gd name="T101" fmla="*/ 2631 h 3270"/>
              <a:gd name="T102" fmla="*/ 204 w 2707"/>
              <a:gd name="T103" fmla="*/ 2487 h 3270"/>
              <a:gd name="T104" fmla="*/ 280 w 2707"/>
              <a:gd name="T105" fmla="*/ 2290 h 3270"/>
              <a:gd name="T106" fmla="*/ 334 w 2707"/>
              <a:gd name="T107" fmla="*/ 2218 h 3270"/>
              <a:gd name="T108" fmla="*/ 412 w 2707"/>
              <a:gd name="T109" fmla="*/ 1880 h 3270"/>
              <a:gd name="T110" fmla="*/ 308 w 2707"/>
              <a:gd name="T111" fmla="*/ 1725 h 3270"/>
              <a:gd name="T112" fmla="*/ 162 w 2707"/>
              <a:gd name="T113" fmla="*/ 1450 h 3270"/>
              <a:gd name="T114" fmla="*/ 70 w 2707"/>
              <a:gd name="T115" fmla="*/ 1152 h 3270"/>
              <a:gd name="T116" fmla="*/ 164 w 2707"/>
              <a:gd name="T117" fmla="*/ 799 h 3270"/>
              <a:gd name="T118" fmla="*/ 132 w 2707"/>
              <a:gd name="T119" fmla="*/ 530 h 3270"/>
              <a:gd name="T120" fmla="*/ 81 w 2707"/>
              <a:gd name="T121" fmla="*/ 300 h 3270"/>
              <a:gd name="T122" fmla="*/ 77 w 2707"/>
              <a:gd name="T123" fmla="*/ 6 h 3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07" h="3270">
                <a:moveTo>
                  <a:pt x="109" y="21"/>
                </a:moveTo>
                <a:lnTo>
                  <a:pt x="125" y="76"/>
                </a:lnTo>
                <a:lnTo>
                  <a:pt x="200" y="69"/>
                </a:lnTo>
                <a:lnTo>
                  <a:pt x="227" y="60"/>
                </a:lnTo>
                <a:lnTo>
                  <a:pt x="248" y="50"/>
                </a:lnTo>
                <a:lnTo>
                  <a:pt x="292" y="58"/>
                </a:lnTo>
                <a:lnTo>
                  <a:pt x="335" y="71"/>
                </a:lnTo>
                <a:lnTo>
                  <a:pt x="327" y="95"/>
                </a:lnTo>
                <a:lnTo>
                  <a:pt x="319" y="104"/>
                </a:lnTo>
                <a:lnTo>
                  <a:pt x="329" y="106"/>
                </a:lnTo>
                <a:lnTo>
                  <a:pt x="338" y="107"/>
                </a:lnTo>
                <a:lnTo>
                  <a:pt x="344" y="107"/>
                </a:lnTo>
                <a:lnTo>
                  <a:pt x="356" y="108"/>
                </a:lnTo>
                <a:lnTo>
                  <a:pt x="367" y="109"/>
                </a:lnTo>
                <a:lnTo>
                  <a:pt x="367" y="125"/>
                </a:lnTo>
                <a:lnTo>
                  <a:pt x="367" y="134"/>
                </a:lnTo>
                <a:lnTo>
                  <a:pt x="366" y="143"/>
                </a:lnTo>
                <a:lnTo>
                  <a:pt x="364" y="151"/>
                </a:lnTo>
                <a:lnTo>
                  <a:pt x="424" y="163"/>
                </a:lnTo>
                <a:lnTo>
                  <a:pt x="436" y="172"/>
                </a:lnTo>
                <a:lnTo>
                  <a:pt x="440" y="186"/>
                </a:lnTo>
                <a:lnTo>
                  <a:pt x="452" y="186"/>
                </a:lnTo>
                <a:lnTo>
                  <a:pt x="463" y="198"/>
                </a:lnTo>
                <a:lnTo>
                  <a:pt x="468" y="189"/>
                </a:lnTo>
                <a:lnTo>
                  <a:pt x="492" y="191"/>
                </a:lnTo>
                <a:lnTo>
                  <a:pt x="514" y="188"/>
                </a:lnTo>
                <a:lnTo>
                  <a:pt x="529" y="191"/>
                </a:lnTo>
                <a:lnTo>
                  <a:pt x="537" y="193"/>
                </a:lnTo>
                <a:lnTo>
                  <a:pt x="548" y="195"/>
                </a:lnTo>
                <a:lnTo>
                  <a:pt x="547" y="216"/>
                </a:lnTo>
                <a:lnTo>
                  <a:pt x="566" y="224"/>
                </a:lnTo>
                <a:lnTo>
                  <a:pt x="599" y="218"/>
                </a:lnTo>
                <a:lnTo>
                  <a:pt x="605" y="204"/>
                </a:lnTo>
                <a:lnTo>
                  <a:pt x="628" y="224"/>
                </a:lnTo>
                <a:lnTo>
                  <a:pt x="627" y="204"/>
                </a:lnTo>
                <a:lnTo>
                  <a:pt x="612" y="197"/>
                </a:lnTo>
                <a:lnTo>
                  <a:pt x="634" y="186"/>
                </a:lnTo>
                <a:lnTo>
                  <a:pt x="662" y="178"/>
                </a:lnTo>
                <a:lnTo>
                  <a:pt x="682" y="177"/>
                </a:lnTo>
                <a:lnTo>
                  <a:pt x="684" y="203"/>
                </a:lnTo>
                <a:lnTo>
                  <a:pt x="694" y="203"/>
                </a:lnTo>
                <a:lnTo>
                  <a:pt x="717" y="205"/>
                </a:lnTo>
                <a:lnTo>
                  <a:pt x="730" y="205"/>
                </a:lnTo>
                <a:lnTo>
                  <a:pt x="730" y="197"/>
                </a:lnTo>
                <a:lnTo>
                  <a:pt x="730" y="188"/>
                </a:lnTo>
                <a:lnTo>
                  <a:pt x="732" y="178"/>
                </a:lnTo>
                <a:lnTo>
                  <a:pt x="743" y="177"/>
                </a:lnTo>
                <a:lnTo>
                  <a:pt x="767" y="175"/>
                </a:lnTo>
                <a:lnTo>
                  <a:pt x="769" y="188"/>
                </a:lnTo>
                <a:lnTo>
                  <a:pt x="797" y="187"/>
                </a:lnTo>
                <a:lnTo>
                  <a:pt x="801" y="200"/>
                </a:lnTo>
                <a:lnTo>
                  <a:pt x="810" y="199"/>
                </a:lnTo>
                <a:lnTo>
                  <a:pt x="824" y="189"/>
                </a:lnTo>
                <a:lnTo>
                  <a:pt x="841" y="189"/>
                </a:lnTo>
                <a:lnTo>
                  <a:pt x="853" y="191"/>
                </a:lnTo>
                <a:lnTo>
                  <a:pt x="850" y="202"/>
                </a:lnTo>
                <a:lnTo>
                  <a:pt x="837" y="218"/>
                </a:lnTo>
                <a:lnTo>
                  <a:pt x="841" y="232"/>
                </a:lnTo>
                <a:lnTo>
                  <a:pt x="849" y="232"/>
                </a:lnTo>
                <a:lnTo>
                  <a:pt x="858" y="226"/>
                </a:lnTo>
                <a:lnTo>
                  <a:pt x="900" y="225"/>
                </a:lnTo>
                <a:lnTo>
                  <a:pt x="927" y="219"/>
                </a:lnTo>
                <a:lnTo>
                  <a:pt x="938" y="216"/>
                </a:lnTo>
                <a:lnTo>
                  <a:pt x="972" y="188"/>
                </a:lnTo>
                <a:lnTo>
                  <a:pt x="977" y="187"/>
                </a:lnTo>
                <a:lnTo>
                  <a:pt x="979" y="191"/>
                </a:lnTo>
                <a:lnTo>
                  <a:pt x="979" y="195"/>
                </a:lnTo>
                <a:lnTo>
                  <a:pt x="978" y="199"/>
                </a:lnTo>
                <a:lnTo>
                  <a:pt x="977" y="204"/>
                </a:lnTo>
                <a:lnTo>
                  <a:pt x="975" y="208"/>
                </a:lnTo>
                <a:lnTo>
                  <a:pt x="975" y="211"/>
                </a:lnTo>
                <a:lnTo>
                  <a:pt x="974" y="215"/>
                </a:lnTo>
                <a:lnTo>
                  <a:pt x="972" y="221"/>
                </a:lnTo>
                <a:lnTo>
                  <a:pt x="970" y="226"/>
                </a:lnTo>
                <a:lnTo>
                  <a:pt x="969" y="231"/>
                </a:lnTo>
                <a:lnTo>
                  <a:pt x="969" y="235"/>
                </a:lnTo>
                <a:lnTo>
                  <a:pt x="972" y="239"/>
                </a:lnTo>
                <a:lnTo>
                  <a:pt x="974" y="242"/>
                </a:lnTo>
                <a:lnTo>
                  <a:pt x="985" y="259"/>
                </a:lnTo>
                <a:lnTo>
                  <a:pt x="986" y="263"/>
                </a:lnTo>
                <a:lnTo>
                  <a:pt x="988" y="267"/>
                </a:lnTo>
                <a:lnTo>
                  <a:pt x="986" y="272"/>
                </a:lnTo>
                <a:lnTo>
                  <a:pt x="984" y="275"/>
                </a:lnTo>
                <a:lnTo>
                  <a:pt x="983" y="279"/>
                </a:lnTo>
                <a:lnTo>
                  <a:pt x="980" y="283"/>
                </a:lnTo>
                <a:lnTo>
                  <a:pt x="978" y="290"/>
                </a:lnTo>
                <a:lnTo>
                  <a:pt x="977" y="296"/>
                </a:lnTo>
                <a:lnTo>
                  <a:pt x="974" y="309"/>
                </a:lnTo>
                <a:lnTo>
                  <a:pt x="974" y="311"/>
                </a:lnTo>
                <a:lnTo>
                  <a:pt x="977" y="315"/>
                </a:lnTo>
                <a:lnTo>
                  <a:pt x="980" y="320"/>
                </a:lnTo>
                <a:lnTo>
                  <a:pt x="983" y="325"/>
                </a:lnTo>
                <a:lnTo>
                  <a:pt x="984" y="330"/>
                </a:lnTo>
                <a:lnTo>
                  <a:pt x="989" y="336"/>
                </a:lnTo>
                <a:lnTo>
                  <a:pt x="997" y="346"/>
                </a:lnTo>
                <a:lnTo>
                  <a:pt x="1012" y="358"/>
                </a:lnTo>
                <a:lnTo>
                  <a:pt x="1029" y="351"/>
                </a:lnTo>
                <a:lnTo>
                  <a:pt x="1049" y="342"/>
                </a:lnTo>
                <a:lnTo>
                  <a:pt x="1043" y="332"/>
                </a:lnTo>
                <a:lnTo>
                  <a:pt x="1040" y="326"/>
                </a:lnTo>
                <a:lnTo>
                  <a:pt x="1037" y="319"/>
                </a:lnTo>
                <a:lnTo>
                  <a:pt x="1034" y="312"/>
                </a:lnTo>
                <a:lnTo>
                  <a:pt x="1028" y="304"/>
                </a:lnTo>
                <a:lnTo>
                  <a:pt x="1024" y="298"/>
                </a:lnTo>
                <a:lnTo>
                  <a:pt x="1022" y="293"/>
                </a:lnTo>
                <a:lnTo>
                  <a:pt x="1022" y="288"/>
                </a:lnTo>
                <a:lnTo>
                  <a:pt x="1024" y="282"/>
                </a:lnTo>
                <a:lnTo>
                  <a:pt x="1033" y="269"/>
                </a:lnTo>
                <a:lnTo>
                  <a:pt x="1039" y="268"/>
                </a:lnTo>
                <a:lnTo>
                  <a:pt x="1045" y="266"/>
                </a:lnTo>
                <a:lnTo>
                  <a:pt x="1059" y="273"/>
                </a:lnTo>
                <a:lnTo>
                  <a:pt x="1065" y="287"/>
                </a:lnTo>
                <a:lnTo>
                  <a:pt x="1071" y="293"/>
                </a:lnTo>
                <a:lnTo>
                  <a:pt x="1079" y="296"/>
                </a:lnTo>
                <a:lnTo>
                  <a:pt x="1084" y="298"/>
                </a:lnTo>
                <a:lnTo>
                  <a:pt x="1088" y="298"/>
                </a:lnTo>
                <a:lnTo>
                  <a:pt x="1093" y="298"/>
                </a:lnTo>
                <a:lnTo>
                  <a:pt x="1103" y="295"/>
                </a:lnTo>
                <a:lnTo>
                  <a:pt x="1112" y="292"/>
                </a:lnTo>
                <a:lnTo>
                  <a:pt x="1133" y="287"/>
                </a:lnTo>
                <a:lnTo>
                  <a:pt x="1138" y="285"/>
                </a:lnTo>
                <a:lnTo>
                  <a:pt x="1143" y="285"/>
                </a:lnTo>
                <a:lnTo>
                  <a:pt x="1146" y="285"/>
                </a:lnTo>
                <a:lnTo>
                  <a:pt x="1154" y="287"/>
                </a:lnTo>
                <a:lnTo>
                  <a:pt x="1164" y="290"/>
                </a:lnTo>
                <a:lnTo>
                  <a:pt x="1159" y="310"/>
                </a:lnTo>
                <a:lnTo>
                  <a:pt x="1180" y="316"/>
                </a:lnTo>
                <a:lnTo>
                  <a:pt x="1188" y="327"/>
                </a:lnTo>
                <a:lnTo>
                  <a:pt x="1178" y="360"/>
                </a:lnTo>
                <a:lnTo>
                  <a:pt x="1192" y="368"/>
                </a:lnTo>
                <a:lnTo>
                  <a:pt x="1188" y="404"/>
                </a:lnTo>
                <a:lnTo>
                  <a:pt x="1194" y="428"/>
                </a:lnTo>
                <a:lnTo>
                  <a:pt x="1216" y="422"/>
                </a:lnTo>
                <a:lnTo>
                  <a:pt x="1221" y="412"/>
                </a:lnTo>
                <a:lnTo>
                  <a:pt x="1229" y="415"/>
                </a:lnTo>
                <a:lnTo>
                  <a:pt x="1235" y="426"/>
                </a:lnTo>
                <a:lnTo>
                  <a:pt x="1245" y="444"/>
                </a:lnTo>
                <a:lnTo>
                  <a:pt x="1269" y="410"/>
                </a:lnTo>
                <a:lnTo>
                  <a:pt x="1278" y="410"/>
                </a:lnTo>
                <a:lnTo>
                  <a:pt x="1283" y="388"/>
                </a:lnTo>
                <a:lnTo>
                  <a:pt x="1268" y="383"/>
                </a:lnTo>
                <a:lnTo>
                  <a:pt x="1252" y="376"/>
                </a:lnTo>
                <a:lnTo>
                  <a:pt x="1253" y="370"/>
                </a:lnTo>
                <a:lnTo>
                  <a:pt x="1276" y="372"/>
                </a:lnTo>
                <a:lnTo>
                  <a:pt x="1309" y="376"/>
                </a:lnTo>
                <a:lnTo>
                  <a:pt x="1315" y="384"/>
                </a:lnTo>
                <a:lnTo>
                  <a:pt x="1301" y="402"/>
                </a:lnTo>
                <a:lnTo>
                  <a:pt x="1311" y="407"/>
                </a:lnTo>
                <a:lnTo>
                  <a:pt x="1325" y="413"/>
                </a:lnTo>
                <a:lnTo>
                  <a:pt x="1316" y="433"/>
                </a:lnTo>
                <a:lnTo>
                  <a:pt x="1321" y="445"/>
                </a:lnTo>
                <a:lnTo>
                  <a:pt x="1316" y="452"/>
                </a:lnTo>
                <a:lnTo>
                  <a:pt x="1307" y="468"/>
                </a:lnTo>
                <a:lnTo>
                  <a:pt x="1306" y="487"/>
                </a:lnTo>
                <a:lnTo>
                  <a:pt x="1315" y="500"/>
                </a:lnTo>
                <a:lnTo>
                  <a:pt x="1320" y="508"/>
                </a:lnTo>
                <a:lnTo>
                  <a:pt x="1323" y="518"/>
                </a:lnTo>
                <a:lnTo>
                  <a:pt x="1326" y="527"/>
                </a:lnTo>
                <a:lnTo>
                  <a:pt x="1331" y="536"/>
                </a:lnTo>
                <a:lnTo>
                  <a:pt x="1336" y="546"/>
                </a:lnTo>
                <a:lnTo>
                  <a:pt x="1359" y="565"/>
                </a:lnTo>
                <a:lnTo>
                  <a:pt x="1364" y="575"/>
                </a:lnTo>
                <a:lnTo>
                  <a:pt x="1365" y="578"/>
                </a:lnTo>
                <a:lnTo>
                  <a:pt x="1371" y="575"/>
                </a:lnTo>
                <a:lnTo>
                  <a:pt x="1376" y="572"/>
                </a:lnTo>
                <a:lnTo>
                  <a:pt x="1378" y="575"/>
                </a:lnTo>
                <a:lnTo>
                  <a:pt x="1379" y="578"/>
                </a:lnTo>
                <a:lnTo>
                  <a:pt x="1373" y="589"/>
                </a:lnTo>
                <a:lnTo>
                  <a:pt x="1379" y="599"/>
                </a:lnTo>
                <a:lnTo>
                  <a:pt x="1392" y="623"/>
                </a:lnTo>
                <a:lnTo>
                  <a:pt x="1397" y="629"/>
                </a:lnTo>
                <a:lnTo>
                  <a:pt x="1402" y="634"/>
                </a:lnTo>
                <a:lnTo>
                  <a:pt x="1410" y="637"/>
                </a:lnTo>
                <a:lnTo>
                  <a:pt x="1437" y="640"/>
                </a:lnTo>
                <a:lnTo>
                  <a:pt x="1458" y="631"/>
                </a:lnTo>
                <a:lnTo>
                  <a:pt x="1460" y="621"/>
                </a:lnTo>
                <a:lnTo>
                  <a:pt x="1471" y="621"/>
                </a:lnTo>
                <a:lnTo>
                  <a:pt x="1486" y="614"/>
                </a:lnTo>
                <a:lnTo>
                  <a:pt x="1483" y="605"/>
                </a:lnTo>
                <a:lnTo>
                  <a:pt x="1530" y="592"/>
                </a:lnTo>
                <a:lnTo>
                  <a:pt x="1535" y="585"/>
                </a:lnTo>
                <a:lnTo>
                  <a:pt x="1559" y="555"/>
                </a:lnTo>
                <a:lnTo>
                  <a:pt x="1570" y="557"/>
                </a:lnTo>
                <a:lnTo>
                  <a:pt x="1615" y="561"/>
                </a:lnTo>
                <a:lnTo>
                  <a:pt x="1626" y="591"/>
                </a:lnTo>
                <a:lnTo>
                  <a:pt x="1647" y="593"/>
                </a:lnTo>
                <a:lnTo>
                  <a:pt x="1647" y="580"/>
                </a:lnTo>
                <a:lnTo>
                  <a:pt x="1673" y="585"/>
                </a:lnTo>
                <a:lnTo>
                  <a:pt x="1695" y="564"/>
                </a:lnTo>
                <a:lnTo>
                  <a:pt x="1718" y="582"/>
                </a:lnTo>
                <a:lnTo>
                  <a:pt x="1727" y="596"/>
                </a:lnTo>
                <a:lnTo>
                  <a:pt x="1731" y="603"/>
                </a:lnTo>
                <a:lnTo>
                  <a:pt x="1737" y="612"/>
                </a:lnTo>
                <a:lnTo>
                  <a:pt x="1741" y="617"/>
                </a:lnTo>
                <a:lnTo>
                  <a:pt x="1746" y="621"/>
                </a:lnTo>
                <a:lnTo>
                  <a:pt x="1757" y="633"/>
                </a:lnTo>
                <a:lnTo>
                  <a:pt x="1768" y="644"/>
                </a:lnTo>
                <a:lnTo>
                  <a:pt x="1771" y="649"/>
                </a:lnTo>
                <a:lnTo>
                  <a:pt x="1782" y="646"/>
                </a:lnTo>
                <a:lnTo>
                  <a:pt x="1797" y="633"/>
                </a:lnTo>
                <a:lnTo>
                  <a:pt x="1802" y="625"/>
                </a:lnTo>
                <a:lnTo>
                  <a:pt x="1807" y="618"/>
                </a:lnTo>
                <a:lnTo>
                  <a:pt x="1810" y="608"/>
                </a:lnTo>
                <a:lnTo>
                  <a:pt x="1811" y="601"/>
                </a:lnTo>
                <a:lnTo>
                  <a:pt x="1812" y="593"/>
                </a:lnTo>
                <a:lnTo>
                  <a:pt x="1823" y="592"/>
                </a:lnTo>
                <a:lnTo>
                  <a:pt x="1827" y="576"/>
                </a:lnTo>
                <a:lnTo>
                  <a:pt x="1846" y="586"/>
                </a:lnTo>
                <a:lnTo>
                  <a:pt x="1865" y="586"/>
                </a:lnTo>
                <a:lnTo>
                  <a:pt x="1851" y="567"/>
                </a:lnTo>
                <a:lnTo>
                  <a:pt x="1844" y="546"/>
                </a:lnTo>
                <a:lnTo>
                  <a:pt x="1843" y="524"/>
                </a:lnTo>
                <a:lnTo>
                  <a:pt x="1864" y="529"/>
                </a:lnTo>
                <a:lnTo>
                  <a:pt x="1921" y="536"/>
                </a:lnTo>
                <a:lnTo>
                  <a:pt x="1919" y="544"/>
                </a:lnTo>
                <a:lnTo>
                  <a:pt x="1910" y="567"/>
                </a:lnTo>
                <a:lnTo>
                  <a:pt x="1944" y="551"/>
                </a:lnTo>
                <a:lnTo>
                  <a:pt x="1953" y="565"/>
                </a:lnTo>
                <a:lnTo>
                  <a:pt x="1956" y="567"/>
                </a:lnTo>
                <a:lnTo>
                  <a:pt x="1965" y="570"/>
                </a:lnTo>
                <a:lnTo>
                  <a:pt x="1969" y="573"/>
                </a:lnTo>
                <a:lnTo>
                  <a:pt x="1972" y="580"/>
                </a:lnTo>
                <a:lnTo>
                  <a:pt x="1973" y="583"/>
                </a:lnTo>
                <a:lnTo>
                  <a:pt x="1987" y="640"/>
                </a:lnTo>
                <a:lnTo>
                  <a:pt x="1945" y="641"/>
                </a:lnTo>
                <a:lnTo>
                  <a:pt x="1902" y="653"/>
                </a:lnTo>
                <a:lnTo>
                  <a:pt x="1897" y="667"/>
                </a:lnTo>
                <a:lnTo>
                  <a:pt x="1914" y="669"/>
                </a:lnTo>
                <a:lnTo>
                  <a:pt x="1931" y="679"/>
                </a:lnTo>
                <a:lnTo>
                  <a:pt x="1941" y="677"/>
                </a:lnTo>
                <a:lnTo>
                  <a:pt x="1950" y="676"/>
                </a:lnTo>
                <a:lnTo>
                  <a:pt x="1957" y="674"/>
                </a:lnTo>
                <a:lnTo>
                  <a:pt x="1960" y="687"/>
                </a:lnTo>
                <a:lnTo>
                  <a:pt x="1963" y="699"/>
                </a:lnTo>
                <a:lnTo>
                  <a:pt x="1977" y="699"/>
                </a:lnTo>
                <a:lnTo>
                  <a:pt x="1985" y="719"/>
                </a:lnTo>
                <a:lnTo>
                  <a:pt x="1988" y="722"/>
                </a:lnTo>
                <a:lnTo>
                  <a:pt x="1985" y="746"/>
                </a:lnTo>
                <a:lnTo>
                  <a:pt x="2035" y="726"/>
                </a:lnTo>
                <a:lnTo>
                  <a:pt x="2051" y="733"/>
                </a:lnTo>
                <a:lnTo>
                  <a:pt x="2056" y="747"/>
                </a:lnTo>
                <a:lnTo>
                  <a:pt x="2079" y="765"/>
                </a:lnTo>
                <a:lnTo>
                  <a:pt x="2072" y="773"/>
                </a:lnTo>
                <a:lnTo>
                  <a:pt x="2101" y="794"/>
                </a:lnTo>
                <a:lnTo>
                  <a:pt x="2088" y="811"/>
                </a:lnTo>
                <a:lnTo>
                  <a:pt x="2126" y="842"/>
                </a:lnTo>
                <a:lnTo>
                  <a:pt x="2143" y="855"/>
                </a:lnTo>
                <a:lnTo>
                  <a:pt x="2184" y="887"/>
                </a:lnTo>
                <a:lnTo>
                  <a:pt x="2203" y="891"/>
                </a:lnTo>
                <a:lnTo>
                  <a:pt x="2213" y="876"/>
                </a:lnTo>
                <a:lnTo>
                  <a:pt x="2224" y="910"/>
                </a:lnTo>
                <a:lnTo>
                  <a:pt x="2241" y="953"/>
                </a:lnTo>
                <a:lnTo>
                  <a:pt x="2261" y="991"/>
                </a:lnTo>
                <a:lnTo>
                  <a:pt x="2268" y="1012"/>
                </a:lnTo>
                <a:lnTo>
                  <a:pt x="2277" y="1013"/>
                </a:lnTo>
                <a:lnTo>
                  <a:pt x="2288" y="1014"/>
                </a:lnTo>
                <a:lnTo>
                  <a:pt x="2297" y="1015"/>
                </a:lnTo>
                <a:lnTo>
                  <a:pt x="2304" y="1017"/>
                </a:lnTo>
                <a:lnTo>
                  <a:pt x="2312" y="1019"/>
                </a:lnTo>
                <a:lnTo>
                  <a:pt x="2320" y="1022"/>
                </a:lnTo>
                <a:lnTo>
                  <a:pt x="2326" y="1024"/>
                </a:lnTo>
                <a:lnTo>
                  <a:pt x="2334" y="1024"/>
                </a:lnTo>
                <a:lnTo>
                  <a:pt x="2344" y="1025"/>
                </a:lnTo>
                <a:lnTo>
                  <a:pt x="2356" y="1025"/>
                </a:lnTo>
                <a:lnTo>
                  <a:pt x="2362" y="1025"/>
                </a:lnTo>
                <a:lnTo>
                  <a:pt x="2368" y="1026"/>
                </a:lnTo>
                <a:lnTo>
                  <a:pt x="2374" y="1028"/>
                </a:lnTo>
                <a:lnTo>
                  <a:pt x="2380" y="1029"/>
                </a:lnTo>
                <a:lnTo>
                  <a:pt x="2384" y="1029"/>
                </a:lnTo>
                <a:lnTo>
                  <a:pt x="2388" y="1028"/>
                </a:lnTo>
                <a:lnTo>
                  <a:pt x="2394" y="1024"/>
                </a:lnTo>
                <a:lnTo>
                  <a:pt x="2400" y="1020"/>
                </a:lnTo>
                <a:lnTo>
                  <a:pt x="2405" y="1018"/>
                </a:lnTo>
                <a:lnTo>
                  <a:pt x="2410" y="1015"/>
                </a:lnTo>
                <a:lnTo>
                  <a:pt x="2415" y="1015"/>
                </a:lnTo>
                <a:lnTo>
                  <a:pt x="2414" y="1025"/>
                </a:lnTo>
                <a:lnTo>
                  <a:pt x="2395" y="1071"/>
                </a:lnTo>
                <a:lnTo>
                  <a:pt x="2390" y="1083"/>
                </a:lnTo>
                <a:lnTo>
                  <a:pt x="2414" y="1074"/>
                </a:lnTo>
                <a:lnTo>
                  <a:pt x="2474" y="1060"/>
                </a:lnTo>
                <a:lnTo>
                  <a:pt x="2489" y="1036"/>
                </a:lnTo>
                <a:lnTo>
                  <a:pt x="2512" y="1040"/>
                </a:lnTo>
                <a:lnTo>
                  <a:pt x="2521" y="1039"/>
                </a:lnTo>
                <a:lnTo>
                  <a:pt x="2531" y="1044"/>
                </a:lnTo>
                <a:lnTo>
                  <a:pt x="2540" y="1047"/>
                </a:lnTo>
                <a:lnTo>
                  <a:pt x="2537" y="1058"/>
                </a:lnTo>
                <a:lnTo>
                  <a:pt x="2540" y="1081"/>
                </a:lnTo>
                <a:lnTo>
                  <a:pt x="2535" y="1092"/>
                </a:lnTo>
                <a:lnTo>
                  <a:pt x="2544" y="1093"/>
                </a:lnTo>
                <a:lnTo>
                  <a:pt x="2548" y="1094"/>
                </a:lnTo>
                <a:lnTo>
                  <a:pt x="2560" y="1145"/>
                </a:lnTo>
                <a:lnTo>
                  <a:pt x="2528" y="1148"/>
                </a:lnTo>
                <a:lnTo>
                  <a:pt x="2506" y="1174"/>
                </a:lnTo>
                <a:lnTo>
                  <a:pt x="2494" y="1178"/>
                </a:lnTo>
                <a:lnTo>
                  <a:pt x="2489" y="1175"/>
                </a:lnTo>
                <a:lnTo>
                  <a:pt x="2480" y="1175"/>
                </a:lnTo>
                <a:lnTo>
                  <a:pt x="2470" y="1175"/>
                </a:lnTo>
                <a:lnTo>
                  <a:pt x="2458" y="1191"/>
                </a:lnTo>
                <a:lnTo>
                  <a:pt x="2465" y="1216"/>
                </a:lnTo>
                <a:lnTo>
                  <a:pt x="2456" y="1221"/>
                </a:lnTo>
                <a:lnTo>
                  <a:pt x="2456" y="1238"/>
                </a:lnTo>
                <a:lnTo>
                  <a:pt x="2460" y="1248"/>
                </a:lnTo>
                <a:lnTo>
                  <a:pt x="2474" y="1271"/>
                </a:lnTo>
                <a:lnTo>
                  <a:pt x="2515" y="1339"/>
                </a:lnTo>
                <a:lnTo>
                  <a:pt x="2496" y="1348"/>
                </a:lnTo>
                <a:lnTo>
                  <a:pt x="2479" y="1340"/>
                </a:lnTo>
                <a:lnTo>
                  <a:pt x="2464" y="1347"/>
                </a:lnTo>
                <a:lnTo>
                  <a:pt x="2440" y="1343"/>
                </a:lnTo>
                <a:lnTo>
                  <a:pt x="2435" y="1350"/>
                </a:lnTo>
                <a:lnTo>
                  <a:pt x="2389" y="1343"/>
                </a:lnTo>
                <a:lnTo>
                  <a:pt x="2377" y="1349"/>
                </a:lnTo>
                <a:lnTo>
                  <a:pt x="2398" y="1407"/>
                </a:lnTo>
                <a:lnTo>
                  <a:pt x="2405" y="1408"/>
                </a:lnTo>
                <a:lnTo>
                  <a:pt x="2411" y="1411"/>
                </a:lnTo>
                <a:lnTo>
                  <a:pt x="2419" y="1417"/>
                </a:lnTo>
                <a:lnTo>
                  <a:pt x="2424" y="1449"/>
                </a:lnTo>
                <a:lnTo>
                  <a:pt x="2435" y="1449"/>
                </a:lnTo>
                <a:lnTo>
                  <a:pt x="2438" y="1465"/>
                </a:lnTo>
                <a:lnTo>
                  <a:pt x="2460" y="1466"/>
                </a:lnTo>
                <a:lnTo>
                  <a:pt x="2500" y="1477"/>
                </a:lnTo>
                <a:lnTo>
                  <a:pt x="2500" y="1484"/>
                </a:lnTo>
                <a:lnTo>
                  <a:pt x="2489" y="1488"/>
                </a:lnTo>
                <a:lnTo>
                  <a:pt x="2480" y="1489"/>
                </a:lnTo>
                <a:lnTo>
                  <a:pt x="2473" y="1489"/>
                </a:lnTo>
                <a:lnTo>
                  <a:pt x="2474" y="1504"/>
                </a:lnTo>
                <a:lnTo>
                  <a:pt x="2475" y="1520"/>
                </a:lnTo>
                <a:lnTo>
                  <a:pt x="2470" y="1563"/>
                </a:lnTo>
                <a:lnTo>
                  <a:pt x="2478" y="1563"/>
                </a:lnTo>
                <a:lnTo>
                  <a:pt x="2480" y="1595"/>
                </a:lnTo>
                <a:lnTo>
                  <a:pt x="2470" y="1601"/>
                </a:lnTo>
                <a:lnTo>
                  <a:pt x="2470" y="1608"/>
                </a:lnTo>
                <a:lnTo>
                  <a:pt x="2480" y="1615"/>
                </a:lnTo>
                <a:lnTo>
                  <a:pt x="2480" y="1653"/>
                </a:lnTo>
                <a:lnTo>
                  <a:pt x="2479" y="1670"/>
                </a:lnTo>
                <a:lnTo>
                  <a:pt x="2478" y="1684"/>
                </a:lnTo>
                <a:lnTo>
                  <a:pt x="2483" y="1712"/>
                </a:lnTo>
                <a:lnTo>
                  <a:pt x="2486" y="1734"/>
                </a:lnTo>
                <a:lnTo>
                  <a:pt x="2489" y="1748"/>
                </a:lnTo>
                <a:lnTo>
                  <a:pt x="2496" y="1835"/>
                </a:lnTo>
                <a:lnTo>
                  <a:pt x="2501" y="1861"/>
                </a:lnTo>
                <a:lnTo>
                  <a:pt x="2510" y="1886"/>
                </a:lnTo>
                <a:lnTo>
                  <a:pt x="2506" y="1891"/>
                </a:lnTo>
                <a:lnTo>
                  <a:pt x="2510" y="1899"/>
                </a:lnTo>
                <a:lnTo>
                  <a:pt x="2512" y="1908"/>
                </a:lnTo>
                <a:lnTo>
                  <a:pt x="2518" y="1926"/>
                </a:lnTo>
                <a:lnTo>
                  <a:pt x="2521" y="1933"/>
                </a:lnTo>
                <a:lnTo>
                  <a:pt x="2522" y="1941"/>
                </a:lnTo>
                <a:lnTo>
                  <a:pt x="2529" y="2030"/>
                </a:lnTo>
                <a:lnTo>
                  <a:pt x="2532" y="2067"/>
                </a:lnTo>
                <a:lnTo>
                  <a:pt x="2533" y="2073"/>
                </a:lnTo>
                <a:lnTo>
                  <a:pt x="2534" y="2078"/>
                </a:lnTo>
                <a:lnTo>
                  <a:pt x="2538" y="2082"/>
                </a:lnTo>
                <a:lnTo>
                  <a:pt x="2544" y="2084"/>
                </a:lnTo>
                <a:lnTo>
                  <a:pt x="2548" y="2084"/>
                </a:lnTo>
                <a:lnTo>
                  <a:pt x="2540" y="2101"/>
                </a:lnTo>
                <a:lnTo>
                  <a:pt x="2517" y="2133"/>
                </a:lnTo>
                <a:lnTo>
                  <a:pt x="2506" y="2168"/>
                </a:lnTo>
                <a:lnTo>
                  <a:pt x="2495" y="2183"/>
                </a:lnTo>
                <a:lnTo>
                  <a:pt x="2503" y="2197"/>
                </a:lnTo>
                <a:lnTo>
                  <a:pt x="2523" y="2203"/>
                </a:lnTo>
                <a:lnTo>
                  <a:pt x="2532" y="2186"/>
                </a:lnTo>
                <a:lnTo>
                  <a:pt x="2564" y="2175"/>
                </a:lnTo>
                <a:lnTo>
                  <a:pt x="2566" y="2179"/>
                </a:lnTo>
                <a:lnTo>
                  <a:pt x="2570" y="2181"/>
                </a:lnTo>
                <a:lnTo>
                  <a:pt x="2577" y="2183"/>
                </a:lnTo>
                <a:lnTo>
                  <a:pt x="2583" y="2184"/>
                </a:lnTo>
                <a:lnTo>
                  <a:pt x="2588" y="2186"/>
                </a:lnTo>
                <a:lnTo>
                  <a:pt x="2592" y="2189"/>
                </a:lnTo>
                <a:lnTo>
                  <a:pt x="2596" y="2194"/>
                </a:lnTo>
                <a:lnTo>
                  <a:pt x="2603" y="2208"/>
                </a:lnTo>
                <a:lnTo>
                  <a:pt x="2601" y="2211"/>
                </a:lnTo>
                <a:lnTo>
                  <a:pt x="2599" y="2213"/>
                </a:lnTo>
                <a:lnTo>
                  <a:pt x="2598" y="2218"/>
                </a:lnTo>
                <a:lnTo>
                  <a:pt x="2596" y="2219"/>
                </a:lnTo>
                <a:lnTo>
                  <a:pt x="2593" y="2219"/>
                </a:lnTo>
                <a:lnTo>
                  <a:pt x="2590" y="2219"/>
                </a:lnTo>
                <a:lnTo>
                  <a:pt x="2587" y="2221"/>
                </a:lnTo>
                <a:lnTo>
                  <a:pt x="2585" y="2226"/>
                </a:lnTo>
                <a:lnTo>
                  <a:pt x="2574" y="2221"/>
                </a:lnTo>
                <a:lnTo>
                  <a:pt x="2565" y="2216"/>
                </a:lnTo>
                <a:lnTo>
                  <a:pt x="2522" y="2251"/>
                </a:lnTo>
                <a:lnTo>
                  <a:pt x="2554" y="2280"/>
                </a:lnTo>
                <a:lnTo>
                  <a:pt x="2564" y="2283"/>
                </a:lnTo>
                <a:lnTo>
                  <a:pt x="2565" y="2274"/>
                </a:lnTo>
                <a:lnTo>
                  <a:pt x="2566" y="2270"/>
                </a:lnTo>
                <a:lnTo>
                  <a:pt x="2567" y="2267"/>
                </a:lnTo>
                <a:lnTo>
                  <a:pt x="2571" y="2266"/>
                </a:lnTo>
                <a:lnTo>
                  <a:pt x="2572" y="2264"/>
                </a:lnTo>
                <a:lnTo>
                  <a:pt x="2582" y="2266"/>
                </a:lnTo>
                <a:lnTo>
                  <a:pt x="2593" y="2276"/>
                </a:lnTo>
                <a:lnTo>
                  <a:pt x="2607" y="2274"/>
                </a:lnTo>
                <a:lnTo>
                  <a:pt x="2596" y="2286"/>
                </a:lnTo>
                <a:lnTo>
                  <a:pt x="2595" y="2307"/>
                </a:lnTo>
                <a:lnTo>
                  <a:pt x="2628" y="2308"/>
                </a:lnTo>
                <a:lnTo>
                  <a:pt x="2645" y="2301"/>
                </a:lnTo>
                <a:lnTo>
                  <a:pt x="2670" y="2317"/>
                </a:lnTo>
                <a:lnTo>
                  <a:pt x="2686" y="2319"/>
                </a:lnTo>
                <a:lnTo>
                  <a:pt x="2672" y="2346"/>
                </a:lnTo>
                <a:lnTo>
                  <a:pt x="2677" y="2375"/>
                </a:lnTo>
                <a:lnTo>
                  <a:pt x="2677" y="2387"/>
                </a:lnTo>
                <a:lnTo>
                  <a:pt x="2687" y="2389"/>
                </a:lnTo>
                <a:lnTo>
                  <a:pt x="2688" y="2398"/>
                </a:lnTo>
                <a:lnTo>
                  <a:pt x="2670" y="2397"/>
                </a:lnTo>
                <a:lnTo>
                  <a:pt x="2673" y="2410"/>
                </a:lnTo>
                <a:lnTo>
                  <a:pt x="2676" y="2420"/>
                </a:lnTo>
                <a:lnTo>
                  <a:pt x="2679" y="2432"/>
                </a:lnTo>
                <a:lnTo>
                  <a:pt x="2677" y="2437"/>
                </a:lnTo>
                <a:lnTo>
                  <a:pt x="2672" y="2451"/>
                </a:lnTo>
                <a:lnTo>
                  <a:pt x="2670" y="2462"/>
                </a:lnTo>
                <a:lnTo>
                  <a:pt x="2661" y="2471"/>
                </a:lnTo>
                <a:lnTo>
                  <a:pt x="2663" y="2478"/>
                </a:lnTo>
                <a:lnTo>
                  <a:pt x="2671" y="2480"/>
                </a:lnTo>
                <a:lnTo>
                  <a:pt x="2694" y="2488"/>
                </a:lnTo>
                <a:lnTo>
                  <a:pt x="2704" y="2484"/>
                </a:lnTo>
                <a:lnTo>
                  <a:pt x="2707" y="2492"/>
                </a:lnTo>
                <a:lnTo>
                  <a:pt x="2700" y="2519"/>
                </a:lnTo>
                <a:lnTo>
                  <a:pt x="2698" y="2528"/>
                </a:lnTo>
                <a:lnTo>
                  <a:pt x="2692" y="2535"/>
                </a:lnTo>
                <a:lnTo>
                  <a:pt x="2681" y="2527"/>
                </a:lnTo>
                <a:lnTo>
                  <a:pt x="2670" y="2514"/>
                </a:lnTo>
                <a:lnTo>
                  <a:pt x="2660" y="2504"/>
                </a:lnTo>
                <a:lnTo>
                  <a:pt x="2652" y="2510"/>
                </a:lnTo>
                <a:lnTo>
                  <a:pt x="2644" y="2517"/>
                </a:lnTo>
                <a:lnTo>
                  <a:pt x="2649" y="2556"/>
                </a:lnTo>
                <a:lnTo>
                  <a:pt x="2646" y="2568"/>
                </a:lnTo>
                <a:lnTo>
                  <a:pt x="2627" y="2573"/>
                </a:lnTo>
                <a:lnTo>
                  <a:pt x="2622" y="2578"/>
                </a:lnTo>
                <a:lnTo>
                  <a:pt x="2613" y="2579"/>
                </a:lnTo>
                <a:lnTo>
                  <a:pt x="2611" y="2585"/>
                </a:lnTo>
                <a:lnTo>
                  <a:pt x="2599" y="2586"/>
                </a:lnTo>
                <a:lnTo>
                  <a:pt x="2570" y="2569"/>
                </a:lnTo>
                <a:lnTo>
                  <a:pt x="2549" y="2588"/>
                </a:lnTo>
                <a:lnTo>
                  <a:pt x="2547" y="2584"/>
                </a:lnTo>
                <a:lnTo>
                  <a:pt x="2543" y="2578"/>
                </a:lnTo>
                <a:lnTo>
                  <a:pt x="2526" y="2579"/>
                </a:lnTo>
                <a:lnTo>
                  <a:pt x="2505" y="2584"/>
                </a:lnTo>
                <a:lnTo>
                  <a:pt x="2489" y="2600"/>
                </a:lnTo>
                <a:lnTo>
                  <a:pt x="2486" y="2612"/>
                </a:lnTo>
                <a:lnTo>
                  <a:pt x="2480" y="2645"/>
                </a:lnTo>
                <a:lnTo>
                  <a:pt x="2478" y="2655"/>
                </a:lnTo>
                <a:lnTo>
                  <a:pt x="2500" y="2676"/>
                </a:lnTo>
                <a:lnTo>
                  <a:pt x="2501" y="2689"/>
                </a:lnTo>
                <a:lnTo>
                  <a:pt x="2500" y="2701"/>
                </a:lnTo>
                <a:lnTo>
                  <a:pt x="2510" y="2728"/>
                </a:lnTo>
                <a:lnTo>
                  <a:pt x="2481" y="2732"/>
                </a:lnTo>
                <a:lnTo>
                  <a:pt x="2478" y="2750"/>
                </a:lnTo>
                <a:lnTo>
                  <a:pt x="2449" y="2750"/>
                </a:lnTo>
                <a:lnTo>
                  <a:pt x="2448" y="2756"/>
                </a:lnTo>
                <a:lnTo>
                  <a:pt x="2444" y="2770"/>
                </a:lnTo>
                <a:lnTo>
                  <a:pt x="2441" y="2778"/>
                </a:lnTo>
                <a:lnTo>
                  <a:pt x="2437" y="2785"/>
                </a:lnTo>
                <a:lnTo>
                  <a:pt x="2433" y="2788"/>
                </a:lnTo>
                <a:lnTo>
                  <a:pt x="2426" y="2792"/>
                </a:lnTo>
                <a:lnTo>
                  <a:pt x="2419" y="2793"/>
                </a:lnTo>
                <a:lnTo>
                  <a:pt x="2412" y="2794"/>
                </a:lnTo>
                <a:lnTo>
                  <a:pt x="2399" y="2794"/>
                </a:lnTo>
                <a:lnTo>
                  <a:pt x="2380" y="2793"/>
                </a:lnTo>
                <a:lnTo>
                  <a:pt x="2371" y="2792"/>
                </a:lnTo>
                <a:lnTo>
                  <a:pt x="2362" y="2792"/>
                </a:lnTo>
                <a:lnTo>
                  <a:pt x="2355" y="2794"/>
                </a:lnTo>
                <a:lnTo>
                  <a:pt x="2337" y="2798"/>
                </a:lnTo>
                <a:lnTo>
                  <a:pt x="2331" y="2799"/>
                </a:lnTo>
                <a:lnTo>
                  <a:pt x="2325" y="2799"/>
                </a:lnTo>
                <a:lnTo>
                  <a:pt x="2319" y="2798"/>
                </a:lnTo>
                <a:lnTo>
                  <a:pt x="2313" y="2798"/>
                </a:lnTo>
                <a:lnTo>
                  <a:pt x="2300" y="2796"/>
                </a:lnTo>
                <a:lnTo>
                  <a:pt x="2288" y="2796"/>
                </a:lnTo>
                <a:lnTo>
                  <a:pt x="2230" y="2794"/>
                </a:lnTo>
                <a:lnTo>
                  <a:pt x="2168" y="2792"/>
                </a:lnTo>
                <a:lnTo>
                  <a:pt x="2163" y="2797"/>
                </a:lnTo>
                <a:lnTo>
                  <a:pt x="2160" y="2801"/>
                </a:lnTo>
                <a:lnTo>
                  <a:pt x="2158" y="2805"/>
                </a:lnTo>
                <a:lnTo>
                  <a:pt x="2158" y="2814"/>
                </a:lnTo>
                <a:lnTo>
                  <a:pt x="2147" y="2819"/>
                </a:lnTo>
                <a:lnTo>
                  <a:pt x="2134" y="2873"/>
                </a:lnTo>
                <a:lnTo>
                  <a:pt x="2141" y="2878"/>
                </a:lnTo>
                <a:lnTo>
                  <a:pt x="2134" y="2904"/>
                </a:lnTo>
                <a:lnTo>
                  <a:pt x="2118" y="2906"/>
                </a:lnTo>
                <a:lnTo>
                  <a:pt x="2095" y="2922"/>
                </a:lnTo>
                <a:lnTo>
                  <a:pt x="2083" y="2931"/>
                </a:lnTo>
                <a:lnTo>
                  <a:pt x="2056" y="2919"/>
                </a:lnTo>
                <a:lnTo>
                  <a:pt x="2047" y="2908"/>
                </a:lnTo>
                <a:lnTo>
                  <a:pt x="2038" y="2895"/>
                </a:lnTo>
                <a:lnTo>
                  <a:pt x="2006" y="2895"/>
                </a:lnTo>
                <a:lnTo>
                  <a:pt x="1994" y="2897"/>
                </a:lnTo>
                <a:lnTo>
                  <a:pt x="2000" y="2914"/>
                </a:lnTo>
                <a:lnTo>
                  <a:pt x="2001" y="2929"/>
                </a:lnTo>
                <a:lnTo>
                  <a:pt x="1997" y="2947"/>
                </a:lnTo>
                <a:lnTo>
                  <a:pt x="1999" y="2986"/>
                </a:lnTo>
                <a:lnTo>
                  <a:pt x="1977" y="2991"/>
                </a:lnTo>
                <a:lnTo>
                  <a:pt x="1969" y="2962"/>
                </a:lnTo>
                <a:lnTo>
                  <a:pt x="1952" y="2943"/>
                </a:lnTo>
                <a:lnTo>
                  <a:pt x="1946" y="2930"/>
                </a:lnTo>
                <a:lnTo>
                  <a:pt x="1960" y="2915"/>
                </a:lnTo>
                <a:lnTo>
                  <a:pt x="1918" y="2876"/>
                </a:lnTo>
                <a:lnTo>
                  <a:pt x="1921" y="2869"/>
                </a:lnTo>
                <a:lnTo>
                  <a:pt x="1903" y="2861"/>
                </a:lnTo>
                <a:lnTo>
                  <a:pt x="1897" y="2862"/>
                </a:lnTo>
                <a:lnTo>
                  <a:pt x="1892" y="2861"/>
                </a:lnTo>
                <a:lnTo>
                  <a:pt x="1886" y="2856"/>
                </a:lnTo>
                <a:lnTo>
                  <a:pt x="1881" y="2849"/>
                </a:lnTo>
                <a:lnTo>
                  <a:pt x="1877" y="2842"/>
                </a:lnTo>
                <a:lnTo>
                  <a:pt x="1876" y="2833"/>
                </a:lnTo>
                <a:lnTo>
                  <a:pt x="1876" y="2824"/>
                </a:lnTo>
                <a:lnTo>
                  <a:pt x="1874" y="2814"/>
                </a:lnTo>
                <a:lnTo>
                  <a:pt x="1871" y="2804"/>
                </a:lnTo>
                <a:lnTo>
                  <a:pt x="1860" y="2805"/>
                </a:lnTo>
                <a:lnTo>
                  <a:pt x="1853" y="2805"/>
                </a:lnTo>
                <a:lnTo>
                  <a:pt x="1844" y="2803"/>
                </a:lnTo>
                <a:lnTo>
                  <a:pt x="1838" y="2799"/>
                </a:lnTo>
                <a:lnTo>
                  <a:pt x="1829" y="2791"/>
                </a:lnTo>
                <a:lnTo>
                  <a:pt x="1822" y="2809"/>
                </a:lnTo>
                <a:lnTo>
                  <a:pt x="1816" y="2802"/>
                </a:lnTo>
                <a:lnTo>
                  <a:pt x="1801" y="2793"/>
                </a:lnTo>
                <a:lnTo>
                  <a:pt x="1785" y="2780"/>
                </a:lnTo>
                <a:lnTo>
                  <a:pt x="1780" y="2770"/>
                </a:lnTo>
                <a:lnTo>
                  <a:pt x="1771" y="2760"/>
                </a:lnTo>
                <a:lnTo>
                  <a:pt x="1771" y="2755"/>
                </a:lnTo>
                <a:lnTo>
                  <a:pt x="1770" y="2751"/>
                </a:lnTo>
                <a:lnTo>
                  <a:pt x="1764" y="2743"/>
                </a:lnTo>
                <a:lnTo>
                  <a:pt x="1760" y="2737"/>
                </a:lnTo>
                <a:lnTo>
                  <a:pt x="1758" y="2732"/>
                </a:lnTo>
                <a:lnTo>
                  <a:pt x="1758" y="2727"/>
                </a:lnTo>
                <a:lnTo>
                  <a:pt x="1730" y="2737"/>
                </a:lnTo>
                <a:lnTo>
                  <a:pt x="1726" y="2703"/>
                </a:lnTo>
                <a:lnTo>
                  <a:pt x="1722" y="2671"/>
                </a:lnTo>
                <a:lnTo>
                  <a:pt x="1710" y="2669"/>
                </a:lnTo>
                <a:lnTo>
                  <a:pt x="1691" y="2670"/>
                </a:lnTo>
                <a:lnTo>
                  <a:pt x="1690" y="2676"/>
                </a:lnTo>
                <a:lnTo>
                  <a:pt x="1677" y="2671"/>
                </a:lnTo>
                <a:lnTo>
                  <a:pt x="1675" y="2665"/>
                </a:lnTo>
                <a:lnTo>
                  <a:pt x="1661" y="2670"/>
                </a:lnTo>
                <a:lnTo>
                  <a:pt x="1654" y="2674"/>
                </a:lnTo>
                <a:lnTo>
                  <a:pt x="1643" y="2666"/>
                </a:lnTo>
                <a:lnTo>
                  <a:pt x="1640" y="2661"/>
                </a:lnTo>
                <a:lnTo>
                  <a:pt x="1629" y="2666"/>
                </a:lnTo>
                <a:lnTo>
                  <a:pt x="1622" y="2669"/>
                </a:lnTo>
                <a:lnTo>
                  <a:pt x="1616" y="2669"/>
                </a:lnTo>
                <a:lnTo>
                  <a:pt x="1611" y="2669"/>
                </a:lnTo>
                <a:lnTo>
                  <a:pt x="1603" y="2666"/>
                </a:lnTo>
                <a:lnTo>
                  <a:pt x="1597" y="2664"/>
                </a:lnTo>
                <a:lnTo>
                  <a:pt x="1592" y="2661"/>
                </a:lnTo>
                <a:lnTo>
                  <a:pt x="1586" y="2658"/>
                </a:lnTo>
                <a:lnTo>
                  <a:pt x="1579" y="2652"/>
                </a:lnTo>
                <a:lnTo>
                  <a:pt x="1571" y="2645"/>
                </a:lnTo>
                <a:lnTo>
                  <a:pt x="1517" y="2592"/>
                </a:lnTo>
                <a:lnTo>
                  <a:pt x="1509" y="2585"/>
                </a:lnTo>
                <a:lnTo>
                  <a:pt x="1502" y="2580"/>
                </a:lnTo>
                <a:lnTo>
                  <a:pt x="1495" y="2574"/>
                </a:lnTo>
                <a:lnTo>
                  <a:pt x="1471" y="2562"/>
                </a:lnTo>
                <a:lnTo>
                  <a:pt x="1463" y="2573"/>
                </a:lnTo>
                <a:lnTo>
                  <a:pt x="1455" y="2578"/>
                </a:lnTo>
                <a:lnTo>
                  <a:pt x="1448" y="2576"/>
                </a:lnTo>
                <a:lnTo>
                  <a:pt x="1437" y="2595"/>
                </a:lnTo>
                <a:lnTo>
                  <a:pt x="1417" y="2634"/>
                </a:lnTo>
                <a:lnTo>
                  <a:pt x="1423" y="2644"/>
                </a:lnTo>
                <a:lnTo>
                  <a:pt x="1412" y="2668"/>
                </a:lnTo>
                <a:lnTo>
                  <a:pt x="1406" y="2680"/>
                </a:lnTo>
                <a:lnTo>
                  <a:pt x="1410" y="2696"/>
                </a:lnTo>
                <a:lnTo>
                  <a:pt x="1412" y="2703"/>
                </a:lnTo>
                <a:lnTo>
                  <a:pt x="1417" y="2709"/>
                </a:lnTo>
                <a:lnTo>
                  <a:pt x="1440" y="2746"/>
                </a:lnTo>
                <a:lnTo>
                  <a:pt x="1445" y="2754"/>
                </a:lnTo>
                <a:lnTo>
                  <a:pt x="1450" y="2765"/>
                </a:lnTo>
                <a:lnTo>
                  <a:pt x="1451" y="2777"/>
                </a:lnTo>
                <a:lnTo>
                  <a:pt x="1453" y="2796"/>
                </a:lnTo>
                <a:lnTo>
                  <a:pt x="1453" y="2802"/>
                </a:lnTo>
                <a:lnTo>
                  <a:pt x="1432" y="2807"/>
                </a:lnTo>
                <a:lnTo>
                  <a:pt x="1447" y="2817"/>
                </a:lnTo>
                <a:lnTo>
                  <a:pt x="1444" y="2836"/>
                </a:lnTo>
                <a:lnTo>
                  <a:pt x="1453" y="2849"/>
                </a:lnTo>
                <a:lnTo>
                  <a:pt x="1459" y="2866"/>
                </a:lnTo>
                <a:lnTo>
                  <a:pt x="1464" y="2898"/>
                </a:lnTo>
                <a:lnTo>
                  <a:pt x="1482" y="2898"/>
                </a:lnTo>
                <a:lnTo>
                  <a:pt x="1495" y="2925"/>
                </a:lnTo>
                <a:lnTo>
                  <a:pt x="1476" y="2931"/>
                </a:lnTo>
                <a:lnTo>
                  <a:pt x="1479" y="2950"/>
                </a:lnTo>
                <a:lnTo>
                  <a:pt x="1493" y="2954"/>
                </a:lnTo>
                <a:lnTo>
                  <a:pt x="1491" y="2983"/>
                </a:lnTo>
                <a:lnTo>
                  <a:pt x="1501" y="3020"/>
                </a:lnTo>
                <a:lnTo>
                  <a:pt x="1492" y="3020"/>
                </a:lnTo>
                <a:lnTo>
                  <a:pt x="1497" y="3039"/>
                </a:lnTo>
                <a:lnTo>
                  <a:pt x="1522" y="3074"/>
                </a:lnTo>
                <a:lnTo>
                  <a:pt x="1530" y="3102"/>
                </a:lnTo>
                <a:lnTo>
                  <a:pt x="1543" y="3097"/>
                </a:lnTo>
                <a:lnTo>
                  <a:pt x="1547" y="3110"/>
                </a:lnTo>
                <a:lnTo>
                  <a:pt x="1570" y="3106"/>
                </a:lnTo>
                <a:lnTo>
                  <a:pt x="1568" y="3127"/>
                </a:lnTo>
                <a:lnTo>
                  <a:pt x="1560" y="3134"/>
                </a:lnTo>
                <a:lnTo>
                  <a:pt x="1552" y="3142"/>
                </a:lnTo>
                <a:lnTo>
                  <a:pt x="1544" y="3142"/>
                </a:lnTo>
                <a:lnTo>
                  <a:pt x="1525" y="3134"/>
                </a:lnTo>
                <a:lnTo>
                  <a:pt x="1518" y="3134"/>
                </a:lnTo>
                <a:lnTo>
                  <a:pt x="1518" y="3149"/>
                </a:lnTo>
                <a:lnTo>
                  <a:pt x="1508" y="3150"/>
                </a:lnTo>
                <a:lnTo>
                  <a:pt x="1507" y="3167"/>
                </a:lnTo>
                <a:lnTo>
                  <a:pt x="1483" y="3172"/>
                </a:lnTo>
                <a:lnTo>
                  <a:pt x="1475" y="3170"/>
                </a:lnTo>
                <a:lnTo>
                  <a:pt x="1466" y="3167"/>
                </a:lnTo>
                <a:lnTo>
                  <a:pt x="1454" y="3174"/>
                </a:lnTo>
                <a:lnTo>
                  <a:pt x="1437" y="3182"/>
                </a:lnTo>
                <a:lnTo>
                  <a:pt x="1438" y="3224"/>
                </a:lnTo>
                <a:lnTo>
                  <a:pt x="1447" y="3243"/>
                </a:lnTo>
                <a:lnTo>
                  <a:pt x="1451" y="3261"/>
                </a:lnTo>
                <a:lnTo>
                  <a:pt x="1444" y="3265"/>
                </a:lnTo>
                <a:lnTo>
                  <a:pt x="1439" y="3268"/>
                </a:lnTo>
                <a:lnTo>
                  <a:pt x="1433" y="3270"/>
                </a:lnTo>
                <a:lnTo>
                  <a:pt x="1418" y="3266"/>
                </a:lnTo>
                <a:lnTo>
                  <a:pt x="1415" y="3261"/>
                </a:lnTo>
                <a:lnTo>
                  <a:pt x="1406" y="3256"/>
                </a:lnTo>
                <a:lnTo>
                  <a:pt x="1386" y="3246"/>
                </a:lnTo>
                <a:lnTo>
                  <a:pt x="1374" y="3240"/>
                </a:lnTo>
                <a:lnTo>
                  <a:pt x="1363" y="3238"/>
                </a:lnTo>
                <a:lnTo>
                  <a:pt x="1355" y="3235"/>
                </a:lnTo>
                <a:lnTo>
                  <a:pt x="1351" y="3234"/>
                </a:lnTo>
                <a:lnTo>
                  <a:pt x="1347" y="3231"/>
                </a:lnTo>
                <a:lnTo>
                  <a:pt x="1342" y="3228"/>
                </a:lnTo>
                <a:lnTo>
                  <a:pt x="1332" y="3215"/>
                </a:lnTo>
                <a:lnTo>
                  <a:pt x="1325" y="3209"/>
                </a:lnTo>
                <a:lnTo>
                  <a:pt x="1320" y="3206"/>
                </a:lnTo>
                <a:lnTo>
                  <a:pt x="1311" y="3199"/>
                </a:lnTo>
                <a:lnTo>
                  <a:pt x="1300" y="3188"/>
                </a:lnTo>
                <a:lnTo>
                  <a:pt x="1283" y="3174"/>
                </a:lnTo>
                <a:lnTo>
                  <a:pt x="1276" y="3170"/>
                </a:lnTo>
                <a:lnTo>
                  <a:pt x="1269" y="3169"/>
                </a:lnTo>
                <a:lnTo>
                  <a:pt x="1264" y="3167"/>
                </a:lnTo>
                <a:lnTo>
                  <a:pt x="1255" y="3170"/>
                </a:lnTo>
                <a:lnTo>
                  <a:pt x="1248" y="3171"/>
                </a:lnTo>
                <a:lnTo>
                  <a:pt x="1242" y="3171"/>
                </a:lnTo>
                <a:lnTo>
                  <a:pt x="1239" y="3170"/>
                </a:lnTo>
                <a:lnTo>
                  <a:pt x="1235" y="3167"/>
                </a:lnTo>
                <a:lnTo>
                  <a:pt x="1232" y="3164"/>
                </a:lnTo>
                <a:lnTo>
                  <a:pt x="1230" y="3161"/>
                </a:lnTo>
                <a:lnTo>
                  <a:pt x="1226" y="3159"/>
                </a:lnTo>
                <a:lnTo>
                  <a:pt x="1223" y="3159"/>
                </a:lnTo>
                <a:lnTo>
                  <a:pt x="1219" y="3158"/>
                </a:lnTo>
                <a:lnTo>
                  <a:pt x="1216" y="3155"/>
                </a:lnTo>
                <a:lnTo>
                  <a:pt x="1214" y="3151"/>
                </a:lnTo>
                <a:lnTo>
                  <a:pt x="1212" y="3148"/>
                </a:lnTo>
                <a:lnTo>
                  <a:pt x="1203" y="3140"/>
                </a:lnTo>
                <a:lnTo>
                  <a:pt x="1198" y="3137"/>
                </a:lnTo>
                <a:lnTo>
                  <a:pt x="1194" y="3132"/>
                </a:lnTo>
                <a:lnTo>
                  <a:pt x="1192" y="3129"/>
                </a:lnTo>
                <a:lnTo>
                  <a:pt x="1189" y="3128"/>
                </a:lnTo>
                <a:lnTo>
                  <a:pt x="1186" y="3127"/>
                </a:lnTo>
                <a:lnTo>
                  <a:pt x="1182" y="3126"/>
                </a:lnTo>
                <a:lnTo>
                  <a:pt x="1180" y="3121"/>
                </a:lnTo>
                <a:lnTo>
                  <a:pt x="1177" y="3114"/>
                </a:lnTo>
                <a:lnTo>
                  <a:pt x="1173" y="3111"/>
                </a:lnTo>
                <a:lnTo>
                  <a:pt x="1172" y="3106"/>
                </a:lnTo>
                <a:lnTo>
                  <a:pt x="1172" y="3101"/>
                </a:lnTo>
                <a:lnTo>
                  <a:pt x="1171" y="3096"/>
                </a:lnTo>
                <a:lnTo>
                  <a:pt x="1168" y="3091"/>
                </a:lnTo>
                <a:lnTo>
                  <a:pt x="1165" y="3086"/>
                </a:lnTo>
                <a:lnTo>
                  <a:pt x="1161" y="3082"/>
                </a:lnTo>
                <a:lnTo>
                  <a:pt x="1116" y="3084"/>
                </a:lnTo>
                <a:lnTo>
                  <a:pt x="1097" y="3068"/>
                </a:lnTo>
                <a:lnTo>
                  <a:pt x="1096" y="3048"/>
                </a:lnTo>
                <a:lnTo>
                  <a:pt x="1101" y="3036"/>
                </a:lnTo>
                <a:lnTo>
                  <a:pt x="1085" y="3030"/>
                </a:lnTo>
                <a:lnTo>
                  <a:pt x="1082" y="3025"/>
                </a:lnTo>
                <a:lnTo>
                  <a:pt x="1075" y="3027"/>
                </a:lnTo>
                <a:lnTo>
                  <a:pt x="1071" y="3018"/>
                </a:lnTo>
                <a:lnTo>
                  <a:pt x="1044" y="3022"/>
                </a:lnTo>
                <a:lnTo>
                  <a:pt x="1038" y="3017"/>
                </a:lnTo>
                <a:lnTo>
                  <a:pt x="1023" y="3025"/>
                </a:lnTo>
                <a:lnTo>
                  <a:pt x="1008" y="2998"/>
                </a:lnTo>
                <a:lnTo>
                  <a:pt x="985" y="3004"/>
                </a:lnTo>
                <a:lnTo>
                  <a:pt x="983" y="3012"/>
                </a:lnTo>
                <a:lnTo>
                  <a:pt x="948" y="3015"/>
                </a:lnTo>
                <a:lnTo>
                  <a:pt x="947" y="3025"/>
                </a:lnTo>
                <a:lnTo>
                  <a:pt x="933" y="3023"/>
                </a:lnTo>
                <a:lnTo>
                  <a:pt x="922" y="3025"/>
                </a:lnTo>
                <a:lnTo>
                  <a:pt x="922" y="3031"/>
                </a:lnTo>
                <a:lnTo>
                  <a:pt x="922" y="3038"/>
                </a:lnTo>
                <a:lnTo>
                  <a:pt x="921" y="3046"/>
                </a:lnTo>
                <a:lnTo>
                  <a:pt x="920" y="3052"/>
                </a:lnTo>
                <a:lnTo>
                  <a:pt x="913" y="3053"/>
                </a:lnTo>
                <a:lnTo>
                  <a:pt x="910" y="3060"/>
                </a:lnTo>
                <a:lnTo>
                  <a:pt x="906" y="3075"/>
                </a:lnTo>
                <a:lnTo>
                  <a:pt x="930" y="3095"/>
                </a:lnTo>
                <a:lnTo>
                  <a:pt x="914" y="3096"/>
                </a:lnTo>
                <a:lnTo>
                  <a:pt x="901" y="3095"/>
                </a:lnTo>
                <a:lnTo>
                  <a:pt x="883" y="3103"/>
                </a:lnTo>
                <a:lnTo>
                  <a:pt x="862" y="3112"/>
                </a:lnTo>
                <a:lnTo>
                  <a:pt x="853" y="3117"/>
                </a:lnTo>
                <a:lnTo>
                  <a:pt x="846" y="3117"/>
                </a:lnTo>
                <a:lnTo>
                  <a:pt x="840" y="3117"/>
                </a:lnTo>
                <a:lnTo>
                  <a:pt x="836" y="3114"/>
                </a:lnTo>
                <a:lnTo>
                  <a:pt x="834" y="3112"/>
                </a:lnTo>
                <a:lnTo>
                  <a:pt x="830" y="3108"/>
                </a:lnTo>
                <a:lnTo>
                  <a:pt x="829" y="3105"/>
                </a:lnTo>
                <a:lnTo>
                  <a:pt x="829" y="3101"/>
                </a:lnTo>
                <a:lnTo>
                  <a:pt x="845" y="3091"/>
                </a:lnTo>
                <a:lnTo>
                  <a:pt x="849" y="3084"/>
                </a:lnTo>
                <a:lnTo>
                  <a:pt x="852" y="3069"/>
                </a:lnTo>
                <a:lnTo>
                  <a:pt x="856" y="3048"/>
                </a:lnTo>
                <a:lnTo>
                  <a:pt x="857" y="3031"/>
                </a:lnTo>
                <a:lnTo>
                  <a:pt x="855" y="3028"/>
                </a:lnTo>
                <a:lnTo>
                  <a:pt x="850" y="3026"/>
                </a:lnTo>
                <a:lnTo>
                  <a:pt x="845" y="3025"/>
                </a:lnTo>
                <a:lnTo>
                  <a:pt x="841" y="3021"/>
                </a:lnTo>
                <a:lnTo>
                  <a:pt x="840" y="3017"/>
                </a:lnTo>
                <a:lnTo>
                  <a:pt x="837" y="3009"/>
                </a:lnTo>
                <a:lnTo>
                  <a:pt x="834" y="2998"/>
                </a:lnTo>
                <a:lnTo>
                  <a:pt x="830" y="2989"/>
                </a:lnTo>
                <a:lnTo>
                  <a:pt x="824" y="2990"/>
                </a:lnTo>
                <a:lnTo>
                  <a:pt x="818" y="2979"/>
                </a:lnTo>
                <a:lnTo>
                  <a:pt x="817" y="2972"/>
                </a:lnTo>
                <a:lnTo>
                  <a:pt x="817" y="2968"/>
                </a:lnTo>
                <a:lnTo>
                  <a:pt x="819" y="2962"/>
                </a:lnTo>
                <a:lnTo>
                  <a:pt x="825" y="2956"/>
                </a:lnTo>
                <a:lnTo>
                  <a:pt x="809" y="2956"/>
                </a:lnTo>
                <a:lnTo>
                  <a:pt x="803" y="2956"/>
                </a:lnTo>
                <a:lnTo>
                  <a:pt x="807" y="2941"/>
                </a:lnTo>
                <a:lnTo>
                  <a:pt x="782" y="2935"/>
                </a:lnTo>
                <a:lnTo>
                  <a:pt x="780" y="2925"/>
                </a:lnTo>
                <a:lnTo>
                  <a:pt x="762" y="2924"/>
                </a:lnTo>
                <a:lnTo>
                  <a:pt x="760" y="2926"/>
                </a:lnTo>
                <a:lnTo>
                  <a:pt x="757" y="2930"/>
                </a:lnTo>
                <a:lnTo>
                  <a:pt x="755" y="2934"/>
                </a:lnTo>
                <a:lnTo>
                  <a:pt x="753" y="2937"/>
                </a:lnTo>
                <a:lnTo>
                  <a:pt x="750" y="2938"/>
                </a:lnTo>
                <a:lnTo>
                  <a:pt x="746" y="2938"/>
                </a:lnTo>
                <a:lnTo>
                  <a:pt x="743" y="2938"/>
                </a:lnTo>
                <a:lnTo>
                  <a:pt x="739" y="2938"/>
                </a:lnTo>
                <a:lnTo>
                  <a:pt x="735" y="2940"/>
                </a:lnTo>
                <a:lnTo>
                  <a:pt x="732" y="2942"/>
                </a:lnTo>
                <a:lnTo>
                  <a:pt x="728" y="2945"/>
                </a:lnTo>
                <a:lnTo>
                  <a:pt x="724" y="2947"/>
                </a:lnTo>
                <a:lnTo>
                  <a:pt x="721" y="2947"/>
                </a:lnTo>
                <a:lnTo>
                  <a:pt x="716" y="2947"/>
                </a:lnTo>
                <a:lnTo>
                  <a:pt x="711" y="2947"/>
                </a:lnTo>
                <a:lnTo>
                  <a:pt x="707" y="2947"/>
                </a:lnTo>
                <a:lnTo>
                  <a:pt x="701" y="2948"/>
                </a:lnTo>
                <a:lnTo>
                  <a:pt x="697" y="2947"/>
                </a:lnTo>
                <a:lnTo>
                  <a:pt x="692" y="2947"/>
                </a:lnTo>
                <a:lnTo>
                  <a:pt x="689" y="2947"/>
                </a:lnTo>
                <a:lnTo>
                  <a:pt x="686" y="2948"/>
                </a:lnTo>
                <a:lnTo>
                  <a:pt x="684" y="2951"/>
                </a:lnTo>
                <a:lnTo>
                  <a:pt x="680" y="2953"/>
                </a:lnTo>
                <a:lnTo>
                  <a:pt x="678" y="2953"/>
                </a:lnTo>
                <a:lnTo>
                  <a:pt x="674" y="2953"/>
                </a:lnTo>
                <a:lnTo>
                  <a:pt x="670" y="2951"/>
                </a:lnTo>
                <a:lnTo>
                  <a:pt x="669" y="2946"/>
                </a:lnTo>
                <a:lnTo>
                  <a:pt x="666" y="2942"/>
                </a:lnTo>
                <a:lnTo>
                  <a:pt x="663" y="2938"/>
                </a:lnTo>
                <a:lnTo>
                  <a:pt x="653" y="2937"/>
                </a:lnTo>
                <a:lnTo>
                  <a:pt x="649" y="2935"/>
                </a:lnTo>
                <a:lnTo>
                  <a:pt x="648" y="2932"/>
                </a:lnTo>
                <a:lnTo>
                  <a:pt x="648" y="2929"/>
                </a:lnTo>
                <a:lnTo>
                  <a:pt x="657" y="2908"/>
                </a:lnTo>
                <a:lnTo>
                  <a:pt x="658" y="2903"/>
                </a:lnTo>
                <a:lnTo>
                  <a:pt x="657" y="2898"/>
                </a:lnTo>
                <a:lnTo>
                  <a:pt x="653" y="2894"/>
                </a:lnTo>
                <a:lnTo>
                  <a:pt x="647" y="2890"/>
                </a:lnTo>
                <a:lnTo>
                  <a:pt x="637" y="2885"/>
                </a:lnTo>
                <a:lnTo>
                  <a:pt x="630" y="2884"/>
                </a:lnTo>
                <a:lnTo>
                  <a:pt x="625" y="2882"/>
                </a:lnTo>
                <a:lnTo>
                  <a:pt x="621" y="2878"/>
                </a:lnTo>
                <a:lnTo>
                  <a:pt x="620" y="2874"/>
                </a:lnTo>
                <a:lnTo>
                  <a:pt x="621" y="2867"/>
                </a:lnTo>
                <a:lnTo>
                  <a:pt x="604" y="2866"/>
                </a:lnTo>
                <a:lnTo>
                  <a:pt x="598" y="2865"/>
                </a:lnTo>
                <a:lnTo>
                  <a:pt x="600" y="2855"/>
                </a:lnTo>
                <a:lnTo>
                  <a:pt x="604" y="2828"/>
                </a:lnTo>
                <a:lnTo>
                  <a:pt x="594" y="2829"/>
                </a:lnTo>
                <a:lnTo>
                  <a:pt x="569" y="2821"/>
                </a:lnTo>
                <a:lnTo>
                  <a:pt x="572" y="2814"/>
                </a:lnTo>
                <a:lnTo>
                  <a:pt x="572" y="2810"/>
                </a:lnTo>
                <a:lnTo>
                  <a:pt x="562" y="2808"/>
                </a:lnTo>
                <a:lnTo>
                  <a:pt x="546" y="2791"/>
                </a:lnTo>
                <a:lnTo>
                  <a:pt x="534" y="2810"/>
                </a:lnTo>
                <a:lnTo>
                  <a:pt x="489" y="2782"/>
                </a:lnTo>
                <a:lnTo>
                  <a:pt x="467" y="2766"/>
                </a:lnTo>
                <a:lnTo>
                  <a:pt x="495" y="2717"/>
                </a:lnTo>
                <a:lnTo>
                  <a:pt x="483" y="2716"/>
                </a:lnTo>
                <a:lnTo>
                  <a:pt x="478" y="2717"/>
                </a:lnTo>
                <a:lnTo>
                  <a:pt x="472" y="2719"/>
                </a:lnTo>
                <a:lnTo>
                  <a:pt x="467" y="2719"/>
                </a:lnTo>
                <a:lnTo>
                  <a:pt x="462" y="2719"/>
                </a:lnTo>
                <a:lnTo>
                  <a:pt x="458" y="2717"/>
                </a:lnTo>
                <a:lnTo>
                  <a:pt x="454" y="2714"/>
                </a:lnTo>
                <a:lnTo>
                  <a:pt x="449" y="2712"/>
                </a:lnTo>
                <a:lnTo>
                  <a:pt x="441" y="2709"/>
                </a:lnTo>
                <a:lnTo>
                  <a:pt x="434" y="2707"/>
                </a:lnTo>
                <a:lnTo>
                  <a:pt x="426" y="2705"/>
                </a:lnTo>
                <a:lnTo>
                  <a:pt x="418" y="2705"/>
                </a:lnTo>
                <a:lnTo>
                  <a:pt x="409" y="2703"/>
                </a:lnTo>
                <a:lnTo>
                  <a:pt x="395" y="2702"/>
                </a:lnTo>
                <a:lnTo>
                  <a:pt x="386" y="2701"/>
                </a:lnTo>
                <a:lnTo>
                  <a:pt x="380" y="2697"/>
                </a:lnTo>
                <a:lnTo>
                  <a:pt x="375" y="2695"/>
                </a:lnTo>
                <a:lnTo>
                  <a:pt x="369" y="2689"/>
                </a:lnTo>
                <a:lnTo>
                  <a:pt x="359" y="2675"/>
                </a:lnTo>
                <a:lnTo>
                  <a:pt x="354" y="2669"/>
                </a:lnTo>
                <a:lnTo>
                  <a:pt x="349" y="2661"/>
                </a:lnTo>
                <a:lnTo>
                  <a:pt x="344" y="2654"/>
                </a:lnTo>
                <a:lnTo>
                  <a:pt x="339" y="2648"/>
                </a:lnTo>
                <a:lnTo>
                  <a:pt x="334" y="2644"/>
                </a:lnTo>
                <a:lnTo>
                  <a:pt x="329" y="2642"/>
                </a:lnTo>
                <a:lnTo>
                  <a:pt x="322" y="2640"/>
                </a:lnTo>
                <a:lnTo>
                  <a:pt x="305" y="2640"/>
                </a:lnTo>
                <a:lnTo>
                  <a:pt x="296" y="2644"/>
                </a:lnTo>
                <a:lnTo>
                  <a:pt x="275" y="2642"/>
                </a:lnTo>
                <a:lnTo>
                  <a:pt x="259" y="2633"/>
                </a:lnTo>
                <a:lnTo>
                  <a:pt x="254" y="2631"/>
                </a:lnTo>
                <a:lnTo>
                  <a:pt x="251" y="2631"/>
                </a:lnTo>
                <a:lnTo>
                  <a:pt x="247" y="2632"/>
                </a:lnTo>
                <a:lnTo>
                  <a:pt x="241" y="2633"/>
                </a:lnTo>
                <a:lnTo>
                  <a:pt x="235" y="2634"/>
                </a:lnTo>
                <a:lnTo>
                  <a:pt x="221" y="2633"/>
                </a:lnTo>
                <a:lnTo>
                  <a:pt x="215" y="2633"/>
                </a:lnTo>
                <a:lnTo>
                  <a:pt x="211" y="2632"/>
                </a:lnTo>
                <a:lnTo>
                  <a:pt x="206" y="2631"/>
                </a:lnTo>
                <a:lnTo>
                  <a:pt x="200" y="2631"/>
                </a:lnTo>
                <a:lnTo>
                  <a:pt x="195" y="2631"/>
                </a:lnTo>
                <a:lnTo>
                  <a:pt x="190" y="2631"/>
                </a:lnTo>
                <a:lnTo>
                  <a:pt x="180" y="2633"/>
                </a:lnTo>
                <a:lnTo>
                  <a:pt x="173" y="2634"/>
                </a:lnTo>
                <a:lnTo>
                  <a:pt x="166" y="2636"/>
                </a:lnTo>
                <a:lnTo>
                  <a:pt x="148" y="2586"/>
                </a:lnTo>
                <a:lnTo>
                  <a:pt x="145" y="2578"/>
                </a:lnTo>
                <a:lnTo>
                  <a:pt x="175" y="2559"/>
                </a:lnTo>
                <a:lnTo>
                  <a:pt x="200" y="2546"/>
                </a:lnTo>
                <a:lnTo>
                  <a:pt x="207" y="2542"/>
                </a:lnTo>
                <a:lnTo>
                  <a:pt x="214" y="2538"/>
                </a:lnTo>
                <a:lnTo>
                  <a:pt x="206" y="2524"/>
                </a:lnTo>
                <a:lnTo>
                  <a:pt x="206" y="2512"/>
                </a:lnTo>
                <a:lnTo>
                  <a:pt x="205" y="2505"/>
                </a:lnTo>
                <a:lnTo>
                  <a:pt x="204" y="2494"/>
                </a:lnTo>
                <a:lnTo>
                  <a:pt x="204" y="2487"/>
                </a:lnTo>
                <a:lnTo>
                  <a:pt x="204" y="2458"/>
                </a:lnTo>
                <a:lnTo>
                  <a:pt x="196" y="2445"/>
                </a:lnTo>
                <a:lnTo>
                  <a:pt x="199" y="2404"/>
                </a:lnTo>
                <a:lnTo>
                  <a:pt x="195" y="2384"/>
                </a:lnTo>
                <a:lnTo>
                  <a:pt x="189" y="2301"/>
                </a:lnTo>
                <a:lnTo>
                  <a:pt x="188" y="2291"/>
                </a:lnTo>
                <a:lnTo>
                  <a:pt x="211" y="2286"/>
                </a:lnTo>
                <a:lnTo>
                  <a:pt x="219" y="2286"/>
                </a:lnTo>
                <a:lnTo>
                  <a:pt x="226" y="2286"/>
                </a:lnTo>
                <a:lnTo>
                  <a:pt x="235" y="2286"/>
                </a:lnTo>
                <a:lnTo>
                  <a:pt x="243" y="2286"/>
                </a:lnTo>
                <a:lnTo>
                  <a:pt x="251" y="2286"/>
                </a:lnTo>
                <a:lnTo>
                  <a:pt x="258" y="2286"/>
                </a:lnTo>
                <a:lnTo>
                  <a:pt x="264" y="2286"/>
                </a:lnTo>
                <a:lnTo>
                  <a:pt x="269" y="2288"/>
                </a:lnTo>
                <a:lnTo>
                  <a:pt x="280" y="2290"/>
                </a:lnTo>
                <a:lnTo>
                  <a:pt x="287" y="2291"/>
                </a:lnTo>
                <a:lnTo>
                  <a:pt x="294" y="2290"/>
                </a:lnTo>
                <a:lnTo>
                  <a:pt x="300" y="2288"/>
                </a:lnTo>
                <a:lnTo>
                  <a:pt x="307" y="2287"/>
                </a:lnTo>
                <a:lnTo>
                  <a:pt x="313" y="2286"/>
                </a:lnTo>
                <a:lnTo>
                  <a:pt x="319" y="2285"/>
                </a:lnTo>
                <a:lnTo>
                  <a:pt x="327" y="2286"/>
                </a:lnTo>
                <a:lnTo>
                  <a:pt x="338" y="2297"/>
                </a:lnTo>
                <a:lnTo>
                  <a:pt x="354" y="2308"/>
                </a:lnTo>
                <a:lnTo>
                  <a:pt x="351" y="2297"/>
                </a:lnTo>
                <a:lnTo>
                  <a:pt x="351" y="2276"/>
                </a:lnTo>
                <a:lnTo>
                  <a:pt x="349" y="2267"/>
                </a:lnTo>
                <a:lnTo>
                  <a:pt x="347" y="2258"/>
                </a:lnTo>
                <a:lnTo>
                  <a:pt x="345" y="2253"/>
                </a:lnTo>
                <a:lnTo>
                  <a:pt x="344" y="2239"/>
                </a:lnTo>
                <a:lnTo>
                  <a:pt x="334" y="2218"/>
                </a:lnTo>
                <a:lnTo>
                  <a:pt x="329" y="2195"/>
                </a:lnTo>
                <a:lnTo>
                  <a:pt x="316" y="2160"/>
                </a:lnTo>
                <a:lnTo>
                  <a:pt x="315" y="2152"/>
                </a:lnTo>
                <a:lnTo>
                  <a:pt x="312" y="2132"/>
                </a:lnTo>
                <a:lnTo>
                  <a:pt x="307" y="2094"/>
                </a:lnTo>
                <a:lnTo>
                  <a:pt x="316" y="2063"/>
                </a:lnTo>
                <a:lnTo>
                  <a:pt x="318" y="2031"/>
                </a:lnTo>
                <a:lnTo>
                  <a:pt x="318" y="2016"/>
                </a:lnTo>
                <a:lnTo>
                  <a:pt x="324" y="2006"/>
                </a:lnTo>
                <a:lnTo>
                  <a:pt x="328" y="1962"/>
                </a:lnTo>
                <a:lnTo>
                  <a:pt x="326" y="1951"/>
                </a:lnTo>
                <a:lnTo>
                  <a:pt x="332" y="1919"/>
                </a:lnTo>
                <a:lnTo>
                  <a:pt x="333" y="1897"/>
                </a:lnTo>
                <a:lnTo>
                  <a:pt x="383" y="1910"/>
                </a:lnTo>
                <a:lnTo>
                  <a:pt x="408" y="1908"/>
                </a:lnTo>
                <a:lnTo>
                  <a:pt x="412" y="1880"/>
                </a:lnTo>
                <a:lnTo>
                  <a:pt x="435" y="1894"/>
                </a:lnTo>
                <a:lnTo>
                  <a:pt x="476" y="1904"/>
                </a:lnTo>
                <a:lnTo>
                  <a:pt x="482" y="1855"/>
                </a:lnTo>
                <a:lnTo>
                  <a:pt x="487" y="1840"/>
                </a:lnTo>
                <a:lnTo>
                  <a:pt x="441" y="1800"/>
                </a:lnTo>
                <a:lnTo>
                  <a:pt x="422" y="1798"/>
                </a:lnTo>
                <a:lnTo>
                  <a:pt x="401" y="1789"/>
                </a:lnTo>
                <a:lnTo>
                  <a:pt x="387" y="1784"/>
                </a:lnTo>
                <a:lnTo>
                  <a:pt x="374" y="1777"/>
                </a:lnTo>
                <a:lnTo>
                  <a:pt x="353" y="1779"/>
                </a:lnTo>
                <a:lnTo>
                  <a:pt x="311" y="1761"/>
                </a:lnTo>
                <a:lnTo>
                  <a:pt x="303" y="1758"/>
                </a:lnTo>
                <a:lnTo>
                  <a:pt x="307" y="1747"/>
                </a:lnTo>
                <a:lnTo>
                  <a:pt x="310" y="1741"/>
                </a:lnTo>
                <a:lnTo>
                  <a:pt x="310" y="1732"/>
                </a:lnTo>
                <a:lnTo>
                  <a:pt x="308" y="1725"/>
                </a:lnTo>
                <a:lnTo>
                  <a:pt x="307" y="1716"/>
                </a:lnTo>
                <a:lnTo>
                  <a:pt x="297" y="1662"/>
                </a:lnTo>
                <a:lnTo>
                  <a:pt x="295" y="1651"/>
                </a:lnTo>
                <a:lnTo>
                  <a:pt x="291" y="1640"/>
                </a:lnTo>
                <a:lnTo>
                  <a:pt x="281" y="1609"/>
                </a:lnTo>
                <a:lnTo>
                  <a:pt x="281" y="1592"/>
                </a:lnTo>
                <a:lnTo>
                  <a:pt x="276" y="1563"/>
                </a:lnTo>
                <a:lnTo>
                  <a:pt x="283" y="1552"/>
                </a:lnTo>
                <a:lnTo>
                  <a:pt x="273" y="1551"/>
                </a:lnTo>
                <a:lnTo>
                  <a:pt x="263" y="1550"/>
                </a:lnTo>
                <a:lnTo>
                  <a:pt x="271" y="1515"/>
                </a:lnTo>
                <a:lnTo>
                  <a:pt x="254" y="1512"/>
                </a:lnTo>
                <a:lnTo>
                  <a:pt x="191" y="1494"/>
                </a:lnTo>
                <a:lnTo>
                  <a:pt x="180" y="1472"/>
                </a:lnTo>
                <a:lnTo>
                  <a:pt x="157" y="1461"/>
                </a:lnTo>
                <a:lnTo>
                  <a:pt x="162" y="1450"/>
                </a:lnTo>
                <a:lnTo>
                  <a:pt x="169" y="1433"/>
                </a:lnTo>
                <a:lnTo>
                  <a:pt x="145" y="1407"/>
                </a:lnTo>
                <a:lnTo>
                  <a:pt x="135" y="1392"/>
                </a:lnTo>
                <a:lnTo>
                  <a:pt x="132" y="1387"/>
                </a:lnTo>
                <a:lnTo>
                  <a:pt x="98" y="1331"/>
                </a:lnTo>
                <a:lnTo>
                  <a:pt x="102" y="1315"/>
                </a:lnTo>
                <a:lnTo>
                  <a:pt x="97" y="1286"/>
                </a:lnTo>
                <a:lnTo>
                  <a:pt x="99" y="1275"/>
                </a:lnTo>
                <a:lnTo>
                  <a:pt x="94" y="1248"/>
                </a:lnTo>
                <a:lnTo>
                  <a:pt x="83" y="1214"/>
                </a:lnTo>
                <a:lnTo>
                  <a:pt x="66" y="1201"/>
                </a:lnTo>
                <a:lnTo>
                  <a:pt x="67" y="1189"/>
                </a:lnTo>
                <a:lnTo>
                  <a:pt x="68" y="1172"/>
                </a:lnTo>
                <a:lnTo>
                  <a:pt x="55" y="1164"/>
                </a:lnTo>
                <a:lnTo>
                  <a:pt x="56" y="1152"/>
                </a:lnTo>
                <a:lnTo>
                  <a:pt x="70" y="1152"/>
                </a:lnTo>
                <a:lnTo>
                  <a:pt x="68" y="1124"/>
                </a:lnTo>
                <a:lnTo>
                  <a:pt x="62" y="1110"/>
                </a:lnTo>
                <a:lnTo>
                  <a:pt x="39" y="1081"/>
                </a:lnTo>
                <a:lnTo>
                  <a:pt x="29" y="1065"/>
                </a:lnTo>
                <a:lnTo>
                  <a:pt x="7" y="1020"/>
                </a:lnTo>
                <a:lnTo>
                  <a:pt x="0" y="1006"/>
                </a:lnTo>
                <a:lnTo>
                  <a:pt x="13" y="996"/>
                </a:lnTo>
                <a:lnTo>
                  <a:pt x="34" y="969"/>
                </a:lnTo>
                <a:lnTo>
                  <a:pt x="12" y="935"/>
                </a:lnTo>
                <a:lnTo>
                  <a:pt x="20" y="930"/>
                </a:lnTo>
                <a:lnTo>
                  <a:pt x="43" y="916"/>
                </a:lnTo>
                <a:lnTo>
                  <a:pt x="73" y="879"/>
                </a:lnTo>
                <a:lnTo>
                  <a:pt x="82" y="875"/>
                </a:lnTo>
                <a:lnTo>
                  <a:pt x="120" y="850"/>
                </a:lnTo>
                <a:lnTo>
                  <a:pt x="171" y="807"/>
                </a:lnTo>
                <a:lnTo>
                  <a:pt x="164" y="799"/>
                </a:lnTo>
                <a:lnTo>
                  <a:pt x="161" y="791"/>
                </a:lnTo>
                <a:lnTo>
                  <a:pt x="166" y="785"/>
                </a:lnTo>
                <a:lnTo>
                  <a:pt x="168" y="779"/>
                </a:lnTo>
                <a:lnTo>
                  <a:pt x="171" y="772"/>
                </a:lnTo>
                <a:lnTo>
                  <a:pt x="171" y="763"/>
                </a:lnTo>
                <a:lnTo>
                  <a:pt x="169" y="753"/>
                </a:lnTo>
                <a:lnTo>
                  <a:pt x="166" y="740"/>
                </a:lnTo>
                <a:lnTo>
                  <a:pt x="199" y="725"/>
                </a:lnTo>
                <a:lnTo>
                  <a:pt x="195" y="716"/>
                </a:lnTo>
                <a:lnTo>
                  <a:pt x="185" y="694"/>
                </a:lnTo>
                <a:lnTo>
                  <a:pt x="148" y="615"/>
                </a:lnTo>
                <a:lnTo>
                  <a:pt x="157" y="610"/>
                </a:lnTo>
                <a:lnTo>
                  <a:pt x="151" y="599"/>
                </a:lnTo>
                <a:lnTo>
                  <a:pt x="147" y="591"/>
                </a:lnTo>
                <a:lnTo>
                  <a:pt x="153" y="588"/>
                </a:lnTo>
                <a:lnTo>
                  <a:pt x="132" y="530"/>
                </a:lnTo>
                <a:lnTo>
                  <a:pt x="125" y="509"/>
                </a:lnTo>
                <a:lnTo>
                  <a:pt x="114" y="517"/>
                </a:lnTo>
                <a:lnTo>
                  <a:pt x="108" y="506"/>
                </a:lnTo>
                <a:lnTo>
                  <a:pt x="98" y="487"/>
                </a:lnTo>
                <a:lnTo>
                  <a:pt x="73" y="501"/>
                </a:lnTo>
                <a:lnTo>
                  <a:pt x="64" y="482"/>
                </a:lnTo>
                <a:lnTo>
                  <a:pt x="59" y="471"/>
                </a:lnTo>
                <a:lnTo>
                  <a:pt x="44" y="444"/>
                </a:lnTo>
                <a:lnTo>
                  <a:pt x="33" y="426"/>
                </a:lnTo>
                <a:lnTo>
                  <a:pt x="62" y="412"/>
                </a:lnTo>
                <a:lnTo>
                  <a:pt x="52" y="385"/>
                </a:lnTo>
                <a:lnTo>
                  <a:pt x="49" y="367"/>
                </a:lnTo>
                <a:lnTo>
                  <a:pt x="50" y="343"/>
                </a:lnTo>
                <a:lnTo>
                  <a:pt x="54" y="331"/>
                </a:lnTo>
                <a:lnTo>
                  <a:pt x="61" y="322"/>
                </a:lnTo>
                <a:lnTo>
                  <a:pt x="81" y="300"/>
                </a:lnTo>
                <a:lnTo>
                  <a:pt x="83" y="289"/>
                </a:lnTo>
                <a:lnTo>
                  <a:pt x="83" y="278"/>
                </a:lnTo>
                <a:lnTo>
                  <a:pt x="77" y="257"/>
                </a:lnTo>
                <a:lnTo>
                  <a:pt x="57" y="239"/>
                </a:lnTo>
                <a:lnTo>
                  <a:pt x="87" y="203"/>
                </a:lnTo>
                <a:lnTo>
                  <a:pt x="86" y="194"/>
                </a:lnTo>
                <a:lnTo>
                  <a:pt x="76" y="178"/>
                </a:lnTo>
                <a:lnTo>
                  <a:pt x="59" y="106"/>
                </a:lnTo>
                <a:lnTo>
                  <a:pt x="46" y="82"/>
                </a:lnTo>
                <a:lnTo>
                  <a:pt x="36" y="83"/>
                </a:lnTo>
                <a:lnTo>
                  <a:pt x="35" y="83"/>
                </a:lnTo>
                <a:lnTo>
                  <a:pt x="34" y="81"/>
                </a:lnTo>
                <a:lnTo>
                  <a:pt x="29" y="67"/>
                </a:lnTo>
                <a:lnTo>
                  <a:pt x="88" y="47"/>
                </a:lnTo>
                <a:lnTo>
                  <a:pt x="81" y="21"/>
                </a:lnTo>
                <a:lnTo>
                  <a:pt x="77" y="6"/>
                </a:lnTo>
                <a:lnTo>
                  <a:pt x="98" y="0"/>
                </a:lnTo>
                <a:lnTo>
                  <a:pt x="105" y="14"/>
                </a:lnTo>
                <a:lnTo>
                  <a:pt x="109" y="21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02186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5705</TotalTime>
  <Words>252</Words>
  <Application>Microsoft Office PowerPoint</Application>
  <PresentationFormat>On-screen Show (16:9)</PresentationFormat>
  <Paragraphs>31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宋体</vt:lpstr>
      <vt:lpstr>Arial</vt:lpstr>
      <vt:lpstr>Calibri</vt:lpstr>
      <vt:lpstr>Wingdings</vt:lpstr>
      <vt:lpstr>Office 主题​​</vt:lpstr>
      <vt:lpstr>Top 10 German Landkreise by GDP per Capita</vt:lpstr>
      <vt:lpstr>Wolfsburg (Kreisfreie Stadt) – Lower Saxony</vt:lpstr>
      <vt:lpstr>Munich (München, Kreisfreie Stadt) – Bavaria</vt:lpstr>
      <vt:lpstr>Ingolstadt (Kreisfreie Stadt) – Bavaria</vt:lpstr>
      <vt:lpstr>Hochtaunuskreis – Hesse</vt:lpstr>
      <vt:lpstr>Stuttgart (Kreisfreie Stadt) –  Baden-Württemberg</vt:lpstr>
      <vt:lpstr>Main-Taunus-Kreis – Hesse</vt:lpstr>
      <vt:lpstr>Starnberg (Landkreis) – Bavaria</vt:lpstr>
      <vt:lpstr>Ebersberg (Landkreis) – Bavaria</vt:lpstr>
      <vt:lpstr>Fürstenfeldbruck (Landkreis) – Bavaria</vt:lpstr>
      <vt:lpstr>Darmstadt-Dieburg (Landkreis) – Hesse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160</cp:revision>
  <dcterms:created xsi:type="dcterms:W3CDTF">2016-05-15T02:42:52Z</dcterms:created>
  <dcterms:modified xsi:type="dcterms:W3CDTF">2026-06-14T15:07:56Z</dcterms:modified>
</cp:coreProperties>
</file>