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777" r:id="rId2"/>
    <p:sldId id="749" r:id="rId3"/>
    <p:sldId id="750" r:id="rId4"/>
    <p:sldId id="751" r:id="rId5"/>
    <p:sldId id="755" r:id="rId6"/>
    <p:sldId id="756" r:id="rId7"/>
    <p:sldId id="757" r:id="rId8"/>
    <p:sldId id="758" r:id="rId9"/>
    <p:sldId id="759" r:id="rId10"/>
    <p:sldId id="760" r:id="rId11"/>
    <p:sldId id="761" r:id="rId12"/>
    <p:sldId id="764" r:id="rId13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CCECFF"/>
    <a:srgbClr val="C3B996"/>
    <a:srgbClr val="FFCC99"/>
    <a:srgbClr val="4BACC6"/>
    <a:srgbClr val="F79646"/>
    <a:srgbClr val="9BBB59"/>
    <a:srgbClr val="F5B90F"/>
    <a:srgbClr val="FFFFFF"/>
    <a:srgbClr val="D996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41" autoAdjust="0"/>
    <p:restoredTop sz="93552" autoAdjust="0"/>
  </p:normalViewPr>
  <p:slideViewPr>
    <p:cSldViewPr>
      <p:cViewPr>
        <p:scale>
          <a:sx n="100" d="100"/>
          <a:sy n="100" d="100"/>
        </p:scale>
        <p:origin x="1488" y="522"/>
      </p:cViewPr>
      <p:guideLst>
        <p:guide orient="horz" pos="166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2026/6/24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2026/6/24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9B5CE-51B7-6FB2-A2FB-D5643EBDE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F165E-12A9-33E4-7055-EEB0A06BA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Top 10 Largest Cities in Lombardy</a:t>
            </a:r>
          </a:p>
        </p:txBody>
      </p:sp>
      <p:sp>
        <p:nvSpPr>
          <p:cNvPr id="7" name="Freeform 16">
            <a:extLst>
              <a:ext uri="{FF2B5EF4-FFF2-40B4-BE49-F238E27FC236}">
                <a16:creationId xmlns:a16="http://schemas.microsoft.com/office/drawing/2014/main" id="{7344E449-37C3-76D7-59C8-2BDB7A20C15F}"/>
              </a:ext>
            </a:extLst>
          </p:cNvPr>
          <p:cNvSpPr>
            <a:spLocks noEditPoints="1"/>
          </p:cNvSpPr>
          <p:nvPr/>
        </p:nvSpPr>
        <p:spPr bwMode="auto">
          <a:xfrm>
            <a:off x="2646363" y="1014413"/>
            <a:ext cx="4065588" cy="3852862"/>
          </a:xfrm>
          <a:custGeom>
            <a:avLst/>
            <a:gdLst>
              <a:gd name="T0" fmla="*/ 2461 w 2561"/>
              <a:gd name="T1" fmla="*/ 2054 h 2427"/>
              <a:gd name="T2" fmla="*/ 2272 w 2561"/>
              <a:gd name="T3" fmla="*/ 2060 h 2427"/>
              <a:gd name="T4" fmla="*/ 2065 w 2561"/>
              <a:gd name="T5" fmla="*/ 2102 h 2427"/>
              <a:gd name="T6" fmla="*/ 1937 w 2561"/>
              <a:gd name="T7" fmla="*/ 2031 h 2427"/>
              <a:gd name="T8" fmla="*/ 1716 w 2561"/>
              <a:gd name="T9" fmla="*/ 2096 h 2427"/>
              <a:gd name="T10" fmla="*/ 1474 w 2561"/>
              <a:gd name="T11" fmla="*/ 1989 h 2427"/>
              <a:gd name="T12" fmla="*/ 1277 w 2561"/>
              <a:gd name="T13" fmla="*/ 1873 h 2427"/>
              <a:gd name="T14" fmla="*/ 1160 w 2561"/>
              <a:gd name="T15" fmla="*/ 1961 h 2427"/>
              <a:gd name="T16" fmla="*/ 996 w 2561"/>
              <a:gd name="T17" fmla="*/ 1927 h 2427"/>
              <a:gd name="T18" fmla="*/ 872 w 2561"/>
              <a:gd name="T19" fmla="*/ 1901 h 2427"/>
              <a:gd name="T20" fmla="*/ 761 w 2561"/>
              <a:gd name="T21" fmla="*/ 2001 h 2427"/>
              <a:gd name="T22" fmla="*/ 686 w 2561"/>
              <a:gd name="T23" fmla="*/ 2150 h 2427"/>
              <a:gd name="T24" fmla="*/ 703 w 2561"/>
              <a:gd name="T25" fmla="*/ 2304 h 2427"/>
              <a:gd name="T26" fmla="*/ 661 w 2561"/>
              <a:gd name="T27" fmla="*/ 2416 h 2427"/>
              <a:gd name="T28" fmla="*/ 587 w 2561"/>
              <a:gd name="T29" fmla="*/ 2308 h 2427"/>
              <a:gd name="T30" fmla="*/ 487 w 2561"/>
              <a:gd name="T31" fmla="*/ 2227 h 2427"/>
              <a:gd name="T32" fmla="*/ 411 w 2561"/>
              <a:gd name="T33" fmla="*/ 2097 h 2427"/>
              <a:gd name="T34" fmla="*/ 344 w 2561"/>
              <a:gd name="T35" fmla="*/ 1969 h 2427"/>
              <a:gd name="T36" fmla="*/ 258 w 2561"/>
              <a:gd name="T37" fmla="*/ 2006 h 2427"/>
              <a:gd name="T38" fmla="*/ 147 w 2561"/>
              <a:gd name="T39" fmla="*/ 2002 h 2427"/>
              <a:gd name="T40" fmla="*/ 77 w 2561"/>
              <a:gd name="T41" fmla="*/ 1848 h 2427"/>
              <a:gd name="T42" fmla="*/ 37 w 2561"/>
              <a:gd name="T43" fmla="*/ 1781 h 2427"/>
              <a:gd name="T44" fmla="*/ 17 w 2561"/>
              <a:gd name="T45" fmla="*/ 1669 h 2427"/>
              <a:gd name="T46" fmla="*/ 85 w 2561"/>
              <a:gd name="T47" fmla="*/ 1598 h 2427"/>
              <a:gd name="T48" fmla="*/ 182 w 2561"/>
              <a:gd name="T49" fmla="*/ 1661 h 2427"/>
              <a:gd name="T50" fmla="*/ 203 w 2561"/>
              <a:gd name="T51" fmla="*/ 1566 h 2427"/>
              <a:gd name="T52" fmla="*/ 273 w 2561"/>
              <a:gd name="T53" fmla="*/ 1489 h 2427"/>
              <a:gd name="T54" fmla="*/ 178 w 2561"/>
              <a:gd name="T55" fmla="*/ 1283 h 2427"/>
              <a:gd name="T56" fmla="*/ 134 w 2561"/>
              <a:gd name="T57" fmla="*/ 1140 h 2427"/>
              <a:gd name="T58" fmla="*/ 205 w 2561"/>
              <a:gd name="T59" fmla="*/ 764 h 2427"/>
              <a:gd name="T60" fmla="*/ 271 w 2561"/>
              <a:gd name="T61" fmla="*/ 767 h 2427"/>
              <a:gd name="T62" fmla="*/ 380 w 2561"/>
              <a:gd name="T63" fmla="*/ 948 h 2427"/>
              <a:gd name="T64" fmla="*/ 448 w 2561"/>
              <a:gd name="T65" fmla="*/ 1018 h 2427"/>
              <a:gd name="T66" fmla="*/ 488 w 2561"/>
              <a:gd name="T67" fmla="*/ 892 h 2427"/>
              <a:gd name="T68" fmla="*/ 475 w 2561"/>
              <a:gd name="T69" fmla="*/ 721 h 2427"/>
              <a:gd name="T70" fmla="*/ 597 w 2561"/>
              <a:gd name="T71" fmla="*/ 577 h 2427"/>
              <a:gd name="T72" fmla="*/ 689 w 2561"/>
              <a:gd name="T73" fmla="*/ 386 h 2427"/>
              <a:gd name="T74" fmla="*/ 671 w 2561"/>
              <a:gd name="T75" fmla="*/ 220 h 2427"/>
              <a:gd name="T76" fmla="*/ 798 w 2561"/>
              <a:gd name="T77" fmla="*/ 194 h 2427"/>
              <a:gd name="T78" fmla="*/ 854 w 2561"/>
              <a:gd name="T79" fmla="*/ 339 h 2427"/>
              <a:gd name="T80" fmla="*/ 1001 w 2561"/>
              <a:gd name="T81" fmla="*/ 426 h 2427"/>
              <a:gd name="T82" fmla="*/ 1125 w 2561"/>
              <a:gd name="T83" fmla="*/ 362 h 2427"/>
              <a:gd name="T84" fmla="*/ 1278 w 2561"/>
              <a:gd name="T85" fmla="*/ 354 h 2427"/>
              <a:gd name="T86" fmla="*/ 1338 w 2561"/>
              <a:gd name="T87" fmla="*/ 489 h 2427"/>
              <a:gd name="T88" fmla="*/ 1401 w 2561"/>
              <a:gd name="T89" fmla="*/ 405 h 2427"/>
              <a:gd name="T90" fmla="*/ 1390 w 2561"/>
              <a:gd name="T91" fmla="*/ 259 h 2427"/>
              <a:gd name="T92" fmla="*/ 1328 w 2561"/>
              <a:gd name="T93" fmla="*/ 117 h 2427"/>
              <a:gd name="T94" fmla="*/ 1466 w 2561"/>
              <a:gd name="T95" fmla="*/ 21 h 2427"/>
              <a:gd name="T96" fmla="*/ 1591 w 2561"/>
              <a:gd name="T97" fmla="*/ 97 h 2427"/>
              <a:gd name="T98" fmla="*/ 1817 w 2561"/>
              <a:gd name="T99" fmla="*/ 240 h 2427"/>
              <a:gd name="T100" fmla="*/ 1749 w 2561"/>
              <a:gd name="T101" fmla="*/ 363 h 2427"/>
              <a:gd name="T102" fmla="*/ 1761 w 2561"/>
              <a:gd name="T103" fmla="*/ 540 h 2427"/>
              <a:gd name="T104" fmla="*/ 1712 w 2561"/>
              <a:gd name="T105" fmla="*/ 743 h 2427"/>
              <a:gd name="T106" fmla="*/ 1735 w 2561"/>
              <a:gd name="T107" fmla="*/ 897 h 2427"/>
              <a:gd name="T108" fmla="*/ 1760 w 2561"/>
              <a:gd name="T109" fmla="*/ 1028 h 2427"/>
              <a:gd name="T110" fmla="*/ 1896 w 2561"/>
              <a:gd name="T111" fmla="*/ 978 h 2427"/>
              <a:gd name="T112" fmla="*/ 1917 w 2561"/>
              <a:gd name="T113" fmla="*/ 1169 h 2427"/>
              <a:gd name="T114" fmla="*/ 1892 w 2561"/>
              <a:gd name="T115" fmla="*/ 1489 h 2427"/>
              <a:gd name="T116" fmla="*/ 1934 w 2561"/>
              <a:gd name="T117" fmla="*/ 1621 h 2427"/>
              <a:gd name="T118" fmla="*/ 2122 w 2561"/>
              <a:gd name="T119" fmla="*/ 1728 h 2427"/>
              <a:gd name="T120" fmla="*/ 2210 w 2561"/>
              <a:gd name="T121" fmla="*/ 1824 h 2427"/>
              <a:gd name="T122" fmla="*/ 2302 w 2561"/>
              <a:gd name="T123" fmla="*/ 1853 h 2427"/>
              <a:gd name="T124" fmla="*/ 2426 w 2561"/>
              <a:gd name="T125" fmla="*/ 1981 h 24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61" h="2427">
                <a:moveTo>
                  <a:pt x="275" y="2009"/>
                </a:moveTo>
                <a:lnTo>
                  <a:pt x="272" y="2009"/>
                </a:lnTo>
                <a:lnTo>
                  <a:pt x="272" y="2007"/>
                </a:lnTo>
                <a:lnTo>
                  <a:pt x="275" y="2005"/>
                </a:lnTo>
                <a:lnTo>
                  <a:pt x="277" y="2004"/>
                </a:lnTo>
                <a:lnTo>
                  <a:pt x="277" y="2006"/>
                </a:lnTo>
                <a:lnTo>
                  <a:pt x="277" y="2008"/>
                </a:lnTo>
                <a:lnTo>
                  <a:pt x="275" y="2009"/>
                </a:lnTo>
                <a:close/>
                <a:moveTo>
                  <a:pt x="180" y="2014"/>
                </a:moveTo>
                <a:lnTo>
                  <a:pt x="179" y="2013"/>
                </a:lnTo>
                <a:lnTo>
                  <a:pt x="179" y="2009"/>
                </a:lnTo>
                <a:lnTo>
                  <a:pt x="179" y="2006"/>
                </a:lnTo>
                <a:lnTo>
                  <a:pt x="179" y="2001"/>
                </a:lnTo>
                <a:lnTo>
                  <a:pt x="180" y="2001"/>
                </a:lnTo>
                <a:lnTo>
                  <a:pt x="180" y="2004"/>
                </a:lnTo>
                <a:lnTo>
                  <a:pt x="180" y="2014"/>
                </a:lnTo>
                <a:close/>
                <a:moveTo>
                  <a:pt x="415" y="814"/>
                </a:moveTo>
                <a:lnTo>
                  <a:pt x="418" y="815"/>
                </a:lnTo>
                <a:lnTo>
                  <a:pt x="417" y="818"/>
                </a:lnTo>
                <a:lnTo>
                  <a:pt x="417" y="822"/>
                </a:lnTo>
                <a:lnTo>
                  <a:pt x="417" y="828"/>
                </a:lnTo>
                <a:lnTo>
                  <a:pt x="419" y="830"/>
                </a:lnTo>
                <a:lnTo>
                  <a:pt x="417" y="836"/>
                </a:lnTo>
                <a:lnTo>
                  <a:pt x="417" y="840"/>
                </a:lnTo>
                <a:lnTo>
                  <a:pt x="416" y="841"/>
                </a:lnTo>
                <a:lnTo>
                  <a:pt x="413" y="840"/>
                </a:lnTo>
                <a:lnTo>
                  <a:pt x="411" y="841"/>
                </a:lnTo>
                <a:lnTo>
                  <a:pt x="411" y="840"/>
                </a:lnTo>
                <a:lnTo>
                  <a:pt x="404" y="838"/>
                </a:lnTo>
                <a:lnTo>
                  <a:pt x="401" y="838"/>
                </a:lnTo>
                <a:lnTo>
                  <a:pt x="404" y="829"/>
                </a:lnTo>
                <a:lnTo>
                  <a:pt x="406" y="824"/>
                </a:lnTo>
                <a:lnTo>
                  <a:pt x="407" y="820"/>
                </a:lnTo>
                <a:lnTo>
                  <a:pt x="409" y="814"/>
                </a:lnTo>
                <a:lnTo>
                  <a:pt x="410" y="813"/>
                </a:lnTo>
                <a:lnTo>
                  <a:pt x="415" y="814"/>
                </a:lnTo>
                <a:close/>
                <a:moveTo>
                  <a:pt x="2561" y="2061"/>
                </a:moveTo>
                <a:lnTo>
                  <a:pt x="2560" y="2058"/>
                </a:lnTo>
                <a:lnTo>
                  <a:pt x="2555" y="2060"/>
                </a:lnTo>
                <a:lnTo>
                  <a:pt x="2553" y="2060"/>
                </a:lnTo>
                <a:lnTo>
                  <a:pt x="2551" y="2060"/>
                </a:lnTo>
                <a:lnTo>
                  <a:pt x="2549" y="2061"/>
                </a:lnTo>
                <a:lnTo>
                  <a:pt x="2546" y="2061"/>
                </a:lnTo>
                <a:lnTo>
                  <a:pt x="2544" y="2062"/>
                </a:lnTo>
                <a:lnTo>
                  <a:pt x="2541" y="2064"/>
                </a:lnTo>
                <a:lnTo>
                  <a:pt x="2539" y="2064"/>
                </a:lnTo>
                <a:lnTo>
                  <a:pt x="2537" y="2060"/>
                </a:lnTo>
                <a:lnTo>
                  <a:pt x="2538" y="2057"/>
                </a:lnTo>
                <a:lnTo>
                  <a:pt x="2537" y="2055"/>
                </a:lnTo>
                <a:lnTo>
                  <a:pt x="2530" y="2055"/>
                </a:lnTo>
                <a:lnTo>
                  <a:pt x="2527" y="2054"/>
                </a:lnTo>
                <a:lnTo>
                  <a:pt x="2525" y="2054"/>
                </a:lnTo>
                <a:lnTo>
                  <a:pt x="2522" y="2055"/>
                </a:lnTo>
                <a:lnTo>
                  <a:pt x="2519" y="2053"/>
                </a:lnTo>
                <a:lnTo>
                  <a:pt x="2518" y="2052"/>
                </a:lnTo>
                <a:lnTo>
                  <a:pt x="2516" y="2053"/>
                </a:lnTo>
                <a:lnTo>
                  <a:pt x="2513" y="2053"/>
                </a:lnTo>
                <a:lnTo>
                  <a:pt x="2509" y="2055"/>
                </a:lnTo>
                <a:lnTo>
                  <a:pt x="2507" y="2055"/>
                </a:lnTo>
                <a:lnTo>
                  <a:pt x="2505" y="2055"/>
                </a:lnTo>
                <a:lnTo>
                  <a:pt x="2503" y="2061"/>
                </a:lnTo>
                <a:lnTo>
                  <a:pt x="2500" y="2062"/>
                </a:lnTo>
                <a:lnTo>
                  <a:pt x="2492" y="2058"/>
                </a:lnTo>
                <a:lnTo>
                  <a:pt x="2491" y="2056"/>
                </a:lnTo>
                <a:lnTo>
                  <a:pt x="2487" y="2055"/>
                </a:lnTo>
                <a:lnTo>
                  <a:pt x="2484" y="2055"/>
                </a:lnTo>
                <a:lnTo>
                  <a:pt x="2481" y="2055"/>
                </a:lnTo>
                <a:lnTo>
                  <a:pt x="2479" y="2052"/>
                </a:lnTo>
                <a:lnTo>
                  <a:pt x="2476" y="2050"/>
                </a:lnTo>
                <a:lnTo>
                  <a:pt x="2474" y="2048"/>
                </a:lnTo>
                <a:lnTo>
                  <a:pt x="2473" y="2048"/>
                </a:lnTo>
                <a:lnTo>
                  <a:pt x="2467" y="2051"/>
                </a:lnTo>
                <a:lnTo>
                  <a:pt x="2461" y="2054"/>
                </a:lnTo>
                <a:lnTo>
                  <a:pt x="2460" y="2054"/>
                </a:lnTo>
                <a:lnTo>
                  <a:pt x="2455" y="2049"/>
                </a:lnTo>
                <a:lnTo>
                  <a:pt x="2451" y="2049"/>
                </a:lnTo>
                <a:lnTo>
                  <a:pt x="2452" y="2054"/>
                </a:lnTo>
                <a:lnTo>
                  <a:pt x="2450" y="2055"/>
                </a:lnTo>
                <a:lnTo>
                  <a:pt x="2449" y="2055"/>
                </a:lnTo>
                <a:lnTo>
                  <a:pt x="2448" y="2053"/>
                </a:lnTo>
                <a:lnTo>
                  <a:pt x="2446" y="2055"/>
                </a:lnTo>
                <a:lnTo>
                  <a:pt x="2445" y="2055"/>
                </a:lnTo>
                <a:lnTo>
                  <a:pt x="2444" y="2055"/>
                </a:lnTo>
                <a:lnTo>
                  <a:pt x="2442" y="2056"/>
                </a:lnTo>
                <a:lnTo>
                  <a:pt x="2439" y="2056"/>
                </a:lnTo>
                <a:lnTo>
                  <a:pt x="2436" y="2056"/>
                </a:lnTo>
                <a:lnTo>
                  <a:pt x="2430" y="2070"/>
                </a:lnTo>
                <a:lnTo>
                  <a:pt x="2426" y="2079"/>
                </a:lnTo>
                <a:lnTo>
                  <a:pt x="2425" y="2075"/>
                </a:lnTo>
                <a:lnTo>
                  <a:pt x="2421" y="2074"/>
                </a:lnTo>
                <a:lnTo>
                  <a:pt x="2420" y="2071"/>
                </a:lnTo>
                <a:lnTo>
                  <a:pt x="2416" y="2071"/>
                </a:lnTo>
                <a:lnTo>
                  <a:pt x="2412" y="2069"/>
                </a:lnTo>
                <a:lnTo>
                  <a:pt x="2405" y="2065"/>
                </a:lnTo>
                <a:lnTo>
                  <a:pt x="2404" y="2063"/>
                </a:lnTo>
                <a:lnTo>
                  <a:pt x="2401" y="2064"/>
                </a:lnTo>
                <a:lnTo>
                  <a:pt x="2400" y="2065"/>
                </a:lnTo>
                <a:lnTo>
                  <a:pt x="2400" y="2068"/>
                </a:lnTo>
                <a:lnTo>
                  <a:pt x="2399" y="2071"/>
                </a:lnTo>
                <a:lnTo>
                  <a:pt x="2394" y="2072"/>
                </a:lnTo>
                <a:lnTo>
                  <a:pt x="2390" y="2072"/>
                </a:lnTo>
                <a:lnTo>
                  <a:pt x="2387" y="2072"/>
                </a:lnTo>
                <a:lnTo>
                  <a:pt x="2378" y="2073"/>
                </a:lnTo>
                <a:lnTo>
                  <a:pt x="2374" y="2074"/>
                </a:lnTo>
                <a:lnTo>
                  <a:pt x="2372" y="2075"/>
                </a:lnTo>
                <a:lnTo>
                  <a:pt x="2369" y="2075"/>
                </a:lnTo>
                <a:lnTo>
                  <a:pt x="2368" y="2077"/>
                </a:lnTo>
                <a:lnTo>
                  <a:pt x="2363" y="2081"/>
                </a:lnTo>
                <a:lnTo>
                  <a:pt x="2359" y="2081"/>
                </a:lnTo>
                <a:lnTo>
                  <a:pt x="2353" y="2081"/>
                </a:lnTo>
                <a:lnTo>
                  <a:pt x="2352" y="2080"/>
                </a:lnTo>
                <a:lnTo>
                  <a:pt x="2350" y="2080"/>
                </a:lnTo>
                <a:lnTo>
                  <a:pt x="2349" y="2081"/>
                </a:lnTo>
                <a:lnTo>
                  <a:pt x="2345" y="2082"/>
                </a:lnTo>
                <a:lnTo>
                  <a:pt x="2340" y="2082"/>
                </a:lnTo>
                <a:lnTo>
                  <a:pt x="2338" y="2083"/>
                </a:lnTo>
                <a:lnTo>
                  <a:pt x="2336" y="2081"/>
                </a:lnTo>
                <a:lnTo>
                  <a:pt x="2334" y="2081"/>
                </a:lnTo>
                <a:lnTo>
                  <a:pt x="2331" y="2081"/>
                </a:lnTo>
                <a:lnTo>
                  <a:pt x="2329" y="2080"/>
                </a:lnTo>
                <a:lnTo>
                  <a:pt x="2327" y="2082"/>
                </a:lnTo>
                <a:lnTo>
                  <a:pt x="2326" y="2084"/>
                </a:lnTo>
                <a:lnTo>
                  <a:pt x="2323" y="2087"/>
                </a:lnTo>
                <a:lnTo>
                  <a:pt x="2322" y="2088"/>
                </a:lnTo>
                <a:lnTo>
                  <a:pt x="2321" y="2088"/>
                </a:lnTo>
                <a:lnTo>
                  <a:pt x="2318" y="2088"/>
                </a:lnTo>
                <a:lnTo>
                  <a:pt x="2316" y="2085"/>
                </a:lnTo>
                <a:lnTo>
                  <a:pt x="2313" y="2084"/>
                </a:lnTo>
                <a:lnTo>
                  <a:pt x="2312" y="2080"/>
                </a:lnTo>
                <a:lnTo>
                  <a:pt x="2311" y="2077"/>
                </a:lnTo>
                <a:lnTo>
                  <a:pt x="2307" y="2076"/>
                </a:lnTo>
                <a:lnTo>
                  <a:pt x="2305" y="2076"/>
                </a:lnTo>
                <a:lnTo>
                  <a:pt x="2301" y="2074"/>
                </a:lnTo>
                <a:lnTo>
                  <a:pt x="2300" y="2072"/>
                </a:lnTo>
                <a:lnTo>
                  <a:pt x="2299" y="2071"/>
                </a:lnTo>
                <a:lnTo>
                  <a:pt x="2296" y="2067"/>
                </a:lnTo>
                <a:lnTo>
                  <a:pt x="2292" y="2064"/>
                </a:lnTo>
                <a:lnTo>
                  <a:pt x="2291" y="2063"/>
                </a:lnTo>
                <a:lnTo>
                  <a:pt x="2288" y="2062"/>
                </a:lnTo>
                <a:lnTo>
                  <a:pt x="2285" y="2062"/>
                </a:lnTo>
                <a:lnTo>
                  <a:pt x="2285" y="2061"/>
                </a:lnTo>
                <a:lnTo>
                  <a:pt x="2279" y="2060"/>
                </a:lnTo>
                <a:lnTo>
                  <a:pt x="2278" y="2058"/>
                </a:lnTo>
                <a:lnTo>
                  <a:pt x="2276" y="2059"/>
                </a:lnTo>
                <a:lnTo>
                  <a:pt x="2273" y="2059"/>
                </a:lnTo>
                <a:lnTo>
                  <a:pt x="2272" y="2060"/>
                </a:lnTo>
                <a:lnTo>
                  <a:pt x="2270" y="2059"/>
                </a:lnTo>
                <a:lnTo>
                  <a:pt x="2265" y="2058"/>
                </a:lnTo>
                <a:lnTo>
                  <a:pt x="2261" y="2056"/>
                </a:lnTo>
                <a:lnTo>
                  <a:pt x="2260" y="2057"/>
                </a:lnTo>
                <a:lnTo>
                  <a:pt x="2258" y="2056"/>
                </a:lnTo>
                <a:lnTo>
                  <a:pt x="2257" y="2056"/>
                </a:lnTo>
                <a:lnTo>
                  <a:pt x="2254" y="2055"/>
                </a:lnTo>
                <a:lnTo>
                  <a:pt x="2252" y="2054"/>
                </a:lnTo>
                <a:lnTo>
                  <a:pt x="2251" y="2054"/>
                </a:lnTo>
                <a:lnTo>
                  <a:pt x="2240" y="2071"/>
                </a:lnTo>
                <a:lnTo>
                  <a:pt x="2236" y="2070"/>
                </a:lnTo>
                <a:lnTo>
                  <a:pt x="2232" y="2070"/>
                </a:lnTo>
                <a:lnTo>
                  <a:pt x="2230" y="2070"/>
                </a:lnTo>
                <a:lnTo>
                  <a:pt x="2230" y="2068"/>
                </a:lnTo>
                <a:lnTo>
                  <a:pt x="2227" y="2068"/>
                </a:lnTo>
                <a:lnTo>
                  <a:pt x="2224" y="2068"/>
                </a:lnTo>
                <a:lnTo>
                  <a:pt x="2222" y="2070"/>
                </a:lnTo>
                <a:lnTo>
                  <a:pt x="2221" y="2069"/>
                </a:lnTo>
                <a:lnTo>
                  <a:pt x="2215" y="2068"/>
                </a:lnTo>
                <a:lnTo>
                  <a:pt x="2214" y="2069"/>
                </a:lnTo>
                <a:lnTo>
                  <a:pt x="2210" y="2068"/>
                </a:lnTo>
                <a:lnTo>
                  <a:pt x="2209" y="2068"/>
                </a:lnTo>
                <a:lnTo>
                  <a:pt x="2205" y="2067"/>
                </a:lnTo>
                <a:lnTo>
                  <a:pt x="2200" y="2068"/>
                </a:lnTo>
                <a:lnTo>
                  <a:pt x="2197" y="2067"/>
                </a:lnTo>
                <a:lnTo>
                  <a:pt x="2195" y="2065"/>
                </a:lnTo>
                <a:lnTo>
                  <a:pt x="2194" y="2065"/>
                </a:lnTo>
                <a:lnTo>
                  <a:pt x="2192" y="2065"/>
                </a:lnTo>
                <a:lnTo>
                  <a:pt x="2188" y="2066"/>
                </a:lnTo>
                <a:lnTo>
                  <a:pt x="2185" y="2066"/>
                </a:lnTo>
                <a:lnTo>
                  <a:pt x="2185" y="2065"/>
                </a:lnTo>
                <a:lnTo>
                  <a:pt x="2182" y="2067"/>
                </a:lnTo>
                <a:lnTo>
                  <a:pt x="2178" y="2070"/>
                </a:lnTo>
                <a:lnTo>
                  <a:pt x="2175" y="2072"/>
                </a:lnTo>
                <a:lnTo>
                  <a:pt x="2172" y="2077"/>
                </a:lnTo>
                <a:lnTo>
                  <a:pt x="2168" y="2081"/>
                </a:lnTo>
                <a:lnTo>
                  <a:pt x="2167" y="2082"/>
                </a:lnTo>
                <a:lnTo>
                  <a:pt x="2165" y="2084"/>
                </a:lnTo>
                <a:lnTo>
                  <a:pt x="2160" y="2088"/>
                </a:lnTo>
                <a:lnTo>
                  <a:pt x="2158" y="2091"/>
                </a:lnTo>
                <a:lnTo>
                  <a:pt x="2150" y="2092"/>
                </a:lnTo>
                <a:lnTo>
                  <a:pt x="2145" y="2092"/>
                </a:lnTo>
                <a:lnTo>
                  <a:pt x="2143" y="2095"/>
                </a:lnTo>
                <a:lnTo>
                  <a:pt x="2146" y="2097"/>
                </a:lnTo>
                <a:lnTo>
                  <a:pt x="2145" y="2100"/>
                </a:lnTo>
                <a:lnTo>
                  <a:pt x="2139" y="2104"/>
                </a:lnTo>
                <a:lnTo>
                  <a:pt x="2137" y="2104"/>
                </a:lnTo>
                <a:lnTo>
                  <a:pt x="2137" y="2107"/>
                </a:lnTo>
                <a:lnTo>
                  <a:pt x="2118" y="2105"/>
                </a:lnTo>
                <a:lnTo>
                  <a:pt x="2115" y="2104"/>
                </a:lnTo>
                <a:lnTo>
                  <a:pt x="2092" y="2120"/>
                </a:lnTo>
                <a:lnTo>
                  <a:pt x="2091" y="2118"/>
                </a:lnTo>
                <a:lnTo>
                  <a:pt x="2091" y="2115"/>
                </a:lnTo>
                <a:lnTo>
                  <a:pt x="2091" y="2114"/>
                </a:lnTo>
                <a:lnTo>
                  <a:pt x="2098" y="2108"/>
                </a:lnTo>
                <a:lnTo>
                  <a:pt x="2093" y="2109"/>
                </a:lnTo>
                <a:lnTo>
                  <a:pt x="2090" y="2111"/>
                </a:lnTo>
                <a:lnTo>
                  <a:pt x="2085" y="2112"/>
                </a:lnTo>
                <a:lnTo>
                  <a:pt x="2082" y="2114"/>
                </a:lnTo>
                <a:lnTo>
                  <a:pt x="2080" y="2114"/>
                </a:lnTo>
                <a:lnTo>
                  <a:pt x="2079" y="2109"/>
                </a:lnTo>
                <a:lnTo>
                  <a:pt x="2078" y="2108"/>
                </a:lnTo>
                <a:lnTo>
                  <a:pt x="2075" y="2110"/>
                </a:lnTo>
                <a:lnTo>
                  <a:pt x="2074" y="2110"/>
                </a:lnTo>
                <a:lnTo>
                  <a:pt x="2073" y="2108"/>
                </a:lnTo>
                <a:lnTo>
                  <a:pt x="2072" y="2105"/>
                </a:lnTo>
                <a:lnTo>
                  <a:pt x="2071" y="2106"/>
                </a:lnTo>
                <a:lnTo>
                  <a:pt x="2070" y="2105"/>
                </a:lnTo>
                <a:lnTo>
                  <a:pt x="2072" y="2103"/>
                </a:lnTo>
                <a:lnTo>
                  <a:pt x="2072" y="2101"/>
                </a:lnTo>
                <a:lnTo>
                  <a:pt x="2070" y="2099"/>
                </a:lnTo>
                <a:lnTo>
                  <a:pt x="2069" y="2099"/>
                </a:lnTo>
                <a:lnTo>
                  <a:pt x="2065" y="2102"/>
                </a:lnTo>
                <a:lnTo>
                  <a:pt x="2063" y="2101"/>
                </a:lnTo>
                <a:lnTo>
                  <a:pt x="2061" y="2102"/>
                </a:lnTo>
                <a:lnTo>
                  <a:pt x="2060" y="2102"/>
                </a:lnTo>
                <a:lnTo>
                  <a:pt x="2059" y="2104"/>
                </a:lnTo>
                <a:lnTo>
                  <a:pt x="2057" y="2104"/>
                </a:lnTo>
                <a:lnTo>
                  <a:pt x="2055" y="2104"/>
                </a:lnTo>
                <a:lnTo>
                  <a:pt x="2054" y="2102"/>
                </a:lnTo>
                <a:lnTo>
                  <a:pt x="2050" y="2100"/>
                </a:lnTo>
                <a:lnTo>
                  <a:pt x="2048" y="2098"/>
                </a:lnTo>
                <a:lnTo>
                  <a:pt x="2047" y="2093"/>
                </a:lnTo>
                <a:lnTo>
                  <a:pt x="2043" y="2092"/>
                </a:lnTo>
                <a:lnTo>
                  <a:pt x="2041" y="2095"/>
                </a:lnTo>
                <a:lnTo>
                  <a:pt x="2040" y="2096"/>
                </a:lnTo>
                <a:lnTo>
                  <a:pt x="2038" y="2097"/>
                </a:lnTo>
                <a:lnTo>
                  <a:pt x="2032" y="2094"/>
                </a:lnTo>
                <a:lnTo>
                  <a:pt x="2032" y="2091"/>
                </a:lnTo>
                <a:lnTo>
                  <a:pt x="2029" y="2091"/>
                </a:lnTo>
                <a:lnTo>
                  <a:pt x="2028" y="2092"/>
                </a:lnTo>
                <a:lnTo>
                  <a:pt x="2024" y="2090"/>
                </a:lnTo>
                <a:lnTo>
                  <a:pt x="2022" y="2089"/>
                </a:lnTo>
                <a:lnTo>
                  <a:pt x="2021" y="2090"/>
                </a:lnTo>
                <a:lnTo>
                  <a:pt x="2020" y="2092"/>
                </a:lnTo>
                <a:lnTo>
                  <a:pt x="2019" y="2094"/>
                </a:lnTo>
                <a:lnTo>
                  <a:pt x="2017" y="2093"/>
                </a:lnTo>
                <a:lnTo>
                  <a:pt x="2015" y="2092"/>
                </a:lnTo>
                <a:lnTo>
                  <a:pt x="2014" y="2089"/>
                </a:lnTo>
                <a:lnTo>
                  <a:pt x="2014" y="2086"/>
                </a:lnTo>
                <a:lnTo>
                  <a:pt x="2014" y="2085"/>
                </a:lnTo>
                <a:lnTo>
                  <a:pt x="2010" y="2088"/>
                </a:lnTo>
                <a:lnTo>
                  <a:pt x="2008" y="2088"/>
                </a:lnTo>
                <a:lnTo>
                  <a:pt x="1996" y="2086"/>
                </a:lnTo>
                <a:lnTo>
                  <a:pt x="1992" y="2086"/>
                </a:lnTo>
                <a:lnTo>
                  <a:pt x="1990" y="2085"/>
                </a:lnTo>
                <a:lnTo>
                  <a:pt x="1986" y="2083"/>
                </a:lnTo>
                <a:lnTo>
                  <a:pt x="1985" y="2081"/>
                </a:lnTo>
                <a:lnTo>
                  <a:pt x="1983" y="2081"/>
                </a:lnTo>
                <a:lnTo>
                  <a:pt x="1982" y="2082"/>
                </a:lnTo>
                <a:lnTo>
                  <a:pt x="1978" y="2080"/>
                </a:lnTo>
                <a:lnTo>
                  <a:pt x="1977" y="2080"/>
                </a:lnTo>
                <a:lnTo>
                  <a:pt x="1972" y="2079"/>
                </a:lnTo>
                <a:lnTo>
                  <a:pt x="1971" y="2079"/>
                </a:lnTo>
                <a:lnTo>
                  <a:pt x="1968" y="2079"/>
                </a:lnTo>
                <a:lnTo>
                  <a:pt x="1966" y="2077"/>
                </a:lnTo>
                <a:lnTo>
                  <a:pt x="1963" y="2077"/>
                </a:lnTo>
                <a:lnTo>
                  <a:pt x="1963" y="2074"/>
                </a:lnTo>
                <a:lnTo>
                  <a:pt x="1962" y="2072"/>
                </a:lnTo>
                <a:lnTo>
                  <a:pt x="1965" y="2066"/>
                </a:lnTo>
                <a:lnTo>
                  <a:pt x="1967" y="2060"/>
                </a:lnTo>
                <a:lnTo>
                  <a:pt x="1966" y="2059"/>
                </a:lnTo>
                <a:lnTo>
                  <a:pt x="1966" y="2057"/>
                </a:lnTo>
                <a:lnTo>
                  <a:pt x="1964" y="2056"/>
                </a:lnTo>
                <a:lnTo>
                  <a:pt x="1964" y="2053"/>
                </a:lnTo>
                <a:lnTo>
                  <a:pt x="1961" y="2048"/>
                </a:lnTo>
                <a:lnTo>
                  <a:pt x="1960" y="2045"/>
                </a:lnTo>
                <a:lnTo>
                  <a:pt x="1961" y="2042"/>
                </a:lnTo>
                <a:lnTo>
                  <a:pt x="1961" y="2039"/>
                </a:lnTo>
                <a:lnTo>
                  <a:pt x="1959" y="2038"/>
                </a:lnTo>
                <a:lnTo>
                  <a:pt x="1957" y="2038"/>
                </a:lnTo>
                <a:lnTo>
                  <a:pt x="1957" y="2035"/>
                </a:lnTo>
                <a:lnTo>
                  <a:pt x="1956" y="2034"/>
                </a:lnTo>
                <a:lnTo>
                  <a:pt x="1958" y="2032"/>
                </a:lnTo>
                <a:lnTo>
                  <a:pt x="1955" y="2030"/>
                </a:lnTo>
                <a:lnTo>
                  <a:pt x="1954" y="2030"/>
                </a:lnTo>
                <a:lnTo>
                  <a:pt x="1952" y="2031"/>
                </a:lnTo>
                <a:lnTo>
                  <a:pt x="1950" y="2031"/>
                </a:lnTo>
                <a:lnTo>
                  <a:pt x="1949" y="2029"/>
                </a:lnTo>
                <a:lnTo>
                  <a:pt x="1952" y="2026"/>
                </a:lnTo>
                <a:lnTo>
                  <a:pt x="1951" y="2024"/>
                </a:lnTo>
                <a:lnTo>
                  <a:pt x="1948" y="2024"/>
                </a:lnTo>
                <a:lnTo>
                  <a:pt x="1945" y="2025"/>
                </a:lnTo>
                <a:lnTo>
                  <a:pt x="1944" y="2026"/>
                </a:lnTo>
                <a:lnTo>
                  <a:pt x="1941" y="2028"/>
                </a:lnTo>
                <a:lnTo>
                  <a:pt x="1937" y="2031"/>
                </a:lnTo>
                <a:lnTo>
                  <a:pt x="1935" y="2033"/>
                </a:lnTo>
                <a:lnTo>
                  <a:pt x="1934" y="2036"/>
                </a:lnTo>
                <a:lnTo>
                  <a:pt x="1934" y="2039"/>
                </a:lnTo>
                <a:lnTo>
                  <a:pt x="1935" y="2044"/>
                </a:lnTo>
                <a:lnTo>
                  <a:pt x="1935" y="2046"/>
                </a:lnTo>
                <a:lnTo>
                  <a:pt x="1933" y="2049"/>
                </a:lnTo>
                <a:lnTo>
                  <a:pt x="1932" y="2051"/>
                </a:lnTo>
                <a:lnTo>
                  <a:pt x="1931" y="2053"/>
                </a:lnTo>
                <a:lnTo>
                  <a:pt x="1926" y="2058"/>
                </a:lnTo>
                <a:lnTo>
                  <a:pt x="1923" y="2061"/>
                </a:lnTo>
                <a:lnTo>
                  <a:pt x="1921" y="2062"/>
                </a:lnTo>
                <a:lnTo>
                  <a:pt x="1918" y="2062"/>
                </a:lnTo>
                <a:lnTo>
                  <a:pt x="1917" y="2061"/>
                </a:lnTo>
                <a:lnTo>
                  <a:pt x="1914" y="2057"/>
                </a:lnTo>
                <a:lnTo>
                  <a:pt x="1915" y="2055"/>
                </a:lnTo>
                <a:lnTo>
                  <a:pt x="1919" y="2054"/>
                </a:lnTo>
                <a:lnTo>
                  <a:pt x="1919" y="2053"/>
                </a:lnTo>
                <a:lnTo>
                  <a:pt x="1920" y="2049"/>
                </a:lnTo>
                <a:lnTo>
                  <a:pt x="1921" y="2047"/>
                </a:lnTo>
                <a:lnTo>
                  <a:pt x="1917" y="2039"/>
                </a:lnTo>
                <a:lnTo>
                  <a:pt x="1912" y="2032"/>
                </a:lnTo>
                <a:lnTo>
                  <a:pt x="1909" y="2037"/>
                </a:lnTo>
                <a:lnTo>
                  <a:pt x="1908" y="2039"/>
                </a:lnTo>
                <a:lnTo>
                  <a:pt x="1907" y="2043"/>
                </a:lnTo>
                <a:lnTo>
                  <a:pt x="1906" y="2044"/>
                </a:lnTo>
                <a:lnTo>
                  <a:pt x="1904" y="2045"/>
                </a:lnTo>
                <a:lnTo>
                  <a:pt x="1902" y="2047"/>
                </a:lnTo>
                <a:lnTo>
                  <a:pt x="1898" y="2052"/>
                </a:lnTo>
                <a:lnTo>
                  <a:pt x="1892" y="2055"/>
                </a:lnTo>
                <a:lnTo>
                  <a:pt x="1890" y="2059"/>
                </a:lnTo>
                <a:lnTo>
                  <a:pt x="1888" y="2062"/>
                </a:lnTo>
                <a:lnTo>
                  <a:pt x="1887" y="2067"/>
                </a:lnTo>
                <a:lnTo>
                  <a:pt x="1885" y="2072"/>
                </a:lnTo>
                <a:lnTo>
                  <a:pt x="1882" y="2078"/>
                </a:lnTo>
                <a:lnTo>
                  <a:pt x="1881" y="2081"/>
                </a:lnTo>
                <a:lnTo>
                  <a:pt x="1879" y="2084"/>
                </a:lnTo>
                <a:lnTo>
                  <a:pt x="1876" y="2087"/>
                </a:lnTo>
                <a:lnTo>
                  <a:pt x="1872" y="2091"/>
                </a:lnTo>
                <a:lnTo>
                  <a:pt x="1868" y="2098"/>
                </a:lnTo>
                <a:lnTo>
                  <a:pt x="1866" y="2101"/>
                </a:lnTo>
                <a:lnTo>
                  <a:pt x="1863" y="2108"/>
                </a:lnTo>
                <a:lnTo>
                  <a:pt x="1862" y="2110"/>
                </a:lnTo>
                <a:lnTo>
                  <a:pt x="1860" y="2108"/>
                </a:lnTo>
                <a:lnTo>
                  <a:pt x="1855" y="2110"/>
                </a:lnTo>
                <a:lnTo>
                  <a:pt x="1853" y="2111"/>
                </a:lnTo>
                <a:lnTo>
                  <a:pt x="1846" y="2116"/>
                </a:lnTo>
                <a:lnTo>
                  <a:pt x="1840" y="2121"/>
                </a:lnTo>
                <a:lnTo>
                  <a:pt x="1837" y="2122"/>
                </a:lnTo>
                <a:lnTo>
                  <a:pt x="1835" y="2122"/>
                </a:lnTo>
                <a:lnTo>
                  <a:pt x="1827" y="2122"/>
                </a:lnTo>
                <a:lnTo>
                  <a:pt x="1826" y="2122"/>
                </a:lnTo>
                <a:lnTo>
                  <a:pt x="1822" y="2126"/>
                </a:lnTo>
                <a:lnTo>
                  <a:pt x="1818" y="2128"/>
                </a:lnTo>
                <a:lnTo>
                  <a:pt x="1814" y="2130"/>
                </a:lnTo>
                <a:lnTo>
                  <a:pt x="1812" y="2131"/>
                </a:lnTo>
                <a:lnTo>
                  <a:pt x="1809" y="2131"/>
                </a:lnTo>
                <a:lnTo>
                  <a:pt x="1805" y="2130"/>
                </a:lnTo>
                <a:lnTo>
                  <a:pt x="1803" y="2129"/>
                </a:lnTo>
                <a:lnTo>
                  <a:pt x="1799" y="2128"/>
                </a:lnTo>
                <a:lnTo>
                  <a:pt x="1795" y="2128"/>
                </a:lnTo>
                <a:lnTo>
                  <a:pt x="1791" y="2127"/>
                </a:lnTo>
                <a:lnTo>
                  <a:pt x="1780" y="2125"/>
                </a:lnTo>
                <a:lnTo>
                  <a:pt x="1773" y="2126"/>
                </a:lnTo>
                <a:lnTo>
                  <a:pt x="1768" y="2126"/>
                </a:lnTo>
                <a:lnTo>
                  <a:pt x="1764" y="2124"/>
                </a:lnTo>
                <a:lnTo>
                  <a:pt x="1757" y="2117"/>
                </a:lnTo>
                <a:lnTo>
                  <a:pt x="1754" y="2115"/>
                </a:lnTo>
                <a:lnTo>
                  <a:pt x="1752" y="2113"/>
                </a:lnTo>
                <a:lnTo>
                  <a:pt x="1744" y="2109"/>
                </a:lnTo>
                <a:lnTo>
                  <a:pt x="1734" y="2105"/>
                </a:lnTo>
                <a:lnTo>
                  <a:pt x="1731" y="2104"/>
                </a:lnTo>
                <a:lnTo>
                  <a:pt x="1719" y="2097"/>
                </a:lnTo>
                <a:lnTo>
                  <a:pt x="1716" y="2096"/>
                </a:lnTo>
                <a:lnTo>
                  <a:pt x="1710" y="2094"/>
                </a:lnTo>
                <a:lnTo>
                  <a:pt x="1707" y="2093"/>
                </a:lnTo>
                <a:lnTo>
                  <a:pt x="1704" y="2093"/>
                </a:lnTo>
                <a:lnTo>
                  <a:pt x="1701" y="2093"/>
                </a:lnTo>
                <a:lnTo>
                  <a:pt x="1697" y="2092"/>
                </a:lnTo>
                <a:lnTo>
                  <a:pt x="1693" y="2090"/>
                </a:lnTo>
                <a:lnTo>
                  <a:pt x="1692" y="2088"/>
                </a:lnTo>
                <a:lnTo>
                  <a:pt x="1690" y="2086"/>
                </a:lnTo>
                <a:lnTo>
                  <a:pt x="1689" y="2078"/>
                </a:lnTo>
                <a:lnTo>
                  <a:pt x="1688" y="2075"/>
                </a:lnTo>
                <a:lnTo>
                  <a:pt x="1684" y="2069"/>
                </a:lnTo>
                <a:lnTo>
                  <a:pt x="1682" y="2065"/>
                </a:lnTo>
                <a:lnTo>
                  <a:pt x="1680" y="2059"/>
                </a:lnTo>
                <a:lnTo>
                  <a:pt x="1678" y="2053"/>
                </a:lnTo>
                <a:lnTo>
                  <a:pt x="1676" y="2048"/>
                </a:lnTo>
                <a:lnTo>
                  <a:pt x="1674" y="2044"/>
                </a:lnTo>
                <a:lnTo>
                  <a:pt x="1671" y="2041"/>
                </a:lnTo>
                <a:lnTo>
                  <a:pt x="1667" y="2039"/>
                </a:lnTo>
                <a:lnTo>
                  <a:pt x="1662" y="2039"/>
                </a:lnTo>
                <a:lnTo>
                  <a:pt x="1659" y="2039"/>
                </a:lnTo>
                <a:lnTo>
                  <a:pt x="1656" y="2040"/>
                </a:lnTo>
                <a:lnTo>
                  <a:pt x="1653" y="2042"/>
                </a:lnTo>
                <a:lnTo>
                  <a:pt x="1647" y="2046"/>
                </a:lnTo>
                <a:lnTo>
                  <a:pt x="1644" y="2050"/>
                </a:lnTo>
                <a:lnTo>
                  <a:pt x="1639" y="2056"/>
                </a:lnTo>
                <a:lnTo>
                  <a:pt x="1635" y="2060"/>
                </a:lnTo>
                <a:lnTo>
                  <a:pt x="1631" y="2063"/>
                </a:lnTo>
                <a:lnTo>
                  <a:pt x="1630" y="2063"/>
                </a:lnTo>
                <a:lnTo>
                  <a:pt x="1627" y="2064"/>
                </a:lnTo>
                <a:lnTo>
                  <a:pt x="1623" y="2063"/>
                </a:lnTo>
                <a:lnTo>
                  <a:pt x="1618" y="2060"/>
                </a:lnTo>
                <a:lnTo>
                  <a:pt x="1615" y="2058"/>
                </a:lnTo>
                <a:lnTo>
                  <a:pt x="1612" y="2054"/>
                </a:lnTo>
                <a:lnTo>
                  <a:pt x="1607" y="2049"/>
                </a:lnTo>
                <a:lnTo>
                  <a:pt x="1603" y="2046"/>
                </a:lnTo>
                <a:lnTo>
                  <a:pt x="1599" y="2044"/>
                </a:lnTo>
                <a:lnTo>
                  <a:pt x="1598" y="2044"/>
                </a:lnTo>
                <a:lnTo>
                  <a:pt x="1593" y="2041"/>
                </a:lnTo>
                <a:lnTo>
                  <a:pt x="1589" y="2041"/>
                </a:lnTo>
                <a:lnTo>
                  <a:pt x="1582" y="2038"/>
                </a:lnTo>
                <a:lnTo>
                  <a:pt x="1582" y="2036"/>
                </a:lnTo>
                <a:lnTo>
                  <a:pt x="1582" y="2030"/>
                </a:lnTo>
                <a:lnTo>
                  <a:pt x="1581" y="2028"/>
                </a:lnTo>
                <a:lnTo>
                  <a:pt x="1579" y="2023"/>
                </a:lnTo>
                <a:lnTo>
                  <a:pt x="1577" y="2022"/>
                </a:lnTo>
                <a:lnTo>
                  <a:pt x="1574" y="2022"/>
                </a:lnTo>
                <a:lnTo>
                  <a:pt x="1572" y="2022"/>
                </a:lnTo>
                <a:lnTo>
                  <a:pt x="1569" y="2022"/>
                </a:lnTo>
                <a:lnTo>
                  <a:pt x="1568" y="2022"/>
                </a:lnTo>
                <a:lnTo>
                  <a:pt x="1564" y="2022"/>
                </a:lnTo>
                <a:lnTo>
                  <a:pt x="1560" y="2023"/>
                </a:lnTo>
                <a:lnTo>
                  <a:pt x="1552" y="2024"/>
                </a:lnTo>
                <a:lnTo>
                  <a:pt x="1551" y="2024"/>
                </a:lnTo>
                <a:lnTo>
                  <a:pt x="1551" y="2022"/>
                </a:lnTo>
                <a:lnTo>
                  <a:pt x="1548" y="2020"/>
                </a:lnTo>
                <a:lnTo>
                  <a:pt x="1546" y="2018"/>
                </a:lnTo>
                <a:lnTo>
                  <a:pt x="1543" y="2016"/>
                </a:lnTo>
                <a:lnTo>
                  <a:pt x="1541" y="2010"/>
                </a:lnTo>
                <a:lnTo>
                  <a:pt x="1538" y="2005"/>
                </a:lnTo>
                <a:lnTo>
                  <a:pt x="1537" y="2003"/>
                </a:lnTo>
                <a:lnTo>
                  <a:pt x="1534" y="1999"/>
                </a:lnTo>
                <a:lnTo>
                  <a:pt x="1528" y="1998"/>
                </a:lnTo>
                <a:lnTo>
                  <a:pt x="1522" y="1994"/>
                </a:lnTo>
                <a:lnTo>
                  <a:pt x="1515" y="1990"/>
                </a:lnTo>
                <a:lnTo>
                  <a:pt x="1513" y="1989"/>
                </a:lnTo>
                <a:lnTo>
                  <a:pt x="1505" y="1985"/>
                </a:lnTo>
                <a:lnTo>
                  <a:pt x="1502" y="1983"/>
                </a:lnTo>
                <a:lnTo>
                  <a:pt x="1495" y="1981"/>
                </a:lnTo>
                <a:lnTo>
                  <a:pt x="1490" y="1984"/>
                </a:lnTo>
                <a:lnTo>
                  <a:pt x="1488" y="1986"/>
                </a:lnTo>
                <a:lnTo>
                  <a:pt x="1483" y="1987"/>
                </a:lnTo>
                <a:lnTo>
                  <a:pt x="1481" y="1989"/>
                </a:lnTo>
                <a:lnTo>
                  <a:pt x="1474" y="1989"/>
                </a:lnTo>
                <a:lnTo>
                  <a:pt x="1471" y="1987"/>
                </a:lnTo>
                <a:lnTo>
                  <a:pt x="1463" y="1983"/>
                </a:lnTo>
                <a:lnTo>
                  <a:pt x="1464" y="1979"/>
                </a:lnTo>
                <a:lnTo>
                  <a:pt x="1463" y="1976"/>
                </a:lnTo>
                <a:lnTo>
                  <a:pt x="1460" y="1972"/>
                </a:lnTo>
                <a:lnTo>
                  <a:pt x="1459" y="1970"/>
                </a:lnTo>
                <a:lnTo>
                  <a:pt x="1455" y="1969"/>
                </a:lnTo>
                <a:lnTo>
                  <a:pt x="1452" y="1969"/>
                </a:lnTo>
                <a:lnTo>
                  <a:pt x="1449" y="1969"/>
                </a:lnTo>
                <a:lnTo>
                  <a:pt x="1446" y="1971"/>
                </a:lnTo>
                <a:lnTo>
                  <a:pt x="1444" y="1973"/>
                </a:lnTo>
                <a:lnTo>
                  <a:pt x="1440" y="1980"/>
                </a:lnTo>
                <a:lnTo>
                  <a:pt x="1435" y="1983"/>
                </a:lnTo>
                <a:lnTo>
                  <a:pt x="1428" y="1986"/>
                </a:lnTo>
                <a:lnTo>
                  <a:pt x="1424" y="1988"/>
                </a:lnTo>
                <a:lnTo>
                  <a:pt x="1416" y="1991"/>
                </a:lnTo>
                <a:lnTo>
                  <a:pt x="1411" y="1992"/>
                </a:lnTo>
                <a:lnTo>
                  <a:pt x="1408" y="1994"/>
                </a:lnTo>
                <a:lnTo>
                  <a:pt x="1404" y="1997"/>
                </a:lnTo>
                <a:lnTo>
                  <a:pt x="1401" y="1996"/>
                </a:lnTo>
                <a:lnTo>
                  <a:pt x="1393" y="1995"/>
                </a:lnTo>
                <a:lnTo>
                  <a:pt x="1389" y="1990"/>
                </a:lnTo>
                <a:lnTo>
                  <a:pt x="1387" y="1987"/>
                </a:lnTo>
                <a:lnTo>
                  <a:pt x="1385" y="1985"/>
                </a:lnTo>
                <a:lnTo>
                  <a:pt x="1384" y="1980"/>
                </a:lnTo>
                <a:lnTo>
                  <a:pt x="1384" y="1973"/>
                </a:lnTo>
                <a:lnTo>
                  <a:pt x="1383" y="1968"/>
                </a:lnTo>
                <a:lnTo>
                  <a:pt x="1382" y="1966"/>
                </a:lnTo>
                <a:lnTo>
                  <a:pt x="1380" y="1967"/>
                </a:lnTo>
                <a:lnTo>
                  <a:pt x="1378" y="1968"/>
                </a:lnTo>
                <a:lnTo>
                  <a:pt x="1367" y="1972"/>
                </a:lnTo>
                <a:lnTo>
                  <a:pt x="1361" y="1973"/>
                </a:lnTo>
                <a:lnTo>
                  <a:pt x="1355" y="1973"/>
                </a:lnTo>
                <a:lnTo>
                  <a:pt x="1357" y="1963"/>
                </a:lnTo>
                <a:lnTo>
                  <a:pt x="1356" y="1961"/>
                </a:lnTo>
                <a:lnTo>
                  <a:pt x="1353" y="1954"/>
                </a:lnTo>
                <a:lnTo>
                  <a:pt x="1350" y="1948"/>
                </a:lnTo>
                <a:lnTo>
                  <a:pt x="1349" y="1947"/>
                </a:lnTo>
                <a:lnTo>
                  <a:pt x="1344" y="1945"/>
                </a:lnTo>
                <a:lnTo>
                  <a:pt x="1339" y="1944"/>
                </a:lnTo>
                <a:lnTo>
                  <a:pt x="1336" y="1942"/>
                </a:lnTo>
                <a:lnTo>
                  <a:pt x="1336" y="1941"/>
                </a:lnTo>
                <a:lnTo>
                  <a:pt x="1334" y="1939"/>
                </a:lnTo>
                <a:lnTo>
                  <a:pt x="1332" y="1937"/>
                </a:lnTo>
                <a:lnTo>
                  <a:pt x="1331" y="1935"/>
                </a:lnTo>
                <a:lnTo>
                  <a:pt x="1329" y="1930"/>
                </a:lnTo>
                <a:lnTo>
                  <a:pt x="1331" y="1925"/>
                </a:lnTo>
                <a:lnTo>
                  <a:pt x="1332" y="1924"/>
                </a:lnTo>
                <a:lnTo>
                  <a:pt x="1334" y="1922"/>
                </a:lnTo>
                <a:lnTo>
                  <a:pt x="1335" y="1921"/>
                </a:lnTo>
                <a:lnTo>
                  <a:pt x="1336" y="1917"/>
                </a:lnTo>
                <a:lnTo>
                  <a:pt x="1336" y="1914"/>
                </a:lnTo>
                <a:lnTo>
                  <a:pt x="1336" y="1907"/>
                </a:lnTo>
                <a:lnTo>
                  <a:pt x="1334" y="1905"/>
                </a:lnTo>
                <a:lnTo>
                  <a:pt x="1331" y="1901"/>
                </a:lnTo>
                <a:lnTo>
                  <a:pt x="1328" y="1898"/>
                </a:lnTo>
                <a:lnTo>
                  <a:pt x="1324" y="1896"/>
                </a:lnTo>
                <a:lnTo>
                  <a:pt x="1321" y="1892"/>
                </a:lnTo>
                <a:lnTo>
                  <a:pt x="1319" y="1889"/>
                </a:lnTo>
                <a:lnTo>
                  <a:pt x="1315" y="1881"/>
                </a:lnTo>
                <a:lnTo>
                  <a:pt x="1311" y="1875"/>
                </a:lnTo>
                <a:lnTo>
                  <a:pt x="1309" y="1872"/>
                </a:lnTo>
                <a:lnTo>
                  <a:pt x="1305" y="1869"/>
                </a:lnTo>
                <a:lnTo>
                  <a:pt x="1304" y="1865"/>
                </a:lnTo>
                <a:lnTo>
                  <a:pt x="1300" y="1862"/>
                </a:lnTo>
                <a:lnTo>
                  <a:pt x="1297" y="1860"/>
                </a:lnTo>
                <a:lnTo>
                  <a:pt x="1295" y="1860"/>
                </a:lnTo>
                <a:lnTo>
                  <a:pt x="1289" y="1860"/>
                </a:lnTo>
                <a:lnTo>
                  <a:pt x="1287" y="1860"/>
                </a:lnTo>
                <a:lnTo>
                  <a:pt x="1285" y="1862"/>
                </a:lnTo>
                <a:lnTo>
                  <a:pt x="1282" y="1865"/>
                </a:lnTo>
                <a:lnTo>
                  <a:pt x="1280" y="1869"/>
                </a:lnTo>
                <a:lnTo>
                  <a:pt x="1277" y="1873"/>
                </a:lnTo>
                <a:lnTo>
                  <a:pt x="1274" y="1875"/>
                </a:lnTo>
                <a:lnTo>
                  <a:pt x="1273" y="1878"/>
                </a:lnTo>
                <a:lnTo>
                  <a:pt x="1266" y="1883"/>
                </a:lnTo>
                <a:lnTo>
                  <a:pt x="1255" y="1896"/>
                </a:lnTo>
                <a:lnTo>
                  <a:pt x="1251" y="1899"/>
                </a:lnTo>
                <a:lnTo>
                  <a:pt x="1245" y="1902"/>
                </a:lnTo>
                <a:lnTo>
                  <a:pt x="1243" y="1903"/>
                </a:lnTo>
                <a:lnTo>
                  <a:pt x="1238" y="1903"/>
                </a:lnTo>
                <a:lnTo>
                  <a:pt x="1236" y="1902"/>
                </a:lnTo>
                <a:lnTo>
                  <a:pt x="1234" y="1898"/>
                </a:lnTo>
                <a:lnTo>
                  <a:pt x="1234" y="1897"/>
                </a:lnTo>
                <a:lnTo>
                  <a:pt x="1235" y="1891"/>
                </a:lnTo>
                <a:lnTo>
                  <a:pt x="1236" y="1891"/>
                </a:lnTo>
                <a:lnTo>
                  <a:pt x="1239" y="1888"/>
                </a:lnTo>
                <a:lnTo>
                  <a:pt x="1242" y="1885"/>
                </a:lnTo>
                <a:lnTo>
                  <a:pt x="1245" y="1873"/>
                </a:lnTo>
                <a:lnTo>
                  <a:pt x="1246" y="1869"/>
                </a:lnTo>
                <a:lnTo>
                  <a:pt x="1245" y="1865"/>
                </a:lnTo>
                <a:lnTo>
                  <a:pt x="1245" y="1863"/>
                </a:lnTo>
                <a:lnTo>
                  <a:pt x="1243" y="1859"/>
                </a:lnTo>
                <a:lnTo>
                  <a:pt x="1240" y="1856"/>
                </a:lnTo>
                <a:lnTo>
                  <a:pt x="1236" y="1855"/>
                </a:lnTo>
                <a:lnTo>
                  <a:pt x="1234" y="1854"/>
                </a:lnTo>
                <a:lnTo>
                  <a:pt x="1232" y="1856"/>
                </a:lnTo>
                <a:lnTo>
                  <a:pt x="1229" y="1858"/>
                </a:lnTo>
                <a:lnTo>
                  <a:pt x="1223" y="1862"/>
                </a:lnTo>
                <a:lnTo>
                  <a:pt x="1214" y="1865"/>
                </a:lnTo>
                <a:lnTo>
                  <a:pt x="1210" y="1867"/>
                </a:lnTo>
                <a:lnTo>
                  <a:pt x="1206" y="1870"/>
                </a:lnTo>
                <a:lnTo>
                  <a:pt x="1203" y="1873"/>
                </a:lnTo>
                <a:lnTo>
                  <a:pt x="1201" y="1875"/>
                </a:lnTo>
                <a:lnTo>
                  <a:pt x="1201" y="1878"/>
                </a:lnTo>
                <a:lnTo>
                  <a:pt x="1201" y="1882"/>
                </a:lnTo>
                <a:lnTo>
                  <a:pt x="1204" y="1888"/>
                </a:lnTo>
                <a:lnTo>
                  <a:pt x="1209" y="1893"/>
                </a:lnTo>
                <a:lnTo>
                  <a:pt x="1215" y="1898"/>
                </a:lnTo>
                <a:lnTo>
                  <a:pt x="1218" y="1901"/>
                </a:lnTo>
                <a:lnTo>
                  <a:pt x="1221" y="1904"/>
                </a:lnTo>
                <a:lnTo>
                  <a:pt x="1224" y="1908"/>
                </a:lnTo>
                <a:lnTo>
                  <a:pt x="1224" y="1909"/>
                </a:lnTo>
                <a:lnTo>
                  <a:pt x="1223" y="1913"/>
                </a:lnTo>
                <a:lnTo>
                  <a:pt x="1224" y="1916"/>
                </a:lnTo>
                <a:lnTo>
                  <a:pt x="1224" y="1918"/>
                </a:lnTo>
                <a:lnTo>
                  <a:pt x="1223" y="1923"/>
                </a:lnTo>
                <a:lnTo>
                  <a:pt x="1220" y="1927"/>
                </a:lnTo>
                <a:lnTo>
                  <a:pt x="1218" y="1929"/>
                </a:lnTo>
                <a:lnTo>
                  <a:pt x="1214" y="1932"/>
                </a:lnTo>
                <a:lnTo>
                  <a:pt x="1208" y="1935"/>
                </a:lnTo>
                <a:lnTo>
                  <a:pt x="1204" y="1933"/>
                </a:lnTo>
                <a:lnTo>
                  <a:pt x="1201" y="1930"/>
                </a:lnTo>
                <a:lnTo>
                  <a:pt x="1199" y="1926"/>
                </a:lnTo>
                <a:lnTo>
                  <a:pt x="1197" y="1921"/>
                </a:lnTo>
                <a:lnTo>
                  <a:pt x="1197" y="1919"/>
                </a:lnTo>
                <a:lnTo>
                  <a:pt x="1190" y="1912"/>
                </a:lnTo>
                <a:lnTo>
                  <a:pt x="1186" y="1909"/>
                </a:lnTo>
                <a:lnTo>
                  <a:pt x="1179" y="1908"/>
                </a:lnTo>
                <a:lnTo>
                  <a:pt x="1176" y="1907"/>
                </a:lnTo>
                <a:lnTo>
                  <a:pt x="1171" y="1907"/>
                </a:lnTo>
                <a:lnTo>
                  <a:pt x="1169" y="1908"/>
                </a:lnTo>
                <a:lnTo>
                  <a:pt x="1166" y="1910"/>
                </a:lnTo>
                <a:lnTo>
                  <a:pt x="1165" y="1913"/>
                </a:lnTo>
                <a:lnTo>
                  <a:pt x="1164" y="1916"/>
                </a:lnTo>
                <a:lnTo>
                  <a:pt x="1164" y="1918"/>
                </a:lnTo>
                <a:lnTo>
                  <a:pt x="1163" y="1924"/>
                </a:lnTo>
                <a:lnTo>
                  <a:pt x="1163" y="1925"/>
                </a:lnTo>
                <a:lnTo>
                  <a:pt x="1164" y="1930"/>
                </a:lnTo>
                <a:lnTo>
                  <a:pt x="1166" y="1939"/>
                </a:lnTo>
                <a:lnTo>
                  <a:pt x="1166" y="1943"/>
                </a:lnTo>
                <a:lnTo>
                  <a:pt x="1166" y="1946"/>
                </a:lnTo>
                <a:lnTo>
                  <a:pt x="1166" y="1950"/>
                </a:lnTo>
                <a:lnTo>
                  <a:pt x="1165" y="1953"/>
                </a:lnTo>
                <a:lnTo>
                  <a:pt x="1164" y="1956"/>
                </a:lnTo>
                <a:lnTo>
                  <a:pt x="1160" y="1961"/>
                </a:lnTo>
                <a:lnTo>
                  <a:pt x="1157" y="1962"/>
                </a:lnTo>
                <a:lnTo>
                  <a:pt x="1151" y="1961"/>
                </a:lnTo>
                <a:lnTo>
                  <a:pt x="1151" y="1960"/>
                </a:lnTo>
                <a:lnTo>
                  <a:pt x="1150" y="1956"/>
                </a:lnTo>
                <a:lnTo>
                  <a:pt x="1151" y="1952"/>
                </a:lnTo>
                <a:lnTo>
                  <a:pt x="1151" y="1945"/>
                </a:lnTo>
                <a:lnTo>
                  <a:pt x="1151" y="1942"/>
                </a:lnTo>
                <a:lnTo>
                  <a:pt x="1151" y="1940"/>
                </a:lnTo>
                <a:lnTo>
                  <a:pt x="1150" y="1934"/>
                </a:lnTo>
                <a:lnTo>
                  <a:pt x="1149" y="1933"/>
                </a:lnTo>
                <a:lnTo>
                  <a:pt x="1147" y="1930"/>
                </a:lnTo>
                <a:lnTo>
                  <a:pt x="1145" y="1928"/>
                </a:lnTo>
                <a:lnTo>
                  <a:pt x="1141" y="1927"/>
                </a:lnTo>
                <a:lnTo>
                  <a:pt x="1139" y="1927"/>
                </a:lnTo>
                <a:lnTo>
                  <a:pt x="1135" y="1926"/>
                </a:lnTo>
                <a:lnTo>
                  <a:pt x="1129" y="1925"/>
                </a:lnTo>
                <a:lnTo>
                  <a:pt x="1126" y="1924"/>
                </a:lnTo>
                <a:lnTo>
                  <a:pt x="1125" y="1923"/>
                </a:lnTo>
                <a:lnTo>
                  <a:pt x="1122" y="1921"/>
                </a:lnTo>
                <a:lnTo>
                  <a:pt x="1118" y="1917"/>
                </a:lnTo>
                <a:lnTo>
                  <a:pt x="1115" y="1913"/>
                </a:lnTo>
                <a:lnTo>
                  <a:pt x="1112" y="1908"/>
                </a:lnTo>
                <a:lnTo>
                  <a:pt x="1112" y="1907"/>
                </a:lnTo>
                <a:lnTo>
                  <a:pt x="1109" y="1900"/>
                </a:lnTo>
                <a:lnTo>
                  <a:pt x="1106" y="1895"/>
                </a:lnTo>
                <a:lnTo>
                  <a:pt x="1105" y="1893"/>
                </a:lnTo>
                <a:lnTo>
                  <a:pt x="1103" y="1891"/>
                </a:lnTo>
                <a:lnTo>
                  <a:pt x="1100" y="1889"/>
                </a:lnTo>
                <a:lnTo>
                  <a:pt x="1098" y="1889"/>
                </a:lnTo>
                <a:lnTo>
                  <a:pt x="1093" y="1888"/>
                </a:lnTo>
                <a:lnTo>
                  <a:pt x="1089" y="1888"/>
                </a:lnTo>
                <a:lnTo>
                  <a:pt x="1088" y="1890"/>
                </a:lnTo>
                <a:lnTo>
                  <a:pt x="1088" y="1892"/>
                </a:lnTo>
                <a:lnTo>
                  <a:pt x="1088" y="1897"/>
                </a:lnTo>
                <a:lnTo>
                  <a:pt x="1090" y="1904"/>
                </a:lnTo>
                <a:lnTo>
                  <a:pt x="1089" y="1907"/>
                </a:lnTo>
                <a:lnTo>
                  <a:pt x="1090" y="1910"/>
                </a:lnTo>
                <a:lnTo>
                  <a:pt x="1092" y="1912"/>
                </a:lnTo>
                <a:lnTo>
                  <a:pt x="1093" y="1914"/>
                </a:lnTo>
                <a:lnTo>
                  <a:pt x="1093" y="1917"/>
                </a:lnTo>
                <a:lnTo>
                  <a:pt x="1095" y="1920"/>
                </a:lnTo>
                <a:lnTo>
                  <a:pt x="1094" y="1922"/>
                </a:lnTo>
                <a:lnTo>
                  <a:pt x="1093" y="1926"/>
                </a:lnTo>
                <a:lnTo>
                  <a:pt x="1091" y="1931"/>
                </a:lnTo>
                <a:lnTo>
                  <a:pt x="1090" y="1934"/>
                </a:lnTo>
                <a:lnTo>
                  <a:pt x="1089" y="1935"/>
                </a:lnTo>
                <a:lnTo>
                  <a:pt x="1087" y="1935"/>
                </a:lnTo>
                <a:lnTo>
                  <a:pt x="1083" y="1937"/>
                </a:lnTo>
                <a:lnTo>
                  <a:pt x="1082" y="1938"/>
                </a:lnTo>
                <a:lnTo>
                  <a:pt x="1077" y="1942"/>
                </a:lnTo>
                <a:lnTo>
                  <a:pt x="1074" y="1949"/>
                </a:lnTo>
                <a:lnTo>
                  <a:pt x="1073" y="1951"/>
                </a:lnTo>
                <a:lnTo>
                  <a:pt x="1068" y="1955"/>
                </a:lnTo>
                <a:lnTo>
                  <a:pt x="1065" y="1956"/>
                </a:lnTo>
                <a:lnTo>
                  <a:pt x="1063" y="1957"/>
                </a:lnTo>
                <a:lnTo>
                  <a:pt x="1060" y="1956"/>
                </a:lnTo>
                <a:lnTo>
                  <a:pt x="1058" y="1955"/>
                </a:lnTo>
                <a:lnTo>
                  <a:pt x="1054" y="1951"/>
                </a:lnTo>
                <a:lnTo>
                  <a:pt x="1049" y="1948"/>
                </a:lnTo>
                <a:lnTo>
                  <a:pt x="1047" y="1948"/>
                </a:lnTo>
                <a:lnTo>
                  <a:pt x="1043" y="1946"/>
                </a:lnTo>
                <a:lnTo>
                  <a:pt x="1041" y="1945"/>
                </a:lnTo>
                <a:lnTo>
                  <a:pt x="1034" y="1941"/>
                </a:lnTo>
                <a:lnTo>
                  <a:pt x="1033" y="1940"/>
                </a:lnTo>
                <a:lnTo>
                  <a:pt x="1030" y="1934"/>
                </a:lnTo>
                <a:lnTo>
                  <a:pt x="1028" y="1932"/>
                </a:lnTo>
                <a:lnTo>
                  <a:pt x="1026" y="1931"/>
                </a:lnTo>
                <a:lnTo>
                  <a:pt x="1023" y="1931"/>
                </a:lnTo>
                <a:lnTo>
                  <a:pt x="1018" y="1928"/>
                </a:lnTo>
                <a:lnTo>
                  <a:pt x="1013" y="1927"/>
                </a:lnTo>
                <a:lnTo>
                  <a:pt x="1007" y="1928"/>
                </a:lnTo>
                <a:lnTo>
                  <a:pt x="999" y="1929"/>
                </a:lnTo>
                <a:lnTo>
                  <a:pt x="996" y="1927"/>
                </a:lnTo>
                <a:lnTo>
                  <a:pt x="992" y="1924"/>
                </a:lnTo>
                <a:lnTo>
                  <a:pt x="989" y="1922"/>
                </a:lnTo>
                <a:lnTo>
                  <a:pt x="988" y="1920"/>
                </a:lnTo>
                <a:lnTo>
                  <a:pt x="989" y="1917"/>
                </a:lnTo>
                <a:lnTo>
                  <a:pt x="989" y="1914"/>
                </a:lnTo>
                <a:lnTo>
                  <a:pt x="991" y="1908"/>
                </a:lnTo>
                <a:lnTo>
                  <a:pt x="994" y="1904"/>
                </a:lnTo>
                <a:lnTo>
                  <a:pt x="994" y="1902"/>
                </a:lnTo>
                <a:lnTo>
                  <a:pt x="994" y="1896"/>
                </a:lnTo>
                <a:lnTo>
                  <a:pt x="994" y="1888"/>
                </a:lnTo>
                <a:lnTo>
                  <a:pt x="996" y="1884"/>
                </a:lnTo>
                <a:lnTo>
                  <a:pt x="996" y="1878"/>
                </a:lnTo>
                <a:lnTo>
                  <a:pt x="994" y="1874"/>
                </a:lnTo>
                <a:lnTo>
                  <a:pt x="991" y="1870"/>
                </a:lnTo>
                <a:lnTo>
                  <a:pt x="986" y="1865"/>
                </a:lnTo>
                <a:lnTo>
                  <a:pt x="982" y="1863"/>
                </a:lnTo>
                <a:lnTo>
                  <a:pt x="979" y="1863"/>
                </a:lnTo>
                <a:lnTo>
                  <a:pt x="977" y="1864"/>
                </a:lnTo>
                <a:lnTo>
                  <a:pt x="974" y="1873"/>
                </a:lnTo>
                <a:lnTo>
                  <a:pt x="974" y="1875"/>
                </a:lnTo>
                <a:lnTo>
                  <a:pt x="973" y="1878"/>
                </a:lnTo>
                <a:lnTo>
                  <a:pt x="973" y="1883"/>
                </a:lnTo>
                <a:lnTo>
                  <a:pt x="972" y="1888"/>
                </a:lnTo>
                <a:lnTo>
                  <a:pt x="972" y="1890"/>
                </a:lnTo>
                <a:lnTo>
                  <a:pt x="968" y="1894"/>
                </a:lnTo>
                <a:lnTo>
                  <a:pt x="963" y="1900"/>
                </a:lnTo>
                <a:lnTo>
                  <a:pt x="959" y="1902"/>
                </a:lnTo>
                <a:lnTo>
                  <a:pt x="952" y="1905"/>
                </a:lnTo>
                <a:lnTo>
                  <a:pt x="950" y="1906"/>
                </a:lnTo>
                <a:lnTo>
                  <a:pt x="949" y="1899"/>
                </a:lnTo>
                <a:lnTo>
                  <a:pt x="945" y="1899"/>
                </a:lnTo>
                <a:lnTo>
                  <a:pt x="941" y="1899"/>
                </a:lnTo>
                <a:lnTo>
                  <a:pt x="941" y="1904"/>
                </a:lnTo>
                <a:lnTo>
                  <a:pt x="936" y="1900"/>
                </a:lnTo>
                <a:lnTo>
                  <a:pt x="935" y="1898"/>
                </a:lnTo>
                <a:lnTo>
                  <a:pt x="934" y="1896"/>
                </a:lnTo>
                <a:lnTo>
                  <a:pt x="932" y="1891"/>
                </a:lnTo>
                <a:lnTo>
                  <a:pt x="930" y="1885"/>
                </a:lnTo>
                <a:lnTo>
                  <a:pt x="928" y="1880"/>
                </a:lnTo>
                <a:lnTo>
                  <a:pt x="926" y="1877"/>
                </a:lnTo>
                <a:lnTo>
                  <a:pt x="921" y="1869"/>
                </a:lnTo>
                <a:lnTo>
                  <a:pt x="919" y="1866"/>
                </a:lnTo>
                <a:lnTo>
                  <a:pt x="916" y="1865"/>
                </a:lnTo>
                <a:lnTo>
                  <a:pt x="913" y="1866"/>
                </a:lnTo>
                <a:lnTo>
                  <a:pt x="909" y="1868"/>
                </a:lnTo>
                <a:lnTo>
                  <a:pt x="907" y="1869"/>
                </a:lnTo>
                <a:lnTo>
                  <a:pt x="906" y="1872"/>
                </a:lnTo>
                <a:lnTo>
                  <a:pt x="904" y="1878"/>
                </a:lnTo>
                <a:lnTo>
                  <a:pt x="905" y="1884"/>
                </a:lnTo>
                <a:lnTo>
                  <a:pt x="906" y="1887"/>
                </a:lnTo>
                <a:lnTo>
                  <a:pt x="907" y="1891"/>
                </a:lnTo>
                <a:lnTo>
                  <a:pt x="911" y="1896"/>
                </a:lnTo>
                <a:lnTo>
                  <a:pt x="912" y="1899"/>
                </a:lnTo>
                <a:lnTo>
                  <a:pt x="916" y="1907"/>
                </a:lnTo>
                <a:lnTo>
                  <a:pt x="918" y="1911"/>
                </a:lnTo>
                <a:lnTo>
                  <a:pt x="919" y="1915"/>
                </a:lnTo>
                <a:lnTo>
                  <a:pt x="919" y="1917"/>
                </a:lnTo>
                <a:lnTo>
                  <a:pt x="917" y="1921"/>
                </a:lnTo>
                <a:lnTo>
                  <a:pt x="913" y="1924"/>
                </a:lnTo>
                <a:lnTo>
                  <a:pt x="909" y="1928"/>
                </a:lnTo>
                <a:lnTo>
                  <a:pt x="907" y="1929"/>
                </a:lnTo>
                <a:lnTo>
                  <a:pt x="902" y="1932"/>
                </a:lnTo>
                <a:lnTo>
                  <a:pt x="900" y="1932"/>
                </a:lnTo>
                <a:lnTo>
                  <a:pt x="896" y="1930"/>
                </a:lnTo>
                <a:lnTo>
                  <a:pt x="894" y="1927"/>
                </a:lnTo>
                <a:lnTo>
                  <a:pt x="893" y="1924"/>
                </a:lnTo>
                <a:lnTo>
                  <a:pt x="891" y="1921"/>
                </a:lnTo>
                <a:lnTo>
                  <a:pt x="889" y="1917"/>
                </a:lnTo>
                <a:lnTo>
                  <a:pt x="884" y="1910"/>
                </a:lnTo>
                <a:lnTo>
                  <a:pt x="881" y="1907"/>
                </a:lnTo>
                <a:lnTo>
                  <a:pt x="878" y="1903"/>
                </a:lnTo>
                <a:lnTo>
                  <a:pt x="875" y="1902"/>
                </a:lnTo>
                <a:lnTo>
                  <a:pt x="872" y="1901"/>
                </a:lnTo>
                <a:lnTo>
                  <a:pt x="868" y="1902"/>
                </a:lnTo>
                <a:lnTo>
                  <a:pt x="863" y="1904"/>
                </a:lnTo>
                <a:lnTo>
                  <a:pt x="858" y="1907"/>
                </a:lnTo>
                <a:lnTo>
                  <a:pt x="857" y="1907"/>
                </a:lnTo>
                <a:lnTo>
                  <a:pt x="852" y="1910"/>
                </a:lnTo>
                <a:lnTo>
                  <a:pt x="849" y="1911"/>
                </a:lnTo>
                <a:lnTo>
                  <a:pt x="845" y="1912"/>
                </a:lnTo>
                <a:lnTo>
                  <a:pt x="832" y="1914"/>
                </a:lnTo>
                <a:lnTo>
                  <a:pt x="828" y="1913"/>
                </a:lnTo>
                <a:lnTo>
                  <a:pt x="826" y="1914"/>
                </a:lnTo>
                <a:lnTo>
                  <a:pt x="821" y="1914"/>
                </a:lnTo>
                <a:lnTo>
                  <a:pt x="821" y="1918"/>
                </a:lnTo>
                <a:lnTo>
                  <a:pt x="820" y="1922"/>
                </a:lnTo>
                <a:lnTo>
                  <a:pt x="821" y="1923"/>
                </a:lnTo>
                <a:lnTo>
                  <a:pt x="818" y="1924"/>
                </a:lnTo>
                <a:lnTo>
                  <a:pt x="819" y="1926"/>
                </a:lnTo>
                <a:lnTo>
                  <a:pt x="817" y="1928"/>
                </a:lnTo>
                <a:lnTo>
                  <a:pt x="811" y="1928"/>
                </a:lnTo>
                <a:lnTo>
                  <a:pt x="809" y="1927"/>
                </a:lnTo>
                <a:lnTo>
                  <a:pt x="810" y="1926"/>
                </a:lnTo>
                <a:lnTo>
                  <a:pt x="806" y="1925"/>
                </a:lnTo>
                <a:lnTo>
                  <a:pt x="805" y="1926"/>
                </a:lnTo>
                <a:lnTo>
                  <a:pt x="797" y="1926"/>
                </a:lnTo>
                <a:lnTo>
                  <a:pt x="796" y="1930"/>
                </a:lnTo>
                <a:lnTo>
                  <a:pt x="796" y="1931"/>
                </a:lnTo>
                <a:lnTo>
                  <a:pt x="798" y="1933"/>
                </a:lnTo>
                <a:lnTo>
                  <a:pt x="800" y="1936"/>
                </a:lnTo>
                <a:lnTo>
                  <a:pt x="798" y="1938"/>
                </a:lnTo>
                <a:lnTo>
                  <a:pt x="796" y="1939"/>
                </a:lnTo>
                <a:lnTo>
                  <a:pt x="796" y="1940"/>
                </a:lnTo>
                <a:lnTo>
                  <a:pt x="794" y="1939"/>
                </a:lnTo>
                <a:lnTo>
                  <a:pt x="792" y="1940"/>
                </a:lnTo>
                <a:lnTo>
                  <a:pt x="791" y="1940"/>
                </a:lnTo>
                <a:lnTo>
                  <a:pt x="789" y="1940"/>
                </a:lnTo>
                <a:lnTo>
                  <a:pt x="787" y="1941"/>
                </a:lnTo>
                <a:lnTo>
                  <a:pt x="787" y="1942"/>
                </a:lnTo>
                <a:lnTo>
                  <a:pt x="786" y="1944"/>
                </a:lnTo>
                <a:lnTo>
                  <a:pt x="785" y="1944"/>
                </a:lnTo>
                <a:lnTo>
                  <a:pt x="784" y="1945"/>
                </a:lnTo>
                <a:lnTo>
                  <a:pt x="782" y="1945"/>
                </a:lnTo>
                <a:lnTo>
                  <a:pt x="783" y="1947"/>
                </a:lnTo>
                <a:lnTo>
                  <a:pt x="782" y="1948"/>
                </a:lnTo>
                <a:lnTo>
                  <a:pt x="779" y="1948"/>
                </a:lnTo>
                <a:lnTo>
                  <a:pt x="777" y="1952"/>
                </a:lnTo>
                <a:lnTo>
                  <a:pt x="777" y="1954"/>
                </a:lnTo>
                <a:lnTo>
                  <a:pt x="776" y="1956"/>
                </a:lnTo>
                <a:lnTo>
                  <a:pt x="774" y="1956"/>
                </a:lnTo>
                <a:lnTo>
                  <a:pt x="773" y="1957"/>
                </a:lnTo>
                <a:lnTo>
                  <a:pt x="772" y="1957"/>
                </a:lnTo>
                <a:lnTo>
                  <a:pt x="770" y="1958"/>
                </a:lnTo>
                <a:lnTo>
                  <a:pt x="769" y="1961"/>
                </a:lnTo>
                <a:lnTo>
                  <a:pt x="767" y="1961"/>
                </a:lnTo>
                <a:lnTo>
                  <a:pt x="766" y="1962"/>
                </a:lnTo>
                <a:lnTo>
                  <a:pt x="765" y="1966"/>
                </a:lnTo>
                <a:lnTo>
                  <a:pt x="765" y="1967"/>
                </a:lnTo>
                <a:lnTo>
                  <a:pt x="765" y="1969"/>
                </a:lnTo>
                <a:lnTo>
                  <a:pt x="763" y="1968"/>
                </a:lnTo>
                <a:lnTo>
                  <a:pt x="762" y="1970"/>
                </a:lnTo>
                <a:lnTo>
                  <a:pt x="761" y="1971"/>
                </a:lnTo>
                <a:lnTo>
                  <a:pt x="762" y="1973"/>
                </a:lnTo>
                <a:lnTo>
                  <a:pt x="764" y="1973"/>
                </a:lnTo>
                <a:lnTo>
                  <a:pt x="765" y="1974"/>
                </a:lnTo>
                <a:lnTo>
                  <a:pt x="765" y="1979"/>
                </a:lnTo>
                <a:lnTo>
                  <a:pt x="765" y="1981"/>
                </a:lnTo>
                <a:lnTo>
                  <a:pt x="764" y="1983"/>
                </a:lnTo>
                <a:lnTo>
                  <a:pt x="764" y="1985"/>
                </a:lnTo>
                <a:lnTo>
                  <a:pt x="763" y="1986"/>
                </a:lnTo>
                <a:lnTo>
                  <a:pt x="763" y="1989"/>
                </a:lnTo>
                <a:lnTo>
                  <a:pt x="762" y="1992"/>
                </a:lnTo>
                <a:lnTo>
                  <a:pt x="761" y="1995"/>
                </a:lnTo>
                <a:lnTo>
                  <a:pt x="761" y="1997"/>
                </a:lnTo>
                <a:lnTo>
                  <a:pt x="761" y="2000"/>
                </a:lnTo>
                <a:lnTo>
                  <a:pt x="761" y="2001"/>
                </a:lnTo>
                <a:lnTo>
                  <a:pt x="764" y="2005"/>
                </a:lnTo>
                <a:lnTo>
                  <a:pt x="765" y="2006"/>
                </a:lnTo>
                <a:lnTo>
                  <a:pt x="765" y="2006"/>
                </a:lnTo>
                <a:lnTo>
                  <a:pt x="762" y="2010"/>
                </a:lnTo>
                <a:lnTo>
                  <a:pt x="762" y="2014"/>
                </a:lnTo>
                <a:lnTo>
                  <a:pt x="760" y="2017"/>
                </a:lnTo>
                <a:lnTo>
                  <a:pt x="760" y="2020"/>
                </a:lnTo>
                <a:lnTo>
                  <a:pt x="757" y="2026"/>
                </a:lnTo>
                <a:lnTo>
                  <a:pt x="754" y="2029"/>
                </a:lnTo>
                <a:lnTo>
                  <a:pt x="752" y="2031"/>
                </a:lnTo>
                <a:lnTo>
                  <a:pt x="750" y="2029"/>
                </a:lnTo>
                <a:lnTo>
                  <a:pt x="748" y="2029"/>
                </a:lnTo>
                <a:lnTo>
                  <a:pt x="747" y="2029"/>
                </a:lnTo>
                <a:lnTo>
                  <a:pt x="744" y="2030"/>
                </a:lnTo>
                <a:lnTo>
                  <a:pt x="744" y="2032"/>
                </a:lnTo>
                <a:lnTo>
                  <a:pt x="741" y="2034"/>
                </a:lnTo>
                <a:lnTo>
                  <a:pt x="739" y="2037"/>
                </a:lnTo>
                <a:lnTo>
                  <a:pt x="739" y="2039"/>
                </a:lnTo>
                <a:lnTo>
                  <a:pt x="737" y="2040"/>
                </a:lnTo>
                <a:lnTo>
                  <a:pt x="738" y="2041"/>
                </a:lnTo>
                <a:lnTo>
                  <a:pt x="737" y="2047"/>
                </a:lnTo>
                <a:lnTo>
                  <a:pt x="736" y="2049"/>
                </a:lnTo>
                <a:lnTo>
                  <a:pt x="735" y="2050"/>
                </a:lnTo>
                <a:lnTo>
                  <a:pt x="736" y="2052"/>
                </a:lnTo>
                <a:lnTo>
                  <a:pt x="734" y="2054"/>
                </a:lnTo>
                <a:lnTo>
                  <a:pt x="733" y="2055"/>
                </a:lnTo>
                <a:lnTo>
                  <a:pt x="732" y="2058"/>
                </a:lnTo>
                <a:lnTo>
                  <a:pt x="731" y="2060"/>
                </a:lnTo>
                <a:lnTo>
                  <a:pt x="731" y="2062"/>
                </a:lnTo>
                <a:lnTo>
                  <a:pt x="731" y="2070"/>
                </a:lnTo>
                <a:lnTo>
                  <a:pt x="733" y="2073"/>
                </a:lnTo>
                <a:lnTo>
                  <a:pt x="732" y="2075"/>
                </a:lnTo>
                <a:lnTo>
                  <a:pt x="731" y="2076"/>
                </a:lnTo>
                <a:lnTo>
                  <a:pt x="728" y="2076"/>
                </a:lnTo>
                <a:lnTo>
                  <a:pt x="725" y="2078"/>
                </a:lnTo>
                <a:lnTo>
                  <a:pt x="723" y="2083"/>
                </a:lnTo>
                <a:lnTo>
                  <a:pt x="721" y="2085"/>
                </a:lnTo>
                <a:lnTo>
                  <a:pt x="721" y="2088"/>
                </a:lnTo>
                <a:lnTo>
                  <a:pt x="720" y="2090"/>
                </a:lnTo>
                <a:lnTo>
                  <a:pt x="719" y="2100"/>
                </a:lnTo>
                <a:lnTo>
                  <a:pt x="718" y="2101"/>
                </a:lnTo>
                <a:lnTo>
                  <a:pt x="716" y="2104"/>
                </a:lnTo>
                <a:lnTo>
                  <a:pt x="713" y="2108"/>
                </a:lnTo>
                <a:lnTo>
                  <a:pt x="708" y="2110"/>
                </a:lnTo>
                <a:lnTo>
                  <a:pt x="704" y="2112"/>
                </a:lnTo>
                <a:lnTo>
                  <a:pt x="704" y="2110"/>
                </a:lnTo>
                <a:lnTo>
                  <a:pt x="701" y="2110"/>
                </a:lnTo>
                <a:lnTo>
                  <a:pt x="700" y="2111"/>
                </a:lnTo>
                <a:lnTo>
                  <a:pt x="697" y="2112"/>
                </a:lnTo>
                <a:lnTo>
                  <a:pt x="695" y="2114"/>
                </a:lnTo>
                <a:lnTo>
                  <a:pt x="693" y="2114"/>
                </a:lnTo>
                <a:lnTo>
                  <a:pt x="691" y="2112"/>
                </a:lnTo>
                <a:lnTo>
                  <a:pt x="689" y="2112"/>
                </a:lnTo>
                <a:lnTo>
                  <a:pt x="688" y="2112"/>
                </a:lnTo>
                <a:lnTo>
                  <a:pt x="687" y="2115"/>
                </a:lnTo>
                <a:lnTo>
                  <a:pt x="688" y="2118"/>
                </a:lnTo>
                <a:lnTo>
                  <a:pt x="690" y="2121"/>
                </a:lnTo>
                <a:lnTo>
                  <a:pt x="695" y="2125"/>
                </a:lnTo>
                <a:lnTo>
                  <a:pt x="696" y="2127"/>
                </a:lnTo>
                <a:lnTo>
                  <a:pt x="694" y="2129"/>
                </a:lnTo>
                <a:lnTo>
                  <a:pt x="692" y="2128"/>
                </a:lnTo>
                <a:lnTo>
                  <a:pt x="692" y="2130"/>
                </a:lnTo>
                <a:lnTo>
                  <a:pt x="691" y="2131"/>
                </a:lnTo>
                <a:lnTo>
                  <a:pt x="691" y="2136"/>
                </a:lnTo>
                <a:lnTo>
                  <a:pt x="692" y="2137"/>
                </a:lnTo>
                <a:lnTo>
                  <a:pt x="693" y="2138"/>
                </a:lnTo>
                <a:lnTo>
                  <a:pt x="692" y="2141"/>
                </a:lnTo>
                <a:lnTo>
                  <a:pt x="691" y="2141"/>
                </a:lnTo>
                <a:lnTo>
                  <a:pt x="688" y="2143"/>
                </a:lnTo>
                <a:lnTo>
                  <a:pt x="688" y="2146"/>
                </a:lnTo>
                <a:lnTo>
                  <a:pt x="688" y="2148"/>
                </a:lnTo>
                <a:lnTo>
                  <a:pt x="688" y="2151"/>
                </a:lnTo>
                <a:lnTo>
                  <a:pt x="686" y="2150"/>
                </a:lnTo>
                <a:lnTo>
                  <a:pt x="685" y="2151"/>
                </a:lnTo>
                <a:lnTo>
                  <a:pt x="686" y="2153"/>
                </a:lnTo>
                <a:lnTo>
                  <a:pt x="684" y="2154"/>
                </a:lnTo>
                <a:lnTo>
                  <a:pt x="683" y="2154"/>
                </a:lnTo>
                <a:lnTo>
                  <a:pt x="682" y="2157"/>
                </a:lnTo>
                <a:lnTo>
                  <a:pt x="680" y="2159"/>
                </a:lnTo>
                <a:lnTo>
                  <a:pt x="683" y="2161"/>
                </a:lnTo>
                <a:lnTo>
                  <a:pt x="684" y="2159"/>
                </a:lnTo>
                <a:lnTo>
                  <a:pt x="685" y="2159"/>
                </a:lnTo>
                <a:lnTo>
                  <a:pt x="690" y="2163"/>
                </a:lnTo>
                <a:lnTo>
                  <a:pt x="694" y="2167"/>
                </a:lnTo>
                <a:lnTo>
                  <a:pt x="692" y="2170"/>
                </a:lnTo>
                <a:lnTo>
                  <a:pt x="691" y="2176"/>
                </a:lnTo>
                <a:lnTo>
                  <a:pt x="694" y="2177"/>
                </a:lnTo>
                <a:lnTo>
                  <a:pt x="696" y="2179"/>
                </a:lnTo>
                <a:lnTo>
                  <a:pt x="700" y="2180"/>
                </a:lnTo>
                <a:lnTo>
                  <a:pt x="703" y="2181"/>
                </a:lnTo>
                <a:lnTo>
                  <a:pt x="706" y="2184"/>
                </a:lnTo>
                <a:lnTo>
                  <a:pt x="708" y="2184"/>
                </a:lnTo>
                <a:lnTo>
                  <a:pt x="712" y="2183"/>
                </a:lnTo>
                <a:lnTo>
                  <a:pt x="713" y="2182"/>
                </a:lnTo>
                <a:lnTo>
                  <a:pt x="716" y="2182"/>
                </a:lnTo>
                <a:lnTo>
                  <a:pt x="719" y="2179"/>
                </a:lnTo>
                <a:lnTo>
                  <a:pt x="720" y="2180"/>
                </a:lnTo>
                <a:lnTo>
                  <a:pt x="721" y="2182"/>
                </a:lnTo>
                <a:lnTo>
                  <a:pt x="722" y="2183"/>
                </a:lnTo>
                <a:lnTo>
                  <a:pt x="722" y="2186"/>
                </a:lnTo>
                <a:lnTo>
                  <a:pt x="723" y="2188"/>
                </a:lnTo>
                <a:lnTo>
                  <a:pt x="725" y="2188"/>
                </a:lnTo>
                <a:lnTo>
                  <a:pt x="728" y="2190"/>
                </a:lnTo>
                <a:lnTo>
                  <a:pt x="731" y="2189"/>
                </a:lnTo>
                <a:lnTo>
                  <a:pt x="734" y="2190"/>
                </a:lnTo>
                <a:lnTo>
                  <a:pt x="736" y="2190"/>
                </a:lnTo>
                <a:lnTo>
                  <a:pt x="737" y="2194"/>
                </a:lnTo>
                <a:lnTo>
                  <a:pt x="736" y="2200"/>
                </a:lnTo>
                <a:lnTo>
                  <a:pt x="737" y="2202"/>
                </a:lnTo>
                <a:lnTo>
                  <a:pt x="739" y="2203"/>
                </a:lnTo>
                <a:lnTo>
                  <a:pt x="740" y="2204"/>
                </a:lnTo>
                <a:lnTo>
                  <a:pt x="740" y="2210"/>
                </a:lnTo>
                <a:lnTo>
                  <a:pt x="740" y="2212"/>
                </a:lnTo>
                <a:lnTo>
                  <a:pt x="742" y="2215"/>
                </a:lnTo>
                <a:lnTo>
                  <a:pt x="742" y="2218"/>
                </a:lnTo>
                <a:lnTo>
                  <a:pt x="742" y="2219"/>
                </a:lnTo>
                <a:lnTo>
                  <a:pt x="742" y="2227"/>
                </a:lnTo>
                <a:lnTo>
                  <a:pt x="744" y="2231"/>
                </a:lnTo>
                <a:lnTo>
                  <a:pt x="747" y="2234"/>
                </a:lnTo>
                <a:lnTo>
                  <a:pt x="749" y="2236"/>
                </a:lnTo>
                <a:lnTo>
                  <a:pt x="749" y="2238"/>
                </a:lnTo>
                <a:lnTo>
                  <a:pt x="750" y="2241"/>
                </a:lnTo>
                <a:lnTo>
                  <a:pt x="750" y="2244"/>
                </a:lnTo>
                <a:lnTo>
                  <a:pt x="751" y="2248"/>
                </a:lnTo>
                <a:lnTo>
                  <a:pt x="754" y="2249"/>
                </a:lnTo>
                <a:lnTo>
                  <a:pt x="756" y="2250"/>
                </a:lnTo>
                <a:lnTo>
                  <a:pt x="755" y="2252"/>
                </a:lnTo>
                <a:lnTo>
                  <a:pt x="752" y="2257"/>
                </a:lnTo>
                <a:lnTo>
                  <a:pt x="751" y="2259"/>
                </a:lnTo>
                <a:lnTo>
                  <a:pt x="750" y="2260"/>
                </a:lnTo>
                <a:lnTo>
                  <a:pt x="748" y="2263"/>
                </a:lnTo>
                <a:lnTo>
                  <a:pt x="744" y="2265"/>
                </a:lnTo>
                <a:lnTo>
                  <a:pt x="739" y="2269"/>
                </a:lnTo>
                <a:lnTo>
                  <a:pt x="736" y="2271"/>
                </a:lnTo>
                <a:lnTo>
                  <a:pt x="732" y="2274"/>
                </a:lnTo>
                <a:lnTo>
                  <a:pt x="729" y="2275"/>
                </a:lnTo>
                <a:lnTo>
                  <a:pt x="727" y="2278"/>
                </a:lnTo>
                <a:lnTo>
                  <a:pt x="723" y="2279"/>
                </a:lnTo>
                <a:lnTo>
                  <a:pt x="719" y="2278"/>
                </a:lnTo>
                <a:lnTo>
                  <a:pt x="719" y="2284"/>
                </a:lnTo>
                <a:lnTo>
                  <a:pt x="717" y="2292"/>
                </a:lnTo>
                <a:lnTo>
                  <a:pt x="717" y="2296"/>
                </a:lnTo>
                <a:lnTo>
                  <a:pt x="716" y="2298"/>
                </a:lnTo>
                <a:lnTo>
                  <a:pt x="713" y="2299"/>
                </a:lnTo>
                <a:lnTo>
                  <a:pt x="710" y="2301"/>
                </a:lnTo>
                <a:lnTo>
                  <a:pt x="703" y="2304"/>
                </a:lnTo>
                <a:lnTo>
                  <a:pt x="701" y="2306"/>
                </a:lnTo>
                <a:lnTo>
                  <a:pt x="699" y="2307"/>
                </a:lnTo>
                <a:lnTo>
                  <a:pt x="696" y="2310"/>
                </a:lnTo>
                <a:lnTo>
                  <a:pt x="693" y="2310"/>
                </a:lnTo>
                <a:lnTo>
                  <a:pt x="690" y="2310"/>
                </a:lnTo>
                <a:lnTo>
                  <a:pt x="689" y="2313"/>
                </a:lnTo>
                <a:lnTo>
                  <a:pt x="689" y="2315"/>
                </a:lnTo>
                <a:lnTo>
                  <a:pt x="688" y="2318"/>
                </a:lnTo>
                <a:lnTo>
                  <a:pt x="688" y="2320"/>
                </a:lnTo>
                <a:lnTo>
                  <a:pt x="688" y="2322"/>
                </a:lnTo>
                <a:lnTo>
                  <a:pt x="688" y="2327"/>
                </a:lnTo>
                <a:lnTo>
                  <a:pt x="688" y="2329"/>
                </a:lnTo>
                <a:lnTo>
                  <a:pt x="690" y="2331"/>
                </a:lnTo>
                <a:lnTo>
                  <a:pt x="694" y="2333"/>
                </a:lnTo>
                <a:lnTo>
                  <a:pt x="695" y="2334"/>
                </a:lnTo>
                <a:lnTo>
                  <a:pt x="699" y="2337"/>
                </a:lnTo>
                <a:lnTo>
                  <a:pt x="702" y="2338"/>
                </a:lnTo>
                <a:lnTo>
                  <a:pt x="706" y="2340"/>
                </a:lnTo>
                <a:lnTo>
                  <a:pt x="707" y="2342"/>
                </a:lnTo>
                <a:lnTo>
                  <a:pt x="712" y="2345"/>
                </a:lnTo>
                <a:lnTo>
                  <a:pt x="714" y="2346"/>
                </a:lnTo>
                <a:lnTo>
                  <a:pt x="719" y="2348"/>
                </a:lnTo>
                <a:lnTo>
                  <a:pt x="720" y="2348"/>
                </a:lnTo>
                <a:lnTo>
                  <a:pt x="724" y="2354"/>
                </a:lnTo>
                <a:lnTo>
                  <a:pt x="726" y="2357"/>
                </a:lnTo>
                <a:lnTo>
                  <a:pt x="730" y="2358"/>
                </a:lnTo>
                <a:lnTo>
                  <a:pt x="728" y="2364"/>
                </a:lnTo>
                <a:lnTo>
                  <a:pt x="726" y="2368"/>
                </a:lnTo>
                <a:lnTo>
                  <a:pt x="723" y="2373"/>
                </a:lnTo>
                <a:lnTo>
                  <a:pt x="721" y="2375"/>
                </a:lnTo>
                <a:lnTo>
                  <a:pt x="714" y="2378"/>
                </a:lnTo>
                <a:lnTo>
                  <a:pt x="712" y="2380"/>
                </a:lnTo>
                <a:lnTo>
                  <a:pt x="712" y="2382"/>
                </a:lnTo>
                <a:lnTo>
                  <a:pt x="713" y="2387"/>
                </a:lnTo>
                <a:lnTo>
                  <a:pt x="712" y="2390"/>
                </a:lnTo>
                <a:lnTo>
                  <a:pt x="710" y="2392"/>
                </a:lnTo>
                <a:lnTo>
                  <a:pt x="708" y="2395"/>
                </a:lnTo>
                <a:lnTo>
                  <a:pt x="709" y="2399"/>
                </a:lnTo>
                <a:lnTo>
                  <a:pt x="711" y="2400"/>
                </a:lnTo>
                <a:lnTo>
                  <a:pt x="713" y="2400"/>
                </a:lnTo>
                <a:lnTo>
                  <a:pt x="714" y="2401"/>
                </a:lnTo>
                <a:lnTo>
                  <a:pt x="715" y="2405"/>
                </a:lnTo>
                <a:lnTo>
                  <a:pt x="716" y="2407"/>
                </a:lnTo>
                <a:lnTo>
                  <a:pt x="719" y="2408"/>
                </a:lnTo>
                <a:lnTo>
                  <a:pt x="724" y="2409"/>
                </a:lnTo>
                <a:lnTo>
                  <a:pt x="723" y="2411"/>
                </a:lnTo>
                <a:lnTo>
                  <a:pt x="722" y="2414"/>
                </a:lnTo>
                <a:lnTo>
                  <a:pt x="719" y="2416"/>
                </a:lnTo>
                <a:lnTo>
                  <a:pt x="715" y="2415"/>
                </a:lnTo>
                <a:lnTo>
                  <a:pt x="709" y="2416"/>
                </a:lnTo>
                <a:lnTo>
                  <a:pt x="704" y="2416"/>
                </a:lnTo>
                <a:lnTo>
                  <a:pt x="702" y="2420"/>
                </a:lnTo>
                <a:lnTo>
                  <a:pt x="702" y="2423"/>
                </a:lnTo>
                <a:lnTo>
                  <a:pt x="700" y="2425"/>
                </a:lnTo>
                <a:lnTo>
                  <a:pt x="693" y="2425"/>
                </a:lnTo>
                <a:lnTo>
                  <a:pt x="689" y="2426"/>
                </a:lnTo>
                <a:lnTo>
                  <a:pt x="687" y="2427"/>
                </a:lnTo>
                <a:lnTo>
                  <a:pt x="688" y="2423"/>
                </a:lnTo>
                <a:lnTo>
                  <a:pt x="688" y="2420"/>
                </a:lnTo>
                <a:lnTo>
                  <a:pt x="686" y="2418"/>
                </a:lnTo>
                <a:lnTo>
                  <a:pt x="682" y="2419"/>
                </a:lnTo>
                <a:lnTo>
                  <a:pt x="681" y="2420"/>
                </a:lnTo>
                <a:lnTo>
                  <a:pt x="677" y="2421"/>
                </a:lnTo>
                <a:lnTo>
                  <a:pt x="674" y="2420"/>
                </a:lnTo>
                <a:lnTo>
                  <a:pt x="673" y="2419"/>
                </a:lnTo>
                <a:lnTo>
                  <a:pt x="673" y="2419"/>
                </a:lnTo>
                <a:lnTo>
                  <a:pt x="669" y="2424"/>
                </a:lnTo>
                <a:lnTo>
                  <a:pt x="669" y="2425"/>
                </a:lnTo>
                <a:lnTo>
                  <a:pt x="665" y="2426"/>
                </a:lnTo>
                <a:lnTo>
                  <a:pt x="664" y="2425"/>
                </a:lnTo>
                <a:lnTo>
                  <a:pt x="663" y="2421"/>
                </a:lnTo>
                <a:lnTo>
                  <a:pt x="662" y="2419"/>
                </a:lnTo>
                <a:lnTo>
                  <a:pt x="661" y="2416"/>
                </a:lnTo>
                <a:lnTo>
                  <a:pt x="661" y="2414"/>
                </a:lnTo>
                <a:lnTo>
                  <a:pt x="661" y="2409"/>
                </a:lnTo>
                <a:lnTo>
                  <a:pt x="660" y="2406"/>
                </a:lnTo>
                <a:lnTo>
                  <a:pt x="657" y="2403"/>
                </a:lnTo>
                <a:lnTo>
                  <a:pt x="657" y="2401"/>
                </a:lnTo>
                <a:lnTo>
                  <a:pt x="654" y="2400"/>
                </a:lnTo>
                <a:lnTo>
                  <a:pt x="651" y="2395"/>
                </a:lnTo>
                <a:lnTo>
                  <a:pt x="647" y="2386"/>
                </a:lnTo>
                <a:lnTo>
                  <a:pt x="645" y="2383"/>
                </a:lnTo>
                <a:lnTo>
                  <a:pt x="645" y="2385"/>
                </a:lnTo>
                <a:lnTo>
                  <a:pt x="644" y="2386"/>
                </a:lnTo>
                <a:lnTo>
                  <a:pt x="642" y="2389"/>
                </a:lnTo>
                <a:lnTo>
                  <a:pt x="642" y="2393"/>
                </a:lnTo>
                <a:lnTo>
                  <a:pt x="642" y="2396"/>
                </a:lnTo>
                <a:lnTo>
                  <a:pt x="642" y="2397"/>
                </a:lnTo>
                <a:lnTo>
                  <a:pt x="642" y="2400"/>
                </a:lnTo>
                <a:lnTo>
                  <a:pt x="642" y="2402"/>
                </a:lnTo>
                <a:lnTo>
                  <a:pt x="646" y="2408"/>
                </a:lnTo>
                <a:lnTo>
                  <a:pt x="647" y="2413"/>
                </a:lnTo>
                <a:lnTo>
                  <a:pt x="649" y="2416"/>
                </a:lnTo>
                <a:lnTo>
                  <a:pt x="651" y="2418"/>
                </a:lnTo>
                <a:lnTo>
                  <a:pt x="650" y="2419"/>
                </a:lnTo>
                <a:lnTo>
                  <a:pt x="645" y="2420"/>
                </a:lnTo>
                <a:lnTo>
                  <a:pt x="643" y="2418"/>
                </a:lnTo>
                <a:lnTo>
                  <a:pt x="641" y="2420"/>
                </a:lnTo>
                <a:lnTo>
                  <a:pt x="634" y="2422"/>
                </a:lnTo>
                <a:lnTo>
                  <a:pt x="632" y="2422"/>
                </a:lnTo>
                <a:lnTo>
                  <a:pt x="627" y="2422"/>
                </a:lnTo>
                <a:lnTo>
                  <a:pt x="623" y="2421"/>
                </a:lnTo>
                <a:lnTo>
                  <a:pt x="620" y="2420"/>
                </a:lnTo>
                <a:lnTo>
                  <a:pt x="617" y="2419"/>
                </a:lnTo>
                <a:lnTo>
                  <a:pt x="613" y="2418"/>
                </a:lnTo>
                <a:lnTo>
                  <a:pt x="615" y="2416"/>
                </a:lnTo>
                <a:lnTo>
                  <a:pt x="615" y="2415"/>
                </a:lnTo>
                <a:lnTo>
                  <a:pt x="616" y="2412"/>
                </a:lnTo>
                <a:lnTo>
                  <a:pt x="616" y="2408"/>
                </a:lnTo>
                <a:lnTo>
                  <a:pt x="617" y="2405"/>
                </a:lnTo>
                <a:lnTo>
                  <a:pt x="620" y="2400"/>
                </a:lnTo>
                <a:lnTo>
                  <a:pt x="621" y="2397"/>
                </a:lnTo>
                <a:lnTo>
                  <a:pt x="619" y="2394"/>
                </a:lnTo>
                <a:lnTo>
                  <a:pt x="618" y="2390"/>
                </a:lnTo>
                <a:lnTo>
                  <a:pt x="617" y="2385"/>
                </a:lnTo>
                <a:lnTo>
                  <a:pt x="615" y="2382"/>
                </a:lnTo>
                <a:lnTo>
                  <a:pt x="617" y="2379"/>
                </a:lnTo>
                <a:lnTo>
                  <a:pt x="615" y="2374"/>
                </a:lnTo>
                <a:lnTo>
                  <a:pt x="616" y="2372"/>
                </a:lnTo>
                <a:lnTo>
                  <a:pt x="618" y="2367"/>
                </a:lnTo>
                <a:lnTo>
                  <a:pt x="618" y="2367"/>
                </a:lnTo>
                <a:lnTo>
                  <a:pt x="621" y="2365"/>
                </a:lnTo>
                <a:lnTo>
                  <a:pt x="623" y="2362"/>
                </a:lnTo>
                <a:lnTo>
                  <a:pt x="623" y="2360"/>
                </a:lnTo>
                <a:lnTo>
                  <a:pt x="622" y="2356"/>
                </a:lnTo>
                <a:lnTo>
                  <a:pt x="623" y="2353"/>
                </a:lnTo>
                <a:lnTo>
                  <a:pt x="624" y="2351"/>
                </a:lnTo>
                <a:lnTo>
                  <a:pt x="626" y="2346"/>
                </a:lnTo>
                <a:lnTo>
                  <a:pt x="625" y="2342"/>
                </a:lnTo>
                <a:lnTo>
                  <a:pt x="625" y="2341"/>
                </a:lnTo>
                <a:lnTo>
                  <a:pt x="625" y="2337"/>
                </a:lnTo>
                <a:lnTo>
                  <a:pt x="623" y="2336"/>
                </a:lnTo>
                <a:lnTo>
                  <a:pt x="619" y="2334"/>
                </a:lnTo>
                <a:lnTo>
                  <a:pt x="616" y="2334"/>
                </a:lnTo>
                <a:lnTo>
                  <a:pt x="612" y="2333"/>
                </a:lnTo>
                <a:lnTo>
                  <a:pt x="611" y="2332"/>
                </a:lnTo>
                <a:lnTo>
                  <a:pt x="610" y="2331"/>
                </a:lnTo>
                <a:lnTo>
                  <a:pt x="606" y="2331"/>
                </a:lnTo>
                <a:lnTo>
                  <a:pt x="604" y="2329"/>
                </a:lnTo>
                <a:lnTo>
                  <a:pt x="603" y="2327"/>
                </a:lnTo>
                <a:lnTo>
                  <a:pt x="600" y="2324"/>
                </a:lnTo>
                <a:lnTo>
                  <a:pt x="595" y="2321"/>
                </a:lnTo>
                <a:lnTo>
                  <a:pt x="594" y="2318"/>
                </a:lnTo>
                <a:lnTo>
                  <a:pt x="590" y="2315"/>
                </a:lnTo>
                <a:lnTo>
                  <a:pt x="588" y="2313"/>
                </a:lnTo>
                <a:lnTo>
                  <a:pt x="587" y="2308"/>
                </a:lnTo>
                <a:lnTo>
                  <a:pt x="587" y="2305"/>
                </a:lnTo>
                <a:lnTo>
                  <a:pt x="588" y="2302"/>
                </a:lnTo>
                <a:lnTo>
                  <a:pt x="591" y="2299"/>
                </a:lnTo>
                <a:lnTo>
                  <a:pt x="590" y="2298"/>
                </a:lnTo>
                <a:lnTo>
                  <a:pt x="589" y="2295"/>
                </a:lnTo>
                <a:lnTo>
                  <a:pt x="591" y="2290"/>
                </a:lnTo>
                <a:lnTo>
                  <a:pt x="590" y="2290"/>
                </a:lnTo>
                <a:lnTo>
                  <a:pt x="590" y="2288"/>
                </a:lnTo>
                <a:lnTo>
                  <a:pt x="589" y="2286"/>
                </a:lnTo>
                <a:lnTo>
                  <a:pt x="589" y="2285"/>
                </a:lnTo>
                <a:lnTo>
                  <a:pt x="591" y="2282"/>
                </a:lnTo>
                <a:lnTo>
                  <a:pt x="588" y="2280"/>
                </a:lnTo>
                <a:lnTo>
                  <a:pt x="584" y="2279"/>
                </a:lnTo>
                <a:lnTo>
                  <a:pt x="582" y="2278"/>
                </a:lnTo>
                <a:lnTo>
                  <a:pt x="582" y="2275"/>
                </a:lnTo>
                <a:lnTo>
                  <a:pt x="579" y="2271"/>
                </a:lnTo>
                <a:lnTo>
                  <a:pt x="577" y="2269"/>
                </a:lnTo>
                <a:lnTo>
                  <a:pt x="573" y="2267"/>
                </a:lnTo>
                <a:lnTo>
                  <a:pt x="574" y="2264"/>
                </a:lnTo>
                <a:lnTo>
                  <a:pt x="575" y="2263"/>
                </a:lnTo>
                <a:lnTo>
                  <a:pt x="578" y="2261"/>
                </a:lnTo>
                <a:lnTo>
                  <a:pt x="578" y="2259"/>
                </a:lnTo>
                <a:lnTo>
                  <a:pt x="574" y="2259"/>
                </a:lnTo>
                <a:lnTo>
                  <a:pt x="573" y="2260"/>
                </a:lnTo>
                <a:lnTo>
                  <a:pt x="571" y="2261"/>
                </a:lnTo>
                <a:lnTo>
                  <a:pt x="571" y="2263"/>
                </a:lnTo>
                <a:lnTo>
                  <a:pt x="570" y="2265"/>
                </a:lnTo>
                <a:lnTo>
                  <a:pt x="568" y="2266"/>
                </a:lnTo>
                <a:lnTo>
                  <a:pt x="565" y="2268"/>
                </a:lnTo>
                <a:lnTo>
                  <a:pt x="565" y="2268"/>
                </a:lnTo>
                <a:lnTo>
                  <a:pt x="563" y="2267"/>
                </a:lnTo>
                <a:lnTo>
                  <a:pt x="558" y="2267"/>
                </a:lnTo>
                <a:lnTo>
                  <a:pt x="555" y="2268"/>
                </a:lnTo>
                <a:lnTo>
                  <a:pt x="554" y="2269"/>
                </a:lnTo>
                <a:lnTo>
                  <a:pt x="552" y="2271"/>
                </a:lnTo>
                <a:lnTo>
                  <a:pt x="551" y="2270"/>
                </a:lnTo>
                <a:lnTo>
                  <a:pt x="549" y="2271"/>
                </a:lnTo>
                <a:lnTo>
                  <a:pt x="548" y="2269"/>
                </a:lnTo>
                <a:lnTo>
                  <a:pt x="545" y="2267"/>
                </a:lnTo>
                <a:lnTo>
                  <a:pt x="544" y="2266"/>
                </a:lnTo>
                <a:lnTo>
                  <a:pt x="540" y="2269"/>
                </a:lnTo>
                <a:lnTo>
                  <a:pt x="537" y="2269"/>
                </a:lnTo>
                <a:lnTo>
                  <a:pt x="534" y="2271"/>
                </a:lnTo>
                <a:lnTo>
                  <a:pt x="533" y="2271"/>
                </a:lnTo>
                <a:lnTo>
                  <a:pt x="532" y="2268"/>
                </a:lnTo>
                <a:lnTo>
                  <a:pt x="531" y="2263"/>
                </a:lnTo>
                <a:lnTo>
                  <a:pt x="530" y="2262"/>
                </a:lnTo>
                <a:lnTo>
                  <a:pt x="527" y="2259"/>
                </a:lnTo>
                <a:lnTo>
                  <a:pt x="524" y="2258"/>
                </a:lnTo>
                <a:lnTo>
                  <a:pt x="523" y="2257"/>
                </a:lnTo>
                <a:lnTo>
                  <a:pt x="520" y="2254"/>
                </a:lnTo>
                <a:lnTo>
                  <a:pt x="514" y="2257"/>
                </a:lnTo>
                <a:lnTo>
                  <a:pt x="511" y="2259"/>
                </a:lnTo>
                <a:lnTo>
                  <a:pt x="509" y="2260"/>
                </a:lnTo>
                <a:lnTo>
                  <a:pt x="507" y="2261"/>
                </a:lnTo>
                <a:lnTo>
                  <a:pt x="504" y="2260"/>
                </a:lnTo>
                <a:lnTo>
                  <a:pt x="503" y="2258"/>
                </a:lnTo>
                <a:lnTo>
                  <a:pt x="501" y="2257"/>
                </a:lnTo>
                <a:lnTo>
                  <a:pt x="501" y="2256"/>
                </a:lnTo>
                <a:lnTo>
                  <a:pt x="501" y="2253"/>
                </a:lnTo>
                <a:lnTo>
                  <a:pt x="503" y="2252"/>
                </a:lnTo>
                <a:lnTo>
                  <a:pt x="502" y="2243"/>
                </a:lnTo>
                <a:lnTo>
                  <a:pt x="499" y="2240"/>
                </a:lnTo>
                <a:lnTo>
                  <a:pt x="496" y="2239"/>
                </a:lnTo>
                <a:lnTo>
                  <a:pt x="495" y="2241"/>
                </a:lnTo>
                <a:lnTo>
                  <a:pt x="493" y="2241"/>
                </a:lnTo>
                <a:lnTo>
                  <a:pt x="493" y="2240"/>
                </a:lnTo>
                <a:lnTo>
                  <a:pt x="494" y="2238"/>
                </a:lnTo>
                <a:lnTo>
                  <a:pt x="492" y="2234"/>
                </a:lnTo>
                <a:lnTo>
                  <a:pt x="490" y="2233"/>
                </a:lnTo>
                <a:lnTo>
                  <a:pt x="488" y="2232"/>
                </a:lnTo>
                <a:lnTo>
                  <a:pt x="488" y="2229"/>
                </a:lnTo>
                <a:lnTo>
                  <a:pt x="487" y="2227"/>
                </a:lnTo>
                <a:lnTo>
                  <a:pt x="486" y="2225"/>
                </a:lnTo>
                <a:lnTo>
                  <a:pt x="484" y="2223"/>
                </a:lnTo>
                <a:lnTo>
                  <a:pt x="482" y="2221"/>
                </a:lnTo>
                <a:lnTo>
                  <a:pt x="481" y="2219"/>
                </a:lnTo>
                <a:lnTo>
                  <a:pt x="480" y="2217"/>
                </a:lnTo>
                <a:lnTo>
                  <a:pt x="483" y="2216"/>
                </a:lnTo>
                <a:lnTo>
                  <a:pt x="485" y="2215"/>
                </a:lnTo>
                <a:lnTo>
                  <a:pt x="486" y="2213"/>
                </a:lnTo>
                <a:lnTo>
                  <a:pt x="488" y="2208"/>
                </a:lnTo>
                <a:lnTo>
                  <a:pt x="489" y="2206"/>
                </a:lnTo>
                <a:lnTo>
                  <a:pt x="496" y="2204"/>
                </a:lnTo>
                <a:lnTo>
                  <a:pt x="497" y="2203"/>
                </a:lnTo>
                <a:lnTo>
                  <a:pt x="498" y="2201"/>
                </a:lnTo>
                <a:lnTo>
                  <a:pt x="499" y="2199"/>
                </a:lnTo>
                <a:lnTo>
                  <a:pt x="499" y="2197"/>
                </a:lnTo>
                <a:lnTo>
                  <a:pt x="498" y="2193"/>
                </a:lnTo>
                <a:lnTo>
                  <a:pt x="496" y="2192"/>
                </a:lnTo>
                <a:lnTo>
                  <a:pt x="493" y="2192"/>
                </a:lnTo>
                <a:lnTo>
                  <a:pt x="492" y="2191"/>
                </a:lnTo>
                <a:lnTo>
                  <a:pt x="491" y="2188"/>
                </a:lnTo>
                <a:lnTo>
                  <a:pt x="492" y="2186"/>
                </a:lnTo>
                <a:lnTo>
                  <a:pt x="490" y="2183"/>
                </a:lnTo>
                <a:lnTo>
                  <a:pt x="489" y="2177"/>
                </a:lnTo>
                <a:lnTo>
                  <a:pt x="487" y="2173"/>
                </a:lnTo>
                <a:lnTo>
                  <a:pt x="486" y="2172"/>
                </a:lnTo>
                <a:lnTo>
                  <a:pt x="486" y="2168"/>
                </a:lnTo>
                <a:lnTo>
                  <a:pt x="479" y="2170"/>
                </a:lnTo>
                <a:lnTo>
                  <a:pt x="477" y="2171"/>
                </a:lnTo>
                <a:lnTo>
                  <a:pt x="475" y="2174"/>
                </a:lnTo>
                <a:lnTo>
                  <a:pt x="473" y="2173"/>
                </a:lnTo>
                <a:lnTo>
                  <a:pt x="472" y="2171"/>
                </a:lnTo>
                <a:lnTo>
                  <a:pt x="472" y="2170"/>
                </a:lnTo>
                <a:lnTo>
                  <a:pt x="472" y="2169"/>
                </a:lnTo>
                <a:lnTo>
                  <a:pt x="468" y="2170"/>
                </a:lnTo>
                <a:lnTo>
                  <a:pt x="464" y="2170"/>
                </a:lnTo>
                <a:lnTo>
                  <a:pt x="462" y="2164"/>
                </a:lnTo>
                <a:lnTo>
                  <a:pt x="459" y="2160"/>
                </a:lnTo>
                <a:lnTo>
                  <a:pt x="457" y="2158"/>
                </a:lnTo>
                <a:lnTo>
                  <a:pt x="457" y="2158"/>
                </a:lnTo>
                <a:lnTo>
                  <a:pt x="454" y="2154"/>
                </a:lnTo>
                <a:lnTo>
                  <a:pt x="451" y="2154"/>
                </a:lnTo>
                <a:lnTo>
                  <a:pt x="444" y="2151"/>
                </a:lnTo>
                <a:lnTo>
                  <a:pt x="441" y="2149"/>
                </a:lnTo>
                <a:lnTo>
                  <a:pt x="440" y="2145"/>
                </a:lnTo>
                <a:lnTo>
                  <a:pt x="437" y="2143"/>
                </a:lnTo>
                <a:lnTo>
                  <a:pt x="440" y="2142"/>
                </a:lnTo>
                <a:lnTo>
                  <a:pt x="440" y="2140"/>
                </a:lnTo>
                <a:lnTo>
                  <a:pt x="438" y="2140"/>
                </a:lnTo>
                <a:lnTo>
                  <a:pt x="436" y="2138"/>
                </a:lnTo>
                <a:lnTo>
                  <a:pt x="437" y="2137"/>
                </a:lnTo>
                <a:lnTo>
                  <a:pt x="439" y="2137"/>
                </a:lnTo>
                <a:lnTo>
                  <a:pt x="440" y="2133"/>
                </a:lnTo>
                <a:lnTo>
                  <a:pt x="439" y="2133"/>
                </a:lnTo>
                <a:lnTo>
                  <a:pt x="436" y="2133"/>
                </a:lnTo>
                <a:lnTo>
                  <a:pt x="433" y="2132"/>
                </a:lnTo>
                <a:lnTo>
                  <a:pt x="434" y="2129"/>
                </a:lnTo>
                <a:lnTo>
                  <a:pt x="432" y="2128"/>
                </a:lnTo>
                <a:lnTo>
                  <a:pt x="432" y="2125"/>
                </a:lnTo>
                <a:lnTo>
                  <a:pt x="431" y="2124"/>
                </a:lnTo>
                <a:lnTo>
                  <a:pt x="427" y="2123"/>
                </a:lnTo>
                <a:lnTo>
                  <a:pt x="430" y="2117"/>
                </a:lnTo>
                <a:lnTo>
                  <a:pt x="429" y="2116"/>
                </a:lnTo>
                <a:lnTo>
                  <a:pt x="426" y="2117"/>
                </a:lnTo>
                <a:lnTo>
                  <a:pt x="425" y="2116"/>
                </a:lnTo>
                <a:lnTo>
                  <a:pt x="422" y="2116"/>
                </a:lnTo>
                <a:lnTo>
                  <a:pt x="422" y="2111"/>
                </a:lnTo>
                <a:lnTo>
                  <a:pt x="420" y="2110"/>
                </a:lnTo>
                <a:lnTo>
                  <a:pt x="418" y="2108"/>
                </a:lnTo>
                <a:lnTo>
                  <a:pt x="417" y="2104"/>
                </a:lnTo>
                <a:lnTo>
                  <a:pt x="414" y="2104"/>
                </a:lnTo>
                <a:lnTo>
                  <a:pt x="412" y="2102"/>
                </a:lnTo>
                <a:lnTo>
                  <a:pt x="411" y="2101"/>
                </a:lnTo>
                <a:lnTo>
                  <a:pt x="411" y="2097"/>
                </a:lnTo>
                <a:lnTo>
                  <a:pt x="412" y="2093"/>
                </a:lnTo>
                <a:lnTo>
                  <a:pt x="413" y="2092"/>
                </a:lnTo>
                <a:lnTo>
                  <a:pt x="412" y="2089"/>
                </a:lnTo>
                <a:lnTo>
                  <a:pt x="412" y="2088"/>
                </a:lnTo>
                <a:lnTo>
                  <a:pt x="416" y="2088"/>
                </a:lnTo>
                <a:lnTo>
                  <a:pt x="418" y="2089"/>
                </a:lnTo>
                <a:lnTo>
                  <a:pt x="420" y="2090"/>
                </a:lnTo>
                <a:lnTo>
                  <a:pt x="421" y="2086"/>
                </a:lnTo>
                <a:lnTo>
                  <a:pt x="418" y="2084"/>
                </a:lnTo>
                <a:lnTo>
                  <a:pt x="417" y="2083"/>
                </a:lnTo>
                <a:lnTo>
                  <a:pt x="417" y="2079"/>
                </a:lnTo>
                <a:lnTo>
                  <a:pt x="418" y="2077"/>
                </a:lnTo>
                <a:lnTo>
                  <a:pt x="417" y="2076"/>
                </a:lnTo>
                <a:lnTo>
                  <a:pt x="418" y="2072"/>
                </a:lnTo>
                <a:lnTo>
                  <a:pt x="418" y="2071"/>
                </a:lnTo>
                <a:lnTo>
                  <a:pt x="415" y="2066"/>
                </a:lnTo>
                <a:lnTo>
                  <a:pt x="412" y="2063"/>
                </a:lnTo>
                <a:lnTo>
                  <a:pt x="410" y="2059"/>
                </a:lnTo>
                <a:lnTo>
                  <a:pt x="411" y="2058"/>
                </a:lnTo>
                <a:lnTo>
                  <a:pt x="409" y="2057"/>
                </a:lnTo>
                <a:lnTo>
                  <a:pt x="408" y="2055"/>
                </a:lnTo>
                <a:lnTo>
                  <a:pt x="407" y="2055"/>
                </a:lnTo>
                <a:lnTo>
                  <a:pt x="407" y="2053"/>
                </a:lnTo>
                <a:lnTo>
                  <a:pt x="404" y="2051"/>
                </a:lnTo>
                <a:lnTo>
                  <a:pt x="404" y="2049"/>
                </a:lnTo>
                <a:lnTo>
                  <a:pt x="403" y="2047"/>
                </a:lnTo>
                <a:lnTo>
                  <a:pt x="402" y="2046"/>
                </a:lnTo>
                <a:lnTo>
                  <a:pt x="395" y="2046"/>
                </a:lnTo>
                <a:lnTo>
                  <a:pt x="395" y="2045"/>
                </a:lnTo>
                <a:lnTo>
                  <a:pt x="393" y="2045"/>
                </a:lnTo>
                <a:lnTo>
                  <a:pt x="391" y="2048"/>
                </a:lnTo>
                <a:lnTo>
                  <a:pt x="391" y="2050"/>
                </a:lnTo>
                <a:lnTo>
                  <a:pt x="389" y="2049"/>
                </a:lnTo>
                <a:lnTo>
                  <a:pt x="389" y="2047"/>
                </a:lnTo>
                <a:lnTo>
                  <a:pt x="387" y="2047"/>
                </a:lnTo>
                <a:lnTo>
                  <a:pt x="387" y="2049"/>
                </a:lnTo>
                <a:lnTo>
                  <a:pt x="388" y="2051"/>
                </a:lnTo>
                <a:lnTo>
                  <a:pt x="387" y="2054"/>
                </a:lnTo>
                <a:lnTo>
                  <a:pt x="383" y="2053"/>
                </a:lnTo>
                <a:lnTo>
                  <a:pt x="380" y="2052"/>
                </a:lnTo>
                <a:lnTo>
                  <a:pt x="376" y="2053"/>
                </a:lnTo>
                <a:lnTo>
                  <a:pt x="372" y="2053"/>
                </a:lnTo>
                <a:lnTo>
                  <a:pt x="372" y="2049"/>
                </a:lnTo>
                <a:lnTo>
                  <a:pt x="371" y="2048"/>
                </a:lnTo>
                <a:lnTo>
                  <a:pt x="364" y="2047"/>
                </a:lnTo>
                <a:lnTo>
                  <a:pt x="365" y="2042"/>
                </a:lnTo>
                <a:lnTo>
                  <a:pt x="363" y="2042"/>
                </a:lnTo>
                <a:lnTo>
                  <a:pt x="363" y="2040"/>
                </a:lnTo>
                <a:lnTo>
                  <a:pt x="361" y="2040"/>
                </a:lnTo>
                <a:lnTo>
                  <a:pt x="361" y="2039"/>
                </a:lnTo>
                <a:lnTo>
                  <a:pt x="358" y="2038"/>
                </a:lnTo>
                <a:lnTo>
                  <a:pt x="359" y="2036"/>
                </a:lnTo>
                <a:lnTo>
                  <a:pt x="356" y="2032"/>
                </a:lnTo>
                <a:lnTo>
                  <a:pt x="357" y="2029"/>
                </a:lnTo>
                <a:lnTo>
                  <a:pt x="356" y="2027"/>
                </a:lnTo>
                <a:lnTo>
                  <a:pt x="352" y="2025"/>
                </a:lnTo>
                <a:lnTo>
                  <a:pt x="353" y="2022"/>
                </a:lnTo>
                <a:lnTo>
                  <a:pt x="351" y="2022"/>
                </a:lnTo>
                <a:lnTo>
                  <a:pt x="351" y="2015"/>
                </a:lnTo>
                <a:lnTo>
                  <a:pt x="351" y="2011"/>
                </a:lnTo>
                <a:lnTo>
                  <a:pt x="353" y="2006"/>
                </a:lnTo>
                <a:lnTo>
                  <a:pt x="353" y="2003"/>
                </a:lnTo>
                <a:lnTo>
                  <a:pt x="354" y="1999"/>
                </a:lnTo>
                <a:lnTo>
                  <a:pt x="354" y="1994"/>
                </a:lnTo>
                <a:lnTo>
                  <a:pt x="352" y="1988"/>
                </a:lnTo>
                <a:lnTo>
                  <a:pt x="352" y="1984"/>
                </a:lnTo>
                <a:lnTo>
                  <a:pt x="346" y="1981"/>
                </a:lnTo>
                <a:lnTo>
                  <a:pt x="348" y="1978"/>
                </a:lnTo>
                <a:lnTo>
                  <a:pt x="350" y="1977"/>
                </a:lnTo>
                <a:lnTo>
                  <a:pt x="349" y="1969"/>
                </a:lnTo>
                <a:lnTo>
                  <a:pt x="348" y="1968"/>
                </a:lnTo>
                <a:lnTo>
                  <a:pt x="346" y="1969"/>
                </a:lnTo>
                <a:lnTo>
                  <a:pt x="344" y="1969"/>
                </a:lnTo>
                <a:lnTo>
                  <a:pt x="343" y="1968"/>
                </a:lnTo>
                <a:lnTo>
                  <a:pt x="341" y="1969"/>
                </a:lnTo>
                <a:lnTo>
                  <a:pt x="337" y="1969"/>
                </a:lnTo>
                <a:lnTo>
                  <a:pt x="337" y="1967"/>
                </a:lnTo>
                <a:lnTo>
                  <a:pt x="334" y="1964"/>
                </a:lnTo>
                <a:lnTo>
                  <a:pt x="334" y="1962"/>
                </a:lnTo>
                <a:lnTo>
                  <a:pt x="336" y="1961"/>
                </a:lnTo>
                <a:lnTo>
                  <a:pt x="339" y="1960"/>
                </a:lnTo>
                <a:lnTo>
                  <a:pt x="339" y="1957"/>
                </a:lnTo>
                <a:lnTo>
                  <a:pt x="336" y="1956"/>
                </a:lnTo>
                <a:lnTo>
                  <a:pt x="334" y="1957"/>
                </a:lnTo>
                <a:lnTo>
                  <a:pt x="332" y="1957"/>
                </a:lnTo>
                <a:lnTo>
                  <a:pt x="329" y="1963"/>
                </a:lnTo>
                <a:lnTo>
                  <a:pt x="329" y="1964"/>
                </a:lnTo>
                <a:lnTo>
                  <a:pt x="327" y="1964"/>
                </a:lnTo>
                <a:lnTo>
                  <a:pt x="325" y="1967"/>
                </a:lnTo>
                <a:lnTo>
                  <a:pt x="322" y="1966"/>
                </a:lnTo>
                <a:lnTo>
                  <a:pt x="319" y="1967"/>
                </a:lnTo>
                <a:lnTo>
                  <a:pt x="320" y="1968"/>
                </a:lnTo>
                <a:lnTo>
                  <a:pt x="321" y="1974"/>
                </a:lnTo>
                <a:lnTo>
                  <a:pt x="318" y="1973"/>
                </a:lnTo>
                <a:lnTo>
                  <a:pt x="318" y="1970"/>
                </a:lnTo>
                <a:lnTo>
                  <a:pt x="317" y="1968"/>
                </a:lnTo>
                <a:lnTo>
                  <a:pt x="315" y="1968"/>
                </a:lnTo>
                <a:lnTo>
                  <a:pt x="314" y="1968"/>
                </a:lnTo>
                <a:lnTo>
                  <a:pt x="308" y="1972"/>
                </a:lnTo>
                <a:lnTo>
                  <a:pt x="307" y="1971"/>
                </a:lnTo>
                <a:lnTo>
                  <a:pt x="302" y="1968"/>
                </a:lnTo>
                <a:lnTo>
                  <a:pt x="299" y="1969"/>
                </a:lnTo>
                <a:lnTo>
                  <a:pt x="298" y="1971"/>
                </a:lnTo>
                <a:lnTo>
                  <a:pt x="298" y="1972"/>
                </a:lnTo>
                <a:lnTo>
                  <a:pt x="300" y="1977"/>
                </a:lnTo>
                <a:lnTo>
                  <a:pt x="300" y="1978"/>
                </a:lnTo>
                <a:lnTo>
                  <a:pt x="292" y="1974"/>
                </a:lnTo>
                <a:lnTo>
                  <a:pt x="290" y="1974"/>
                </a:lnTo>
                <a:lnTo>
                  <a:pt x="290" y="1975"/>
                </a:lnTo>
                <a:lnTo>
                  <a:pt x="288" y="1979"/>
                </a:lnTo>
                <a:lnTo>
                  <a:pt x="287" y="1979"/>
                </a:lnTo>
                <a:lnTo>
                  <a:pt x="287" y="1981"/>
                </a:lnTo>
                <a:lnTo>
                  <a:pt x="287" y="1981"/>
                </a:lnTo>
                <a:lnTo>
                  <a:pt x="285" y="1977"/>
                </a:lnTo>
                <a:lnTo>
                  <a:pt x="283" y="1972"/>
                </a:lnTo>
                <a:lnTo>
                  <a:pt x="280" y="1975"/>
                </a:lnTo>
                <a:lnTo>
                  <a:pt x="279" y="1977"/>
                </a:lnTo>
                <a:lnTo>
                  <a:pt x="280" y="1978"/>
                </a:lnTo>
                <a:lnTo>
                  <a:pt x="282" y="1983"/>
                </a:lnTo>
                <a:lnTo>
                  <a:pt x="284" y="1985"/>
                </a:lnTo>
                <a:lnTo>
                  <a:pt x="282" y="1986"/>
                </a:lnTo>
                <a:lnTo>
                  <a:pt x="278" y="1986"/>
                </a:lnTo>
                <a:lnTo>
                  <a:pt x="278" y="1987"/>
                </a:lnTo>
                <a:lnTo>
                  <a:pt x="273" y="1984"/>
                </a:lnTo>
                <a:lnTo>
                  <a:pt x="271" y="1984"/>
                </a:lnTo>
                <a:lnTo>
                  <a:pt x="270" y="1985"/>
                </a:lnTo>
                <a:lnTo>
                  <a:pt x="268" y="1985"/>
                </a:lnTo>
                <a:lnTo>
                  <a:pt x="270" y="1987"/>
                </a:lnTo>
                <a:lnTo>
                  <a:pt x="273" y="1989"/>
                </a:lnTo>
                <a:lnTo>
                  <a:pt x="276" y="1990"/>
                </a:lnTo>
                <a:lnTo>
                  <a:pt x="274" y="1993"/>
                </a:lnTo>
                <a:lnTo>
                  <a:pt x="271" y="1990"/>
                </a:lnTo>
                <a:lnTo>
                  <a:pt x="269" y="1989"/>
                </a:lnTo>
                <a:lnTo>
                  <a:pt x="267" y="1987"/>
                </a:lnTo>
                <a:lnTo>
                  <a:pt x="262" y="1986"/>
                </a:lnTo>
                <a:lnTo>
                  <a:pt x="258" y="1987"/>
                </a:lnTo>
                <a:lnTo>
                  <a:pt x="257" y="1989"/>
                </a:lnTo>
                <a:lnTo>
                  <a:pt x="257" y="1990"/>
                </a:lnTo>
                <a:lnTo>
                  <a:pt x="259" y="1993"/>
                </a:lnTo>
                <a:lnTo>
                  <a:pt x="261" y="1994"/>
                </a:lnTo>
                <a:lnTo>
                  <a:pt x="263" y="1993"/>
                </a:lnTo>
                <a:lnTo>
                  <a:pt x="265" y="1997"/>
                </a:lnTo>
                <a:lnTo>
                  <a:pt x="264" y="2000"/>
                </a:lnTo>
                <a:lnTo>
                  <a:pt x="263" y="2003"/>
                </a:lnTo>
                <a:lnTo>
                  <a:pt x="262" y="2004"/>
                </a:lnTo>
                <a:lnTo>
                  <a:pt x="258" y="2006"/>
                </a:lnTo>
                <a:lnTo>
                  <a:pt x="255" y="2006"/>
                </a:lnTo>
                <a:lnTo>
                  <a:pt x="251" y="2003"/>
                </a:lnTo>
                <a:lnTo>
                  <a:pt x="246" y="2002"/>
                </a:lnTo>
                <a:lnTo>
                  <a:pt x="243" y="2001"/>
                </a:lnTo>
                <a:lnTo>
                  <a:pt x="242" y="2003"/>
                </a:lnTo>
                <a:lnTo>
                  <a:pt x="241" y="2005"/>
                </a:lnTo>
                <a:lnTo>
                  <a:pt x="242" y="2008"/>
                </a:lnTo>
                <a:lnTo>
                  <a:pt x="244" y="2013"/>
                </a:lnTo>
                <a:lnTo>
                  <a:pt x="244" y="2014"/>
                </a:lnTo>
                <a:lnTo>
                  <a:pt x="241" y="2016"/>
                </a:lnTo>
                <a:lnTo>
                  <a:pt x="241" y="2017"/>
                </a:lnTo>
                <a:lnTo>
                  <a:pt x="241" y="2020"/>
                </a:lnTo>
                <a:lnTo>
                  <a:pt x="241" y="2021"/>
                </a:lnTo>
                <a:lnTo>
                  <a:pt x="238" y="2022"/>
                </a:lnTo>
                <a:lnTo>
                  <a:pt x="235" y="2022"/>
                </a:lnTo>
                <a:lnTo>
                  <a:pt x="233" y="2020"/>
                </a:lnTo>
                <a:lnTo>
                  <a:pt x="234" y="2017"/>
                </a:lnTo>
                <a:lnTo>
                  <a:pt x="232" y="2014"/>
                </a:lnTo>
                <a:lnTo>
                  <a:pt x="228" y="2016"/>
                </a:lnTo>
                <a:lnTo>
                  <a:pt x="227" y="2019"/>
                </a:lnTo>
                <a:lnTo>
                  <a:pt x="224" y="2019"/>
                </a:lnTo>
                <a:lnTo>
                  <a:pt x="223" y="2018"/>
                </a:lnTo>
                <a:lnTo>
                  <a:pt x="226" y="2016"/>
                </a:lnTo>
                <a:lnTo>
                  <a:pt x="226" y="2015"/>
                </a:lnTo>
                <a:lnTo>
                  <a:pt x="222" y="2016"/>
                </a:lnTo>
                <a:lnTo>
                  <a:pt x="220" y="2019"/>
                </a:lnTo>
                <a:lnTo>
                  <a:pt x="217" y="2019"/>
                </a:lnTo>
                <a:lnTo>
                  <a:pt x="218" y="2016"/>
                </a:lnTo>
                <a:lnTo>
                  <a:pt x="217" y="2015"/>
                </a:lnTo>
                <a:lnTo>
                  <a:pt x="217" y="2013"/>
                </a:lnTo>
                <a:lnTo>
                  <a:pt x="219" y="2012"/>
                </a:lnTo>
                <a:lnTo>
                  <a:pt x="223" y="2011"/>
                </a:lnTo>
                <a:lnTo>
                  <a:pt x="220" y="2006"/>
                </a:lnTo>
                <a:lnTo>
                  <a:pt x="218" y="2004"/>
                </a:lnTo>
                <a:lnTo>
                  <a:pt x="216" y="2004"/>
                </a:lnTo>
                <a:lnTo>
                  <a:pt x="212" y="2001"/>
                </a:lnTo>
                <a:lnTo>
                  <a:pt x="210" y="2001"/>
                </a:lnTo>
                <a:lnTo>
                  <a:pt x="208" y="2002"/>
                </a:lnTo>
                <a:lnTo>
                  <a:pt x="206" y="2002"/>
                </a:lnTo>
                <a:lnTo>
                  <a:pt x="204" y="2002"/>
                </a:lnTo>
                <a:lnTo>
                  <a:pt x="200" y="2002"/>
                </a:lnTo>
                <a:lnTo>
                  <a:pt x="198" y="2004"/>
                </a:lnTo>
                <a:lnTo>
                  <a:pt x="195" y="2002"/>
                </a:lnTo>
                <a:lnTo>
                  <a:pt x="195" y="2001"/>
                </a:lnTo>
                <a:lnTo>
                  <a:pt x="192" y="1995"/>
                </a:lnTo>
                <a:lnTo>
                  <a:pt x="189" y="1989"/>
                </a:lnTo>
                <a:lnTo>
                  <a:pt x="187" y="1985"/>
                </a:lnTo>
                <a:lnTo>
                  <a:pt x="185" y="1984"/>
                </a:lnTo>
                <a:lnTo>
                  <a:pt x="182" y="1983"/>
                </a:lnTo>
                <a:lnTo>
                  <a:pt x="179" y="1985"/>
                </a:lnTo>
                <a:lnTo>
                  <a:pt x="178" y="1988"/>
                </a:lnTo>
                <a:lnTo>
                  <a:pt x="176" y="1991"/>
                </a:lnTo>
                <a:lnTo>
                  <a:pt x="177" y="1995"/>
                </a:lnTo>
                <a:lnTo>
                  <a:pt x="178" y="1998"/>
                </a:lnTo>
                <a:lnTo>
                  <a:pt x="176" y="1998"/>
                </a:lnTo>
                <a:lnTo>
                  <a:pt x="173" y="1998"/>
                </a:lnTo>
                <a:lnTo>
                  <a:pt x="172" y="2000"/>
                </a:lnTo>
                <a:lnTo>
                  <a:pt x="169" y="2006"/>
                </a:lnTo>
                <a:lnTo>
                  <a:pt x="167" y="2004"/>
                </a:lnTo>
                <a:lnTo>
                  <a:pt x="168" y="2002"/>
                </a:lnTo>
                <a:lnTo>
                  <a:pt x="166" y="2000"/>
                </a:lnTo>
                <a:lnTo>
                  <a:pt x="164" y="1998"/>
                </a:lnTo>
                <a:lnTo>
                  <a:pt x="163" y="1997"/>
                </a:lnTo>
                <a:lnTo>
                  <a:pt x="159" y="1994"/>
                </a:lnTo>
                <a:lnTo>
                  <a:pt x="158" y="1995"/>
                </a:lnTo>
                <a:lnTo>
                  <a:pt x="156" y="1996"/>
                </a:lnTo>
                <a:lnTo>
                  <a:pt x="154" y="1994"/>
                </a:lnTo>
                <a:lnTo>
                  <a:pt x="152" y="1994"/>
                </a:lnTo>
                <a:lnTo>
                  <a:pt x="150" y="1997"/>
                </a:lnTo>
                <a:lnTo>
                  <a:pt x="148" y="1995"/>
                </a:lnTo>
                <a:lnTo>
                  <a:pt x="147" y="1995"/>
                </a:lnTo>
                <a:lnTo>
                  <a:pt x="146" y="1998"/>
                </a:lnTo>
                <a:lnTo>
                  <a:pt x="147" y="2002"/>
                </a:lnTo>
                <a:lnTo>
                  <a:pt x="146" y="2004"/>
                </a:lnTo>
                <a:lnTo>
                  <a:pt x="145" y="2006"/>
                </a:lnTo>
                <a:lnTo>
                  <a:pt x="142" y="2006"/>
                </a:lnTo>
                <a:lnTo>
                  <a:pt x="139" y="2008"/>
                </a:lnTo>
                <a:lnTo>
                  <a:pt x="137" y="2006"/>
                </a:lnTo>
                <a:lnTo>
                  <a:pt x="133" y="2001"/>
                </a:lnTo>
                <a:lnTo>
                  <a:pt x="136" y="1998"/>
                </a:lnTo>
                <a:lnTo>
                  <a:pt x="137" y="1996"/>
                </a:lnTo>
                <a:lnTo>
                  <a:pt x="137" y="1994"/>
                </a:lnTo>
                <a:lnTo>
                  <a:pt x="136" y="1993"/>
                </a:lnTo>
                <a:lnTo>
                  <a:pt x="134" y="1993"/>
                </a:lnTo>
                <a:lnTo>
                  <a:pt x="133" y="1991"/>
                </a:lnTo>
                <a:lnTo>
                  <a:pt x="133" y="1988"/>
                </a:lnTo>
                <a:lnTo>
                  <a:pt x="133" y="1987"/>
                </a:lnTo>
                <a:lnTo>
                  <a:pt x="132" y="1986"/>
                </a:lnTo>
                <a:lnTo>
                  <a:pt x="124" y="1986"/>
                </a:lnTo>
                <a:lnTo>
                  <a:pt x="122" y="1985"/>
                </a:lnTo>
                <a:lnTo>
                  <a:pt x="120" y="1984"/>
                </a:lnTo>
                <a:lnTo>
                  <a:pt x="119" y="1980"/>
                </a:lnTo>
                <a:lnTo>
                  <a:pt x="123" y="1977"/>
                </a:lnTo>
                <a:lnTo>
                  <a:pt x="124" y="1975"/>
                </a:lnTo>
                <a:lnTo>
                  <a:pt x="122" y="1974"/>
                </a:lnTo>
                <a:lnTo>
                  <a:pt x="121" y="1969"/>
                </a:lnTo>
                <a:lnTo>
                  <a:pt x="123" y="1968"/>
                </a:lnTo>
                <a:lnTo>
                  <a:pt x="126" y="1967"/>
                </a:lnTo>
                <a:lnTo>
                  <a:pt x="128" y="1964"/>
                </a:lnTo>
                <a:lnTo>
                  <a:pt x="129" y="1961"/>
                </a:lnTo>
                <a:lnTo>
                  <a:pt x="127" y="1959"/>
                </a:lnTo>
                <a:lnTo>
                  <a:pt x="125" y="1956"/>
                </a:lnTo>
                <a:lnTo>
                  <a:pt x="127" y="1955"/>
                </a:lnTo>
                <a:lnTo>
                  <a:pt x="126" y="1953"/>
                </a:lnTo>
                <a:lnTo>
                  <a:pt x="124" y="1951"/>
                </a:lnTo>
                <a:lnTo>
                  <a:pt x="120" y="1948"/>
                </a:lnTo>
                <a:lnTo>
                  <a:pt x="124" y="1942"/>
                </a:lnTo>
                <a:lnTo>
                  <a:pt x="128" y="1938"/>
                </a:lnTo>
                <a:lnTo>
                  <a:pt x="127" y="1937"/>
                </a:lnTo>
                <a:lnTo>
                  <a:pt x="124" y="1936"/>
                </a:lnTo>
                <a:lnTo>
                  <a:pt x="123" y="1935"/>
                </a:lnTo>
                <a:lnTo>
                  <a:pt x="122" y="1932"/>
                </a:lnTo>
                <a:lnTo>
                  <a:pt x="121" y="1930"/>
                </a:lnTo>
                <a:lnTo>
                  <a:pt x="120" y="1928"/>
                </a:lnTo>
                <a:lnTo>
                  <a:pt x="120" y="1925"/>
                </a:lnTo>
                <a:lnTo>
                  <a:pt x="119" y="1920"/>
                </a:lnTo>
                <a:lnTo>
                  <a:pt x="115" y="1921"/>
                </a:lnTo>
                <a:lnTo>
                  <a:pt x="112" y="1921"/>
                </a:lnTo>
                <a:lnTo>
                  <a:pt x="110" y="1921"/>
                </a:lnTo>
                <a:lnTo>
                  <a:pt x="107" y="1918"/>
                </a:lnTo>
                <a:lnTo>
                  <a:pt x="109" y="1911"/>
                </a:lnTo>
                <a:lnTo>
                  <a:pt x="108" y="1909"/>
                </a:lnTo>
                <a:lnTo>
                  <a:pt x="100" y="1903"/>
                </a:lnTo>
                <a:lnTo>
                  <a:pt x="97" y="1899"/>
                </a:lnTo>
                <a:lnTo>
                  <a:pt x="96" y="1897"/>
                </a:lnTo>
                <a:lnTo>
                  <a:pt x="96" y="1895"/>
                </a:lnTo>
                <a:lnTo>
                  <a:pt x="97" y="1893"/>
                </a:lnTo>
                <a:lnTo>
                  <a:pt x="99" y="1891"/>
                </a:lnTo>
                <a:lnTo>
                  <a:pt x="100" y="1889"/>
                </a:lnTo>
                <a:lnTo>
                  <a:pt x="99" y="1887"/>
                </a:lnTo>
                <a:lnTo>
                  <a:pt x="96" y="1885"/>
                </a:lnTo>
                <a:lnTo>
                  <a:pt x="96" y="1882"/>
                </a:lnTo>
                <a:lnTo>
                  <a:pt x="98" y="1877"/>
                </a:lnTo>
                <a:lnTo>
                  <a:pt x="99" y="1876"/>
                </a:lnTo>
                <a:lnTo>
                  <a:pt x="101" y="1876"/>
                </a:lnTo>
                <a:lnTo>
                  <a:pt x="101" y="1874"/>
                </a:lnTo>
                <a:lnTo>
                  <a:pt x="100" y="1873"/>
                </a:lnTo>
                <a:lnTo>
                  <a:pt x="93" y="1872"/>
                </a:lnTo>
                <a:lnTo>
                  <a:pt x="90" y="1871"/>
                </a:lnTo>
                <a:lnTo>
                  <a:pt x="87" y="1867"/>
                </a:lnTo>
                <a:lnTo>
                  <a:pt x="84" y="1868"/>
                </a:lnTo>
                <a:lnTo>
                  <a:pt x="81" y="1868"/>
                </a:lnTo>
                <a:lnTo>
                  <a:pt x="79" y="1865"/>
                </a:lnTo>
                <a:lnTo>
                  <a:pt x="78" y="1862"/>
                </a:lnTo>
                <a:lnTo>
                  <a:pt x="77" y="1855"/>
                </a:lnTo>
                <a:lnTo>
                  <a:pt x="77" y="1848"/>
                </a:lnTo>
                <a:lnTo>
                  <a:pt x="72" y="1842"/>
                </a:lnTo>
                <a:lnTo>
                  <a:pt x="72" y="1841"/>
                </a:lnTo>
                <a:lnTo>
                  <a:pt x="68" y="1841"/>
                </a:lnTo>
                <a:lnTo>
                  <a:pt x="67" y="1842"/>
                </a:lnTo>
                <a:lnTo>
                  <a:pt x="66" y="1842"/>
                </a:lnTo>
                <a:lnTo>
                  <a:pt x="64" y="1840"/>
                </a:lnTo>
                <a:lnTo>
                  <a:pt x="62" y="1838"/>
                </a:lnTo>
                <a:lnTo>
                  <a:pt x="58" y="1839"/>
                </a:lnTo>
                <a:lnTo>
                  <a:pt x="55" y="1835"/>
                </a:lnTo>
                <a:lnTo>
                  <a:pt x="52" y="1834"/>
                </a:lnTo>
                <a:lnTo>
                  <a:pt x="50" y="1835"/>
                </a:lnTo>
                <a:lnTo>
                  <a:pt x="48" y="1835"/>
                </a:lnTo>
                <a:lnTo>
                  <a:pt x="47" y="1833"/>
                </a:lnTo>
                <a:lnTo>
                  <a:pt x="47" y="1832"/>
                </a:lnTo>
                <a:lnTo>
                  <a:pt x="49" y="1826"/>
                </a:lnTo>
                <a:lnTo>
                  <a:pt x="51" y="1825"/>
                </a:lnTo>
                <a:lnTo>
                  <a:pt x="51" y="1824"/>
                </a:lnTo>
                <a:lnTo>
                  <a:pt x="47" y="1824"/>
                </a:lnTo>
                <a:lnTo>
                  <a:pt x="43" y="1822"/>
                </a:lnTo>
                <a:lnTo>
                  <a:pt x="42" y="1820"/>
                </a:lnTo>
                <a:lnTo>
                  <a:pt x="41" y="1817"/>
                </a:lnTo>
                <a:lnTo>
                  <a:pt x="39" y="1816"/>
                </a:lnTo>
                <a:lnTo>
                  <a:pt x="39" y="1813"/>
                </a:lnTo>
                <a:lnTo>
                  <a:pt x="40" y="1811"/>
                </a:lnTo>
                <a:lnTo>
                  <a:pt x="39" y="1810"/>
                </a:lnTo>
                <a:lnTo>
                  <a:pt x="41" y="1809"/>
                </a:lnTo>
                <a:lnTo>
                  <a:pt x="40" y="1807"/>
                </a:lnTo>
                <a:lnTo>
                  <a:pt x="40" y="1806"/>
                </a:lnTo>
                <a:lnTo>
                  <a:pt x="41" y="1804"/>
                </a:lnTo>
                <a:lnTo>
                  <a:pt x="46" y="1800"/>
                </a:lnTo>
                <a:lnTo>
                  <a:pt x="48" y="1793"/>
                </a:lnTo>
                <a:lnTo>
                  <a:pt x="53" y="1793"/>
                </a:lnTo>
                <a:lnTo>
                  <a:pt x="54" y="1794"/>
                </a:lnTo>
                <a:lnTo>
                  <a:pt x="56" y="1792"/>
                </a:lnTo>
                <a:lnTo>
                  <a:pt x="56" y="1790"/>
                </a:lnTo>
                <a:lnTo>
                  <a:pt x="56" y="1786"/>
                </a:lnTo>
                <a:lnTo>
                  <a:pt x="57" y="1785"/>
                </a:lnTo>
                <a:lnTo>
                  <a:pt x="60" y="1783"/>
                </a:lnTo>
                <a:lnTo>
                  <a:pt x="62" y="1783"/>
                </a:lnTo>
                <a:lnTo>
                  <a:pt x="66" y="1784"/>
                </a:lnTo>
                <a:lnTo>
                  <a:pt x="68" y="1784"/>
                </a:lnTo>
                <a:lnTo>
                  <a:pt x="72" y="1779"/>
                </a:lnTo>
                <a:lnTo>
                  <a:pt x="71" y="1778"/>
                </a:lnTo>
                <a:lnTo>
                  <a:pt x="70" y="1773"/>
                </a:lnTo>
                <a:lnTo>
                  <a:pt x="66" y="1774"/>
                </a:lnTo>
                <a:lnTo>
                  <a:pt x="64" y="1776"/>
                </a:lnTo>
                <a:lnTo>
                  <a:pt x="58" y="1776"/>
                </a:lnTo>
                <a:lnTo>
                  <a:pt x="56" y="1776"/>
                </a:lnTo>
                <a:lnTo>
                  <a:pt x="53" y="1776"/>
                </a:lnTo>
                <a:lnTo>
                  <a:pt x="51" y="1776"/>
                </a:lnTo>
                <a:lnTo>
                  <a:pt x="50" y="1777"/>
                </a:lnTo>
                <a:lnTo>
                  <a:pt x="48" y="1779"/>
                </a:lnTo>
                <a:lnTo>
                  <a:pt x="46" y="1781"/>
                </a:lnTo>
                <a:lnTo>
                  <a:pt x="46" y="1784"/>
                </a:lnTo>
                <a:lnTo>
                  <a:pt x="47" y="1787"/>
                </a:lnTo>
                <a:lnTo>
                  <a:pt x="45" y="1788"/>
                </a:lnTo>
                <a:lnTo>
                  <a:pt x="41" y="1789"/>
                </a:lnTo>
                <a:lnTo>
                  <a:pt x="32" y="1790"/>
                </a:lnTo>
                <a:lnTo>
                  <a:pt x="28" y="1791"/>
                </a:lnTo>
                <a:lnTo>
                  <a:pt x="27" y="1791"/>
                </a:lnTo>
                <a:lnTo>
                  <a:pt x="26" y="1789"/>
                </a:lnTo>
                <a:lnTo>
                  <a:pt x="26" y="1787"/>
                </a:lnTo>
                <a:lnTo>
                  <a:pt x="25" y="1785"/>
                </a:lnTo>
                <a:lnTo>
                  <a:pt x="23" y="1784"/>
                </a:lnTo>
                <a:lnTo>
                  <a:pt x="24" y="1780"/>
                </a:lnTo>
                <a:lnTo>
                  <a:pt x="25" y="1780"/>
                </a:lnTo>
                <a:lnTo>
                  <a:pt x="26" y="1783"/>
                </a:lnTo>
                <a:lnTo>
                  <a:pt x="28" y="1781"/>
                </a:lnTo>
                <a:lnTo>
                  <a:pt x="29" y="1783"/>
                </a:lnTo>
                <a:lnTo>
                  <a:pt x="32" y="1782"/>
                </a:lnTo>
                <a:lnTo>
                  <a:pt x="33" y="1781"/>
                </a:lnTo>
                <a:lnTo>
                  <a:pt x="35" y="1781"/>
                </a:lnTo>
                <a:lnTo>
                  <a:pt x="37" y="1781"/>
                </a:lnTo>
                <a:lnTo>
                  <a:pt x="42" y="1778"/>
                </a:lnTo>
                <a:lnTo>
                  <a:pt x="43" y="1777"/>
                </a:lnTo>
                <a:lnTo>
                  <a:pt x="43" y="1775"/>
                </a:lnTo>
                <a:lnTo>
                  <a:pt x="41" y="1771"/>
                </a:lnTo>
                <a:lnTo>
                  <a:pt x="38" y="1768"/>
                </a:lnTo>
                <a:lnTo>
                  <a:pt x="35" y="1765"/>
                </a:lnTo>
                <a:lnTo>
                  <a:pt x="31" y="1761"/>
                </a:lnTo>
                <a:lnTo>
                  <a:pt x="29" y="1761"/>
                </a:lnTo>
                <a:lnTo>
                  <a:pt x="27" y="1761"/>
                </a:lnTo>
                <a:lnTo>
                  <a:pt x="25" y="1759"/>
                </a:lnTo>
                <a:lnTo>
                  <a:pt x="22" y="1756"/>
                </a:lnTo>
                <a:lnTo>
                  <a:pt x="22" y="1754"/>
                </a:lnTo>
                <a:lnTo>
                  <a:pt x="22" y="1751"/>
                </a:lnTo>
                <a:lnTo>
                  <a:pt x="24" y="1749"/>
                </a:lnTo>
                <a:lnTo>
                  <a:pt x="25" y="1746"/>
                </a:lnTo>
                <a:lnTo>
                  <a:pt x="29" y="1744"/>
                </a:lnTo>
                <a:lnTo>
                  <a:pt x="35" y="1745"/>
                </a:lnTo>
                <a:lnTo>
                  <a:pt x="38" y="1744"/>
                </a:lnTo>
                <a:lnTo>
                  <a:pt x="39" y="1743"/>
                </a:lnTo>
                <a:lnTo>
                  <a:pt x="40" y="1741"/>
                </a:lnTo>
                <a:lnTo>
                  <a:pt x="39" y="1737"/>
                </a:lnTo>
                <a:lnTo>
                  <a:pt x="36" y="1736"/>
                </a:lnTo>
                <a:lnTo>
                  <a:pt x="31" y="1737"/>
                </a:lnTo>
                <a:lnTo>
                  <a:pt x="28" y="1736"/>
                </a:lnTo>
                <a:lnTo>
                  <a:pt x="27" y="1734"/>
                </a:lnTo>
                <a:lnTo>
                  <a:pt x="27" y="1733"/>
                </a:lnTo>
                <a:lnTo>
                  <a:pt x="41" y="1733"/>
                </a:lnTo>
                <a:lnTo>
                  <a:pt x="41" y="1733"/>
                </a:lnTo>
                <a:lnTo>
                  <a:pt x="43" y="1735"/>
                </a:lnTo>
                <a:lnTo>
                  <a:pt x="46" y="1735"/>
                </a:lnTo>
                <a:lnTo>
                  <a:pt x="50" y="1734"/>
                </a:lnTo>
                <a:lnTo>
                  <a:pt x="51" y="1732"/>
                </a:lnTo>
                <a:lnTo>
                  <a:pt x="50" y="1729"/>
                </a:lnTo>
                <a:lnTo>
                  <a:pt x="47" y="1729"/>
                </a:lnTo>
                <a:lnTo>
                  <a:pt x="42" y="1730"/>
                </a:lnTo>
                <a:lnTo>
                  <a:pt x="41" y="1730"/>
                </a:lnTo>
                <a:lnTo>
                  <a:pt x="35" y="1729"/>
                </a:lnTo>
                <a:lnTo>
                  <a:pt x="25" y="1725"/>
                </a:lnTo>
                <a:lnTo>
                  <a:pt x="22" y="1721"/>
                </a:lnTo>
                <a:lnTo>
                  <a:pt x="22" y="1714"/>
                </a:lnTo>
                <a:lnTo>
                  <a:pt x="29" y="1716"/>
                </a:lnTo>
                <a:lnTo>
                  <a:pt x="32" y="1720"/>
                </a:lnTo>
                <a:lnTo>
                  <a:pt x="33" y="1724"/>
                </a:lnTo>
                <a:lnTo>
                  <a:pt x="37" y="1721"/>
                </a:lnTo>
                <a:lnTo>
                  <a:pt x="40" y="1716"/>
                </a:lnTo>
                <a:lnTo>
                  <a:pt x="40" y="1715"/>
                </a:lnTo>
                <a:lnTo>
                  <a:pt x="38" y="1712"/>
                </a:lnTo>
                <a:lnTo>
                  <a:pt x="34" y="1712"/>
                </a:lnTo>
                <a:lnTo>
                  <a:pt x="31" y="1710"/>
                </a:lnTo>
                <a:lnTo>
                  <a:pt x="31" y="1710"/>
                </a:lnTo>
                <a:lnTo>
                  <a:pt x="32" y="1707"/>
                </a:lnTo>
                <a:lnTo>
                  <a:pt x="34" y="1705"/>
                </a:lnTo>
                <a:lnTo>
                  <a:pt x="32" y="1702"/>
                </a:lnTo>
                <a:lnTo>
                  <a:pt x="29" y="1701"/>
                </a:lnTo>
                <a:lnTo>
                  <a:pt x="29" y="1698"/>
                </a:lnTo>
                <a:lnTo>
                  <a:pt x="30" y="1696"/>
                </a:lnTo>
                <a:lnTo>
                  <a:pt x="33" y="1694"/>
                </a:lnTo>
                <a:lnTo>
                  <a:pt x="34" y="1693"/>
                </a:lnTo>
                <a:lnTo>
                  <a:pt x="33" y="1686"/>
                </a:lnTo>
                <a:lnTo>
                  <a:pt x="27" y="1685"/>
                </a:lnTo>
                <a:lnTo>
                  <a:pt x="24" y="1685"/>
                </a:lnTo>
                <a:lnTo>
                  <a:pt x="22" y="1684"/>
                </a:lnTo>
                <a:lnTo>
                  <a:pt x="23" y="1691"/>
                </a:lnTo>
                <a:lnTo>
                  <a:pt x="18" y="1691"/>
                </a:lnTo>
                <a:lnTo>
                  <a:pt x="14" y="1691"/>
                </a:lnTo>
                <a:lnTo>
                  <a:pt x="13" y="1689"/>
                </a:lnTo>
                <a:lnTo>
                  <a:pt x="14" y="1684"/>
                </a:lnTo>
                <a:lnTo>
                  <a:pt x="13" y="1681"/>
                </a:lnTo>
                <a:lnTo>
                  <a:pt x="14" y="1679"/>
                </a:lnTo>
                <a:lnTo>
                  <a:pt x="16" y="1677"/>
                </a:lnTo>
                <a:lnTo>
                  <a:pt x="16" y="1676"/>
                </a:lnTo>
                <a:lnTo>
                  <a:pt x="19" y="1675"/>
                </a:lnTo>
                <a:lnTo>
                  <a:pt x="17" y="1669"/>
                </a:lnTo>
                <a:lnTo>
                  <a:pt x="14" y="1669"/>
                </a:lnTo>
                <a:lnTo>
                  <a:pt x="8" y="1670"/>
                </a:lnTo>
                <a:lnTo>
                  <a:pt x="6" y="1670"/>
                </a:lnTo>
                <a:lnTo>
                  <a:pt x="4" y="1669"/>
                </a:lnTo>
                <a:lnTo>
                  <a:pt x="0" y="1669"/>
                </a:lnTo>
                <a:lnTo>
                  <a:pt x="3" y="1665"/>
                </a:lnTo>
                <a:lnTo>
                  <a:pt x="3" y="1664"/>
                </a:lnTo>
                <a:lnTo>
                  <a:pt x="2" y="1661"/>
                </a:lnTo>
                <a:lnTo>
                  <a:pt x="3" y="1661"/>
                </a:lnTo>
                <a:lnTo>
                  <a:pt x="7" y="1657"/>
                </a:lnTo>
                <a:lnTo>
                  <a:pt x="8" y="1653"/>
                </a:lnTo>
                <a:lnTo>
                  <a:pt x="9" y="1649"/>
                </a:lnTo>
                <a:lnTo>
                  <a:pt x="11" y="1645"/>
                </a:lnTo>
                <a:lnTo>
                  <a:pt x="14" y="1642"/>
                </a:lnTo>
                <a:lnTo>
                  <a:pt x="15" y="1645"/>
                </a:lnTo>
                <a:lnTo>
                  <a:pt x="18" y="1645"/>
                </a:lnTo>
                <a:lnTo>
                  <a:pt x="22" y="1644"/>
                </a:lnTo>
                <a:lnTo>
                  <a:pt x="25" y="1641"/>
                </a:lnTo>
                <a:lnTo>
                  <a:pt x="26" y="1640"/>
                </a:lnTo>
                <a:lnTo>
                  <a:pt x="29" y="1635"/>
                </a:lnTo>
                <a:lnTo>
                  <a:pt x="32" y="1636"/>
                </a:lnTo>
                <a:lnTo>
                  <a:pt x="35" y="1638"/>
                </a:lnTo>
                <a:lnTo>
                  <a:pt x="36" y="1635"/>
                </a:lnTo>
                <a:lnTo>
                  <a:pt x="35" y="1631"/>
                </a:lnTo>
                <a:lnTo>
                  <a:pt x="34" y="1629"/>
                </a:lnTo>
                <a:lnTo>
                  <a:pt x="33" y="1628"/>
                </a:lnTo>
                <a:lnTo>
                  <a:pt x="34" y="1626"/>
                </a:lnTo>
                <a:lnTo>
                  <a:pt x="33" y="1624"/>
                </a:lnTo>
                <a:lnTo>
                  <a:pt x="32" y="1623"/>
                </a:lnTo>
                <a:lnTo>
                  <a:pt x="31" y="1620"/>
                </a:lnTo>
                <a:lnTo>
                  <a:pt x="31" y="1615"/>
                </a:lnTo>
                <a:lnTo>
                  <a:pt x="29" y="1613"/>
                </a:lnTo>
                <a:lnTo>
                  <a:pt x="26" y="1613"/>
                </a:lnTo>
                <a:lnTo>
                  <a:pt x="27" y="1609"/>
                </a:lnTo>
                <a:lnTo>
                  <a:pt x="25" y="1608"/>
                </a:lnTo>
                <a:lnTo>
                  <a:pt x="25" y="1607"/>
                </a:lnTo>
                <a:lnTo>
                  <a:pt x="26" y="1605"/>
                </a:lnTo>
                <a:lnTo>
                  <a:pt x="29" y="1605"/>
                </a:lnTo>
                <a:lnTo>
                  <a:pt x="30" y="1604"/>
                </a:lnTo>
                <a:lnTo>
                  <a:pt x="32" y="1603"/>
                </a:lnTo>
                <a:lnTo>
                  <a:pt x="34" y="1601"/>
                </a:lnTo>
                <a:lnTo>
                  <a:pt x="36" y="1601"/>
                </a:lnTo>
                <a:lnTo>
                  <a:pt x="38" y="1601"/>
                </a:lnTo>
                <a:lnTo>
                  <a:pt x="39" y="1600"/>
                </a:lnTo>
                <a:lnTo>
                  <a:pt x="40" y="1598"/>
                </a:lnTo>
                <a:lnTo>
                  <a:pt x="39" y="1596"/>
                </a:lnTo>
                <a:lnTo>
                  <a:pt x="39" y="1595"/>
                </a:lnTo>
                <a:lnTo>
                  <a:pt x="42" y="1596"/>
                </a:lnTo>
                <a:lnTo>
                  <a:pt x="42" y="1595"/>
                </a:lnTo>
                <a:lnTo>
                  <a:pt x="47" y="1594"/>
                </a:lnTo>
                <a:lnTo>
                  <a:pt x="47" y="1591"/>
                </a:lnTo>
                <a:lnTo>
                  <a:pt x="47" y="1588"/>
                </a:lnTo>
                <a:lnTo>
                  <a:pt x="49" y="1587"/>
                </a:lnTo>
                <a:lnTo>
                  <a:pt x="48" y="1583"/>
                </a:lnTo>
                <a:lnTo>
                  <a:pt x="50" y="1582"/>
                </a:lnTo>
                <a:lnTo>
                  <a:pt x="53" y="1593"/>
                </a:lnTo>
                <a:lnTo>
                  <a:pt x="54" y="1593"/>
                </a:lnTo>
                <a:lnTo>
                  <a:pt x="55" y="1594"/>
                </a:lnTo>
                <a:lnTo>
                  <a:pt x="59" y="1595"/>
                </a:lnTo>
                <a:lnTo>
                  <a:pt x="60" y="1596"/>
                </a:lnTo>
                <a:lnTo>
                  <a:pt x="64" y="1599"/>
                </a:lnTo>
                <a:lnTo>
                  <a:pt x="66" y="1598"/>
                </a:lnTo>
                <a:lnTo>
                  <a:pt x="68" y="1599"/>
                </a:lnTo>
                <a:lnTo>
                  <a:pt x="70" y="1599"/>
                </a:lnTo>
                <a:lnTo>
                  <a:pt x="72" y="1600"/>
                </a:lnTo>
                <a:lnTo>
                  <a:pt x="72" y="1599"/>
                </a:lnTo>
                <a:lnTo>
                  <a:pt x="73" y="1597"/>
                </a:lnTo>
                <a:lnTo>
                  <a:pt x="76" y="1595"/>
                </a:lnTo>
                <a:lnTo>
                  <a:pt x="78" y="1596"/>
                </a:lnTo>
                <a:lnTo>
                  <a:pt x="79" y="1595"/>
                </a:lnTo>
                <a:lnTo>
                  <a:pt x="81" y="1596"/>
                </a:lnTo>
                <a:lnTo>
                  <a:pt x="82" y="1595"/>
                </a:lnTo>
                <a:lnTo>
                  <a:pt x="85" y="1598"/>
                </a:lnTo>
                <a:lnTo>
                  <a:pt x="87" y="1599"/>
                </a:lnTo>
                <a:lnTo>
                  <a:pt x="89" y="1601"/>
                </a:lnTo>
                <a:lnTo>
                  <a:pt x="89" y="1600"/>
                </a:lnTo>
                <a:lnTo>
                  <a:pt x="88" y="1597"/>
                </a:lnTo>
                <a:lnTo>
                  <a:pt x="90" y="1595"/>
                </a:lnTo>
                <a:lnTo>
                  <a:pt x="91" y="1595"/>
                </a:lnTo>
                <a:lnTo>
                  <a:pt x="94" y="1595"/>
                </a:lnTo>
                <a:lnTo>
                  <a:pt x="98" y="1594"/>
                </a:lnTo>
                <a:lnTo>
                  <a:pt x="98" y="1595"/>
                </a:lnTo>
                <a:lnTo>
                  <a:pt x="99" y="1595"/>
                </a:lnTo>
                <a:lnTo>
                  <a:pt x="100" y="1592"/>
                </a:lnTo>
                <a:lnTo>
                  <a:pt x="101" y="1593"/>
                </a:lnTo>
                <a:lnTo>
                  <a:pt x="102" y="1594"/>
                </a:lnTo>
                <a:lnTo>
                  <a:pt x="106" y="1595"/>
                </a:lnTo>
                <a:lnTo>
                  <a:pt x="105" y="1593"/>
                </a:lnTo>
                <a:lnTo>
                  <a:pt x="105" y="1591"/>
                </a:lnTo>
                <a:lnTo>
                  <a:pt x="108" y="1588"/>
                </a:lnTo>
                <a:lnTo>
                  <a:pt x="109" y="1589"/>
                </a:lnTo>
                <a:lnTo>
                  <a:pt x="110" y="1592"/>
                </a:lnTo>
                <a:lnTo>
                  <a:pt x="110" y="1595"/>
                </a:lnTo>
                <a:lnTo>
                  <a:pt x="111" y="1595"/>
                </a:lnTo>
                <a:lnTo>
                  <a:pt x="114" y="1595"/>
                </a:lnTo>
                <a:lnTo>
                  <a:pt x="115" y="1596"/>
                </a:lnTo>
                <a:lnTo>
                  <a:pt x="115" y="1599"/>
                </a:lnTo>
                <a:lnTo>
                  <a:pt x="119" y="1598"/>
                </a:lnTo>
                <a:lnTo>
                  <a:pt x="120" y="1599"/>
                </a:lnTo>
                <a:lnTo>
                  <a:pt x="119" y="1601"/>
                </a:lnTo>
                <a:lnTo>
                  <a:pt x="117" y="1602"/>
                </a:lnTo>
                <a:lnTo>
                  <a:pt x="117" y="1606"/>
                </a:lnTo>
                <a:lnTo>
                  <a:pt x="117" y="1608"/>
                </a:lnTo>
                <a:lnTo>
                  <a:pt x="118" y="1612"/>
                </a:lnTo>
                <a:lnTo>
                  <a:pt x="119" y="1613"/>
                </a:lnTo>
                <a:lnTo>
                  <a:pt x="123" y="1612"/>
                </a:lnTo>
                <a:lnTo>
                  <a:pt x="123" y="1616"/>
                </a:lnTo>
                <a:lnTo>
                  <a:pt x="125" y="1617"/>
                </a:lnTo>
                <a:lnTo>
                  <a:pt x="126" y="1619"/>
                </a:lnTo>
                <a:lnTo>
                  <a:pt x="129" y="1620"/>
                </a:lnTo>
                <a:lnTo>
                  <a:pt x="129" y="1622"/>
                </a:lnTo>
                <a:lnTo>
                  <a:pt x="134" y="1626"/>
                </a:lnTo>
                <a:lnTo>
                  <a:pt x="136" y="1626"/>
                </a:lnTo>
                <a:lnTo>
                  <a:pt x="138" y="1626"/>
                </a:lnTo>
                <a:lnTo>
                  <a:pt x="138" y="1627"/>
                </a:lnTo>
                <a:lnTo>
                  <a:pt x="137" y="1628"/>
                </a:lnTo>
                <a:lnTo>
                  <a:pt x="137" y="1630"/>
                </a:lnTo>
                <a:lnTo>
                  <a:pt x="139" y="1632"/>
                </a:lnTo>
                <a:lnTo>
                  <a:pt x="140" y="1635"/>
                </a:lnTo>
                <a:lnTo>
                  <a:pt x="138" y="1637"/>
                </a:lnTo>
                <a:lnTo>
                  <a:pt x="140" y="1640"/>
                </a:lnTo>
                <a:lnTo>
                  <a:pt x="142" y="1642"/>
                </a:lnTo>
                <a:lnTo>
                  <a:pt x="144" y="1646"/>
                </a:lnTo>
                <a:lnTo>
                  <a:pt x="145" y="1647"/>
                </a:lnTo>
                <a:lnTo>
                  <a:pt x="143" y="1648"/>
                </a:lnTo>
                <a:lnTo>
                  <a:pt x="142" y="1649"/>
                </a:lnTo>
                <a:lnTo>
                  <a:pt x="142" y="1652"/>
                </a:lnTo>
                <a:lnTo>
                  <a:pt x="141" y="1655"/>
                </a:lnTo>
                <a:lnTo>
                  <a:pt x="141" y="1657"/>
                </a:lnTo>
                <a:lnTo>
                  <a:pt x="144" y="1656"/>
                </a:lnTo>
                <a:lnTo>
                  <a:pt x="145" y="1657"/>
                </a:lnTo>
                <a:lnTo>
                  <a:pt x="145" y="1660"/>
                </a:lnTo>
                <a:lnTo>
                  <a:pt x="145" y="1666"/>
                </a:lnTo>
                <a:lnTo>
                  <a:pt x="146" y="1667"/>
                </a:lnTo>
                <a:lnTo>
                  <a:pt x="146" y="1669"/>
                </a:lnTo>
                <a:lnTo>
                  <a:pt x="149" y="1668"/>
                </a:lnTo>
                <a:lnTo>
                  <a:pt x="153" y="1669"/>
                </a:lnTo>
                <a:lnTo>
                  <a:pt x="158" y="1667"/>
                </a:lnTo>
                <a:lnTo>
                  <a:pt x="166" y="1666"/>
                </a:lnTo>
                <a:lnTo>
                  <a:pt x="168" y="1669"/>
                </a:lnTo>
                <a:lnTo>
                  <a:pt x="171" y="1667"/>
                </a:lnTo>
                <a:lnTo>
                  <a:pt x="179" y="1664"/>
                </a:lnTo>
                <a:lnTo>
                  <a:pt x="179" y="1663"/>
                </a:lnTo>
                <a:lnTo>
                  <a:pt x="179" y="1659"/>
                </a:lnTo>
                <a:lnTo>
                  <a:pt x="182" y="1660"/>
                </a:lnTo>
                <a:lnTo>
                  <a:pt x="182" y="1661"/>
                </a:lnTo>
                <a:lnTo>
                  <a:pt x="184" y="1661"/>
                </a:lnTo>
                <a:lnTo>
                  <a:pt x="185" y="1659"/>
                </a:lnTo>
                <a:lnTo>
                  <a:pt x="190" y="1657"/>
                </a:lnTo>
                <a:lnTo>
                  <a:pt x="191" y="1656"/>
                </a:lnTo>
                <a:lnTo>
                  <a:pt x="191" y="1653"/>
                </a:lnTo>
                <a:lnTo>
                  <a:pt x="192" y="1653"/>
                </a:lnTo>
                <a:lnTo>
                  <a:pt x="191" y="1647"/>
                </a:lnTo>
                <a:lnTo>
                  <a:pt x="192" y="1646"/>
                </a:lnTo>
                <a:lnTo>
                  <a:pt x="193" y="1644"/>
                </a:lnTo>
                <a:lnTo>
                  <a:pt x="194" y="1642"/>
                </a:lnTo>
                <a:lnTo>
                  <a:pt x="195" y="1640"/>
                </a:lnTo>
                <a:lnTo>
                  <a:pt x="193" y="1640"/>
                </a:lnTo>
                <a:lnTo>
                  <a:pt x="193" y="1638"/>
                </a:lnTo>
                <a:lnTo>
                  <a:pt x="194" y="1636"/>
                </a:lnTo>
                <a:lnTo>
                  <a:pt x="197" y="1636"/>
                </a:lnTo>
                <a:lnTo>
                  <a:pt x="197" y="1632"/>
                </a:lnTo>
                <a:lnTo>
                  <a:pt x="196" y="1631"/>
                </a:lnTo>
                <a:lnTo>
                  <a:pt x="196" y="1630"/>
                </a:lnTo>
                <a:lnTo>
                  <a:pt x="197" y="1629"/>
                </a:lnTo>
                <a:lnTo>
                  <a:pt x="197" y="1628"/>
                </a:lnTo>
                <a:lnTo>
                  <a:pt x="197" y="1625"/>
                </a:lnTo>
                <a:lnTo>
                  <a:pt x="198" y="1624"/>
                </a:lnTo>
                <a:lnTo>
                  <a:pt x="199" y="1619"/>
                </a:lnTo>
                <a:lnTo>
                  <a:pt x="199" y="1617"/>
                </a:lnTo>
                <a:lnTo>
                  <a:pt x="197" y="1615"/>
                </a:lnTo>
                <a:lnTo>
                  <a:pt x="207" y="1618"/>
                </a:lnTo>
                <a:lnTo>
                  <a:pt x="208" y="1619"/>
                </a:lnTo>
                <a:lnTo>
                  <a:pt x="213" y="1620"/>
                </a:lnTo>
                <a:lnTo>
                  <a:pt x="213" y="1618"/>
                </a:lnTo>
                <a:lnTo>
                  <a:pt x="214" y="1617"/>
                </a:lnTo>
                <a:lnTo>
                  <a:pt x="213" y="1612"/>
                </a:lnTo>
                <a:lnTo>
                  <a:pt x="214" y="1610"/>
                </a:lnTo>
                <a:lnTo>
                  <a:pt x="216" y="1611"/>
                </a:lnTo>
                <a:lnTo>
                  <a:pt x="218" y="1612"/>
                </a:lnTo>
                <a:lnTo>
                  <a:pt x="219" y="1609"/>
                </a:lnTo>
                <a:lnTo>
                  <a:pt x="220" y="1608"/>
                </a:lnTo>
                <a:lnTo>
                  <a:pt x="222" y="1606"/>
                </a:lnTo>
                <a:lnTo>
                  <a:pt x="224" y="1605"/>
                </a:lnTo>
                <a:lnTo>
                  <a:pt x="226" y="1605"/>
                </a:lnTo>
                <a:lnTo>
                  <a:pt x="227" y="1604"/>
                </a:lnTo>
                <a:lnTo>
                  <a:pt x="229" y="1601"/>
                </a:lnTo>
                <a:lnTo>
                  <a:pt x="231" y="1599"/>
                </a:lnTo>
                <a:lnTo>
                  <a:pt x="231" y="1597"/>
                </a:lnTo>
                <a:lnTo>
                  <a:pt x="230" y="1595"/>
                </a:lnTo>
                <a:lnTo>
                  <a:pt x="226" y="1594"/>
                </a:lnTo>
                <a:lnTo>
                  <a:pt x="226" y="1592"/>
                </a:lnTo>
                <a:lnTo>
                  <a:pt x="228" y="1592"/>
                </a:lnTo>
                <a:lnTo>
                  <a:pt x="227" y="1590"/>
                </a:lnTo>
                <a:lnTo>
                  <a:pt x="226" y="1589"/>
                </a:lnTo>
                <a:lnTo>
                  <a:pt x="222" y="1589"/>
                </a:lnTo>
                <a:lnTo>
                  <a:pt x="220" y="1590"/>
                </a:lnTo>
                <a:lnTo>
                  <a:pt x="217" y="1590"/>
                </a:lnTo>
                <a:lnTo>
                  <a:pt x="217" y="1592"/>
                </a:lnTo>
                <a:lnTo>
                  <a:pt x="214" y="1591"/>
                </a:lnTo>
                <a:lnTo>
                  <a:pt x="214" y="1588"/>
                </a:lnTo>
                <a:lnTo>
                  <a:pt x="211" y="1584"/>
                </a:lnTo>
                <a:lnTo>
                  <a:pt x="208" y="1582"/>
                </a:lnTo>
                <a:lnTo>
                  <a:pt x="207" y="1579"/>
                </a:lnTo>
                <a:lnTo>
                  <a:pt x="205" y="1579"/>
                </a:lnTo>
                <a:lnTo>
                  <a:pt x="203" y="1575"/>
                </a:lnTo>
                <a:lnTo>
                  <a:pt x="201" y="1575"/>
                </a:lnTo>
                <a:lnTo>
                  <a:pt x="201" y="1574"/>
                </a:lnTo>
                <a:lnTo>
                  <a:pt x="199" y="1574"/>
                </a:lnTo>
                <a:lnTo>
                  <a:pt x="197" y="1572"/>
                </a:lnTo>
                <a:lnTo>
                  <a:pt x="195" y="1572"/>
                </a:lnTo>
                <a:lnTo>
                  <a:pt x="194" y="1569"/>
                </a:lnTo>
                <a:lnTo>
                  <a:pt x="195" y="1566"/>
                </a:lnTo>
                <a:lnTo>
                  <a:pt x="193" y="1564"/>
                </a:lnTo>
                <a:lnTo>
                  <a:pt x="194" y="1563"/>
                </a:lnTo>
                <a:lnTo>
                  <a:pt x="196" y="1561"/>
                </a:lnTo>
                <a:lnTo>
                  <a:pt x="199" y="1565"/>
                </a:lnTo>
                <a:lnTo>
                  <a:pt x="201" y="1566"/>
                </a:lnTo>
                <a:lnTo>
                  <a:pt x="203" y="1566"/>
                </a:lnTo>
                <a:lnTo>
                  <a:pt x="205" y="1566"/>
                </a:lnTo>
                <a:lnTo>
                  <a:pt x="206" y="1566"/>
                </a:lnTo>
                <a:lnTo>
                  <a:pt x="208" y="1566"/>
                </a:lnTo>
                <a:lnTo>
                  <a:pt x="211" y="1565"/>
                </a:lnTo>
                <a:lnTo>
                  <a:pt x="213" y="1564"/>
                </a:lnTo>
                <a:lnTo>
                  <a:pt x="215" y="1564"/>
                </a:lnTo>
                <a:lnTo>
                  <a:pt x="216" y="1564"/>
                </a:lnTo>
                <a:lnTo>
                  <a:pt x="219" y="1567"/>
                </a:lnTo>
                <a:lnTo>
                  <a:pt x="222" y="1566"/>
                </a:lnTo>
                <a:lnTo>
                  <a:pt x="221" y="1565"/>
                </a:lnTo>
                <a:lnTo>
                  <a:pt x="224" y="1564"/>
                </a:lnTo>
                <a:lnTo>
                  <a:pt x="226" y="1565"/>
                </a:lnTo>
                <a:lnTo>
                  <a:pt x="227" y="1565"/>
                </a:lnTo>
                <a:lnTo>
                  <a:pt x="226" y="1562"/>
                </a:lnTo>
                <a:lnTo>
                  <a:pt x="227" y="1562"/>
                </a:lnTo>
                <a:lnTo>
                  <a:pt x="228" y="1565"/>
                </a:lnTo>
                <a:lnTo>
                  <a:pt x="232" y="1563"/>
                </a:lnTo>
                <a:lnTo>
                  <a:pt x="231" y="1561"/>
                </a:lnTo>
                <a:lnTo>
                  <a:pt x="231" y="1558"/>
                </a:lnTo>
                <a:lnTo>
                  <a:pt x="230" y="1557"/>
                </a:lnTo>
                <a:lnTo>
                  <a:pt x="233" y="1556"/>
                </a:lnTo>
                <a:lnTo>
                  <a:pt x="233" y="1551"/>
                </a:lnTo>
                <a:lnTo>
                  <a:pt x="234" y="1549"/>
                </a:lnTo>
                <a:lnTo>
                  <a:pt x="235" y="1550"/>
                </a:lnTo>
                <a:lnTo>
                  <a:pt x="243" y="1556"/>
                </a:lnTo>
                <a:lnTo>
                  <a:pt x="250" y="1558"/>
                </a:lnTo>
                <a:lnTo>
                  <a:pt x="252" y="1557"/>
                </a:lnTo>
                <a:lnTo>
                  <a:pt x="252" y="1559"/>
                </a:lnTo>
                <a:lnTo>
                  <a:pt x="254" y="1560"/>
                </a:lnTo>
                <a:lnTo>
                  <a:pt x="255" y="1561"/>
                </a:lnTo>
                <a:lnTo>
                  <a:pt x="257" y="1561"/>
                </a:lnTo>
                <a:lnTo>
                  <a:pt x="257" y="1562"/>
                </a:lnTo>
                <a:lnTo>
                  <a:pt x="260" y="1562"/>
                </a:lnTo>
                <a:lnTo>
                  <a:pt x="265" y="1561"/>
                </a:lnTo>
                <a:lnTo>
                  <a:pt x="265" y="1562"/>
                </a:lnTo>
                <a:lnTo>
                  <a:pt x="270" y="1560"/>
                </a:lnTo>
                <a:lnTo>
                  <a:pt x="270" y="1559"/>
                </a:lnTo>
                <a:lnTo>
                  <a:pt x="272" y="1558"/>
                </a:lnTo>
                <a:lnTo>
                  <a:pt x="274" y="1556"/>
                </a:lnTo>
                <a:lnTo>
                  <a:pt x="272" y="1549"/>
                </a:lnTo>
                <a:lnTo>
                  <a:pt x="276" y="1548"/>
                </a:lnTo>
                <a:lnTo>
                  <a:pt x="279" y="1547"/>
                </a:lnTo>
                <a:lnTo>
                  <a:pt x="285" y="1546"/>
                </a:lnTo>
                <a:lnTo>
                  <a:pt x="287" y="1546"/>
                </a:lnTo>
                <a:lnTo>
                  <a:pt x="287" y="1548"/>
                </a:lnTo>
                <a:lnTo>
                  <a:pt x="289" y="1548"/>
                </a:lnTo>
                <a:lnTo>
                  <a:pt x="296" y="1545"/>
                </a:lnTo>
                <a:lnTo>
                  <a:pt x="299" y="1545"/>
                </a:lnTo>
                <a:lnTo>
                  <a:pt x="301" y="1544"/>
                </a:lnTo>
                <a:lnTo>
                  <a:pt x="299" y="1539"/>
                </a:lnTo>
                <a:lnTo>
                  <a:pt x="301" y="1537"/>
                </a:lnTo>
                <a:lnTo>
                  <a:pt x="297" y="1530"/>
                </a:lnTo>
                <a:lnTo>
                  <a:pt x="292" y="1527"/>
                </a:lnTo>
                <a:lnTo>
                  <a:pt x="290" y="1523"/>
                </a:lnTo>
                <a:lnTo>
                  <a:pt x="289" y="1518"/>
                </a:lnTo>
                <a:lnTo>
                  <a:pt x="289" y="1517"/>
                </a:lnTo>
                <a:lnTo>
                  <a:pt x="285" y="1512"/>
                </a:lnTo>
                <a:lnTo>
                  <a:pt x="285" y="1511"/>
                </a:lnTo>
                <a:lnTo>
                  <a:pt x="285" y="1507"/>
                </a:lnTo>
                <a:lnTo>
                  <a:pt x="285" y="1504"/>
                </a:lnTo>
                <a:lnTo>
                  <a:pt x="282" y="1502"/>
                </a:lnTo>
                <a:lnTo>
                  <a:pt x="282" y="1501"/>
                </a:lnTo>
                <a:lnTo>
                  <a:pt x="285" y="1498"/>
                </a:lnTo>
                <a:lnTo>
                  <a:pt x="287" y="1496"/>
                </a:lnTo>
                <a:lnTo>
                  <a:pt x="287" y="1494"/>
                </a:lnTo>
                <a:lnTo>
                  <a:pt x="285" y="1493"/>
                </a:lnTo>
                <a:lnTo>
                  <a:pt x="281" y="1493"/>
                </a:lnTo>
                <a:lnTo>
                  <a:pt x="277" y="1494"/>
                </a:lnTo>
                <a:lnTo>
                  <a:pt x="273" y="1496"/>
                </a:lnTo>
                <a:lnTo>
                  <a:pt x="272" y="1496"/>
                </a:lnTo>
                <a:lnTo>
                  <a:pt x="271" y="1494"/>
                </a:lnTo>
                <a:lnTo>
                  <a:pt x="272" y="1491"/>
                </a:lnTo>
                <a:lnTo>
                  <a:pt x="273" y="1489"/>
                </a:lnTo>
                <a:lnTo>
                  <a:pt x="274" y="1486"/>
                </a:lnTo>
                <a:lnTo>
                  <a:pt x="273" y="1482"/>
                </a:lnTo>
                <a:lnTo>
                  <a:pt x="272" y="1479"/>
                </a:lnTo>
                <a:lnTo>
                  <a:pt x="269" y="1475"/>
                </a:lnTo>
                <a:lnTo>
                  <a:pt x="265" y="1468"/>
                </a:lnTo>
                <a:lnTo>
                  <a:pt x="263" y="1464"/>
                </a:lnTo>
                <a:lnTo>
                  <a:pt x="258" y="1464"/>
                </a:lnTo>
                <a:lnTo>
                  <a:pt x="257" y="1462"/>
                </a:lnTo>
                <a:lnTo>
                  <a:pt x="254" y="1459"/>
                </a:lnTo>
                <a:lnTo>
                  <a:pt x="254" y="1457"/>
                </a:lnTo>
                <a:lnTo>
                  <a:pt x="255" y="1455"/>
                </a:lnTo>
                <a:lnTo>
                  <a:pt x="257" y="1452"/>
                </a:lnTo>
                <a:lnTo>
                  <a:pt x="257" y="1450"/>
                </a:lnTo>
                <a:lnTo>
                  <a:pt x="256" y="1448"/>
                </a:lnTo>
                <a:lnTo>
                  <a:pt x="256" y="1441"/>
                </a:lnTo>
                <a:lnTo>
                  <a:pt x="256" y="1436"/>
                </a:lnTo>
                <a:lnTo>
                  <a:pt x="255" y="1431"/>
                </a:lnTo>
                <a:lnTo>
                  <a:pt x="253" y="1430"/>
                </a:lnTo>
                <a:lnTo>
                  <a:pt x="252" y="1429"/>
                </a:lnTo>
                <a:lnTo>
                  <a:pt x="250" y="1429"/>
                </a:lnTo>
                <a:lnTo>
                  <a:pt x="248" y="1431"/>
                </a:lnTo>
                <a:lnTo>
                  <a:pt x="246" y="1431"/>
                </a:lnTo>
                <a:lnTo>
                  <a:pt x="242" y="1431"/>
                </a:lnTo>
                <a:lnTo>
                  <a:pt x="241" y="1431"/>
                </a:lnTo>
                <a:lnTo>
                  <a:pt x="238" y="1429"/>
                </a:lnTo>
                <a:lnTo>
                  <a:pt x="235" y="1425"/>
                </a:lnTo>
                <a:lnTo>
                  <a:pt x="232" y="1421"/>
                </a:lnTo>
                <a:lnTo>
                  <a:pt x="231" y="1417"/>
                </a:lnTo>
                <a:lnTo>
                  <a:pt x="229" y="1416"/>
                </a:lnTo>
                <a:lnTo>
                  <a:pt x="226" y="1415"/>
                </a:lnTo>
                <a:lnTo>
                  <a:pt x="221" y="1414"/>
                </a:lnTo>
                <a:lnTo>
                  <a:pt x="219" y="1415"/>
                </a:lnTo>
                <a:lnTo>
                  <a:pt x="213" y="1415"/>
                </a:lnTo>
                <a:lnTo>
                  <a:pt x="211" y="1415"/>
                </a:lnTo>
                <a:lnTo>
                  <a:pt x="208" y="1411"/>
                </a:lnTo>
                <a:lnTo>
                  <a:pt x="204" y="1409"/>
                </a:lnTo>
                <a:lnTo>
                  <a:pt x="201" y="1409"/>
                </a:lnTo>
                <a:lnTo>
                  <a:pt x="198" y="1406"/>
                </a:lnTo>
                <a:lnTo>
                  <a:pt x="197" y="1404"/>
                </a:lnTo>
                <a:lnTo>
                  <a:pt x="197" y="1402"/>
                </a:lnTo>
                <a:lnTo>
                  <a:pt x="195" y="1400"/>
                </a:lnTo>
                <a:lnTo>
                  <a:pt x="195" y="1395"/>
                </a:lnTo>
                <a:lnTo>
                  <a:pt x="191" y="1391"/>
                </a:lnTo>
                <a:lnTo>
                  <a:pt x="189" y="1387"/>
                </a:lnTo>
                <a:lnTo>
                  <a:pt x="188" y="1384"/>
                </a:lnTo>
                <a:lnTo>
                  <a:pt x="188" y="1382"/>
                </a:lnTo>
                <a:lnTo>
                  <a:pt x="190" y="1378"/>
                </a:lnTo>
                <a:lnTo>
                  <a:pt x="195" y="1374"/>
                </a:lnTo>
                <a:lnTo>
                  <a:pt x="194" y="1371"/>
                </a:lnTo>
                <a:lnTo>
                  <a:pt x="190" y="1368"/>
                </a:lnTo>
                <a:lnTo>
                  <a:pt x="189" y="1366"/>
                </a:lnTo>
                <a:lnTo>
                  <a:pt x="188" y="1364"/>
                </a:lnTo>
                <a:lnTo>
                  <a:pt x="185" y="1358"/>
                </a:lnTo>
                <a:lnTo>
                  <a:pt x="184" y="1351"/>
                </a:lnTo>
                <a:lnTo>
                  <a:pt x="183" y="1346"/>
                </a:lnTo>
                <a:lnTo>
                  <a:pt x="183" y="1338"/>
                </a:lnTo>
                <a:lnTo>
                  <a:pt x="183" y="1333"/>
                </a:lnTo>
                <a:lnTo>
                  <a:pt x="182" y="1328"/>
                </a:lnTo>
                <a:lnTo>
                  <a:pt x="181" y="1325"/>
                </a:lnTo>
                <a:lnTo>
                  <a:pt x="179" y="1324"/>
                </a:lnTo>
                <a:lnTo>
                  <a:pt x="177" y="1322"/>
                </a:lnTo>
                <a:lnTo>
                  <a:pt x="173" y="1317"/>
                </a:lnTo>
                <a:lnTo>
                  <a:pt x="172" y="1316"/>
                </a:lnTo>
                <a:lnTo>
                  <a:pt x="172" y="1315"/>
                </a:lnTo>
                <a:lnTo>
                  <a:pt x="173" y="1312"/>
                </a:lnTo>
                <a:lnTo>
                  <a:pt x="176" y="1309"/>
                </a:lnTo>
                <a:lnTo>
                  <a:pt x="178" y="1307"/>
                </a:lnTo>
                <a:lnTo>
                  <a:pt x="180" y="1304"/>
                </a:lnTo>
                <a:lnTo>
                  <a:pt x="181" y="1303"/>
                </a:lnTo>
                <a:lnTo>
                  <a:pt x="181" y="1301"/>
                </a:lnTo>
                <a:lnTo>
                  <a:pt x="182" y="1296"/>
                </a:lnTo>
                <a:lnTo>
                  <a:pt x="180" y="1288"/>
                </a:lnTo>
                <a:lnTo>
                  <a:pt x="178" y="1283"/>
                </a:lnTo>
                <a:lnTo>
                  <a:pt x="177" y="1284"/>
                </a:lnTo>
                <a:lnTo>
                  <a:pt x="177" y="1286"/>
                </a:lnTo>
                <a:lnTo>
                  <a:pt x="174" y="1285"/>
                </a:lnTo>
                <a:lnTo>
                  <a:pt x="171" y="1283"/>
                </a:lnTo>
                <a:lnTo>
                  <a:pt x="168" y="1279"/>
                </a:lnTo>
                <a:lnTo>
                  <a:pt x="168" y="1278"/>
                </a:lnTo>
                <a:lnTo>
                  <a:pt x="171" y="1277"/>
                </a:lnTo>
                <a:lnTo>
                  <a:pt x="173" y="1276"/>
                </a:lnTo>
                <a:lnTo>
                  <a:pt x="167" y="1271"/>
                </a:lnTo>
                <a:lnTo>
                  <a:pt x="165" y="1267"/>
                </a:lnTo>
                <a:lnTo>
                  <a:pt x="163" y="1263"/>
                </a:lnTo>
                <a:lnTo>
                  <a:pt x="159" y="1262"/>
                </a:lnTo>
                <a:lnTo>
                  <a:pt x="149" y="1263"/>
                </a:lnTo>
                <a:lnTo>
                  <a:pt x="147" y="1262"/>
                </a:lnTo>
                <a:lnTo>
                  <a:pt x="146" y="1261"/>
                </a:lnTo>
                <a:lnTo>
                  <a:pt x="146" y="1258"/>
                </a:lnTo>
                <a:lnTo>
                  <a:pt x="149" y="1253"/>
                </a:lnTo>
                <a:lnTo>
                  <a:pt x="149" y="1251"/>
                </a:lnTo>
                <a:lnTo>
                  <a:pt x="148" y="1249"/>
                </a:lnTo>
                <a:lnTo>
                  <a:pt x="145" y="1245"/>
                </a:lnTo>
                <a:lnTo>
                  <a:pt x="143" y="1241"/>
                </a:lnTo>
                <a:lnTo>
                  <a:pt x="143" y="1238"/>
                </a:lnTo>
                <a:lnTo>
                  <a:pt x="144" y="1236"/>
                </a:lnTo>
                <a:lnTo>
                  <a:pt x="145" y="1235"/>
                </a:lnTo>
                <a:lnTo>
                  <a:pt x="149" y="1235"/>
                </a:lnTo>
                <a:lnTo>
                  <a:pt x="153" y="1236"/>
                </a:lnTo>
                <a:lnTo>
                  <a:pt x="154" y="1238"/>
                </a:lnTo>
                <a:lnTo>
                  <a:pt x="155" y="1243"/>
                </a:lnTo>
                <a:lnTo>
                  <a:pt x="157" y="1245"/>
                </a:lnTo>
                <a:lnTo>
                  <a:pt x="160" y="1247"/>
                </a:lnTo>
                <a:lnTo>
                  <a:pt x="163" y="1247"/>
                </a:lnTo>
                <a:lnTo>
                  <a:pt x="165" y="1246"/>
                </a:lnTo>
                <a:lnTo>
                  <a:pt x="167" y="1242"/>
                </a:lnTo>
                <a:lnTo>
                  <a:pt x="168" y="1239"/>
                </a:lnTo>
                <a:lnTo>
                  <a:pt x="167" y="1236"/>
                </a:lnTo>
                <a:lnTo>
                  <a:pt x="165" y="1233"/>
                </a:lnTo>
                <a:lnTo>
                  <a:pt x="164" y="1228"/>
                </a:lnTo>
                <a:lnTo>
                  <a:pt x="162" y="1225"/>
                </a:lnTo>
                <a:lnTo>
                  <a:pt x="158" y="1221"/>
                </a:lnTo>
                <a:lnTo>
                  <a:pt x="154" y="1217"/>
                </a:lnTo>
                <a:lnTo>
                  <a:pt x="152" y="1212"/>
                </a:lnTo>
                <a:lnTo>
                  <a:pt x="152" y="1209"/>
                </a:lnTo>
                <a:lnTo>
                  <a:pt x="154" y="1206"/>
                </a:lnTo>
                <a:lnTo>
                  <a:pt x="161" y="1204"/>
                </a:lnTo>
                <a:lnTo>
                  <a:pt x="163" y="1202"/>
                </a:lnTo>
                <a:lnTo>
                  <a:pt x="164" y="1201"/>
                </a:lnTo>
                <a:lnTo>
                  <a:pt x="162" y="1199"/>
                </a:lnTo>
                <a:lnTo>
                  <a:pt x="162" y="1195"/>
                </a:lnTo>
                <a:lnTo>
                  <a:pt x="162" y="1193"/>
                </a:lnTo>
                <a:lnTo>
                  <a:pt x="160" y="1192"/>
                </a:lnTo>
                <a:lnTo>
                  <a:pt x="157" y="1192"/>
                </a:lnTo>
                <a:lnTo>
                  <a:pt x="155" y="1192"/>
                </a:lnTo>
                <a:lnTo>
                  <a:pt x="153" y="1194"/>
                </a:lnTo>
                <a:lnTo>
                  <a:pt x="150" y="1196"/>
                </a:lnTo>
                <a:lnTo>
                  <a:pt x="147" y="1196"/>
                </a:lnTo>
                <a:lnTo>
                  <a:pt x="143" y="1196"/>
                </a:lnTo>
                <a:lnTo>
                  <a:pt x="141" y="1196"/>
                </a:lnTo>
                <a:lnTo>
                  <a:pt x="137" y="1196"/>
                </a:lnTo>
                <a:lnTo>
                  <a:pt x="129" y="1195"/>
                </a:lnTo>
                <a:lnTo>
                  <a:pt x="127" y="1193"/>
                </a:lnTo>
                <a:lnTo>
                  <a:pt x="127" y="1189"/>
                </a:lnTo>
                <a:lnTo>
                  <a:pt x="127" y="1184"/>
                </a:lnTo>
                <a:lnTo>
                  <a:pt x="127" y="1181"/>
                </a:lnTo>
                <a:lnTo>
                  <a:pt x="130" y="1176"/>
                </a:lnTo>
                <a:lnTo>
                  <a:pt x="133" y="1172"/>
                </a:lnTo>
                <a:lnTo>
                  <a:pt x="134" y="1166"/>
                </a:lnTo>
                <a:lnTo>
                  <a:pt x="134" y="1162"/>
                </a:lnTo>
                <a:lnTo>
                  <a:pt x="136" y="1159"/>
                </a:lnTo>
                <a:lnTo>
                  <a:pt x="138" y="1156"/>
                </a:lnTo>
                <a:lnTo>
                  <a:pt x="139" y="1154"/>
                </a:lnTo>
                <a:lnTo>
                  <a:pt x="139" y="1151"/>
                </a:lnTo>
                <a:lnTo>
                  <a:pt x="138" y="1147"/>
                </a:lnTo>
                <a:lnTo>
                  <a:pt x="134" y="1140"/>
                </a:lnTo>
                <a:lnTo>
                  <a:pt x="132" y="1137"/>
                </a:lnTo>
                <a:lnTo>
                  <a:pt x="129" y="1136"/>
                </a:lnTo>
                <a:lnTo>
                  <a:pt x="127" y="1136"/>
                </a:lnTo>
                <a:lnTo>
                  <a:pt x="118" y="1137"/>
                </a:lnTo>
                <a:lnTo>
                  <a:pt x="115" y="1136"/>
                </a:lnTo>
                <a:lnTo>
                  <a:pt x="112" y="1135"/>
                </a:lnTo>
                <a:lnTo>
                  <a:pt x="109" y="1134"/>
                </a:lnTo>
                <a:lnTo>
                  <a:pt x="103" y="1133"/>
                </a:lnTo>
                <a:lnTo>
                  <a:pt x="100" y="1133"/>
                </a:lnTo>
                <a:lnTo>
                  <a:pt x="94" y="1132"/>
                </a:lnTo>
                <a:lnTo>
                  <a:pt x="92" y="1131"/>
                </a:lnTo>
                <a:lnTo>
                  <a:pt x="88" y="1128"/>
                </a:lnTo>
                <a:lnTo>
                  <a:pt x="86" y="1126"/>
                </a:lnTo>
                <a:lnTo>
                  <a:pt x="85" y="1122"/>
                </a:lnTo>
                <a:lnTo>
                  <a:pt x="84" y="1119"/>
                </a:lnTo>
                <a:lnTo>
                  <a:pt x="81" y="1113"/>
                </a:lnTo>
                <a:lnTo>
                  <a:pt x="78" y="1105"/>
                </a:lnTo>
                <a:lnTo>
                  <a:pt x="77" y="1103"/>
                </a:lnTo>
                <a:lnTo>
                  <a:pt x="73" y="1099"/>
                </a:lnTo>
                <a:lnTo>
                  <a:pt x="71" y="1094"/>
                </a:lnTo>
                <a:lnTo>
                  <a:pt x="67" y="1088"/>
                </a:lnTo>
                <a:lnTo>
                  <a:pt x="65" y="1086"/>
                </a:lnTo>
                <a:lnTo>
                  <a:pt x="61" y="1080"/>
                </a:lnTo>
                <a:lnTo>
                  <a:pt x="58" y="1077"/>
                </a:lnTo>
                <a:lnTo>
                  <a:pt x="56" y="1074"/>
                </a:lnTo>
                <a:lnTo>
                  <a:pt x="54" y="1070"/>
                </a:lnTo>
                <a:lnTo>
                  <a:pt x="52" y="1065"/>
                </a:lnTo>
                <a:lnTo>
                  <a:pt x="52" y="1060"/>
                </a:lnTo>
                <a:lnTo>
                  <a:pt x="51" y="1055"/>
                </a:lnTo>
                <a:lnTo>
                  <a:pt x="52" y="1051"/>
                </a:lnTo>
                <a:lnTo>
                  <a:pt x="53" y="1045"/>
                </a:lnTo>
                <a:lnTo>
                  <a:pt x="55" y="1040"/>
                </a:lnTo>
                <a:lnTo>
                  <a:pt x="56" y="1036"/>
                </a:lnTo>
                <a:lnTo>
                  <a:pt x="61" y="1031"/>
                </a:lnTo>
                <a:lnTo>
                  <a:pt x="64" y="1030"/>
                </a:lnTo>
                <a:lnTo>
                  <a:pt x="73" y="1026"/>
                </a:lnTo>
                <a:lnTo>
                  <a:pt x="77" y="1023"/>
                </a:lnTo>
                <a:lnTo>
                  <a:pt x="82" y="1017"/>
                </a:lnTo>
                <a:lnTo>
                  <a:pt x="86" y="1010"/>
                </a:lnTo>
                <a:lnTo>
                  <a:pt x="87" y="1004"/>
                </a:lnTo>
                <a:lnTo>
                  <a:pt x="88" y="996"/>
                </a:lnTo>
                <a:lnTo>
                  <a:pt x="88" y="993"/>
                </a:lnTo>
                <a:lnTo>
                  <a:pt x="88" y="985"/>
                </a:lnTo>
                <a:lnTo>
                  <a:pt x="87" y="981"/>
                </a:lnTo>
                <a:lnTo>
                  <a:pt x="87" y="975"/>
                </a:lnTo>
                <a:lnTo>
                  <a:pt x="84" y="970"/>
                </a:lnTo>
                <a:lnTo>
                  <a:pt x="81" y="963"/>
                </a:lnTo>
                <a:lnTo>
                  <a:pt x="80" y="961"/>
                </a:lnTo>
                <a:lnTo>
                  <a:pt x="77" y="954"/>
                </a:lnTo>
                <a:lnTo>
                  <a:pt x="75" y="947"/>
                </a:lnTo>
                <a:lnTo>
                  <a:pt x="74" y="944"/>
                </a:lnTo>
                <a:lnTo>
                  <a:pt x="73" y="941"/>
                </a:lnTo>
                <a:lnTo>
                  <a:pt x="69" y="933"/>
                </a:lnTo>
                <a:lnTo>
                  <a:pt x="68" y="930"/>
                </a:lnTo>
                <a:lnTo>
                  <a:pt x="67" y="923"/>
                </a:lnTo>
                <a:lnTo>
                  <a:pt x="68" y="917"/>
                </a:lnTo>
                <a:lnTo>
                  <a:pt x="70" y="913"/>
                </a:lnTo>
                <a:lnTo>
                  <a:pt x="72" y="910"/>
                </a:lnTo>
                <a:lnTo>
                  <a:pt x="74" y="909"/>
                </a:lnTo>
                <a:lnTo>
                  <a:pt x="78" y="902"/>
                </a:lnTo>
                <a:lnTo>
                  <a:pt x="83" y="896"/>
                </a:lnTo>
                <a:lnTo>
                  <a:pt x="88" y="889"/>
                </a:lnTo>
                <a:lnTo>
                  <a:pt x="93" y="884"/>
                </a:lnTo>
                <a:lnTo>
                  <a:pt x="108" y="870"/>
                </a:lnTo>
                <a:lnTo>
                  <a:pt x="140" y="835"/>
                </a:lnTo>
                <a:lnTo>
                  <a:pt x="164" y="809"/>
                </a:lnTo>
                <a:lnTo>
                  <a:pt x="180" y="793"/>
                </a:lnTo>
                <a:lnTo>
                  <a:pt x="184" y="790"/>
                </a:lnTo>
                <a:lnTo>
                  <a:pt x="189" y="786"/>
                </a:lnTo>
                <a:lnTo>
                  <a:pt x="196" y="779"/>
                </a:lnTo>
                <a:lnTo>
                  <a:pt x="198" y="777"/>
                </a:lnTo>
                <a:lnTo>
                  <a:pt x="202" y="772"/>
                </a:lnTo>
                <a:lnTo>
                  <a:pt x="205" y="764"/>
                </a:lnTo>
                <a:lnTo>
                  <a:pt x="205" y="761"/>
                </a:lnTo>
                <a:lnTo>
                  <a:pt x="205" y="758"/>
                </a:lnTo>
                <a:lnTo>
                  <a:pt x="203" y="754"/>
                </a:lnTo>
                <a:lnTo>
                  <a:pt x="202" y="751"/>
                </a:lnTo>
                <a:lnTo>
                  <a:pt x="199" y="746"/>
                </a:lnTo>
                <a:lnTo>
                  <a:pt x="197" y="742"/>
                </a:lnTo>
                <a:lnTo>
                  <a:pt x="196" y="737"/>
                </a:lnTo>
                <a:lnTo>
                  <a:pt x="195" y="730"/>
                </a:lnTo>
                <a:lnTo>
                  <a:pt x="194" y="721"/>
                </a:lnTo>
                <a:lnTo>
                  <a:pt x="194" y="716"/>
                </a:lnTo>
                <a:lnTo>
                  <a:pt x="192" y="711"/>
                </a:lnTo>
                <a:lnTo>
                  <a:pt x="190" y="704"/>
                </a:lnTo>
                <a:lnTo>
                  <a:pt x="189" y="702"/>
                </a:lnTo>
                <a:lnTo>
                  <a:pt x="185" y="692"/>
                </a:lnTo>
                <a:lnTo>
                  <a:pt x="184" y="691"/>
                </a:lnTo>
                <a:lnTo>
                  <a:pt x="185" y="685"/>
                </a:lnTo>
                <a:lnTo>
                  <a:pt x="187" y="681"/>
                </a:lnTo>
                <a:lnTo>
                  <a:pt x="190" y="676"/>
                </a:lnTo>
                <a:lnTo>
                  <a:pt x="193" y="672"/>
                </a:lnTo>
                <a:lnTo>
                  <a:pt x="194" y="671"/>
                </a:lnTo>
                <a:lnTo>
                  <a:pt x="195" y="668"/>
                </a:lnTo>
                <a:lnTo>
                  <a:pt x="199" y="661"/>
                </a:lnTo>
                <a:lnTo>
                  <a:pt x="201" y="658"/>
                </a:lnTo>
                <a:lnTo>
                  <a:pt x="210" y="648"/>
                </a:lnTo>
                <a:lnTo>
                  <a:pt x="214" y="644"/>
                </a:lnTo>
                <a:lnTo>
                  <a:pt x="217" y="643"/>
                </a:lnTo>
                <a:lnTo>
                  <a:pt x="228" y="665"/>
                </a:lnTo>
                <a:lnTo>
                  <a:pt x="231" y="667"/>
                </a:lnTo>
                <a:lnTo>
                  <a:pt x="234" y="669"/>
                </a:lnTo>
                <a:lnTo>
                  <a:pt x="239" y="670"/>
                </a:lnTo>
                <a:lnTo>
                  <a:pt x="243" y="672"/>
                </a:lnTo>
                <a:lnTo>
                  <a:pt x="246" y="675"/>
                </a:lnTo>
                <a:lnTo>
                  <a:pt x="252" y="677"/>
                </a:lnTo>
                <a:lnTo>
                  <a:pt x="259" y="676"/>
                </a:lnTo>
                <a:lnTo>
                  <a:pt x="266" y="676"/>
                </a:lnTo>
                <a:lnTo>
                  <a:pt x="267" y="674"/>
                </a:lnTo>
                <a:lnTo>
                  <a:pt x="270" y="671"/>
                </a:lnTo>
                <a:lnTo>
                  <a:pt x="272" y="669"/>
                </a:lnTo>
                <a:lnTo>
                  <a:pt x="275" y="671"/>
                </a:lnTo>
                <a:lnTo>
                  <a:pt x="279" y="674"/>
                </a:lnTo>
                <a:lnTo>
                  <a:pt x="280" y="675"/>
                </a:lnTo>
                <a:lnTo>
                  <a:pt x="281" y="677"/>
                </a:lnTo>
                <a:lnTo>
                  <a:pt x="284" y="678"/>
                </a:lnTo>
                <a:lnTo>
                  <a:pt x="286" y="682"/>
                </a:lnTo>
                <a:lnTo>
                  <a:pt x="287" y="683"/>
                </a:lnTo>
                <a:lnTo>
                  <a:pt x="288" y="683"/>
                </a:lnTo>
                <a:lnTo>
                  <a:pt x="289" y="685"/>
                </a:lnTo>
                <a:lnTo>
                  <a:pt x="294" y="691"/>
                </a:lnTo>
                <a:lnTo>
                  <a:pt x="298" y="693"/>
                </a:lnTo>
                <a:lnTo>
                  <a:pt x="301" y="693"/>
                </a:lnTo>
                <a:lnTo>
                  <a:pt x="302" y="694"/>
                </a:lnTo>
                <a:lnTo>
                  <a:pt x="303" y="696"/>
                </a:lnTo>
                <a:lnTo>
                  <a:pt x="304" y="699"/>
                </a:lnTo>
                <a:lnTo>
                  <a:pt x="306" y="700"/>
                </a:lnTo>
                <a:lnTo>
                  <a:pt x="310" y="700"/>
                </a:lnTo>
                <a:lnTo>
                  <a:pt x="312" y="709"/>
                </a:lnTo>
                <a:lnTo>
                  <a:pt x="312" y="712"/>
                </a:lnTo>
                <a:lnTo>
                  <a:pt x="313" y="718"/>
                </a:lnTo>
                <a:lnTo>
                  <a:pt x="303" y="734"/>
                </a:lnTo>
                <a:lnTo>
                  <a:pt x="299" y="731"/>
                </a:lnTo>
                <a:lnTo>
                  <a:pt x="295" y="730"/>
                </a:lnTo>
                <a:lnTo>
                  <a:pt x="294" y="733"/>
                </a:lnTo>
                <a:lnTo>
                  <a:pt x="292" y="735"/>
                </a:lnTo>
                <a:lnTo>
                  <a:pt x="290" y="737"/>
                </a:lnTo>
                <a:lnTo>
                  <a:pt x="293" y="738"/>
                </a:lnTo>
                <a:lnTo>
                  <a:pt x="296" y="740"/>
                </a:lnTo>
                <a:lnTo>
                  <a:pt x="293" y="743"/>
                </a:lnTo>
                <a:lnTo>
                  <a:pt x="291" y="742"/>
                </a:lnTo>
                <a:lnTo>
                  <a:pt x="289" y="753"/>
                </a:lnTo>
                <a:lnTo>
                  <a:pt x="288" y="755"/>
                </a:lnTo>
                <a:lnTo>
                  <a:pt x="283" y="762"/>
                </a:lnTo>
                <a:lnTo>
                  <a:pt x="276" y="764"/>
                </a:lnTo>
                <a:lnTo>
                  <a:pt x="271" y="767"/>
                </a:lnTo>
                <a:lnTo>
                  <a:pt x="270" y="771"/>
                </a:lnTo>
                <a:lnTo>
                  <a:pt x="259" y="784"/>
                </a:lnTo>
                <a:lnTo>
                  <a:pt x="257" y="793"/>
                </a:lnTo>
                <a:lnTo>
                  <a:pt x="257" y="796"/>
                </a:lnTo>
                <a:lnTo>
                  <a:pt x="254" y="806"/>
                </a:lnTo>
                <a:lnTo>
                  <a:pt x="254" y="807"/>
                </a:lnTo>
                <a:lnTo>
                  <a:pt x="257" y="808"/>
                </a:lnTo>
                <a:lnTo>
                  <a:pt x="259" y="807"/>
                </a:lnTo>
                <a:lnTo>
                  <a:pt x="259" y="804"/>
                </a:lnTo>
                <a:lnTo>
                  <a:pt x="260" y="804"/>
                </a:lnTo>
                <a:lnTo>
                  <a:pt x="263" y="804"/>
                </a:lnTo>
                <a:lnTo>
                  <a:pt x="265" y="805"/>
                </a:lnTo>
                <a:lnTo>
                  <a:pt x="268" y="805"/>
                </a:lnTo>
                <a:lnTo>
                  <a:pt x="275" y="806"/>
                </a:lnTo>
                <a:lnTo>
                  <a:pt x="277" y="805"/>
                </a:lnTo>
                <a:lnTo>
                  <a:pt x="278" y="807"/>
                </a:lnTo>
                <a:lnTo>
                  <a:pt x="282" y="808"/>
                </a:lnTo>
                <a:lnTo>
                  <a:pt x="285" y="809"/>
                </a:lnTo>
                <a:lnTo>
                  <a:pt x="287" y="808"/>
                </a:lnTo>
                <a:lnTo>
                  <a:pt x="289" y="809"/>
                </a:lnTo>
                <a:lnTo>
                  <a:pt x="292" y="808"/>
                </a:lnTo>
                <a:lnTo>
                  <a:pt x="295" y="812"/>
                </a:lnTo>
                <a:lnTo>
                  <a:pt x="299" y="813"/>
                </a:lnTo>
                <a:lnTo>
                  <a:pt x="300" y="817"/>
                </a:lnTo>
                <a:lnTo>
                  <a:pt x="302" y="817"/>
                </a:lnTo>
                <a:lnTo>
                  <a:pt x="303" y="820"/>
                </a:lnTo>
                <a:lnTo>
                  <a:pt x="303" y="823"/>
                </a:lnTo>
                <a:lnTo>
                  <a:pt x="304" y="823"/>
                </a:lnTo>
                <a:lnTo>
                  <a:pt x="306" y="824"/>
                </a:lnTo>
                <a:lnTo>
                  <a:pt x="307" y="827"/>
                </a:lnTo>
                <a:lnTo>
                  <a:pt x="311" y="829"/>
                </a:lnTo>
                <a:lnTo>
                  <a:pt x="314" y="833"/>
                </a:lnTo>
                <a:lnTo>
                  <a:pt x="318" y="837"/>
                </a:lnTo>
                <a:lnTo>
                  <a:pt x="321" y="837"/>
                </a:lnTo>
                <a:lnTo>
                  <a:pt x="322" y="838"/>
                </a:lnTo>
                <a:lnTo>
                  <a:pt x="324" y="842"/>
                </a:lnTo>
                <a:lnTo>
                  <a:pt x="328" y="844"/>
                </a:lnTo>
                <a:lnTo>
                  <a:pt x="330" y="845"/>
                </a:lnTo>
                <a:lnTo>
                  <a:pt x="333" y="848"/>
                </a:lnTo>
                <a:lnTo>
                  <a:pt x="334" y="848"/>
                </a:lnTo>
                <a:lnTo>
                  <a:pt x="345" y="846"/>
                </a:lnTo>
                <a:lnTo>
                  <a:pt x="347" y="845"/>
                </a:lnTo>
                <a:lnTo>
                  <a:pt x="348" y="849"/>
                </a:lnTo>
                <a:lnTo>
                  <a:pt x="349" y="851"/>
                </a:lnTo>
                <a:lnTo>
                  <a:pt x="349" y="856"/>
                </a:lnTo>
                <a:lnTo>
                  <a:pt x="349" y="857"/>
                </a:lnTo>
                <a:lnTo>
                  <a:pt x="350" y="861"/>
                </a:lnTo>
                <a:lnTo>
                  <a:pt x="349" y="864"/>
                </a:lnTo>
                <a:lnTo>
                  <a:pt x="347" y="869"/>
                </a:lnTo>
                <a:lnTo>
                  <a:pt x="345" y="874"/>
                </a:lnTo>
                <a:lnTo>
                  <a:pt x="345" y="877"/>
                </a:lnTo>
                <a:lnTo>
                  <a:pt x="346" y="879"/>
                </a:lnTo>
                <a:lnTo>
                  <a:pt x="349" y="885"/>
                </a:lnTo>
                <a:lnTo>
                  <a:pt x="349" y="887"/>
                </a:lnTo>
                <a:lnTo>
                  <a:pt x="355" y="890"/>
                </a:lnTo>
                <a:lnTo>
                  <a:pt x="358" y="896"/>
                </a:lnTo>
                <a:lnTo>
                  <a:pt x="363" y="896"/>
                </a:lnTo>
                <a:lnTo>
                  <a:pt x="364" y="895"/>
                </a:lnTo>
                <a:lnTo>
                  <a:pt x="365" y="901"/>
                </a:lnTo>
                <a:lnTo>
                  <a:pt x="368" y="906"/>
                </a:lnTo>
                <a:lnTo>
                  <a:pt x="369" y="907"/>
                </a:lnTo>
                <a:lnTo>
                  <a:pt x="372" y="910"/>
                </a:lnTo>
                <a:lnTo>
                  <a:pt x="373" y="914"/>
                </a:lnTo>
                <a:lnTo>
                  <a:pt x="373" y="918"/>
                </a:lnTo>
                <a:lnTo>
                  <a:pt x="371" y="922"/>
                </a:lnTo>
                <a:lnTo>
                  <a:pt x="370" y="922"/>
                </a:lnTo>
                <a:lnTo>
                  <a:pt x="371" y="924"/>
                </a:lnTo>
                <a:lnTo>
                  <a:pt x="372" y="927"/>
                </a:lnTo>
                <a:lnTo>
                  <a:pt x="376" y="928"/>
                </a:lnTo>
                <a:lnTo>
                  <a:pt x="379" y="937"/>
                </a:lnTo>
                <a:lnTo>
                  <a:pt x="380" y="940"/>
                </a:lnTo>
                <a:lnTo>
                  <a:pt x="380" y="944"/>
                </a:lnTo>
                <a:lnTo>
                  <a:pt x="380" y="948"/>
                </a:lnTo>
                <a:lnTo>
                  <a:pt x="380" y="949"/>
                </a:lnTo>
                <a:lnTo>
                  <a:pt x="381" y="951"/>
                </a:lnTo>
                <a:lnTo>
                  <a:pt x="381" y="953"/>
                </a:lnTo>
                <a:lnTo>
                  <a:pt x="380" y="955"/>
                </a:lnTo>
                <a:lnTo>
                  <a:pt x="382" y="955"/>
                </a:lnTo>
                <a:lnTo>
                  <a:pt x="383" y="957"/>
                </a:lnTo>
                <a:lnTo>
                  <a:pt x="384" y="958"/>
                </a:lnTo>
                <a:lnTo>
                  <a:pt x="386" y="956"/>
                </a:lnTo>
                <a:lnTo>
                  <a:pt x="388" y="955"/>
                </a:lnTo>
                <a:lnTo>
                  <a:pt x="391" y="957"/>
                </a:lnTo>
                <a:lnTo>
                  <a:pt x="389" y="960"/>
                </a:lnTo>
                <a:lnTo>
                  <a:pt x="386" y="962"/>
                </a:lnTo>
                <a:lnTo>
                  <a:pt x="382" y="963"/>
                </a:lnTo>
                <a:lnTo>
                  <a:pt x="380" y="965"/>
                </a:lnTo>
                <a:lnTo>
                  <a:pt x="379" y="967"/>
                </a:lnTo>
                <a:lnTo>
                  <a:pt x="374" y="974"/>
                </a:lnTo>
                <a:lnTo>
                  <a:pt x="367" y="982"/>
                </a:lnTo>
                <a:lnTo>
                  <a:pt x="364" y="988"/>
                </a:lnTo>
                <a:lnTo>
                  <a:pt x="363" y="991"/>
                </a:lnTo>
                <a:lnTo>
                  <a:pt x="362" y="997"/>
                </a:lnTo>
                <a:lnTo>
                  <a:pt x="362" y="1002"/>
                </a:lnTo>
                <a:lnTo>
                  <a:pt x="362" y="1004"/>
                </a:lnTo>
                <a:lnTo>
                  <a:pt x="366" y="1001"/>
                </a:lnTo>
                <a:lnTo>
                  <a:pt x="368" y="999"/>
                </a:lnTo>
                <a:lnTo>
                  <a:pt x="371" y="999"/>
                </a:lnTo>
                <a:lnTo>
                  <a:pt x="375" y="1000"/>
                </a:lnTo>
                <a:lnTo>
                  <a:pt x="377" y="1000"/>
                </a:lnTo>
                <a:lnTo>
                  <a:pt x="376" y="998"/>
                </a:lnTo>
                <a:lnTo>
                  <a:pt x="379" y="997"/>
                </a:lnTo>
                <a:lnTo>
                  <a:pt x="379" y="996"/>
                </a:lnTo>
                <a:lnTo>
                  <a:pt x="380" y="992"/>
                </a:lnTo>
                <a:lnTo>
                  <a:pt x="380" y="993"/>
                </a:lnTo>
                <a:lnTo>
                  <a:pt x="385" y="990"/>
                </a:lnTo>
                <a:lnTo>
                  <a:pt x="386" y="990"/>
                </a:lnTo>
                <a:lnTo>
                  <a:pt x="391" y="989"/>
                </a:lnTo>
                <a:lnTo>
                  <a:pt x="394" y="988"/>
                </a:lnTo>
                <a:lnTo>
                  <a:pt x="397" y="988"/>
                </a:lnTo>
                <a:lnTo>
                  <a:pt x="398" y="988"/>
                </a:lnTo>
                <a:lnTo>
                  <a:pt x="399" y="989"/>
                </a:lnTo>
                <a:lnTo>
                  <a:pt x="403" y="991"/>
                </a:lnTo>
                <a:lnTo>
                  <a:pt x="405" y="994"/>
                </a:lnTo>
                <a:lnTo>
                  <a:pt x="404" y="995"/>
                </a:lnTo>
                <a:lnTo>
                  <a:pt x="405" y="997"/>
                </a:lnTo>
                <a:lnTo>
                  <a:pt x="407" y="998"/>
                </a:lnTo>
                <a:lnTo>
                  <a:pt x="408" y="998"/>
                </a:lnTo>
                <a:lnTo>
                  <a:pt x="410" y="999"/>
                </a:lnTo>
                <a:lnTo>
                  <a:pt x="411" y="1002"/>
                </a:lnTo>
                <a:lnTo>
                  <a:pt x="413" y="1000"/>
                </a:lnTo>
                <a:lnTo>
                  <a:pt x="414" y="1001"/>
                </a:lnTo>
                <a:lnTo>
                  <a:pt x="416" y="1000"/>
                </a:lnTo>
                <a:lnTo>
                  <a:pt x="416" y="999"/>
                </a:lnTo>
                <a:lnTo>
                  <a:pt x="416" y="997"/>
                </a:lnTo>
                <a:lnTo>
                  <a:pt x="417" y="996"/>
                </a:lnTo>
                <a:lnTo>
                  <a:pt x="421" y="997"/>
                </a:lnTo>
                <a:lnTo>
                  <a:pt x="423" y="997"/>
                </a:lnTo>
                <a:lnTo>
                  <a:pt x="426" y="994"/>
                </a:lnTo>
                <a:lnTo>
                  <a:pt x="427" y="994"/>
                </a:lnTo>
                <a:lnTo>
                  <a:pt x="428" y="996"/>
                </a:lnTo>
                <a:lnTo>
                  <a:pt x="431" y="999"/>
                </a:lnTo>
                <a:lnTo>
                  <a:pt x="435" y="998"/>
                </a:lnTo>
                <a:lnTo>
                  <a:pt x="435" y="1002"/>
                </a:lnTo>
                <a:lnTo>
                  <a:pt x="433" y="1004"/>
                </a:lnTo>
                <a:lnTo>
                  <a:pt x="433" y="1006"/>
                </a:lnTo>
                <a:lnTo>
                  <a:pt x="432" y="1011"/>
                </a:lnTo>
                <a:lnTo>
                  <a:pt x="431" y="1012"/>
                </a:lnTo>
                <a:lnTo>
                  <a:pt x="432" y="1014"/>
                </a:lnTo>
                <a:lnTo>
                  <a:pt x="436" y="1013"/>
                </a:lnTo>
                <a:lnTo>
                  <a:pt x="438" y="1014"/>
                </a:lnTo>
                <a:lnTo>
                  <a:pt x="441" y="1016"/>
                </a:lnTo>
                <a:lnTo>
                  <a:pt x="444" y="1017"/>
                </a:lnTo>
                <a:lnTo>
                  <a:pt x="445" y="1017"/>
                </a:lnTo>
                <a:lnTo>
                  <a:pt x="447" y="1018"/>
                </a:lnTo>
                <a:lnTo>
                  <a:pt x="448" y="1018"/>
                </a:lnTo>
                <a:lnTo>
                  <a:pt x="451" y="1019"/>
                </a:lnTo>
                <a:lnTo>
                  <a:pt x="453" y="1019"/>
                </a:lnTo>
                <a:lnTo>
                  <a:pt x="454" y="1017"/>
                </a:lnTo>
                <a:lnTo>
                  <a:pt x="456" y="1016"/>
                </a:lnTo>
                <a:lnTo>
                  <a:pt x="457" y="1014"/>
                </a:lnTo>
                <a:lnTo>
                  <a:pt x="459" y="1014"/>
                </a:lnTo>
                <a:lnTo>
                  <a:pt x="461" y="1015"/>
                </a:lnTo>
                <a:lnTo>
                  <a:pt x="464" y="1016"/>
                </a:lnTo>
                <a:lnTo>
                  <a:pt x="466" y="1013"/>
                </a:lnTo>
                <a:lnTo>
                  <a:pt x="467" y="1012"/>
                </a:lnTo>
                <a:lnTo>
                  <a:pt x="465" y="1011"/>
                </a:lnTo>
                <a:lnTo>
                  <a:pt x="465" y="1008"/>
                </a:lnTo>
                <a:lnTo>
                  <a:pt x="467" y="1004"/>
                </a:lnTo>
                <a:lnTo>
                  <a:pt x="467" y="1002"/>
                </a:lnTo>
                <a:lnTo>
                  <a:pt x="469" y="1001"/>
                </a:lnTo>
                <a:lnTo>
                  <a:pt x="470" y="997"/>
                </a:lnTo>
                <a:lnTo>
                  <a:pt x="468" y="993"/>
                </a:lnTo>
                <a:lnTo>
                  <a:pt x="468" y="990"/>
                </a:lnTo>
                <a:lnTo>
                  <a:pt x="471" y="989"/>
                </a:lnTo>
                <a:lnTo>
                  <a:pt x="470" y="988"/>
                </a:lnTo>
                <a:lnTo>
                  <a:pt x="472" y="985"/>
                </a:lnTo>
                <a:lnTo>
                  <a:pt x="472" y="984"/>
                </a:lnTo>
                <a:lnTo>
                  <a:pt x="474" y="984"/>
                </a:lnTo>
                <a:lnTo>
                  <a:pt x="475" y="982"/>
                </a:lnTo>
                <a:lnTo>
                  <a:pt x="476" y="980"/>
                </a:lnTo>
                <a:lnTo>
                  <a:pt x="478" y="977"/>
                </a:lnTo>
                <a:lnTo>
                  <a:pt x="480" y="976"/>
                </a:lnTo>
                <a:lnTo>
                  <a:pt x="479" y="974"/>
                </a:lnTo>
                <a:lnTo>
                  <a:pt x="481" y="973"/>
                </a:lnTo>
                <a:lnTo>
                  <a:pt x="481" y="971"/>
                </a:lnTo>
                <a:lnTo>
                  <a:pt x="479" y="969"/>
                </a:lnTo>
                <a:lnTo>
                  <a:pt x="479" y="964"/>
                </a:lnTo>
                <a:lnTo>
                  <a:pt x="480" y="963"/>
                </a:lnTo>
                <a:lnTo>
                  <a:pt x="480" y="960"/>
                </a:lnTo>
                <a:lnTo>
                  <a:pt x="483" y="955"/>
                </a:lnTo>
                <a:lnTo>
                  <a:pt x="485" y="953"/>
                </a:lnTo>
                <a:lnTo>
                  <a:pt x="484" y="951"/>
                </a:lnTo>
                <a:lnTo>
                  <a:pt x="487" y="948"/>
                </a:lnTo>
                <a:lnTo>
                  <a:pt x="489" y="948"/>
                </a:lnTo>
                <a:lnTo>
                  <a:pt x="491" y="947"/>
                </a:lnTo>
                <a:lnTo>
                  <a:pt x="494" y="947"/>
                </a:lnTo>
                <a:lnTo>
                  <a:pt x="494" y="948"/>
                </a:lnTo>
                <a:lnTo>
                  <a:pt x="498" y="943"/>
                </a:lnTo>
                <a:lnTo>
                  <a:pt x="498" y="940"/>
                </a:lnTo>
                <a:lnTo>
                  <a:pt x="503" y="938"/>
                </a:lnTo>
                <a:lnTo>
                  <a:pt x="504" y="936"/>
                </a:lnTo>
                <a:lnTo>
                  <a:pt x="504" y="933"/>
                </a:lnTo>
                <a:lnTo>
                  <a:pt x="505" y="931"/>
                </a:lnTo>
                <a:lnTo>
                  <a:pt x="504" y="929"/>
                </a:lnTo>
                <a:lnTo>
                  <a:pt x="504" y="927"/>
                </a:lnTo>
                <a:lnTo>
                  <a:pt x="507" y="928"/>
                </a:lnTo>
                <a:lnTo>
                  <a:pt x="510" y="924"/>
                </a:lnTo>
                <a:lnTo>
                  <a:pt x="511" y="922"/>
                </a:lnTo>
                <a:lnTo>
                  <a:pt x="513" y="922"/>
                </a:lnTo>
                <a:lnTo>
                  <a:pt x="513" y="918"/>
                </a:lnTo>
                <a:lnTo>
                  <a:pt x="514" y="917"/>
                </a:lnTo>
                <a:lnTo>
                  <a:pt x="512" y="915"/>
                </a:lnTo>
                <a:lnTo>
                  <a:pt x="506" y="917"/>
                </a:lnTo>
                <a:lnTo>
                  <a:pt x="503" y="919"/>
                </a:lnTo>
                <a:lnTo>
                  <a:pt x="503" y="913"/>
                </a:lnTo>
                <a:lnTo>
                  <a:pt x="502" y="910"/>
                </a:lnTo>
                <a:lnTo>
                  <a:pt x="503" y="906"/>
                </a:lnTo>
                <a:lnTo>
                  <a:pt x="503" y="904"/>
                </a:lnTo>
                <a:lnTo>
                  <a:pt x="501" y="902"/>
                </a:lnTo>
                <a:lnTo>
                  <a:pt x="499" y="902"/>
                </a:lnTo>
                <a:lnTo>
                  <a:pt x="497" y="903"/>
                </a:lnTo>
                <a:lnTo>
                  <a:pt x="497" y="905"/>
                </a:lnTo>
                <a:lnTo>
                  <a:pt x="495" y="905"/>
                </a:lnTo>
                <a:lnTo>
                  <a:pt x="496" y="901"/>
                </a:lnTo>
                <a:lnTo>
                  <a:pt x="492" y="899"/>
                </a:lnTo>
                <a:lnTo>
                  <a:pt x="490" y="899"/>
                </a:lnTo>
                <a:lnTo>
                  <a:pt x="488" y="897"/>
                </a:lnTo>
                <a:lnTo>
                  <a:pt x="488" y="892"/>
                </a:lnTo>
                <a:lnTo>
                  <a:pt x="480" y="893"/>
                </a:lnTo>
                <a:lnTo>
                  <a:pt x="479" y="889"/>
                </a:lnTo>
                <a:lnTo>
                  <a:pt x="477" y="889"/>
                </a:lnTo>
                <a:lnTo>
                  <a:pt x="475" y="885"/>
                </a:lnTo>
                <a:lnTo>
                  <a:pt x="473" y="884"/>
                </a:lnTo>
                <a:lnTo>
                  <a:pt x="470" y="885"/>
                </a:lnTo>
                <a:lnTo>
                  <a:pt x="465" y="885"/>
                </a:lnTo>
                <a:lnTo>
                  <a:pt x="462" y="885"/>
                </a:lnTo>
                <a:lnTo>
                  <a:pt x="460" y="883"/>
                </a:lnTo>
                <a:lnTo>
                  <a:pt x="458" y="882"/>
                </a:lnTo>
                <a:lnTo>
                  <a:pt x="455" y="883"/>
                </a:lnTo>
                <a:lnTo>
                  <a:pt x="454" y="880"/>
                </a:lnTo>
                <a:lnTo>
                  <a:pt x="455" y="874"/>
                </a:lnTo>
                <a:lnTo>
                  <a:pt x="456" y="873"/>
                </a:lnTo>
                <a:lnTo>
                  <a:pt x="457" y="871"/>
                </a:lnTo>
                <a:lnTo>
                  <a:pt x="455" y="871"/>
                </a:lnTo>
                <a:lnTo>
                  <a:pt x="454" y="869"/>
                </a:lnTo>
                <a:lnTo>
                  <a:pt x="450" y="868"/>
                </a:lnTo>
                <a:lnTo>
                  <a:pt x="449" y="866"/>
                </a:lnTo>
                <a:lnTo>
                  <a:pt x="448" y="863"/>
                </a:lnTo>
                <a:lnTo>
                  <a:pt x="452" y="857"/>
                </a:lnTo>
                <a:lnTo>
                  <a:pt x="451" y="857"/>
                </a:lnTo>
                <a:lnTo>
                  <a:pt x="450" y="855"/>
                </a:lnTo>
                <a:lnTo>
                  <a:pt x="449" y="843"/>
                </a:lnTo>
                <a:lnTo>
                  <a:pt x="449" y="842"/>
                </a:lnTo>
                <a:lnTo>
                  <a:pt x="441" y="839"/>
                </a:lnTo>
                <a:lnTo>
                  <a:pt x="437" y="837"/>
                </a:lnTo>
                <a:lnTo>
                  <a:pt x="432" y="835"/>
                </a:lnTo>
                <a:lnTo>
                  <a:pt x="428" y="831"/>
                </a:lnTo>
                <a:lnTo>
                  <a:pt x="427" y="829"/>
                </a:lnTo>
                <a:lnTo>
                  <a:pt x="429" y="829"/>
                </a:lnTo>
                <a:lnTo>
                  <a:pt x="431" y="828"/>
                </a:lnTo>
                <a:lnTo>
                  <a:pt x="433" y="828"/>
                </a:lnTo>
                <a:lnTo>
                  <a:pt x="434" y="827"/>
                </a:lnTo>
                <a:lnTo>
                  <a:pt x="434" y="824"/>
                </a:lnTo>
                <a:lnTo>
                  <a:pt x="433" y="823"/>
                </a:lnTo>
                <a:lnTo>
                  <a:pt x="434" y="820"/>
                </a:lnTo>
                <a:lnTo>
                  <a:pt x="433" y="818"/>
                </a:lnTo>
                <a:lnTo>
                  <a:pt x="438" y="818"/>
                </a:lnTo>
                <a:lnTo>
                  <a:pt x="440" y="819"/>
                </a:lnTo>
                <a:lnTo>
                  <a:pt x="443" y="818"/>
                </a:lnTo>
                <a:lnTo>
                  <a:pt x="446" y="815"/>
                </a:lnTo>
                <a:lnTo>
                  <a:pt x="447" y="809"/>
                </a:lnTo>
                <a:lnTo>
                  <a:pt x="448" y="807"/>
                </a:lnTo>
                <a:lnTo>
                  <a:pt x="451" y="808"/>
                </a:lnTo>
                <a:lnTo>
                  <a:pt x="453" y="808"/>
                </a:lnTo>
                <a:lnTo>
                  <a:pt x="456" y="807"/>
                </a:lnTo>
                <a:lnTo>
                  <a:pt x="457" y="806"/>
                </a:lnTo>
                <a:lnTo>
                  <a:pt x="457" y="803"/>
                </a:lnTo>
                <a:lnTo>
                  <a:pt x="461" y="802"/>
                </a:lnTo>
                <a:lnTo>
                  <a:pt x="459" y="794"/>
                </a:lnTo>
                <a:lnTo>
                  <a:pt x="458" y="793"/>
                </a:lnTo>
                <a:lnTo>
                  <a:pt x="457" y="774"/>
                </a:lnTo>
                <a:lnTo>
                  <a:pt x="452" y="768"/>
                </a:lnTo>
                <a:lnTo>
                  <a:pt x="450" y="767"/>
                </a:lnTo>
                <a:lnTo>
                  <a:pt x="449" y="765"/>
                </a:lnTo>
                <a:lnTo>
                  <a:pt x="445" y="760"/>
                </a:lnTo>
                <a:lnTo>
                  <a:pt x="444" y="757"/>
                </a:lnTo>
                <a:lnTo>
                  <a:pt x="444" y="754"/>
                </a:lnTo>
                <a:lnTo>
                  <a:pt x="445" y="748"/>
                </a:lnTo>
                <a:lnTo>
                  <a:pt x="447" y="745"/>
                </a:lnTo>
                <a:lnTo>
                  <a:pt x="451" y="741"/>
                </a:lnTo>
                <a:lnTo>
                  <a:pt x="452" y="739"/>
                </a:lnTo>
                <a:lnTo>
                  <a:pt x="451" y="737"/>
                </a:lnTo>
                <a:lnTo>
                  <a:pt x="451" y="733"/>
                </a:lnTo>
                <a:lnTo>
                  <a:pt x="452" y="732"/>
                </a:lnTo>
                <a:lnTo>
                  <a:pt x="457" y="728"/>
                </a:lnTo>
                <a:lnTo>
                  <a:pt x="459" y="729"/>
                </a:lnTo>
                <a:lnTo>
                  <a:pt x="463" y="727"/>
                </a:lnTo>
                <a:lnTo>
                  <a:pt x="466" y="725"/>
                </a:lnTo>
                <a:lnTo>
                  <a:pt x="470" y="722"/>
                </a:lnTo>
                <a:lnTo>
                  <a:pt x="472" y="721"/>
                </a:lnTo>
                <a:lnTo>
                  <a:pt x="475" y="721"/>
                </a:lnTo>
                <a:lnTo>
                  <a:pt x="479" y="717"/>
                </a:lnTo>
                <a:lnTo>
                  <a:pt x="481" y="717"/>
                </a:lnTo>
                <a:lnTo>
                  <a:pt x="485" y="717"/>
                </a:lnTo>
                <a:lnTo>
                  <a:pt x="487" y="718"/>
                </a:lnTo>
                <a:lnTo>
                  <a:pt x="489" y="719"/>
                </a:lnTo>
                <a:lnTo>
                  <a:pt x="492" y="717"/>
                </a:lnTo>
                <a:lnTo>
                  <a:pt x="495" y="717"/>
                </a:lnTo>
                <a:lnTo>
                  <a:pt x="497" y="716"/>
                </a:lnTo>
                <a:lnTo>
                  <a:pt x="501" y="716"/>
                </a:lnTo>
                <a:lnTo>
                  <a:pt x="503" y="715"/>
                </a:lnTo>
                <a:lnTo>
                  <a:pt x="504" y="713"/>
                </a:lnTo>
                <a:lnTo>
                  <a:pt x="504" y="710"/>
                </a:lnTo>
                <a:lnTo>
                  <a:pt x="503" y="708"/>
                </a:lnTo>
                <a:lnTo>
                  <a:pt x="504" y="705"/>
                </a:lnTo>
                <a:lnTo>
                  <a:pt x="504" y="701"/>
                </a:lnTo>
                <a:lnTo>
                  <a:pt x="505" y="699"/>
                </a:lnTo>
                <a:lnTo>
                  <a:pt x="509" y="697"/>
                </a:lnTo>
                <a:lnTo>
                  <a:pt x="509" y="695"/>
                </a:lnTo>
                <a:lnTo>
                  <a:pt x="513" y="690"/>
                </a:lnTo>
                <a:lnTo>
                  <a:pt x="514" y="689"/>
                </a:lnTo>
                <a:lnTo>
                  <a:pt x="515" y="687"/>
                </a:lnTo>
                <a:lnTo>
                  <a:pt x="514" y="682"/>
                </a:lnTo>
                <a:lnTo>
                  <a:pt x="512" y="677"/>
                </a:lnTo>
                <a:lnTo>
                  <a:pt x="507" y="668"/>
                </a:lnTo>
                <a:lnTo>
                  <a:pt x="506" y="663"/>
                </a:lnTo>
                <a:lnTo>
                  <a:pt x="504" y="659"/>
                </a:lnTo>
                <a:lnTo>
                  <a:pt x="503" y="657"/>
                </a:lnTo>
                <a:lnTo>
                  <a:pt x="501" y="654"/>
                </a:lnTo>
                <a:lnTo>
                  <a:pt x="500" y="651"/>
                </a:lnTo>
                <a:lnTo>
                  <a:pt x="499" y="646"/>
                </a:lnTo>
                <a:lnTo>
                  <a:pt x="501" y="645"/>
                </a:lnTo>
                <a:lnTo>
                  <a:pt x="503" y="643"/>
                </a:lnTo>
                <a:lnTo>
                  <a:pt x="504" y="644"/>
                </a:lnTo>
                <a:lnTo>
                  <a:pt x="507" y="643"/>
                </a:lnTo>
                <a:lnTo>
                  <a:pt x="510" y="642"/>
                </a:lnTo>
                <a:lnTo>
                  <a:pt x="512" y="640"/>
                </a:lnTo>
                <a:lnTo>
                  <a:pt x="515" y="639"/>
                </a:lnTo>
                <a:lnTo>
                  <a:pt x="519" y="638"/>
                </a:lnTo>
                <a:lnTo>
                  <a:pt x="521" y="636"/>
                </a:lnTo>
                <a:lnTo>
                  <a:pt x="523" y="637"/>
                </a:lnTo>
                <a:lnTo>
                  <a:pt x="523" y="635"/>
                </a:lnTo>
                <a:lnTo>
                  <a:pt x="527" y="631"/>
                </a:lnTo>
                <a:lnTo>
                  <a:pt x="533" y="629"/>
                </a:lnTo>
                <a:lnTo>
                  <a:pt x="534" y="627"/>
                </a:lnTo>
                <a:lnTo>
                  <a:pt x="537" y="627"/>
                </a:lnTo>
                <a:lnTo>
                  <a:pt x="541" y="627"/>
                </a:lnTo>
                <a:lnTo>
                  <a:pt x="542" y="625"/>
                </a:lnTo>
                <a:lnTo>
                  <a:pt x="544" y="621"/>
                </a:lnTo>
                <a:lnTo>
                  <a:pt x="546" y="617"/>
                </a:lnTo>
                <a:lnTo>
                  <a:pt x="548" y="611"/>
                </a:lnTo>
                <a:lnTo>
                  <a:pt x="551" y="609"/>
                </a:lnTo>
                <a:lnTo>
                  <a:pt x="552" y="605"/>
                </a:lnTo>
                <a:lnTo>
                  <a:pt x="553" y="604"/>
                </a:lnTo>
                <a:lnTo>
                  <a:pt x="558" y="602"/>
                </a:lnTo>
                <a:lnTo>
                  <a:pt x="561" y="597"/>
                </a:lnTo>
                <a:lnTo>
                  <a:pt x="565" y="596"/>
                </a:lnTo>
                <a:lnTo>
                  <a:pt x="567" y="594"/>
                </a:lnTo>
                <a:lnTo>
                  <a:pt x="571" y="594"/>
                </a:lnTo>
                <a:lnTo>
                  <a:pt x="572" y="593"/>
                </a:lnTo>
                <a:lnTo>
                  <a:pt x="573" y="590"/>
                </a:lnTo>
                <a:lnTo>
                  <a:pt x="573" y="587"/>
                </a:lnTo>
                <a:lnTo>
                  <a:pt x="573" y="583"/>
                </a:lnTo>
                <a:lnTo>
                  <a:pt x="575" y="582"/>
                </a:lnTo>
                <a:lnTo>
                  <a:pt x="577" y="581"/>
                </a:lnTo>
                <a:lnTo>
                  <a:pt x="580" y="581"/>
                </a:lnTo>
                <a:lnTo>
                  <a:pt x="581" y="580"/>
                </a:lnTo>
                <a:lnTo>
                  <a:pt x="584" y="581"/>
                </a:lnTo>
                <a:lnTo>
                  <a:pt x="588" y="581"/>
                </a:lnTo>
                <a:lnTo>
                  <a:pt x="592" y="584"/>
                </a:lnTo>
                <a:lnTo>
                  <a:pt x="593" y="582"/>
                </a:lnTo>
                <a:lnTo>
                  <a:pt x="594" y="583"/>
                </a:lnTo>
                <a:lnTo>
                  <a:pt x="596" y="578"/>
                </a:lnTo>
                <a:lnTo>
                  <a:pt x="597" y="577"/>
                </a:lnTo>
                <a:lnTo>
                  <a:pt x="602" y="572"/>
                </a:lnTo>
                <a:lnTo>
                  <a:pt x="603" y="570"/>
                </a:lnTo>
                <a:lnTo>
                  <a:pt x="603" y="565"/>
                </a:lnTo>
                <a:lnTo>
                  <a:pt x="605" y="562"/>
                </a:lnTo>
                <a:lnTo>
                  <a:pt x="605" y="561"/>
                </a:lnTo>
                <a:lnTo>
                  <a:pt x="603" y="559"/>
                </a:lnTo>
                <a:lnTo>
                  <a:pt x="603" y="554"/>
                </a:lnTo>
                <a:lnTo>
                  <a:pt x="606" y="551"/>
                </a:lnTo>
                <a:lnTo>
                  <a:pt x="606" y="549"/>
                </a:lnTo>
                <a:lnTo>
                  <a:pt x="606" y="545"/>
                </a:lnTo>
                <a:lnTo>
                  <a:pt x="609" y="540"/>
                </a:lnTo>
                <a:lnTo>
                  <a:pt x="609" y="539"/>
                </a:lnTo>
                <a:lnTo>
                  <a:pt x="610" y="536"/>
                </a:lnTo>
                <a:lnTo>
                  <a:pt x="611" y="535"/>
                </a:lnTo>
                <a:lnTo>
                  <a:pt x="611" y="534"/>
                </a:lnTo>
                <a:lnTo>
                  <a:pt x="613" y="533"/>
                </a:lnTo>
                <a:lnTo>
                  <a:pt x="616" y="533"/>
                </a:lnTo>
                <a:lnTo>
                  <a:pt x="620" y="532"/>
                </a:lnTo>
                <a:lnTo>
                  <a:pt x="621" y="531"/>
                </a:lnTo>
                <a:lnTo>
                  <a:pt x="624" y="528"/>
                </a:lnTo>
                <a:lnTo>
                  <a:pt x="625" y="525"/>
                </a:lnTo>
                <a:lnTo>
                  <a:pt x="626" y="520"/>
                </a:lnTo>
                <a:lnTo>
                  <a:pt x="627" y="518"/>
                </a:lnTo>
                <a:lnTo>
                  <a:pt x="627" y="515"/>
                </a:lnTo>
                <a:lnTo>
                  <a:pt x="626" y="512"/>
                </a:lnTo>
                <a:lnTo>
                  <a:pt x="626" y="510"/>
                </a:lnTo>
                <a:lnTo>
                  <a:pt x="629" y="509"/>
                </a:lnTo>
                <a:lnTo>
                  <a:pt x="630" y="508"/>
                </a:lnTo>
                <a:lnTo>
                  <a:pt x="633" y="507"/>
                </a:lnTo>
                <a:lnTo>
                  <a:pt x="638" y="504"/>
                </a:lnTo>
                <a:lnTo>
                  <a:pt x="640" y="504"/>
                </a:lnTo>
                <a:lnTo>
                  <a:pt x="642" y="506"/>
                </a:lnTo>
                <a:lnTo>
                  <a:pt x="645" y="505"/>
                </a:lnTo>
                <a:lnTo>
                  <a:pt x="648" y="506"/>
                </a:lnTo>
                <a:lnTo>
                  <a:pt x="649" y="503"/>
                </a:lnTo>
                <a:lnTo>
                  <a:pt x="650" y="501"/>
                </a:lnTo>
                <a:lnTo>
                  <a:pt x="651" y="496"/>
                </a:lnTo>
                <a:lnTo>
                  <a:pt x="650" y="494"/>
                </a:lnTo>
                <a:lnTo>
                  <a:pt x="650" y="493"/>
                </a:lnTo>
                <a:lnTo>
                  <a:pt x="651" y="491"/>
                </a:lnTo>
                <a:lnTo>
                  <a:pt x="650" y="487"/>
                </a:lnTo>
                <a:lnTo>
                  <a:pt x="651" y="484"/>
                </a:lnTo>
                <a:lnTo>
                  <a:pt x="652" y="483"/>
                </a:lnTo>
                <a:lnTo>
                  <a:pt x="652" y="481"/>
                </a:lnTo>
                <a:lnTo>
                  <a:pt x="650" y="478"/>
                </a:lnTo>
                <a:lnTo>
                  <a:pt x="654" y="470"/>
                </a:lnTo>
                <a:lnTo>
                  <a:pt x="654" y="468"/>
                </a:lnTo>
                <a:lnTo>
                  <a:pt x="653" y="465"/>
                </a:lnTo>
                <a:lnTo>
                  <a:pt x="652" y="464"/>
                </a:lnTo>
                <a:lnTo>
                  <a:pt x="654" y="462"/>
                </a:lnTo>
                <a:lnTo>
                  <a:pt x="657" y="461"/>
                </a:lnTo>
                <a:lnTo>
                  <a:pt x="658" y="457"/>
                </a:lnTo>
                <a:lnTo>
                  <a:pt x="659" y="449"/>
                </a:lnTo>
                <a:lnTo>
                  <a:pt x="660" y="448"/>
                </a:lnTo>
                <a:lnTo>
                  <a:pt x="663" y="446"/>
                </a:lnTo>
                <a:lnTo>
                  <a:pt x="666" y="445"/>
                </a:lnTo>
                <a:lnTo>
                  <a:pt x="670" y="436"/>
                </a:lnTo>
                <a:lnTo>
                  <a:pt x="672" y="433"/>
                </a:lnTo>
                <a:lnTo>
                  <a:pt x="677" y="429"/>
                </a:lnTo>
                <a:lnTo>
                  <a:pt x="680" y="426"/>
                </a:lnTo>
                <a:lnTo>
                  <a:pt x="681" y="422"/>
                </a:lnTo>
                <a:lnTo>
                  <a:pt x="680" y="418"/>
                </a:lnTo>
                <a:lnTo>
                  <a:pt x="679" y="413"/>
                </a:lnTo>
                <a:lnTo>
                  <a:pt x="678" y="411"/>
                </a:lnTo>
                <a:lnTo>
                  <a:pt x="679" y="408"/>
                </a:lnTo>
                <a:lnTo>
                  <a:pt x="681" y="404"/>
                </a:lnTo>
                <a:lnTo>
                  <a:pt x="687" y="402"/>
                </a:lnTo>
                <a:lnTo>
                  <a:pt x="688" y="401"/>
                </a:lnTo>
                <a:lnTo>
                  <a:pt x="689" y="400"/>
                </a:lnTo>
                <a:lnTo>
                  <a:pt x="689" y="396"/>
                </a:lnTo>
                <a:lnTo>
                  <a:pt x="690" y="393"/>
                </a:lnTo>
                <a:lnTo>
                  <a:pt x="693" y="389"/>
                </a:lnTo>
                <a:lnTo>
                  <a:pt x="689" y="386"/>
                </a:lnTo>
                <a:lnTo>
                  <a:pt x="688" y="384"/>
                </a:lnTo>
                <a:lnTo>
                  <a:pt x="688" y="382"/>
                </a:lnTo>
                <a:lnTo>
                  <a:pt x="688" y="380"/>
                </a:lnTo>
                <a:lnTo>
                  <a:pt x="687" y="379"/>
                </a:lnTo>
                <a:lnTo>
                  <a:pt x="687" y="377"/>
                </a:lnTo>
                <a:lnTo>
                  <a:pt x="687" y="375"/>
                </a:lnTo>
                <a:lnTo>
                  <a:pt x="688" y="374"/>
                </a:lnTo>
                <a:lnTo>
                  <a:pt x="692" y="370"/>
                </a:lnTo>
                <a:lnTo>
                  <a:pt x="692" y="368"/>
                </a:lnTo>
                <a:lnTo>
                  <a:pt x="691" y="365"/>
                </a:lnTo>
                <a:lnTo>
                  <a:pt x="691" y="363"/>
                </a:lnTo>
                <a:lnTo>
                  <a:pt x="689" y="362"/>
                </a:lnTo>
                <a:lnTo>
                  <a:pt x="691" y="358"/>
                </a:lnTo>
                <a:lnTo>
                  <a:pt x="690" y="357"/>
                </a:lnTo>
                <a:lnTo>
                  <a:pt x="689" y="353"/>
                </a:lnTo>
                <a:lnTo>
                  <a:pt x="688" y="353"/>
                </a:lnTo>
                <a:lnTo>
                  <a:pt x="686" y="352"/>
                </a:lnTo>
                <a:lnTo>
                  <a:pt x="684" y="352"/>
                </a:lnTo>
                <a:lnTo>
                  <a:pt x="682" y="351"/>
                </a:lnTo>
                <a:lnTo>
                  <a:pt x="680" y="351"/>
                </a:lnTo>
                <a:lnTo>
                  <a:pt x="677" y="349"/>
                </a:lnTo>
                <a:lnTo>
                  <a:pt x="675" y="340"/>
                </a:lnTo>
                <a:lnTo>
                  <a:pt x="673" y="339"/>
                </a:lnTo>
                <a:lnTo>
                  <a:pt x="673" y="333"/>
                </a:lnTo>
                <a:lnTo>
                  <a:pt x="673" y="331"/>
                </a:lnTo>
                <a:lnTo>
                  <a:pt x="674" y="329"/>
                </a:lnTo>
                <a:lnTo>
                  <a:pt x="674" y="326"/>
                </a:lnTo>
                <a:lnTo>
                  <a:pt x="676" y="324"/>
                </a:lnTo>
                <a:lnTo>
                  <a:pt x="677" y="321"/>
                </a:lnTo>
                <a:lnTo>
                  <a:pt x="679" y="317"/>
                </a:lnTo>
                <a:lnTo>
                  <a:pt x="680" y="315"/>
                </a:lnTo>
                <a:lnTo>
                  <a:pt x="676" y="314"/>
                </a:lnTo>
                <a:lnTo>
                  <a:pt x="674" y="312"/>
                </a:lnTo>
                <a:lnTo>
                  <a:pt x="674" y="309"/>
                </a:lnTo>
                <a:lnTo>
                  <a:pt x="673" y="305"/>
                </a:lnTo>
                <a:lnTo>
                  <a:pt x="673" y="303"/>
                </a:lnTo>
                <a:lnTo>
                  <a:pt x="676" y="299"/>
                </a:lnTo>
                <a:lnTo>
                  <a:pt x="677" y="297"/>
                </a:lnTo>
                <a:lnTo>
                  <a:pt x="675" y="294"/>
                </a:lnTo>
                <a:lnTo>
                  <a:pt x="678" y="292"/>
                </a:lnTo>
                <a:lnTo>
                  <a:pt x="678" y="291"/>
                </a:lnTo>
                <a:lnTo>
                  <a:pt x="676" y="285"/>
                </a:lnTo>
                <a:lnTo>
                  <a:pt x="676" y="283"/>
                </a:lnTo>
                <a:lnTo>
                  <a:pt x="675" y="281"/>
                </a:lnTo>
                <a:lnTo>
                  <a:pt x="673" y="281"/>
                </a:lnTo>
                <a:lnTo>
                  <a:pt x="673" y="277"/>
                </a:lnTo>
                <a:lnTo>
                  <a:pt x="671" y="275"/>
                </a:lnTo>
                <a:lnTo>
                  <a:pt x="668" y="276"/>
                </a:lnTo>
                <a:lnTo>
                  <a:pt x="667" y="276"/>
                </a:lnTo>
                <a:lnTo>
                  <a:pt x="664" y="274"/>
                </a:lnTo>
                <a:lnTo>
                  <a:pt x="662" y="273"/>
                </a:lnTo>
                <a:lnTo>
                  <a:pt x="659" y="268"/>
                </a:lnTo>
                <a:lnTo>
                  <a:pt x="657" y="266"/>
                </a:lnTo>
                <a:lnTo>
                  <a:pt x="656" y="265"/>
                </a:lnTo>
                <a:lnTo>
                  <a:pt x="655" y="265"/>
                </a:lnTo>
                <a:lnTo>
                  <a:pt x="653" y="262"/>
                </a:lnTo>
                <a:lnTo>
                  <a:pt x="650" y="260"/>
                </a:lnTo>
                <a:lnTo>
                  <a:pt x="649" y="258"/>
                </a:lnTo>
                <a:lnTo>
                  <a:pt x="648" y="254"/>
                </a:lnTo>
                <a:lnTo>
                  <a:pt x="649" y="250"/>
                </a:lnTo>
                <a:lnTo>
                  <a:pt x="648" y="248"/>
                </a:lnTo>
                <a:lnTo>
                  <a:pt x="647" y="241"/>
                </a:lnTo>
                <a:lnTo>
                  <a:pt x="650" y="240"/>
                </a:lnTo>
                <a:lnTo>
                  <a:pt x="652" y="237"/>
                </a:lnTo>
                <a:lnTo>
                  <a:pt x="661" y="236"/>
                </a:lnTo>
                <a:lnTo>
                  <a:pt x="663" y="235"/>
                </a:lnTo>
                <a:lnTo>
                  <a:pt x="666" y="233"/>
                </a:lnTo>
                <a:lnTo>
                  <a:pt x="669" y="232"/>
                </a:lnTo>
                <a:lnTo>
                  <a:pt x="671" y="228"/>
                </a:lnTo>
                <a:lnTo>
                  <a:pt x="672" y="225"/>
                </a:lnTo>
                <a:lnTo>
                  <a:pt x="673" y="222"/>
                </a:lnTo>
                <a:lnTo>
                  <a:pt x="672" y="221"/>
                </a:lnTo>
                <a:lnTo>
                  <a:pt x="671" y="220"/>
                </a:lnTo>
                <a:lnTo>
                  <a:pt x="671" y="216"/>
                </a:lnTo>
                <a:lnTo>
                  <a:pt x="671" y="212"/>
                </a:lnTo>
                <a:lnTo>
                  <a:pt x="673" y="209"/>
                </a:lnTo>
                <a:lnTo>
                  <a:pt x="673" y="206"/>
                </a:lnTo>
                <a:lnTo>
                  <a:pt x="673" y="200"/>
                </a:lnTo>
                <a:lnTo>
                  <a:pt x="672" y="199"/>
                </a:lnTo>
                <a:lnTo>
                  <a:pt x="671" y="197"/>
                </a:lnTo>
                <a:lnTo>
                  <a:pt x="671" y="196"/>
                </a:lnTo>
                <a:lnTo>
                  <a:pt x="674" y="191"/>
                </a:lnTo>
                <a:lnTo>
                  <a:pt x="674" y="185"/>
                </a:lnTo>
                <a:lnTo>
                  <a:pt x="677" y="182"/>
                </a:lnTo>
                <a:lnTo>
                  <a:pt x="677" y="180"/>
                </a:lnTo>
                <a:lnTo>
                  <a:pt x="678" y="179"/>
                </a:lnTo>
                <a:lnTo>
                  <a:pt x="683" y="179"/>
                </a:lnTo>
                <a:lnTo>
                  <a:pt x="684" y="179"/>
                </a:lnTo>
                <a:lnTo>
                  <a:pt x="687" y="177"/>
                </a:lnTo>
                <a:lnTo>
                  <a:pt x="690" y="176"/>
                </a:lnTo>
                <a:lnTo>
                  <a:pt x="693" y="175"/>
                </a:lnTo>
                <a:lnTo>
                  <a:pt x="693" y="173"/>
                </a:lnTo>
                <a:lnTo>
                  <a:pt x="696" y="173"/>
                </a:lnTo>
                <a:lnTo>
                  <a:pt x="701" y="169"/>
                </a:lnTo>
                <a:lnTo>
                  <a:pt x="704" y="169"/>
                </a:lnTo>
                <a:lnTo>
                  <a:pt x="709" y="168"/>
                </a:lnTo>
                <a:lnTo>
                  <a:pt x="715" y="167"/>
                </a:lnTo>
                <a:lnTo>
                  <a:pt x="717" y="167"/>
                </a:lnTo>
                <a:lnTo>
                  <a:pt x="722" y="167"/>
                </a:lnTo>
                <a:lnTo>
                  <a:pt x="724" y="167"/>
                </a:lnTo>
                <a:lnTo>
                  <a:pt x="725" y="169"/>
                </a:lnTo>
                <a:lnTo>
                  <a:pt x="726" y="169"/>
                </a:lnTo>
                <a:lnTo>
                  <a:pt x="734" y="167"/>
                </a:lnTo>
                <a:lnTo>
                  <a:pt x="735" y="167"/>
                </a:lnTo>
                <a:lnTo>
                  <a:pt x="738" y="168"/>
                </a:lnTo>
                <a:lnTo>
                  <a:pt x="740" y="167"/>
                </a:lnTo>
                <a:lnTo>
                  <a:pt x="742" y="165"/>
                </a:lnTo>
                <a:lnTo>
                  <a:pt x="744" y="163"/>
                </a:lnTo>
                <a:lnTo>
                  <a:pt x="747" y="163"/>
                </a:lnTo>
                <a:lnTo>
                  <a:pt x="750" y="167"/>
                </a:lnTo>
                <a:lnTo>
                  <a:pt x="753" y="169"/>
                </a:lnTo>
                <a:lnTo>
                  <a:pt x="754" y="170"/>
                </a:lnTo>
                <a:lnTo>
                  <a:pt x="754" y="174"/>
                </a:lnTo>
                <a:lnTo>
                  <a:pt x="755" y="175"/>
                </a:lnTo>
                <a:lnTo>
                  <a:pt x="751" y="178"/>
                </a:lnTo>
                <a:lnTo>
                  <a:pt x="750" y="182"/>
                </a:lnTo>
                <a:lnTo>
                  <a:pt x="752" y="185"/>
                </a:lnTo>
                <a:lnTo>
                  <a:pt x="753" y="188"/>
                </a:lnTo>
                <a:lnTo>
                  <a:pt x="755" y="188"/>
                </a:lnTo>
                <a:lnTo>
                  <a:pt x="756" y="190"/>
                </a:lnTo>
                <a:lnTo>
                  <a:pt x="757" y="193"/>
                </a:lnTo>
                <a:lnTo>
                  <a:pt x="759" y="195"/>
                </a:lnTo>
                <a:lnTo>
                  <a:pt x="762" y="195"/>
                </a:lnTo>
                <a:lnTo>
                  <a:pt x="763" y="196"/>
                </a:lnTo>
                <a:lnTo>
                  <a:pt x="765" y="197"/>
                </a:lnTo>
                <a:lnTo>
                  <a:pt x="765" y="199"/>
                </a:lnTo>
                <a:lnTo>
                  <a:pt x="767" y="200"/>
                </a:lnTo>
                <a:lnTo>
                  <a:pt x="768" y="201"/>
                </a:lnTo>
                <a:lnTo>
                  <a:pt x="767" y="205"/>
                </a:lnTo>
                <a:lnTo>
                  <a:pt x="769" y="206"/>
                </a:lnTo>
                <a:lnTo>
                  <a:pt x="769" y="208"/>
                </a:lnTo>
                <a:lnTo>
                  <a:pt x="773" y="209"/>
                </a:lnTo>
                <a:lnTo>
                  <a:pt x="774" y="210"/>
                </a:lnTo>
                <a:lnTo>
                  <a:pt x="776" y="213"/>
                </a:lnTo>
                <a:lnTo>
                  <a:pt x="777" y="212"/>
                </a:lnTo>
                <a:lnTo>
                  <a:pt x="781" y="214"/>
                </a:lnTo>
                <a:lnTo>
                  <a:pt x="783" y="214"/>
                </a:lnTo>
                <a:lnTo>
                  <a:pt x="785" y="216"/>
                </a:lnTo>
                <a:lnTo>
                  <a:pt x="789" y="216"/>
                </a:lnTo>
                <a:lnTo>
                  <a:pt x="790" y="215"/>
                </a:lnTo>
                <a:lnTo>
                  <a:pt x="791" y="212"/>
                </a:lnTo>
                <a:lnTo>
                  <a:pt x="794" y="208"/>
                </a:lnTo>
                <a:lnTo>
                  <a:pt x="798" y="203"/>
                </a:lnTo>
                <a:lnTo>
                  <a:pt x="798" y="202"/>
                </a:lnTo>
                <a:lnTo>
                  <a:pt x="798" y="198"/>
                </a:lnTo>
                <a:lnTo>
                  <a:pt x="798" y="194"/>
                </a:lnTo>
                <a:lnTo>
                  <a:pt x="799" y="193"/>
                </a:lnTo>
                <a:lnTo>
                  <a:pt x="798" y="189"/>
                </a:lnTo>
                <a:lnTo>
                  <a:pt x="799" y="187"/>
                </a:lnTo>
                <a:lnTo>
                  <a:pt x="800" y="185"/>
                </a:lnTo>
                <a:lnTo>
                  <a:pt x="803" y="183"/>
                </a:lnTo>
                <a:lnTo>
                  <a:pt x="807" y="177"/>
                </a:lnTo>
                <a:lnTo>
                  <a:pt x="809" y="177"/>
                </a:lnTo>
                <a:lnTo>
                  <a:pt x="822" y="174"/>
                </a:lnTo>
                <a:lnTo>
                  <a:pt x="822" y="173"/>
                </a:lnTo>
                <a:lnTo>
                  <a:pt x="823" y="171"/>
                </a:lnTo>
                <a:lnTo>
                  <a:pt x="824" y="169"/>
                </a:lnTo>
                <a:lnTo>
                  <a:pt x="823" y="166"/>
                </a:lnTo>
                <a:lnTo>
                  <a:pt x="825" y="164"/>
                </a:lnTo>
                <a:lnTo>
                  <a:pt x="827" y="163"/>
                </a:lnTo>
                <a:lnTo>
                  <a:pt x="830" y="163"/>
                </a:lnTo>
                <a:lnTo>
                  <a:pt x="830" y="164"/>
                </a:lnTo>
                <a:lnTo>
                  <a:pt x="828" y="166"/>
                </a:lnTo>
                <a:lnTo>
                  <a:pt x="828" y="167"/>
                </a:lnTo>
                <a:lnTo>
                  <a:pt x="829" y="173"/>
                </a:lnTo>
                <a:lnTo>
                  <a:pt x="829" y="176"/>
                </a:lnTo>
                <a:lnTo>
                  <a:pt x="828" y="183"/>
                </a:lnTo>
                <a:lnTo>
                  <a:pt x="829" y="185"/>
                </a:lnTo>
                <a:lnTo>
                  <a:pt x="828" y="192"/>
                </a:lnTo>
                <a:lnTo>
                  <a:pt x="828" y="193"/>
                </a:lnTo>
                <a:lnTo>
                  <a:pt x="824" y="194"/>
                </a:lnTo>
                <a:lnTo>
                  <a:pt x="820" y="194"/>
                </a:lnTo>
                <a:lnTo>
                  <a:pt x="820" y="200"/>
                </a:lnTo>
                <a:lnTo>
                  <a:pt x="830" y="199"/>
                </a:lnTo>
                <a:lnTo>
                  <a:pt x="831" y="206"/>
                </a:lnTo>
                <a:lnTo>
                  <a:pt x="832" y="211"/>
                </a:lnTo>
                <a:lnTo>
                  <a:pt x="832" y="214"/>
                </a:lnTo>
                <a:lnTo>
                  <a:pt x="829" y="216"/>
                </a:lnTo>
                <a:lnTo>
                  <a:pt x="827" y="218"/>
                </a:lnTo>
                <a:lnTo>
                  <a:pt x="827" y="219"/>
                </a:lnTo>
                <a:lnTo>
                  <a:pt x="827" y="222"/>
                </a:lnTo>
                <a:lnTo>
                  <a:pt x="827" y="223"/>
                </a:lnTo>
                <a:lnTo>
                  <a:pt x="827" y="229"/>
                </a:lnTo>
                <a:lnTo>
                  <a:pt x="828" y="235"/>
                </a:lnTo>
                <a:lnTo>
                  <a:pt x="827" y="240"/>
                </a:lnTo>
                <a:lnTo>
                  <a:pt x="828" y="246"/>
                </a:lnTo>
                <a:lnTo>
                  <a:pt x="826" y="251"/>
                </a:lnTo>
                <a:lnTo>
                  <a:pt x="826" y="255"/>
                </a:lnTo>
                <a:lnTo>
                  <a:pt x="826" y="257"/>
                </a:lnTo>
                <a:lnTo>
                  <a:pt x="825" y="265"/>
                </a:lnTo>
                <a:lnTo>
                  <a:pt x="825" y="266"/>
                </a:lnTo>
                <a:lnTo>
                  <a:pt x="824" y="272"/>
                </a:lnTo>
                <a:lnTo>
                  <a:pt x="825" y="275"/>
                </a:lnTo>
                <a:lnTo>
                  <a:pt x="827" y="279"/>
                </a:lnTo>
                <a:lnTo>
                  <a:pt x="829" y="281"/>
                </a:lnTo>
                <a:lnTo>
                  <a:pt x="830" y="282"/>
                </a:lnTo>
                <a:lnTo>
                  <a:pt x="830" y="286"/>
                </a:lnTo>
                <a:lnTo>
                  <a:pt x="833" y="290"/>
                </a:lnTo>
                <a:lnTo>
                  <a:pt x="833" y="293"/>
                </a:lnTo>
                <a:lnTo>
                  <a:pt x="834" y="298"/>
                </a:lnTo>
                <a:lnTo>
                  <a:pt x="835" y="300"/>
                </a:lnTo>
                <a:lnTo>
                  <a:pt x="835" y="305"/>
                </a:lnTo>
                <a:lnTo>
                  <a:pt x="835" y="308"/>
                </a:lnTo>
                <a:lnTo>
                  <a:pt x="837" y="312"/>
                </a:lnTo>
                <a:lnTo>
                  <a:pt x="835" y="315"/>
                </a:lnTo>
                <a:lnTo>
                  <a:pt x="834" y="317"/>
                </a:lnTo>
                <a:lnTo>
                  <a:pt x="831" y="318"/>
                </a:lnTo>
                <a:lnTo>
                  <a:pt x="833" y="322"/>
                </a:lnTo>
                <a:lnTo>
                  <a:pt x="833" y="323"/>
                </a:lnTo>
                <a:lnTo>
                  <a:pt x="831" y="326"/>
                </a:lnTo>
                <a:lnTo>
                  <a:pt x="831" y="328"/>
                </a:lnTo>
                <a:lnTo>
                  <a:pt x="833" y="330"/>
                </a:lnTo>
                <a:lnTo>
                  <a:pt x="836" y="331"/>
                </a:lnTo>
                <a:lnTo>
                  <a:pt x="839" y="331"/>
                </a:lnTo>
                <a:lnTo>
                  <a:pt x="842" y="332"/>
                </a:lnTo>
                <a:lnTo>
                  <a:pt x="843" y="334"/>
                </a:lnTo>
                <a:lnTo>
                  <a:pt x="846" y="333"/>
                </a:lnTo>
                <a:lnTo>
                  <a:pt x="849" y="337"/>
                </a:lnTo>
                <a:lnTo>
                  <a:pt x="854" y="339"/>
                </a:lnTo>
                <a:lnTo>
                  <a:pt x="856" y="340"/>
                </a:lnTo>
                <a:lnTo>
                  <a:pt x="858" y="341"/>
                </a:lnTo>
                <a:lnTo>
                  <a:pt x="860" y="342"/>
                </a:lnTo>
                <a:lnTo>
                  <a:pt x="863" y="346"/>
                </a:lnTo>
                <a:lnTo>
                  <a:pt x="864" y="347"/>
                </a:lnTo>
                <a:lnTo>
                  <a:pt x="864" y="350"/>
                </a:lnTo>
                <a:lnTo>
                  <a:pt x="864" y="352"/>
                </a:lnTo>
                <a:lnTo>
                  <a:pt x="867" y="354"/>
                </a:lnTo>
                <a:lnTo>
                  <a:pt x="868" y="356"/>
                </a:lnTo>
                <a:lnTo>
                  <a:pt x="871" y="358"/>
                </a:lnTo>
                <a:lnTo>
                  <a:pt x="872" y="359"/>
                </a:lnTo>
                <a:lnTo>
                  <a:pt x="872" y="362"/>
                </a:lnTo>
                <a:lnTo>
                  <a:pt x="873" y="364"/>
                </a:lnTo>
                <a:lnTo>
                  <a:pt x="872" y="365"/>
                </a:lnTo>
                <a:lnTo>
                  <a:pt x="873" y="370"/>
                </a:lnTo>
                <a:lnTo>
                  <a:pt x="874" y="375"/>
                </a:lnTo>
                <a:lnTo>
                  <a:pt x="876" y="379"/>
                </a:lnTo>
                <a:lnTo>
                  <a:pt x="875" y="380"/>
                </a:lnTo>
                <a:lnTo>
                  <a:pt x="876" y="380"/>
                </a:lnTo>
                <a:lnTo>
                  <a:pt x="878" y="381"/>
                </a:lnTo>
                <a:lnTo>
                  <a:pt x="879" y="382"/>
                </a:lnTo>
                <a:lnTo>
                  <a:pt x="880" y="387"/>
                </a:lnTo>
                <a:lnTo>
                  <a:pt x="881" y="389"/>
                </a:lnTo>
                <a:lnTo>
                  <a:pt x="884" y="393"/>
                </a:lnTo>
                <a:lnTo>
                  <a:pt x="886" y="396"/>
                </a:lnTo>
                <a:lnTo>
                  <a:pt x="888" y="398"/>
                </a:lnTo>
                <a:lnTo>
                  <a:pt x="890" y="401"/>
                </a:lnTo>
                <a:lnTo>
                  <a:pt x="892" y="405"/>
                </a:lnTo>
                <a:lnTo>
                  <a:pt x="895" y="407"/>
                </a:lnTo>
                <a:lnTo>
                  <a:pt x="896" y="410"/>
                </a:lnTo>
                <a:lnTo>
                  <a:pt x="899" y="413"/>
                </a:lnTo>
                <a:lnTo>
                  <a:pt x="901" y="413"/>
                </a:lnTo>
                <a:lnTo>
                  <a:pt x="904" y="416"/>
                </a:lnTo>
                <a:lnTo>
                  <a:pt x="906" y="418"/>
                </a:lnTo>
                <a:lnTo>
                  <a:pt x="909" y="416"/>
                </a:lnTo>
                <a:lnTo>
                  <a:pt x="911" y="413"/>
                </a:lnTo>
                <a:lnTo>
                  <a:pt x="914" y="413"/>
                </a:lnTo>
                <a:lnTo>
                  <a:pt x="915" y="413"/>
                </a:lnTo>
                <a:lnTo>
                  <a:pt x="917" y="414"/>
                </a:lnTo>
                <a:lnTo>
                  <a:pt x="919" y="418"/>
                </a:lnTo>
                <a:lnTo>
                  <a:pt x="921" y="419"/>
                </a:lnTo>
                <a:lnTo>
                  <a:pt x="923" y="421"/>
                </a:lnTo>
                <a:lnTo>
                  <a:pt x="927" y="422"/>
                </a:lnTo>
                <a:lnTo>
                  <a:pt x="931" y="425"/>
                </a:lnTo>
                <a:lnTo>
                  <a:pt x="932" y="427"/>
                </a:lnTo>
                <a:lnTo>
                  <a:pt x="935" y="427"/>
                </a:lnTo>
                <a:lnTo>
                  <a:pt x="935" y="428"/>
                </a:lnTo>
                <a:lnTo>
                  <a:pt x="938" y="427"/>
                </a:lnTo>
                <a:lnTo>
                  <a:pt x="942" y="427"/>
                </a:lnTo>
                <a:lnTo>
                  <a:pt x="943" y="429"/>
                </a:lnTo>
                <a:lnTo>
                  <a:pt x="945" y="429"/>
                </a:lnTo>
                <a:lnTo>
                  <a:pt x="950" y="427"/>
                </a:lnTo>
                <a:lnTo>
                  <a:pt x="951" y="427"/>
                </a:lnTo>
                <a:lnTo>
                  <a:pt x="954" y="428"/>
                </a:lnTo>
                <a:lnTo>
                  <a:pt x="955" y="428"/>
                </a:lnTo>
                <a:lnTo>
                  <a:pt x="958" y="428"/>
                </a:lnTo>
                <a:lnTo>
                  <a:pt x="961" y="430"/>
                </a:lnTo>
                <a:lnTo>
                  <a:pt x="963" y="432"/>
                </a:lnTo>
                <a:lnTo>
                  <a:pt x="966" y="435"/>
                </a:lnTo>
                <a:lnTo>
                  <a:pt x="966" y="436"/>
                </a:lnTo>
                <a:lnTo>
                  <a:pt x="970" y="435"/>
                </a:lnTo>
                <a:lnTo>
                  <a:pt x="972" y="436"/>
                </a:lnTo>
                <a:lnTo>
                  <a:pt x="974" y="435"/>
                </a:lnTo>
                <a:lnTo>
                  <a:pt x="978" y="437"/>
                </a:lnTo>
                <a:lnTo>
                  <a:pt x="980" y="438"/>
                </a:lnTo>
                <a:lnTo>
                  <a:pt x="983" y="437"/>
                </a:lnTo>
                <a:lnTo>
                  <a:pt x="986" y="436"/>
                </a:lnTo>
                <a:lnTo>
                  <a:pt x="988" y="435"/>
                </a:lnTo>
                <a:lnTo>
                  <a:pt x="992" y="433"/>
                </a:lnTo>
                <a:lnTo>
                  <a:pt x="993" y="431"/>
                </a:lnTo>
                <a:lnTo>
                  <a:pt x="994" y="430"/>
                </a:lnTo>
                <a:lnTo>
                  <a:pt x="997" y="429"/>
                </a:lnTo>
                <a:lnTo>
                  <a:pt x="1001" y="426"/>
                </a:lnTo>
                <a:lnTo>
                  <a:pt x="1003" y="424"/>
                </a:lnTo>
                <a:lnTo>
                  <a:pt x="1006" y="424"/>
                </a:lnTo>
                <a:lnTo>
                  <a:pt x="1009" y="425"/>
                </a:lnTo>
                <a:lnTo>
                  <a:pt x="1010" y="422"/>
                </a:lnTo>
                <a:lnTo>
                  <a:pt x="1010" y="420"/>
                </a:lnTo>
                <a:lnTo>
                  <a:pt x="1014" y="416"/>
                </a:lnTo>
                <a:lnTo>
                  <a:pt x="1016" y="418"/>
                </a:lnTo>
                <a:lnTo>
                  <a:pt x="1017" y="419"/>
                </a:lnTo>
                <a:lnTo>
                  <a:pt x="1019" y="421"/>
                </a:lnTo>
                <a:lnTo>
                  <a:pt x="1019" y="423"/>
                </a:lnTo>
                <a:lnTo>
                  <a:pt x="1020" y="424"/>
                </a:lnTo>
                <a:lnTo>
                  <a:pt x="1023" y="426"/>
                </a:lnTo>
                <a:lnTo>
                  <a:pt x="1026" y="428"/>
                </a:lnTo>
                <a:lnTo>
                  <a:pt x="1027" y="429"/>
                </a:lnTo>
                <a:lnTo>
                  <a:pt x="1028" y="428"/>
                </a:lnTo>
                <a:lnTo>
                  <a:pt x="1032" y="429"/>
                </a:lnTo>
                <a:lnTo>
                  <a:pt x="1033" y="430"/>
                </a:lnTo>
                <a:lnTo>
                  <a:pt x="1035" y="430"/>
                </a:lnTo>
                <a:lnTo>
                  <a:pt x="1038" y="431"/>
                </a:lnTo>
                <a:lnTo>
                  <a:pt x="1042" y="430"/>
                </a:lnTo>
                <a:lnTo>
                  <a:pt x="1044" y="430"/>
                </a:lnTo>
                <a:lnTo>
                  <a:pt x="1045" y="430"/>
                </a:lnTo>
                <a:lnTo>
                  <a:pt x="1048" y="429"/>
                </a:lnTo>
                <a:lnTo>
                  <a:pt x="1048" y="426"/>
                </a:lnTo>
                <a:lnTo>
                  <a:pt x="1048" y="424"/>
                </a:lnTo>
                <a:lnTo>
                  <a:pt x="1048" y="419"/>
                </a:lnTo>
                <a:lnTo>
                  <a:pt x="1049" y="417"/>
                </a:lnTo>
                <a:lnTo>
                  <a:pt x="1051" y="413"/>
                </a:lnTo>
                <a:lnTo>
                  <a:pt x="1052" y="412"/>
                </a:lnTo>
                <a:lnTo>
                  <a:pt x="1054" y="409"/>
                </a:lnTo>
                <a:lnTo>
                  <a:pt x="1056" y="408"/>
                </a:lnTo>
                <a:lnTo>
                  <a:pt x="1058" y="403"/>
                </a:lnTo>
                <a:lnTo>
                  <a:pt x="1057" y="399"/>
                </a:lnTo>
                <a:lnTo>
                  <a:pt x="1058" y="397"/>
                </a:lnTo>
                <a:lnTo>
                  <a:pt x="1055" y="395"/>
                </a:lnTo>
                <a:lnTo>
                  <a:pt x="1051" y="394"/>
                </a:lnTo>
                <a:lnTo>
                  <a:pt x="1050" y="391"/>
                </a:lnTo>
                <a:lnTo>
                  <a:pt x="1050" y="388"/>
                </a:lnTo>
                <a:lnTo>
                  <a:pt x="1052" y="386"/>
                </a:lnTo>
                <a:lnTo>
                  <a:pt x="1055" y="384"/>
                </a:lnTo>
                <a:lnTo>
                  <a:pt x="1055" y="381"/>
                </a:lnTo>
                <a:lnTo>
                  <a:pt x="1058" y="380"/>
                </a:lnTo>
                <a:lnTo>
                  <a:pt x="1058" y="379"/>
                </a:lnTo>
                <a:lnTo>
                  <a:pt x="1058" y="376"/>
                </a:lnTo>
                <a:lnTo>
                  <a:pt x="1057" y="373"/>
                </a:lnTo>
                <a:lnTo>
                  <a:pt x="1055" y="370"/>
                </a:lnTo>
                <a:lnTo>
                  <a:pt x="1056" y="367"/>
                </a:lnTo>
                <a:lnTo>
                  <a:pt x="1058" y="365"/>
                </a:lnTo>
                <a:lnTo>
                  <a:pt x="1060" y="364"/>
                </a:lnTo>
                <a:lnTo>
                  <a:pt x="1063" y="362"/>
                </a:lnTo>
                <a:lnTo>
                  <a:pt x="1064" y="359"/>
                </a:lnTo>
                <a:lnTo>
                  <a:pt x="1067" y="357"/>
                </a:lnTo>
                <a:lnTo>
                  <a:pt x="1069" y="358"/>
                </a:lnTo>
                <a:lnTo>
                  <a:pt x="1072" y="356"/>
                </a:lnTo>
                <a:lnTo>
                  <a:pt x="1074" y="359"/>
                </a:lnTo>
                <a:lnTo>
                  <a:pt x="1075" y="360"/>
                </a:lnTo>
                <a:lnTo>
                  <a:pt x="1080" y="363"/>
                </a:lnTo>
                <a:lnTo>
                  <a:pt x="1083" y="364"/>
                </a:lnTo>
                <a:lnTo>
                  <a:pt x="1084" y="364"/>
                </a:lnTo>
                <a:lnTo>
                  <a:pt x="1085" y="367"/>
                </a:lnTo>
                <a:lnTo>
                  <a:pt x="1087" y="369"/>
                </a:lnTo>
                <a:lnTo>
                  <a:pt x="1090" y="373"/>
                </a:lnTo>
                <a:lnTo>
                  <a:pt x="1094" y="375"/>
                </a:lnTo>
                <a:lnTo>
                  <a:pt x="1099" y="376"/>
                </a:lnTo>
                <a:lnTo>
                  <a:pt x="1101" y="376"/>
                </a:lnTo>
                <a:lnTo>
                  <a:pt x="1103" y="374"/>
                </a:lnTo>
                <a:lnTo>
                  <a:pt x="1105" y="372"/>
                </a:lnTo>
                <a:lnTo>
                  <a:pt x="1106" y="369"/>
                </a:lnTo>
                <a:lnTo>
                  <a:pt x="1110" y="369"/>
                </a:lnTo>
                <a:lnTo>
                  <a:pt x="1114" y="366"/>
                </a:lnTo>
                <a:lnTo>
                  <a:pt x="1120" y="365"/>
                </a:lnTo>
                <a:lnTo>
                  <a:pt x="1123" y="364"/>
                </a:lnTo>
                <a:lnTo>
                  <a:pt x="1125" y="362"/>
                </a:lnTo>
                <a:lnTo>
                  <a:pt x="1127" y="361"/>
                </a:lnTo>
                <a:lnTo>
                  <a:pt x="1128" y="360"/>
                </a:lnTo>
                <a:lnTo>
                  <a:pt x="1130" y="359"/>
                </a:lnTo>
                <a:lnTo>
                  <a:pt x="1133" y="358"/>
                </a:lnTo>
                <a:lnTo>
                  <a:pt x="1135" y="358"/>
                </a:lnTo>
                <a:lnTo>
                  <a:pt x="1137" y="357"/>
                </a:lnTo>
                <a:lnTo>
                  <a:pt x="1139" y="354"/>
                </a:lnTo>
                <a:lnTo>
                  <a:pt x="1140" y="353"/>
                </a:lnTo>
                <a:lnTo>
                  <a:pt x="1145" y="349"/>
                </a:lnTo>
                <a:lnTo>
                  <a:pt x="1148" y="346"/>
                </a:lnTo>
                <a:lnTo>
                  <a:pt x="1147" y="344"/>
                </a:lnTo>
                <a:lnTo>
                  <a:pt x="1148" y="343"/>
                </a:lnTo>
                <a:lnTo>
                  <a:pt x="1151" y="344"/>
                </a:lnTo>
                <a:lnTo>
                  <a:pt x="1154" y="342"/>
                </a:lnTo>
                <a:lnTo>
                  <a:pt x="1156" y="343"/>
                </a:lnTo>
                <a:lnTo>
                  <a:pt x="1159" y="343"/>
                </a:lnTo>
                <a:lnTo>
                  <a:pt x="1160" y="341"/>
                </a:lnTo>
                <a:lnTo>
                  <a:pt x="1162" y="339"/>
                </a:lnTo>
                <a:lnTo>
                  <a:pt x="1163" y="339"/>
                </a:lnTo>
                <a:lnTo>
                  <a:pt x="1166" y="340"/>
                </a:lnTo>
                <a:lnTo>
                  <a:pt x="1167" y="341"/>
                </a:lnTo>
                <a:lnTo>
                  <a:pt x="1169" y="340"/>
                </a:lnTo>
                <a:lnTo>
                  <a:pt x="1171" y="340"/>
                </a:lnTo>
                <a:lnTo>
                  <a:pt x="1173" y="339"/>
                </a:lnTo>
                <a:lnTo>
                  <a:pt x="1174" y="340"/>
                </a:lnTo>
                <a:lnTo>
                  <a:pt x="1175" y="339"/>
                </a:lnTo>
                <a:lnTo>
                  <a:pt x="1179" y="342"/>
                </a:lnTo>
                <a:lnTo>
                  <a:pt x="1181" y="339"/>
                </a:lnTo>
                <a:lnTo>
                  <a:pt x="1184" y="337"/>
                </a:lnTo>
                <a:lnTo>
                  <a:pt x="1188" y="334"/>
                </a:lnTo>
                <a:lnTo>
                  <a:pt x="1191" y="331"/>
                </a:lnTo>
                <a:lnTo>
                  <a:pt x="1192" y="328"/>
                </a:lnTo>
                <a:lnTo>
                  <a:pt x="1196" y="327"/>
                </a:lnTo>
                <a:lnTo>
                  <a:pt x="1197" y="326"/>
                </a:lnTo>
                <a:lnTo>
                  <a:pt x="1201" y="324"/>
                </a:lnTo>
                <a:lnTo>
                  <a:pt x="1204" y="324"/>
                </a:lnTo>
                <a:lnTo>
                  <a:pt x="1206" y="321"/>
                </a:lnTo>
                <a:lnTo>
                  <a:pt x="1210" y="319"/>
                </a:lnTo>
                <a:lnTo>
                  <a:pt x="1212" y="318"/>
                </a:lnTo>
                <a:lnTo>
                  <a:pt x="1213" y="321"/>
                </a:lnTo>
                <a:lnTo>
                  <a:pt x="1215" y="324"/>
                </a:lnTo>
                <a:lnTo>
                  <a:pt x="1218" y="328"/>
                </a:lnTo>
                <a:lnTo>
                  <a:pt x="1219" y="331"/>
                </a:lnTo>
                <a:lnTo>
                  <a:pt x="1220" y="331"/>
                </a:lnTo>
                <a:lnTo>
                  <a:pt x="1223" y="330"/>
                </a:lnTo>
                <a:lnTo>
                  <a:pt x="1226" y="332"/>
                </a:lnTo>
                <a:lnTo>
                  <a:pt x="1227" y="333"/>
                </a:lnTo>
                <a:lnTo>
                  <a:pt x="1226" y="335"/>
                </a:lnTo>
                <a:lnTo>
                  <a:pt x="1227" y="336"/>
                </a:lnTo>
                <a:lnTo>
                  <a:pt x="1230" y="335"/>
                </a:lnTo>
                <a:lnTo>
                  <a:pt x="1231" y="334"/>
                </a:lnTo>
                <a:lnTo>
                  <a:pt x="1230" y="331"/>
                </a:lnTo>
                <a:lnTo>
                  <a:pt x="1231" y="329"/>
                </a:lnTo>
                <a:lnTo>
                  <a:pt x="1234" y="326"/>
                </a:lnTo>
                <a:lnTo>
                  <a:pt x="1237" y="324"/>
                </a:lnTo>
                <a:lnTo>
                  <a:pt x="1239" y="324"/>
                </a:lnTo>
                <a:lnTo>
                  <a:pt x="1242" y="322"/>
                </a:lnTo>
                <a:lnTo>
                  <a:pt x="1243" y="322"/>
                </a:lnTo>
                <a:lnTo>
                  <a:pt x="1248" y="320"/>
                </a:lnTo>
                <a:lnTo>
                  <a:pt x="1250" y="319"/>
                </a:lnTo>
                <a:lnTo>
                  <a:pt x="1255" y="321"/>
                </a:lnTo>
                <a:lnTo>
                  <a:pt x="1253" y="326"/>
                </a:lnTo>
                <a:lnTo>
                  <a:pt x="1252" y="327"/>
                </a:lnTo>
                <a:lnTo>
                  <a:pt x="1255" y="331"/>
                </a:lnTo>
                <a:lnTo>
                  <a:pt x="1258" y="335"/>
                </a:lnTo>
                <a:lnTo>
                  <a:pt x="1259" y="338"/>
                </a:lnTo>
                <a:lnTo>
                  <a:pt x="1260" y="339"/>
                </a:lnTo>
                <a:lnTo>
                  <a:pt x="1266" y="343"/>
                </a:lnTo>
                <a:lnTo>
                  <a:pt x="1268" y="346"/>
                </a:lnTo>
                <a:lnTo>
                  <a:pt x="1272" y="348"/>
                </a:lnTo>
                <a:lnTo>
                  <a:pt x="1275" y="351"/>
                </a:lnTo>
                <a:lnTo>
                  <a:pt x="1277" y="351"/>
                </a:lnTo>
                <a:lnTo>
                  <a:pt x="1278" y="354"/>
                </a:lnTo>
                <a:lnTo>
                  <a:pt x="1285" y="352"/>
                </a:lnTo>
                <a:lnTo>
                  <a:pt x="1288" y="354"/>
                </a:lnTo>
                <a:lnTo>
                  <a:pt x="1287" y="357"/>
                </a:lnTo>
                <a:lnTo>
                  <a:pt x="1287" y="360"/>
                </a:lnTo>
                <a:lnTo>
                  <a:pt x="1287" y="363"/>
                </a:lnTo>
                <a:lnTo>
                  <a:pt x="1288" y="364"/>
                </a:lnTo>
                <a:lnTo>
                  <a:pt x="1287" y="365"/>
                </a:lnTo>
                <a:lnTo>
                  <a:pt x="1285" y="366"/>
                </a:lnTo>
                <a:lnTo>
                  <a:pt x="1284" y="368"/>
                </a:lnTo>
                <a:lnTo>
                  <a:pt x="1283" y="370"/>
                </a:lnTo>
                <a:lnTo>
                  <a:pt x="1282" y="372"/>
                </a:lnTo>
                <a:lnTo>
                  <a:pt x="1281" y="372"/>
                </a:lnTo>
                <a:lnTo>
                  <a:pt x="1280" y="374"/>
                </a:lnTo>
                <a:lnTo>
                  <a:pt x="1279" y="375"/>
                </a:lnTo>
                <a:lnTo>
                  <a:pt x="1278" y="376"/>
                </a:lnTo>
                <a:lnTo>
                  <a:pt x="1279" y="378"/>
                </a:lnTo>
                <a:lnTo>
                  <a:pt x="1277" y="380"/>
                </a:lnTo>
                <a:lnTo>
                  <a:pt x="1277" y="382"/>
                </a:lnTo>
                <a:lnTo>
                  <a:pt x="1275" y="384"/>
                </a:lnTo>
                <a:lnTo>
                  <a:pt x="1274" y="388"/>
                </a:lnTo>
                <a:lnTo>
                  <a:pt x="1275" y="390"/>
                </a:lnTo>
                <a:lnTo>
                  <a:pt x="1278" y="391"/>
                </a:lnTo>
                <a:lnTo>
                  <a:pt x="1280" y="393"/>
                </a:lnTo>
                <a:lnTo>
                  <a:pt x="1286" y="398"/>
                </a:lnTo>
                <a:lnTo>
                  <a:pt x="1287" y="400"/>
                </a:lnTo>
                <a:lnTo>
                  <a:pt x="1289" y="400"/>
                </a:lnTo>
                <a:lnTo>
                  <a:pt x="1291" y="401"/>
                </a:lnTo>
                <a:lnTo>
                  <a:pt x="1291" y="404"/>
                </a:lnTo>
                <a:lnTo>
                  <a:pt x="1289" y="406"/>
                </a:lnTo>
                <a:lnTo>
                  <a:pt x="1289" y="409"/>
                </a:lnTo>
                <a:lnTo>
                  <a:pt x="1289" y="410"/>
                </a:lnTo>
                <a:lnTo>
                  <a:pt x="1289" y="412"/>
                </a:lnTo>
                <a:lnTo>
                  <a:pt x="1292" y="413"/>
                </a:lnTo>
                <a:lnTo>
                  <a:pt x="1291" y="415"/>
                </a:lnTo>
                <a:lnTo>
                  <a:pt x="1290" y="416"/>
                </a:lnTo>
                <a:lnTo>
                  <a:pt x="1289" y="418"/>
                </a:lnTo>
                <a:lnTo>
                  <a:pt x="1288" y="421"/>
                </a:lnTo>
                <a:lnTo>
                  <a:pt x="1285" y="421"/>
                </a:lnTo>
                <a:lnTo>
                  <a:pt x="1285" y="422"/>
                </a:lnTo>
                <a:lnTo>
                  <a:pt x="1285" y="424"/>
                </a:lnTo>
                <a:lnTo>
                  <a:pt x="1287" y="430"/>
                </a:lnTo>
                <a:lnTo>
                  <a:pt x="1287" y="433"/>
                </a:lnTo>
                <a:lnTo>
                  <a:pt x="1289" y="436"/>
                </a:lnTo>
                <a:lnTo>
                  <a:pt x="1291" y="438"/>
                </a:lnTo>
                <a:lnTo>
                  <a:pt x="1294" y="439"/>
                </a:lnTo>
                <a:lnTo>
                  <a:pt x="1300" y="441"/>
                </a:lnTo>
                <a:lnTo>
                  <a:pt x="1301" y="441"/>
                </a:lnTo>
                <a:lnTo>
                  <a:pt x="1305" y="442"/>
                </a:lnTo>
                <a:lnTo>
                  <a:pt x="1306" y="443"/>
                </a:lnTo>
                <a:lnTo>
                  <a:pt x="1312" y="444"/>
                </a:lnTo>
                <a:lnTo>
                  <a:pt x="1316" y="445"/>
                </a:lnTo>
                <a:lnTo>
                  <a:pt x="1319" y="446"/>
                </a:lnTo>
                <a:lnTo>
                  <a:pt x="1323" y="448"/>
                </a:lnTo>
                <a:lnTo>
                  <a:pt x="1325" y="449"/>
                </a:lnTo>
                <a:lnTo>
                  <a:pt x="1328" y="452"/>
                </a:lnTo>
                <a:lnTo>
                  <a:pt x="1330" y="454"/>
                </a:lnTo>
                <a:lnTo>
                  <a:pt x="1332" y="455"/>
                </a:lnTo>
                <a:lnTo>
                  <a:pt x="1333" y="456"/>
                </a:lnTo>
                <a:lnTo>
                  <a:pt x="1337" y="458"/>
                </a:lnTo>
                <a:lnTo>
                  <a:pt x="1339" y="459"/>
                </a:lnTo>
                <a:lnTo>
                  <a:pt x="1340" y="461"/>
                </a:lnTo>
                <a:lnTo>
                  <a:pt x="1340" y="464"/>
                </a:lnTo>
                <a:lnTo>
                  <a:pt x="1342" y="467"/>
                </a:lnTo>
                <a:lnTo>
                  <a:pt x="1341" y="469"/>
                </a:lnTo>
                <a:lnTo>
                  <a:pt x="1341" y="470"/>
                </a:lnTo>
                <a:lnTo>
                  <a:pt x="1342" y="472"/>
                </a:lnTo>
                <a:lnTo>
                  <a:pt x="1343" y="476"/>
                </a:lnTo>
                <a:lnTo>
                  <a:pt x="1345" y="478"/>
                </a:lnTo>
                <a:lnTo>
                  <a:pt x="1344" y="480"/>
                </a:lnTo>
                <a:lnTo>
                  <a:pt x="1341" y="483"/>
                </a:lnTo>
                <a:lnTo>
                  <a:pt x="1341" y="485"/>
                </a:lnTo>
                <a:lnTo>
                  <a:pt x="1341" y="487"/>
                </a:lnTo>
                <a:lnTo>
                  <a:pt x="1338" y="489"/>
                </a:lnTo>
                <a:lnTo>
                  <a:pt x="1339" y="493"/>
                </a:lnTo>
                <a:lnTo>
                  <a:pt x="1339" y="495"/>
                </a:lnTo>
                <a:lnTo>
                  <a:pt x="1335" y="500"/>
                </a:lnTo>
                <a:lnTo>
                  <a:pt x="1332" y="501"/>
                </a:lnTo>
                <a:lnTo>
                  <a:pt x="1331" y="503"/>
                </a:lnTo>
                <a:lnTo>
                  <a:pt x="1331" y="504"/>
                </a:lnTo>
                <a:lnTo>
                  <a:pt x="1335" y="506"/>
                </a:lnTo>
                <a:lnTo>
                  <a:pt x="1335" y="507"/>
                </a:lnTo>
                <a:lnTo>
                  <a:pt x="1336" y="507"/>
                </a:lnTo>
                <a:lnTo>
                  <a:pt x="1340" y="509"/>
                </a:lnTo>
                <a:lnTo>
                  <a:pt x="1343" y="510"/>
                </a:lnTo>
                <a:lnTo>
                  <a:pt x="1345" y="512"/>
                </a:lnTo>
                <a:lnTo>
                  <a:pt x="1347" y="515"/>
                </a:lnTo>
                <a:lnTo>
                  <a:pt x="1349" y="516"/>
                </a:lnTo>
                <a:lnTo>
                  <a:pt x="1351" y="518"/>
                </a:lnTo>
                <a:lnTo>
                  <a:pt x="1353" y="519"/>
                </a:lnTo>
                <a:lnTo>
                  <a:pt x="1355" y="516"/>
                </a:lnTo>
                <a:lnTo>
                  <a:pt x="1358" y="514"/>
                </a:lnTo>
                <a:lnTo>
                  <a:pt x="1362" y="510"/>
                </a:lnTo>
                <a:lnTo>
                  <a:pt x="1364" y="508"/>
                </a:lnTo>
                <a:lnTo>
                  <a:pt x="1370" y="506"/>
                </a:lnTo>
                <a:lnTo>
                  <a:pt x="1373" y="505"/>
                </a:lnTo>
                <a:lnTo>
                  <a:pt x="1375" y="505"/>
                </a:lnTo>
                <a:lnTo>
                  <a:pt x="1378" y="506"/>
                </a:lnTo>
                <a:lnTo>
                  <a:pt x="1379" y="506"/>
                </a:lnTo>
                <a:lnTo>
                  <a:pt x="1381" y="505"/>
                </a:lnTo>
                <a:lnTo>
                  <a:pt x="1383" y="506"/>
                </a:lnTo>
                <a:lnTo>
                  <a:pt x="1386" y="508"/>
                </a:lnTo>
                <a:lnTo>
                  <a:pt x="1393" y="508"/>
                </a:lnTo>
                <a:lnTo>
                  <a:pt x="1395" y="509"/>
                </a:lnTo>
                <a:lnTo>
                  <a:pt x="1397" y="510"/>
                </a:lnTo>
                <a:lnTo>
                  <a:pt x="1398" y="511"/>
                </a:lnTo>
                <a:lnTo>
                  <a:pt x="1399" y="509"/>
                </a:lnTo>
                <a:lnTo>
                  <a:pt x="1402" y="508"/>
                </a:lnTo>
                <a:lnTo>
                  <a:pt x="1406" y="509"/>
                </a:lnTo>
                <a:lnTo>
                  <a:pt x="1406" y="508"/>
                </a:lnTo>
                <a:lnTo>
                  <a:pt x="1410" y="506"/>
                </a:lnTo>
                <a:lnTo>
                  <a:pt x="1414" y="504"/>
                </a:lnTo>
                <a:lnTo>
                  <a:pt x="1417" y="502"/>
                </a:lnTo>
                <a:lnTo>
                  <a:pt x="1418" y="500"/>
                </a:lnTo>
                <a:lnTo>
                  <a:pt x="1422" y="490"/>
                </a:lnTo>
                <a:lnTo>
                  <a:pt x="1434" y="479"/>
                </a:lnTo>
                <a:lnTo>
                  <a:pt x="1437" y="476"/>
                </a:lnTo>
                <a:lnTo>
                  <a:pt x="1442" y="471"/>
                </a:lnTo>
                <a:lnTo>
                  <a:pt x="1443" y="470"/>
                </a:lnTo>
                <a:lnTo>
                  <a:pt x="1443" y="467"/>
                </a:lnTo>
                <a:lnTo>
                  <a:pt x="1442" y="464"/>
                </a:lnTo>
                <a:lnTo>
                  <a:pt x="1441" y="460"/>
                </a:lnTo>
                <a:lnTo>
                  <a:pt x="1440" y="457"/>
                </a:lnTo>
                <a:lnTo>
                  <a:pt x="1437" y="454"/>
                </a:lnTo>
                <a:lnTo>
                  <a:pt x="1434" y="452"/>
                </a:lnTo>
                <a:lnTo>
                  <a:pt x="1431" y="450"/>
                </a:lnTo>
                <a:lnTo>
                  <a:pt x="1431" y="447"/>
                </a:lnTo>
                <a:lnTo>
                  <a:pt x="1430" y="445"/>
                </a:lnTo>
                <a:lnTo>
                  <a:pt x="1430" y="440"/>
                </a:lnTo>
                <a:lnTo>
                  <a:pt x="1430" y="438"/>
                </a:lnTo>
                <a:lnTo>
                  <a:pt x="1429" y="436"/>
                </a:lnTo>
                <a:lnTo>
                  <a:pt x="1428" y="435"/>
                </a:lnTo>
                <a:lnTo>
                  <a:pt x="1426" y="434"/>
                </a:lnTo>
                <a:lnTo>
                  <a:pt x="1424" y="433"/>
                </a:lnTo>
                <a:lnTo>
                  <a:pt x="1424" y="432"/>
                </a:lnTo>
                <a:lnTo>
                  <a:pt x="1426" y="430"/>
                </a:lnTo>
                <a:lnTo>
                  <a:pt x="1425" y="426"/>
                </a:lnTo>
                <a:lnTo>
                  <a:pt x="1422" y="423"/>
                </a:lnTo>
                <a:lnTo>
                  <a:pt x="1418" y="422"/>
                </a:lnTo>
                <a:lnTo>
                  <a:pt x="1413" y="419"/>
                </a:lnTo>
                <a:lnTo>
                  <a:pt x="1411" y="416"/>
                </a:lnTo>
                <a:lnTo>
                  <a:pt x="1410" y="413"/>
                </a:lnTo>
                <a:lnTo>
                  <a:pt x="1410" y="410"/>
                </a:lnTo>
                <a:lnTo>
                  <a:pt x="1408" y="409"/>
                </a:lnTo>
                <a:lnTo>
                  <a:pt x="1406" y="408"/>
                </a:lnTo>
                <a:lnTo>
                  <a:pt x="1404" y="406"/>
                </a:lnTo>
                <a:lnTo>
                  <a:pt x="1401" y="405"/>
                </a:lnTo>
                <a:lnTo>
                  <a:pt x="1400" y="403"/>
                </a:lnTo>
                <a:lnTo>
                  <a:pt x="1397" y="401"/>
                </a:lnTo>
                <a:lnTo>
                  <a:pt x="1393" y="400"/>
                </a:lnTo>
                <a:lnTo>
                  <a:pt x="1392" y="399"/>
                </a:lnTo>
                <a:lnTo>
                  <a:pt x="1391" y="397"/>
                </a:lnTo>
                <a:lnTo>
                  <a:pt x="1389" y="394"/>
                </a:lnTo>
                <a:lnTo>
                  <a:pt x="1388" y="389"/>
                </a:lnTo>
                <a:lnTo>
                  <a:pt x="1386" y="387"/>
                </a:lnTo>
                <a:lnTo>
                  <a:pt x="1385" y="381"/>
                </a:lnTo>
                <a:lnTo>
                  <a:pt x="1382" y="378"/>
                </a:lnTo>
                <a:lnTo>
                  <a:pt x="1380" y="375"/>
                </a:lnTo>
                <a:lnTo>
                  <a:pt x="1381" y="373"/>
                </a:lnTo>
                <a:lnTo>
                  <a:pt x="1381" y="369"/>
                </a:lnTo>
                <a:lnTo>
                  <a:pt x="1382" y="366"/>
                </a:lnTo>
                <a:lnTo>
                  <a:pt x="1382" y="364"/>
                </a:lnTo>
                <a:lnTo>
                  <a:pt x="1382" y="364"/>
                </a:lnTo>
                <a:lnTo>
                  <a:pt x="1383" y="361"/>
                </a:lnTo>
                <a:lnTo>
                  <a:pt x="1383" y="356"/>
                </a:lnTo>
                <a:lnTo>
                  <a:pt x="1382" y="353"/>
                </a:lnTo>
                <a:lnTo>
                  <a:pt x="1383" y="351"/>
                </a:lnTo>
                <a:lnTo>
                  <a:pt x="1384" y="350"/>
                </a:lnTo>
                <a:lnTo>
                  <a:pt x="1387" y="350"/>
                </a:lnTo>
                <a:lnTo>
                  <a:pt x="1389" y="349"/>
                </a:lnTo>
                <a:lnTo>
                  <a:pt x="1392" y="346"/>
                </a:lnTo>
                <a:lnTo>
                  <a:pt x="1397" y="343"/>
                </a:lnTo>
                <a:lnTo>
                  <a:pt x="1400" y="341"/>
                </a:lnTo>
                <a:lnTo>
                  <a:pt x="1401" y="339"/>
                </a:lnTo>
                <a:lnTo>
                  <a:pt x="1399" y="334"/>
                </a:lnTo>
                <a:lnTo>
                  <a:pt x="1399" y="331"/>
                </a:lnTo>
                <a:lnTo>
                  <a:pt x="1398" y="328"/>
                </a:lnTo>
                <a:lnTo>
                  <a:pt x="1399" y="325"/>
                </a:lnTo>
                <a:lnTo>
                  <a:pt x="1399" y="321"/>
                </a:lnTo>
                <a:lnTo>
                  <a:pt x="1399" y="320"/>
                </a:lnTo>
                <a:lnTo>
                  <a:pt x="1401" y="318"/>
                </a:lnTo>
                <a:lnTo>
                  <a:pt x="1404" y="315"/>
                </a:lnTo>
                <a:lnTo>
                  <a:pt x="1406" y="314"/>
                </a:lnTo>
                <a:lnTo>
                  <a:pt x="1412" y="309"/>
                </a:lnTo>
                <a:lnTo>
                  <a:pt x="1413" y="309"/>
                </a:lnTo>
                <a:lnTo>
                  <a:pt x="1416" y="308"/>
                </a:lnTo>
                <a:lnTo>
                  <a:pt x="1417" y="310"/>
                </a:lnTo>
                <a:lnTo>
                  <a:pt x="1422" y="310"/>
                </a:lnTo>
                <a:lnTo>
                  <a:pt x="1425" y="310"/>
                </a:lnTo>
                <a:lnTo>
                  <a:pt x="1428" y="307"/>
                </a:lnTo>
                <a:lnTo>
                  <a:pt x="1430" y="303"/>
                </a:lnTo>
                <a:lnTo>
                  <a:pt x="1428" y="298"/>
                </a:lnTo>
                <a:lnTo>
                  <a:pt x="1429" y="297"/>
                </a:lnTo>
                <a:lnTo>
                  <a:pt x="1428" y="292"/>
                </a:lnTo>
                <a:lnTo>
                  <a:pt x="1428" y="286"/>
                </a:lnTo>
                <a:lnTo>
                  <a:pt x="1429" y="285"/>
                </a:lnTo>
                <a:lnTo>
                  <a:pt x="1432" y="282"/>
                </a:lnTo>
                <a:lnTo>
                  <a:pt x="1428" y="275"/>
                </a:lnTo>
                <a:lnTo>
                  <a:pt x="1427" y="272"/>
                </a:lnTo>
                <a:lnTo>
                  <a:pt x="1425" y="272"/>
                </a:lnTo>
                <a:lnTo>
                  <a:pt x="1424" y="272"/>
                </a:lnTo>
                <a:lnTo>
                  <a:pt x="1419" y="275"/>
                </a:lnTo>
                <a:lnTo>
                  <a:pt x="1417" y="276"/>
                </a:lnTo>
                <a:lnTo>
                  <a:pt x="1415" y="274"/>
                </a:lnTo>
                <a:lnTo>
                  <a:pt x="1416" y="272"/>
                </a:lnTo>
                <a:lnTo>
                  <a:pt x="1415" y="270"/>
                </a:lnTo>
                <a:lnTo>
                  <a:pt x="1416" y="268"/>
                </a:lnTo>
                <a:lnTo>
                  <a:pt x="1414" y="263"/>
                </a:lnTo>
                <a:lnTo>
                  <a:pt x="1413" y="262"/>
                </a:lnTo>
                <a:lnTo>
                  <a:pt x="1411" y="258"/>
                </a:lnTo>
                <a:lnTo>
                  <a:pt x="1412" y="257"/>
                </a:lnTo>
                <a:lnTo>
                  <a:pt x="1407" y="256"/>
                </a:lnTo>
                <a:lnTo>
                  <a:pt x="1404" y="256"/>
                </a:lnTo>
                <a:lnTo>
                  <a:pt x="1402" y="255"/>
                </a:lnTo>
                <a:lnTo>
                  <a:pt x="1401" y="252"/>
                </a:lnTo>
                <a:lnTo>
                  <a:pt x="1399" y="252"/>
                </a:lnTo>
                <a:lnTo>
                  <a:pt x="1398" y="254"/>
                </a:lnTo>
                <a:lnTo>
                  <a:pt x="1394" y="255"/>
                </a:lnTo>
                <a:lnTo>
                  <a:pt x="1391" y="256"/>
                </a:lnTo>
                <a:lnTo>
                  <a:pt x="1390" y="259"/>
                </a:lnTo>
                <a:lnTo>
                  <a:pt x="1389" y="260"/>
                </a:lnTo>
                <a:lnTo>
                  <a:pt x="1386" y="260"/>
                </a:lnTo>
                <a:lnTo>
                  <a:pt x="1382" y="258"/>
                </a:lnTo>
                <a:lnTo>
                  <a:pt x="1379" y="262"/>
                </a:lnTo>
                <a:lnTo>
                  <a:pt x="1377" y="263"/>
                </a:lnTo>
                <a:lnTo>
                  <a:pt x="1376" y="266"/>
                </a:lnTo>
                <a:lnTo>
                  <a:pt x="1375" y="266"/>
                </a:lnTo>
                <a:lnTo>
                  <a:pt x="1373" y="266"/>
                </a:lnTo>
                <a:lnTo>
                  <a:pt x="1368" y="265"/>
                </a:lnTo>
                <a:lnTo>
                  <a:pt x="1365" y="266"/>
                </a:lnTo>
                <a:lnTo>
                  <a:pt x="1362" y="266"/>
                </a:lnTo>
                <a:lnTo>
                  <a:pt x="1360" y="266"/>
                </a:lnTo>
                <a:lnTo>
                  <a:pt x="1357" y="266"/>
                </a:lnTo>
                <a:lnTo>
                  <a:pt x="1357" y="264"/>
                </a:lnTo>
                <a:lnTo>
                  <a:pt x="1358" y="261"/>
                </a:lnTo>
                <a:lnTo>
                  <a:pt x="1355" y="258"/>
                </a:lnTo>
                <a:lnTo>
                  <a:pt x="1352" y="258"/>
                </a:lnTo>
                <a:lnTo>
                  <a:pt x="1351" y="259"/>
                </a:lnTo>
                <a:lnTo>
                  <a:pt x="1347" y="261"/>
                </a:lnTo>
                <a:lnTo>
                  <a:pt x="1345" y="261"/>
                </a:lnTo>
                <a:lnTo>
                  <a:pt x="1342" y="259"/>
                </a:lnTo>
                <a:lnTo>
                  <a:pt x="1340" y="256"/>
                </a:lnTo>
                <a:lnTo>
                  <a:pt x="1339" y="250"/>
                </a:lnTo>
                <a:lnTo>
                  <a:pt x="1339" y="247"/>
                </a:lnTo>
                <a:lnTo>
                  <a:pt x="1338" y="244"/>
                </a:lnTo>
                <a:lnTo>
                  <a:pt x="1336" y="243"/>
                </a:lnTo>
                <a:lnTo>
                  <a:pt x="1336" y="244"/>
                </a:lnTo>
                <a:lnTo>
                  <a:pt x="1334" y="243"/>
                </a:lnTo>
                <a:lnTo>
                  <a:pt x="1331" y="241"/>
                </a:lnTo>
                <a:lnTo>
                  <a:pt x="1326" y="241"/>
                </a:lnTo>
                <a:lnTo>
                  <a:pt x="1324" y="238"/>
                </a:lnTo>
                <a:lnTo>
                  <a:pt x="1323" y="236"/>
                </a:lnTo>
                <a:lnTo>
                  <a:pt x="1323" y="235"/>
                </a:lnTo>
                <a:lnTo>
                  <a:pt x="1325" y="233"/>
                </a:lnTo>
                <a:lnTo>
                  <a:pt x="1325" y="229"/>
                </a:lnTo>
                <a:lnTo>
                  <a:pt x="1326" y="225"/>
                </a:lnTo>
                <a:lnTo>
                  <a:pt x="1328" y="225"/>
                </a:lnTo>
                <a:lnTo>
                  <a:pt x="1329" y="222"/>
                </a:lnTo>
                <a:lnTo>
                  <a:pt x="1333" y="219"/>
                </a:lnTo>
                <a:lnTo>
                  <a:pt x="1334" y="217"/>
                </a:lnTo>
                <a:lnTo>
                  <a:pt x="1335" y="215"/>
                </a:lnTo>
                <a:lnTo>
                  <a:pt x="1333" y="208"/>
                </a:lnTo>
                <a:lnTo>
                  <a:pt x="1333" y="204"/>
                </a:lnTo>
                <a:lnTo>
                  <a:pt x="1331" y="202"/>
                </a:lnTo>
                <a:lnTo>
                  <a:pt x="1328" y="200"/>
                </a:lnTo>
                <a:lnTo>
                  <a:pt x="1326" y="198"/>
                </a:lnTo>
                <a:lnTo>
                  <a:pt x="1325" y="195"/>
                </a:lnTo>
                <a:lnTo>
                  <a:pt x="1325" y="192"/>
                </a:lnTo>
                <a:lnTo>
                  <a:pt x="1326" y="190"/>
                </a:lnTo>
                <a:lnTo>
                  <a:pt x="1328" y="187"/>
                </a:lnTo>
                <a:lnTo>
                  <a:pt x="1329" y="185"/>
                </a:lnTo>
                <a:lnTo>
                  <a:pt x="1328" y="183"/>
                </a:lnTo>
                <a:lnTo>
                  <a:pt x="1327" y="181"/>
                </a:lnTo>
                <a:lnTo>
                  <a:pt x="1327" y="177"/>
                </a:lnTo>
                <a:lnTo>
                  <a:pt x="1327" y="174"/>
                </a:lnTo>
                <a:lnTo>
                  <a:pt x="1330" y="170"/>
                </a:lnTo>
                <a:lnTo>
                  <a:pt x="1330" y="169"/>
                </a:lnTo>
                <a:lnTo>
                  <a:pt x="1327" y="167"/>
                </a:lnTo>
                <a:lnTo>
                  <a:pt x="1325" y="159"/>
                </a:lnTo>
                <a:lnTo>
                  <a:pt x="1325" y="158"/>
                </a:lnTo>
                <a:lnTo>
                  <a:pt x="1328" y="156"/>
                </a:lnTo>
                <a:lnTo>
                  <a:pt x="1331" y="153"/>
                </a:lnTo>
                <a:lnTo>
                  <a:pt x="1333" y="150"/>
                </a:lnTo>
                <a:lnTo>
                  <a:pt x="1335" y="143"/>
                </a:lnTo>
                <a:lnTo>
                  <a:pt x="1334" y="140"/>
                </a:lnTo>
                <a:lnTo>
                  <a:pt x="1332" y="136"/>
                </a:lnTo>
                <a:lnTo>
                  <a:pt x="1331" y="134"/>
                </a:lnTo>
                <a:lnTo>
                  <a:pt x="1333" y="131"/>
                </a:lnTo>
                <a:lnTo>
                  <a:pt x="1332" y="129"/>
                </a:lnTo>
                <a:lnTo>
                  <a:pt x="1326" y="124"/>
                </a:lnTo>
                <a:lnTo>
                  <a:pt x="1325" y="122"/>
                </a:lnTo>
                <a:lnTo>
                  <a:pt x="1325" y="120"/>
                </a:lnTo>
                <a:lnTo>
                  <a:pt x="1328" y="117"/>
                </a:lnTo>
                <a:lnTo>
                  <a:pt x="1330" y="115"/>
                </a:lnTo>
                <a:lnTo>
                  <a:pt x="1332" y="115"/>
                </a:lnTo>
                <a:lnTo>
                  <a:pt x="1335" y="115"/>
                </a:lnTo>
                <a:lnTo>
                  <a:pt x="1338" y="113"/>
                </a:lnTo>
                <a:lnTo>
                  <a:pt x="1340" y="111"/>
                </a:lnTo>
                <a:lnTo>
                  <a:pt x="1342" y="109"/>
                </a:lnTo>
                <a:lnTo>
                  <a:pt x="1344" y="107"/>
                </a:lnTo>
                <a:lnTo>
                  <a:pt x="1345" y="105"/>
                </a:lnTo>
                <a:lnTo>
                  <a:pt x="1348" y="98"/>
                </a:lnTo>
                <a:lnTo>
                  <a:pt x="1350" y="96"/>
                </a:lnTo>
                <a:lnTo>
                  <a:pt x="1351" y="94"/>
                </a:lnTo>
                <a:lnTo>
                  <a:pt x="1354" y="94"/>
                </a:lnTo>
                <a:lnTo>
                  <a:pt x="1356" y="91"/>
                </a:lnTo>
                <a:lnTo>
                  <a:pt x="1358" y="90"/>
                </a:lnTo>
                <a:lnTo>
                  <a:pt x="1358" y="88"/>
                </a:lnTo>
                <a:lnTo>
                  <a:pt x="1360" y="86"/>
                </a:lnTo>
                <a:lnTo>
                  <a:pt x="1359" y="84"/>
                </a:lnTo>
                <a:lnTo>
                  <a:pt x="1355" y="80"/>
                </a:lnTo>
                <a:lnTo>
                  <a:pt x="1354" y="77"/>
                </a:lnTo>
                <a:lnTo>
                  <a:pt x="1356" y="76"/>
                </a:lnTo>
                <a:lnTo>
                  <a:pt x="1359" y="76"/>
                </a:lnTo>
                <a:lnTo>
                  <a:pt x="1364" y="74"/>
                </a:lnTo>
                <a:lnTo>
                  <a:pt x="1367" y="74"/>
                </a:lnTo>
                <a:lnTo>
                  <a:pt x="1369" y="72"/>
                </a:lnTo>
                <a:lnTo>
                  <a:pt x="1371" y="69"/>
                </a:lnTo>
                <a:lnTo>
                  <a:pt x="1373" y="67"/>
                </a:lnTo>
                <a:lnTo>
                  <a:pt x="1373" y="63"/>
                </a:lnTo>
                <a:lnTo>
                  <a:pt x="1372" y="60"/>
                </a:lnTo>
                <a:lnTo>
                  <a:pt x="1373" y="58"/>
                </a:lnTo>
                <a:lnTo>
                  <a:pt x="1370" y="55"/>
                </a:lnTo>
                <a:lnTo>
                  <a:pt x="1369" y="53"/>
                </a:lnTo>
                <a:lnTo>
                  <a:pt x="1370" y="50"/>
                </a:lnTo>
                <a:lnTo>
                  <a:pt x="1370" y="48"/>
                </a:lnTo>
                <a:lnTo>
                  <a:pt x="1371" y="48"/>
                </a:lnTo>
                <a:lnTo>
                  <a:pt x="1372" y="45"/>
                </a:lnTo>
                <a:lnTo>
                  <a:pt x="1372" y="43"/>
                </a:lnTo>
                <a:lnTo>
                  <a:pt x="1371" y="40"/>
                </a:lnTo>
                <a:lnTo>
                  <a:pt x="1371" y="38"/>
                </a:lnTo>
                <a:lnTo>
                  <a:pt x="1372" y="36"/>
                </a:lnTo>
                <a:lnTo>
                  <a:pt x="1373" y="33"/>
                </a:lnTo>
                <a:lnTo>
                  <a:pt x="1375" y="32"/>
                </a:lnTo>
                <a:lnTo>
                  <a:pt x="1377" y="32"/>
                </a:lnTo>
                <a:lnTo>
                  <a:pt x="1380" y="35"/>
                </a:lnTo>
                <a:lnTo>
                  <a:pt x="1386" y="36"/>
                </a:lnTo>
                <a:lnTo>
                  <a:pt x="1389" y="37"/>
                </a:lnTo>
                <a:lnTo>
                  <a:pt x="1393" y="37"/>
                </a:lnTo>
                <a:lnTo>
                  <a:pt x="1396" y="38"/>
                </a:lnTo>
                <a:lnTo>
                  <a:pt x="1397" y="37"/>
                </a:lnTo>
                <a:lnTo>
                  <a:pt x="1400" y="36"/>
                </a:lnTo>
                <a:lnTo>
                  <a:pt x="1400" y="36"/>
                </a:lnTo>
                <a:lnTo>
                  <a:pt x="1403" y="36"/>
                </a:lnTo>
                <a:lnTo>
                  <a:pt x="1403" y="32"/>
                </a:lnTo>
                <a:lnTo>
                  <a:pt x="1405" y="31"/>
                </a:lnTo>
                <a:lnTo>
                  <a:pt x="1408" y="31"/>
                </a:lnTo>
                <a:lnTo>
                  <a:pt x="1412" y="30"/>
                </a:lnTo>
                <a:lnTo>
                  <a:pt x="1415" y="27"/>
                </a:lnTo>
                <a:lnTo>
                  <a:pt x="1418" y="26"/>
                </a:lnTo>
                <a:lnTo>
                  <a:pt x="1421" y="26"/>
                </a:lnTo>
                <a:lnTo>
                  <a:pt x="1424" y="25"/>
                </a:lnTo>
                <a:lnTo>
                  <a:pt x="1427" y="24"/>
                </a:lnTo>
                <a:lnTo>
                  <a:pt x="1437" y="19"/>
                </a:lnTo>
                <a:lnTo>
                  <a:pt x="1442" y="14"/>
                </a:lnTo>
                <a:lnTo>
                  <a:pt x="1444" y="13"/>
                </a:lnTo>
                <a:lnTo>
                  <a:pt x="1448" y="12"/>
                </a:lnTo>
                <a:lnTo>
                  <a:pt x="1451" y="12"/>
                </a:lnTo>
                <a:lnTo>
                  <a:pt x="1452" y="15"/>
                </a:lnTo>
                <a:lnTo>
                  <a:pt x="1454" y="17"/>
                </a:lnTo>
                <a:lnTo>
                  <a:pt x="1459" y="17"/>
                </a:lnTo>
                <a:lnTo>
                  <a:pt x="1459" y="17"/>
                </a:lnTo>
                <a:lnTo>
                  <a:pt x="1461" y="18"/>
                </a:lnTo>
                <a:lnTo>
                  <a:pt x="1463" y="19"/>
                </a:lnTo>
                <a:lnTo>
                  <a:pt x="1465" y="19"/>
                </a:lnTo>
                <a:lnTo>
                  <a:pt x="1466" y="21"/>
                </a:lnTo>
                <a:lnTo>
                  <a:pt x="1468" y="22"/>
                </a:lnTo>
                <a:lnTo>
                  <a:pt x="1472" y="20"/>
                </a:lnTo>
                <a:lnTo>
                  <a:pt x="1473" y="19"/>
                </a:lnTo>
                <a:lnTo>
                  <a:pt x="1474" y="15"/>
                </a:lnTo>
                <a:lnTo>
                  <a:pt x="1474" y="10"/>
                </a:lnTo>
                <a:lnTo>
                  <a:pt x="1475" y="8"/>
                </a:lnTo>
                <a:lnTo>
                  <a:pt x="1479" y="6"/>
                </a:lnTo>
                <a:lnTo>
                  <a:pt x="1480" y="5"/>
                </a:lnTo>
                <a:lnTo>
                  <a:pt x="1485" y="3"/>
                </a:lnTo>
                <a:lnTo>
                  <a:pt x="1488" y="1"/>
                </a:lnTo>
                <a:lnTo>
                  <a:pt x="1490" y="0"/>
                </a:lnTo>
                <a:lnTo>
                  <a:pt x="1490" y="0"/>
                </a:lnTo>
                <a:lnTo>
                  <a:pt x="1490" y="6"/>
                </a:lnTo>
                <a:lnTo>
                  <a:pt x="1491" y="9"/>
                </a:lnTo>
                <a:lnTo>
                  <a:pt x="1493" y="14"/>
                </a:lnTo>
                <a:lnTo>
                  <a:pt x="1501" y="23"/>
                </a:lnTo>
                <a:lnTo>
                  <a:pt x="1505" y="30"/>
                </a:lnTo>
                <a:lnTo>
                  <a:pt x="1506" y="31"/>
                </a:lnTo>
                <a:lnTo>
                  <a:pt x="1504" y="34"/>
                </a:lnTo>
                <a:lnTo>
                  <a:pt x="1500" y="39"/>
                </a:lnTo>
                <a:lnTo>
                  <a:pt x="1497" y="43"/>
                </a:lnTo>
                <a:lnTo>
                  <a:pt x="1496" y="48"/>
                </a:lnTo>
                <a:lnTo>
                  <a:pt x="1493" y="52"/>
                </a:lnTo>
                <a:lnTo>
                  <a:pt x="1492" y="53"/>
                </a:lnTo>
                <a:lnTo>
                  <a:pt x="1492" y="56"/>
                </a:lnTo>
                <a:lnTo>
                  <a:pt x="1494" y="63"/>
                </a:lnTo>
                <a:lnTo>
                  <a:pt x="1494" y="65"/>
                </a:lnTo>
                <a:lnTo>
                  <a:pt x="1495" y="69"/>
                </a:lnTo>
                <a:lnTo>
                  <a:pt x="1494" y="70"/>
                </a:lnTo>
                <a:lnTo>
                  <a:pt x="1496" y="71"/>
                </a:lnTo>
                <a:lnTo>
                  <a:pt x="1497" y="74"/>
                </a:lnTo>
                <a:lnTo>
                  <a:pt x="1498" y="75"/>
                </a:lnTo>
                <a:lnTo>
                  <a:pt x="1503" y="78"/>
                </a:lnTo>
                <a:lnTo>
                  <a:pt x="1506" y="75"/>
                </a:lnTo>
                <a:lnTo>
                  <a:pt x="1511" y="71"/>
                </a:lnTo>
                <a:lnTo>
                  <a:pt x="1513" y="71"/>
                </a:lnTo>
                <a:lnTo>
                  <a:pt x="1516" y="70"/>
                </a:lnTo>
                <a:lnTo>
                  <a:pt x="1518" y="72"/>
                </a:lnTo>
                <a:lnTo>
                  <a:pt x="1519" y="74"/>
                </a:lnTo>
                <a:lnTo>
                  <a:pt x="1522" y="75"/>
                </a:lnTo>
                <a:lnTo>
                  <a:pt x="1524" y="77"/>
                </a:lnTo>
                <a:lnTo>
                  <a:pt x="1526" y="77"/>
                </a:lnTo>
                <a:lnTo>
                  <a:pt x="1528" y="78"/>
                </a:lnTo>
                <a:lnTo>
                  <a:pt x="1531" y="79"/>
                </a:lnTo>
                <a:lnTo>
                  <a:pt x="1533" y="81"/>
                </a:lnTo>
                <a:lnTo>
                  <a:pt x="1534" y="86"/>
                </a:lnTo>
                <a:lnTo>
                  <a:pt x="1535" y="88"/>
                </a:lnTo>
                <a:lnTo>
                  <a:pt x="1539" y="94"/>
                </a:lnTo>
                <a:lnTo>
                  <a:pt x="1539" y="98"/>
                </a:lnTo>
                <a:lnTo>
                  <a:pt x="1538" y="101"/>
                </a:lnTo>
                <a:lnTo>
                  <a:pt x="1539" y="104"/>
                </a:lnTo>
                <a:lnTo>
                  <a:pt x="1544" y="105"/>
                </a:lnTo>
                <a:lnTo>
                  <a:pt x="1546" y="104"/>
                </a:lnTo>
                <a:lnTo>
                  <a:pt x="1548" y="105"/>
                </a:lnTo>
                <a:lnTo>
                  <a:pt x="1551" y="105"/>
                </a:lnTo>
                <a:lnTo>
                  <a:pt x="1551" y="107"/>
                </a:lnTo>
                <a:lnTo>
                  <a:pt x="1553" y="108"/>
                </a:lnTo>
                <a:lnTo>
                  <a:pt x="1556" y="106"/>
                </a:lnTo>
                <a:lnTo>
                  <a:pt x="1559" y="106"/>
                </a:lnTo>
                <a:lnTo>
                  <a:pt x="1562" y="103"/>
                </a:lnTo>
                <a:lnTo>
                  <a:pt x="1565" y="101"/>
                </a:lnTo>
                <a:lnTo>
                  <a:pt x="1569" y="105"/>
                </a:lnTo>
                <a:lnTo>
                  <a:pt x="1571" y="108"/>
                </a:lnTo>
                <a:lnTo>
                  <a:pt x="1572" y="110"/>
                </a:lnTo>
                <a:lnTo>
                  <a:pt x="1574" y="112"/>
                </a:lnTo>
                <a:lnTo>
                  <a:pt x="1577" y="113"/>
                </a:lnTo>
                <a:lnTo>
                  <a:pt x="1579" y="112"/>
                </a:lnTo>
                <a:lnTo>
                  <a:pt x="1582" y="107"/>
                </a:lnTo>
                <a:lnTo>
                  <a:pt x="1584" y="105"/>
                </a:lnTo>
                <a:lnTo>
                  <a:pt x="1585" y="104"/>
                </a:lnTo>
                <a:lnTo>
                  <a:pt x="1585" y="101"/>
                </a:lnTo>
                <a:lnTo>
                  <a:pt x="1587" y="97"/>
                </a:lnTo>
                <a:lnTo>
                  <a:pt x="1591" y="97"/>
                </a:lnTo>
                <a:lnTo>
                  <a:pt x="1593" y="97"/>
                </a:lnTo>
                <a:lnTo>
                  <a:pt x="1597" y="97"/>
                </a:lnTo>
                <a:lnTo>
                  <a:pt x="1600" y="98"/>
                </a:lnTo>
                <a:lnTo>
                  <a:pt x="1603" y="99"/>
                </a:lnTo>
                <a:lnTo>
                  <a:pt x="1605" y="101"/>
                </a:lnTo>
                <a:lnTo>
                  <a:pt x="1607" y="101"/>
                </a:lnTo>
                <a:lnTo>
                  <a:pt x="1610" y="102"/>
                </a:lnTo>
                <a:lnTo>
                  <a:pt x="1612" y="103"/>
                </a:lnTo>
                <a:lnTo>
                  <a:pt x="1614" y="103"/>
                </a:lnTo>
                <a:lnTo>
                  <a:pt x="1618" y="107"/>
                </a:lnTo>
                <a:lnTo>
                  <a:pt x="1626" y="110"/>
                </a:lnTo>
                <a:lnTo>
                  <a:pt x="1629" y="108"/>
                </a:lnTo>
                <a:lnTo>
                  <a:pt x="1632" y="106"/>
                </a:lnTo>
                <a:lnTo>
                  <a:pt x="1634" y="105"/>
                </a:lnTo>
                <a:lnTo>
                  <a:pt x="1636" y="103"/>
                </a:lnTo>
                <a:lnTo>
                  <a:pt x="1640" y="101"/>
                </a:lnTo>
                <a:lnTo>
                  <a:pt x="1644" y="101"/>
                </a:lnTo>
                <a:lnTo>
                  <a:pt x="1645" y="102"/>
                </a:lnTo>
                <a:lnTo>
                  <a:pt x="1648" y="106"/>
                </a:lnTo>
                <a:lnTo>
                  <a:pt x="1650" y="107"/>
                </a:lnTo>
                <a:lnTo>
                  <a:pt x="1654" y="110"/>
                </a:lnTo>
                <a:lnTo>
                  <a:pt x="1657" y="113"/>
                </a:lnTo>
                <a:lnTo>
                  <a:pt x="1659" y="118"/>
                </a:lnTo>
                <a:lnTo>
                  <a:pt x="1660" y="119"/>
                </a:lnTo>
                <a:lnTo>
                  <a:pt x="1670" y="123"/>
                </a:lnTo>
                <a:lnTo>
                  <a:pt x="1674" y="126"/>
                </a:lnTo>
                <a:lnTo>
                  <a:pt x="1674" y="129"/>
                </a:lnTo>
                <a:lnTo>
                  <a:pt x="1675" y="138"/>
                </a:lnTo>
                <a:lnTo>
                  <a:pt x="1676" y="144"/>
                </a:lnTo>
                <a:lnTo>
                  <a:pt x="1677" y="148"/>
                </a:lnTo>
                <a:lnTo>
                  <a:pt x="1678" y="151"/>
                </a:lnTo>
                <a:lnTo>
                  <a:pt x="1688" y="161"/>
                </a:lnTo>
                <a:lnTo>
                  <a:pt x="1691" y="163"/>
                </a:lnTo>
                <a:lnTo>
                  <a:pt x="1692" y="166"/>
                </a:lnTo>
                <a:lnTo>
                  <a:pt x="1693" y="167"/>
                </a:lnTo>
                <a:lnTo>
                  <a:pt x="1694" y="169"/>
                </a:lnTo>
                <a:lnTo>
                  <a:pt x="1696" y="169"/>
                </a:lnTo>
                <a:lnTo>
                  <a:pt x="1701" y="171"/>
                </a:lnTo>
                <a:lnTo>
                  <a:pt x="1704" y="167"/>
                </a:lnTo>
                <a:lnTo>
                  <a:pt x="1705" y="167"/>
                </a:lnTo>
                <a:lnTo>
                  <a:pt x="1707" y="166"/>
                </a:lnTo>
                <a:lnTo>
                  <a:pt x="1709" y="166"/>
                </a:lnTo>
                <a:lnTo>
                  <a:pt x="1714" y="167"/>
                </a:lnTo>
                <a:lnTo>
                  <a:pt x="1720" y="168"/>
                </a:lnTo>
                <a:lnTo>
                  <a:pt x="1721" y="167"/>
                </a:lnTo>
                <a:lnTo>
                  <a:pt x="1723" y="168"/>
                </a:lnTo>
                <a:lnTo>
                  <a:pt x="1729" y="169"/>
                </a:lnTo>
                <a:lnTo>
                  <a:pt x="1733" y="168"/>
                </a:lnTo>
                <a:lnTo>
                  <a:pt x="1737" y="169"/>
                </a:lnTo>
                <a:lnTo>
                  <a:pt x="1742" y="171"/>
                </a:lnTo>
                <a:lnTo>
                  <a:pt x="1745" y="172"/>
                </a:lnTo>
                <a:lnTo>
                  <a:pt x="1747" y="173"/>
                </a:lnTo>
                <a:lnTo>
                  <a:pt x="1754" y="171"/>
                </a:lnTo>
                <a:lnTo>
                  <a:pt x="1758" y="173"/>
                </a:lnTo>
                <a:lnTo>
                  <a:pt x="1761" y="175"/>
                </a:lnTo>
                <a:lnTo>
                  <a:pt x="1763" y="181"/>
                </a:lnTo>
                <a:lnTo>
                  <a:pt x="1767" y="184"/>
                </a:lnTo>
                <a:lnTo>
                  <a:pt x="1768" y="185"/>
                </a:lnTo>
                <a:lnTo>
                  <a:pt x="1772" y="188"/>
                </a:lnTo>
                <a:lnTo>
                  <a:pt x="1775" y="190"/>
                </a:lnTo>
                <a:lnTo>
                  <a:pt x="1779" y="192"/>
                </a:lnTo>
                <a:lnTo>
                  <a:pt x="1780" y="195"/>
                </a:lnTo>
                <a:lnTo>
                  <a:pt x="1786" y="197"/>
                </a:lnTo>
                <a:lnTo>
                  <a:pt x="1791" y="196"/>
                </a:lnTo>
                <a:lnTo>
                  <a:pt x="1795" y="199"/>
                </a:lnTo>
                <a:lnTo>
                  <a:pt x="1797" y="199"/>
                </a:lnTo>
                <a:lnTo>
                  <a:pt x="1800" y="200"/>
                </a:lnTo>
                <a:lnTo>
                  <a:pt x="1819" y="226"/>
                </a:lnTo>
                <a:lnTo>
                  <a:pt x="1814" y="231"/>
                </a:lnTo>
                <a:lnTo>
                  <a:pt x="1814" y="233"/>
                </a:lnTo>
                <a:lnTo>
                  <a:pt x="1815" y="235"/>
                </a:lnTo>
                <a:lnTo>
                  <a:pt x="1816" y="238"/>
                </a:lnTo>
                <a:lnTo>
                  <a:pt x="1817" y="240"/>
                </a:lnTo>
                <a:lnTo>
                  <a:pt x="1817" y="242"/>
                </a:lnTo>
                <a:lnTo>
                  <a:pt x="1816" y="245"/>
                </a:lnTo>
                <a:lnTo>
                  <a:pt x="1815" y="247"/>
                </a:lnTo>
                <a:lnTo>
                  <a:pt x="1814" y="249"/>
                </a:lnTo>
                <a:lnTo>
                  <a:pt x="1815" y="250"/>
                </a:lnTo>
                <a:lnTo>
                  <a:pt x="1816" y="253"/>
                </a:lnTo>
                <a:lnTo>
                  <a:pt x="1816" y="257"/>
                </a:lnTo>
                <a:lnTo>
                  <a:pt x="1817" y="262"/>
                </a:lnTo>
                <a:lnTo>
                  <a:pt x="1816" y="264"/>
                </a:lnTo>
                <a:lnTo>
                  <a:pt x="1816" y="266"/>
                </a:lnTo>
                <a:lnTo>
                  <a:pt x="1819" y="267"/>
                </a:lnTo>
                <a:lnTo>
                  <a:pt x="1821" y="271"/>
                </a:lnTo>
                <a:lnTo>
                  <a:pt x="1823" y="275"/>
                </a:lnTo>
                <a:lnTo>
                  <a:pt x="1826" y="275"/>
                </a:lnTo>
                <a:lnTo>
                  <a:pt x="1828" y="275"/>
                </a:lnTo>
                <a:lnTo>
                  <a:pt x="1827" y="280"/>
                </a:lnTo>
                <a:lnTo>
                  <a:pt x="1829" y="282"/>
                </a:lnTo>
                <a:lnTo>
                  <a:pt x="1825" y="283"/>
                </a:lnTo>
                <a:lnTo>
                  <a:pt x="1824" y="286"/>
                </a:lnTo>
                <a:lnTo>
                  <a:pt x="1822" y="287"/>
                </a:lnTo>
                <a:lnTo>
                  <a:pt x="1821" y="288"/>
                </a:lnTo>
                <a:lnTo>
                  <a:pt x="1820" y="291"/>
                </a:lnTo>
                <a:lnTo>
                  <a:pt x="1817" y="294"/>
                </a:lnTo>
                <a:lnTo>
                  <a:pt x="1816" y="296"/>
                </a:lnTo>
                <a:lnTo>
                  <a:pt x="1815" y="299"/>
                </a:lnTo>
                <a:lnTo>
                  <a:pt x="1812" y="300"/>
                </a:lnTo>
                <a:lnTo>
                  <a:pt x="1809" y="302"/>
                </a:lnTo>
                <a:lnTo>
                  <a:pt x="1810" y="307"/>
                </a:lnTo>
                <a:lnTo>
                  <a:pt x="1809" y="311"/>
                </a:lnTo>
                <a:lnTo>
                  <a:pt x="1803" y="311"/>
                </a:lnTo>
                <a:lnTo>
                  <a:pt x="1801" y="314"/>
                </a:lnTo>
                <a:lnTo>
                  <a:pt x="1797" y="314"/>
                </a:lnTo>
                <a:lnTo>
                  <a:pt x="1796" y="314"/>
                </a:lnTo>
                <a:lnTo>
                  <a:pt x="1792" y="314"/>
                </a:lnTo>
                <a:lnTo>
                  <a:pt x="1789" y="313"/>
                </a:lnTo>
                <a:lnTo>
                  <a:pt x="1786" y="313"/>
                </a:lnTo>
                <a:lnTo>
                  <a:pt x="1783" y="315"/>
                </a:lnTo>
                <a:lnTo>
                  <a:pt x="1782" y="315"/>
                </a:lnTo>
                <a:lnTo>
                  <a:pt x="1778" y="315"/>
                </a:lnTo>
                <a:lnTo>
                  <a:pt x="1774" y="314"/>
                </a:lnTo>
                <a:lnTo>
                  <a:pt x="1772" y="315"/>
                </a:lnTo>
                <a:lnTo>
                  <a:pt x="1770" y="315"/>
                </a:lnTo>
                <a:lnTo>
                  <a:pt x="1769" y="317"/>
                </a:lnTo>
                <a:lnTo>
                  <a:pt x="1768" y="319"/>
                </a:lnTo>
                <a:lnTo>
                  <a:pt x="1766" y="320"/>
                </a:lnTo>
                <a:lnTo>
                  <a:pt x="1764" y="324"/>
                </a:lnTo>
                <a:lnTo>
                  <a:pt x="1763" y="326"/>
                </a:lnTo>
                <a:lnTo>
                  <a:pt x="1761" y="327"/>
                </a:lnTo>
                <a:lnTo>
                  <a:pt x="1758" y="327"/>
                </a:lnTo>
                <a:lnTo>
                  <a:pt x="1756" y="328"/>
                </a:lnTo>
                <a:lnTo>
                  <a:pt x="1754" y="328"/>
                </a:lnTo>
                <a:lnTo>
                  <a:pt x="1752" y="331"/>
                </a:lnTo>
                <a:lnTo>
                  <a:pt x="1752" y="332"/>
                </a:lnTo>
                <a:lnTo>
                  <a:pt x="1752" y="334"/>
                </a:lnTo>
                <a:lnTo>
                  <a:pt x="1755" y="337"/>
                </a:lnTo>
                <a:lnTo>
                  <a:pt x="1754" y="340"/>
                </a:lnTo>
                <a:lnTo>
                  <a:pt x="1752" y="342"/>
                </a:lnTo>
                <a:lnTo>
                  <a:pt x="1750" y="343"/>
                </a:lnTo>
                <a:lnTo>
                  <a:pt x="1747" y="343"/>
                </a:lnTo>
                <a:lnTo>
                  <a:pt x="1746" y="341"/>
                </a:lnTo>
                <a:lnTo>
                  <a:pt x="1742" y="340"/>
                </a:lnTo>
                <a:lnTo>
                  <a:pt x="1740" y="340"/>
                </a:lnTo>
                <a:lnTo>
                  <a:pt x="1735" y="341"/>
                </a:lnTo>
                <a:lnTo>
                  <a:pt x="1734" y="343"/>
                </a:lnTo>
                <a:lnTo>
                  <a:pt x="1734" y="348"/>
                </a:lnTo>
                <a:lnTo>
                  <a:pt x="1733" y="350"/>
                </a:lnTo>
                <a:lnTo>
                  <a:pt x="1731" y="353"/>
                </a:lnTo>
                <a:lnTo>
                  <a:pt x="1731" y="357"/>
                </a:lnTo>
                <a:lnTo>
                  <a:pt x="1734" y="357"/>
                </a:lnTo>
                <a:lnTo>
                  <a:pt x="1736" y="356"/>
                </a:lnTo>
                <a:lnTo>
                  <a:pt x="1741" y="358"/>
                </a:lnTo>
                <a:lnTo>
                  <a:pt x="1742" y="359"/>
                </a:lnTo>
                <a:lnTo>
                  <a:pt x="1749" y="363"/>
                </a:lnTo>
                <a:lnTo>
                  <a:pt x="1750" y="363"/>
                </a:lnTo>
                <a:lnTo>
                  <a:pt x="1754" y="366"/>
                </a:lnTo>
                <a:lnTo>
                  <a:pt x="1758" y="366"/>
                </a:lnTo>
                <a:lnTo>
                  <a:pt x="1759" y="367"/>
                </a:lnTo>
                <a:lnTo>
                  <a:pt x="1762" y="369"/>
                </a:lnTo>
                <a:lnTo>
                  <a:pt x="1767" y="373"/>
                </a:lnTo>
                <a:lnTo>
                  <a:pt x="1769" y="375"/>
                </a:lnTo>
                <a:lnTo>
                  <a:pt x="1771" y="375"/>
                </a:lnTo>
                <a:lnTo>
                  <a:pt x="1774" y="377"/>
                </a:lnTo>
                <a:lnTo>
                  <a:pt x="1774" y="380"/>
                </a:lnTo>
                <a:lnTo>
                  <a:pt x="1772" y="383"/>
                </a:lnTo>
                <a:lnTo>
                  <a:pt x="1773" y="388"/>
                </a:lnTo>
                <a:lnTo>
                  <a:pt x="1773" y="391"/>
                </a:lnTo>
                <a:lnTo>
                  <a:pt x="1774" y="394"/>
                </a:lnTo>
                <a:lnTo>
                  <a:pt x="1779" y="398"/>
                </a:lnTo>
                <a:lnTo>
                  <a:pt x="1780" y="400"/>
                </a:lnTo>
                <a:lnTo>
                  <a:pt x="1783" y="401"/>
                </a:lnTo>
                <a:lnTo>
                  <a:pt x="1784" y="405"/>
                </a:lnTo>
                <a:lnTo>
                  <a:pt x="1786" y="407"/>
                </a:lnTo>
                <a:lnTo>
                  <a:pt x="1786" y="410"/>
                </a:lnTo>
                <a:lnTo>
                  <a:pt x="1786" y="412"/>
                </a:lnTo>
                <a:lnTo>
                  <a:pt x="1784" y="413"/>
                </a:lnTo>
                <a:lnTo>
                  <a:pt x="1783" y="415"/>
                </a:lnTo>
                <a:lnTo>
                  <a:pt x="1778" y="419"/>
                </a:lnTo>
                <a:lnTo>
                  <a:pt x="1778" y="422"/>
                </a:lnTo>
                <a:lnTo>
                  <a:pt x="1776" y="423"/>
                </a:lnTo>
                <a:lnTo>
                  <a:pt x="1774" y="423"/>
                </a:lnTo>
                <a:lnTo>
                  <a:pt x="1773" y="425"/>
                </a:lnTo>
                <a:lnTo>
                  <a:pt x="1773" y="427"/>
                </a:lnTo>
                <a:lnTo>
                  <a:pt x="1770" y="430"/>
                </a:lnTo>
                <a:lnTo>
                  <a:pt x="1770" y="430"/>
                </a:lnTo>
                <a:lnTo>
                  <a:pt x="1776" y="435"/>
                </a:lnTo>
                <a:lnTo>
                  <a:pt x="1776" y="436"/>
                </a:lnTo>
                <a:lnTo>
                  <a:pt x="1780" y="439"/>
                </a:lnTo>
                <a:lnTo>
                  <a:pt x="1782" y="438"/>
                </a:lnTo>
                <a:lnTo>
                  <a:pt x="1783" y="439"/>
                </a:lnTo>
                <a:lnTo>
                  <a:pt x="1784" y="441"/>
                </a:lnTo>
                <a:lnTo>
                  <a:pt x="1784" y="447"/>
                </a:lnTo>
                <a:lnTo>
                  <a:pt x="1786" y="450"/>
                </a:lnTo>
                <a:lnTo>
                  <a:pt x="1790" y="463"/>
                </a:lnTo>
                <a:lnTo>
                  <a:pt x="1792" y="472"/>
                </a:lnTo>
                <a:lnTo>
                  <a:pt x="1793" y="474"/>
                </a:lnTo>
                <a:lnTo>
                  <a:pt x="1793" y="477"/>
                </a:lnTo>
                <a:lnTo>
                  <a:pt x="1790" y="479"/>
                </a:lnTo>
                <a:lnTo>
                  <a:pt x="1790" y="482"/>
                </a:lnTo>
                <a:lnTo>
                  <a:pt x="1789" y="484"/>
                </a:lnTo>
                <a:lnTo>
                  <a:pt x="1787" y="486"/>
                </a:lnTo>
                <a:lnTo>
                  <a:pt x="1784" y="487"/>
                </a:lnTo>
                <a:lnTo>
                  <a:pt x="1783" y="487"/>
                </a:lnTo>
                <a:lnTo>
                  <a:pt x="1781" y="489"/>
                </a:lnTo>
                <a:lnTo>
                  <a:pt x="1779" y="492"/>
                </a:lnTo>
                <a:lnTo>
                  <a:pt x="1778" y="494"/>
                </a:lnTo>
                <a:lnTo>
                  <a:pt x="1780" y="496"/>
                </a:lnTo>
                <a:lnTo>
                  <a:pt x="1780" y="497"/>
                </a:lnTo>
                <a:lnTo>
                  <a:pt x="1781" y="499"/>
                </a:lnTo>
                <a:lnTo>
                  <a:pt x="1782" y="501"/>
                </a:lnTo>
                <a:lnTo>
                  <a:pt x="1781" y="504"/>
                </a:lnTo>
                <a:lnTo>
                  <a:pt x="1781" y="506"/>
                </a:lnTo>
                <a:lnTo>
                  <a:pt x="1780" y="508"/>
                </a:lnTo>
                <a:lnTo>
                  <a:pt x="1776" y="510"/>
                </a:lnTo>
                <a:lnTo>
                  <a:pt x="1776" y="512"/>
                </a:lnTo>
                <a:lnTo>
                  <a:pt x="1774" y="514"/>
                </a:lnTo>
                <a:lnTo>
                  <a:pt x="1773" y="518"/>
                </a:lnTo>
                <a:lnTo>
                  <a:pt x="1771" y="518"/>
                </a:lnTo>
                <a:lnTo>
                  <a:pt x="1769" y="520"/>
                </a:lnTo>
                <a:lnTo>
                  <a:pt x="1768" y="521"/>
                </a:lnTo>
                <a:lnTo>
                  <a:pt x="1766" y="523"/>
                </a:lnTo>
                <a:lnTo>
                  <a:pt x="1764" y="527"/>
                </a:lnTo>
                <a:lnTo>
                  <a:pt x="1763" y="530"/>
                </a:lnTo>
                <a:lnTo>
                  <a:pt x="1763" y="534"/>
                </a:lnTo>
                <a:lnTo>
                  <a:pt x="1763" y="535"/>
                </a:lnTo>
                <a:lnTo>
                  <a:pt x="1763" y="538"/>
                </a:lnTo>
                <a:lnTo>
                  <a:pt x="1761" y="540"/>
                </a:lnTo>
                <a:lnTo>
                  <a:pt x="1758" y="543"/>
                </a:lnTo>
                <a:lnTo>
                  <a:pt x="1758" y="545"/>
                </a:lnTo>
                <a:lnTo>
                  <a:pt x="1757" y="545"/>
                </a:lnTo>
                <a:lnTo>
                  <a:pt x="1757" y="547"/>
                </a:lnTo>
                <a:lnTo>
                  <a:pt x="1759" y="549"/>
                </a:lnTo>
                <a:lnTo>
                  <a:pt x="1768" y="558"/>
                </a:lnTo>
                <a:lnTo>
                  <a:pt x="1771" y="562"/>
                </a:lnTo>
                <a:lnTo>
                  <a:pt x="1777" y="573"/>
                </a:lnTo>
                <a:lnTo>
                  <a:pt x="1778" y="575"/>
                </a:lnTo>
                <a:lnTo>
                  <a:pt x="1777" y="576"/>
                </a:lnTo>
                <a:lnTo>
                  <a:pt x="1774" y="577"/>
                </a:lnTo>
                <a:lnTo>
                  <a:pt x="1774" y="579"/>
                </a:lnTo>
                <a:lnTo>
                  <a:pt x="1771" y="583"/>
                </a:lnTo>
                <a:lnTo>
                  <a:pt x="1771" y="587"/>
                </a:lnTo>
                <a:lnTo>
                  <a:pt x="1769" y="589"/>
                </a:lnTo>
                <a:lnTo>
                  <a:pt x="1769" y="596"/>
                </a:lnTo>
                <a:lnTo>
                  <a:pt x="1767" y="598"/>
                </a:lnTo>
                <a:lnTo>
                  <a:pt x="1767" y="599"/>
                </a:lnTo>
                <a:lnTo>
                  <a:pt x="1763" y="600"/>
                </a:lnTo>
                <a:lnTo>
                  <a:pt x="1762" y="602"/>
                </a:lnTo>
                <a:lnTo>
                  <a:pt x="1762" y="606"/>
                </a:lnTo>
                <a:lnTo>
                  <a:pt x="1764" y="609"/>
                </a:lnTo>
                <a:lnTo>
                  <a:pt x="1766" y="610"/>
                </a:lnTo>
                <a:lnTo>
                  <a:pt x="1766" y="614"/>
                </a:lnTo>
                <a:lnTo>
                  <a:pt x="1765" y="617"/>
                </a:lnTo>
                <a:lnTo>
                  <a:pt x="1766" y="620"/>
                </a:lnTo>
                <a:lnTo>
                  <a:pt x="1766" y="624"/>
                </a:lnTo>
                <a:lnTo>
                  <a:pt x="1767" y="626"/>
                </a:lnTo>
                <a:lnTo>
                  <a:pt x="1766" y="629"/>
                </a:lnTo>
                <a:lnTo>
                  <a:pt x="1766" y="631"/>
                </a:lnTo>
                <a:lnTo>
                  <a:pt x="1765" y="634"/>
                </a:lnTo>
                <a:lnTo>
                  <a:pt x="1766" y="636"/>
                </a:lnTo>
                <a:lnTo>
                  <a:pt x="1763" y="640"/>
                </a:lnTo>
                <a:lnTo>
                  <a:pt x="1763" y="643"/>
                </a:lnTo>
                <a:lnTo>
                  <a:pt x="1760" y="646"/>
                </a:lnTo>
                <a:lnTo>
                  <a:pt x="1759" y="651"/>
                </a:lnTo>
                <a:lnTo>
                  <a:pt x="1759" y="653"/>
                </a:lnTo>
                <a:lnTo>
                  <a:pt x="1754" y="660"/>
                </a:lnTo>
                <a:lnTo>
                  <a:pt x="1753" y="661"/>
                </a:lnTo>
                <a:lnTo>
                  <a:pt x="1749" y="664"/>
                </a:lnTo>
                <a:lnTo>
                  <a:pt x="1748" y="667"/>
                </a:lnTo>
                <a:lnTo>
                  <a:pt x="1746" y="668"/>
                </a:lnTo>
                <a:lnTo>
                  <a:pt x="1745" y="671"/>
                </a:lnTo>
                <a:lnTo>
                  <a:pt x="1741" y="673"/>
                </a:lnTo>
                <a:lnTo>
                  <a:pt x="1741" y="676"/>
                </a:lnTo>
                <a:lnTo>
                  <a:pt x="1738" y="680"/>
                </a:lnTo>
                <a:lnTo>
                  <a:pt x="1738" y="682"/>
                </a:lnTo>
                <a:lnTo>
                  <a:pt x="1736" y="684"/>
                </a:lnTo>
                <a:lnTo>
                  <a:pt x="1734" y="686"/>
                </a:lnTo>
                <a:lnTo>
                  <a:pt x="1731" y="691"/>
                </a:lnTo>
                <a:lnTo>
                  <a:pt x="1728" y="692"/>
                </a:lnTo>
                <a:lnTo>
                  <a:pt x="1725" y="692"/>
                </a:lnTo>
                <a:lnTo>
                  <a:pt x="1722" y="695"/>
                </a:lnTo>
                <a:lnTo>
                  <a:pt x="1720" y="696"/>
                </a:lnTo>
                <a:lnTo>
                  <a:pt x="1719" y="697"/>
                </a:lnTo>
                <a:lnTo>
                  <a:pt x="1717" y="699"/>
                </a:lnTo>
                <a:lnTo>
                  <a:pt x="1715" y="701"/>
                </a:lnTo>
                <a:lnTo>
                  <a:pt x="1715" y="707"/>
                </a:lnTo>
                <a:lnTo>
                  <a:pt x="1714" y="708"/>
                </a:lnTo>
                <a:lnTo>
                  <a:pt x="1712" y="709"/>
                </a:lnTo>
                <a:lnTo>
                  <a:pt x="1708" y="712"/>
                </a:lnTo>
                <a:lnTo>
                  <a:pt x="1707" y="717"/>
                </a:lnTo>
                <a:lnTo>
                  <a:pt x="1706" y="719"/>
                </a:lnTo>
                <a:lnTo>
                  <a:pt x="1706" y="720"/>
                </a:lnTo>
                <a:lnTo>
                  <a:pt x="1710" y="721"/>
                </a:lnTo>
                <a:lnTo>
                  <a:pt x="1711" y="725"/>
                </a:lnTo>
                <a:lnTo>
                  <a:pt x="1711" y="726"/>
                </a:lnTo>
                <a:lnTo>
                  <a:pt x="1710" y="728"/>
                </a:lnTo>
                <a:lnTo>
                  <a:pt x="1709" y="730"/>
                </a:lnTo>
                <a:lnTo>
                  <a:pt x="1712" y="734"/>
                </a:lnTo>
                <a:lnTo>
                  <a:pt x="1712" y="737"/>
                </a:lnTo>
                <a:lnTo>
                  <a:pt x="1712" y="740"/>
                </a:lnTo>
                <a:lnTo>
                  <a:pt x="1712" y="743"/>
                </a:lnTo>
                <a:lnTo>
                  <a:pt x="1713" y="745"/>
                </a:lnTo>
                <a:lnTo>
                  <a:pt x="1712" y="750"/>
                </a:lnTo>
                <a:lnTo>
                  <a:pt x="1712" y="752"/>
                </a:lnTo>
                <a:lnTo>
                  <a:pt x="1711" y="755"/>
                </a:lnTo>
                <a:lnTo>
                  <a:pt x="1708" y="756"/>
                </a:lnTo>
                <a:lnTo>
                  <a:pt x="1706" y="756"/>
                </a:lnTo>
                <a:lnTo>
                  <a:pt x="1705" y="756"/>
                </a:lnTo>
                <a:lnTo>
                  <a:pt x="1702" y="756"/>
                </a:lnTo>
                <a:lnTo>
                  <a:pt x="1700" y="756"/>
                </a:lnTo>
                <a:lnTo>
                  <a:pt x="1697" y="759"/>
                </a:lnTo>
                <a:lnTo>
                  <a:pt x="1695" y="761"/>
                </a:lnTo>
                <a:lnTo>
                  <a:pt x="1692" y="765"/>
                </a:lnTo>
                <a:lnTo>
                  <a:pt x="1692" y="767"/>
                </a:lnTo>
                <a:lnTo>
                  <a:pt x="1690" y="769"/>
                </a:lnTo>
                <a:lnTo>
                  <a:pt x="1689" y="771"/>
                </a:lnTo>
                <a:lnTo>
                  <a:pt x="1689" y="773"/>
                </a:lnTo>
                <a:lnTo>
                  <a:pt x="1690" y="775"/>
                </a:lnTo>
                <a:lnTo>
                  <a:pt x="1689" y="777"/>
                </a:lnTo>
                <a:lnTo>
                  <a:pt x="1690" y="779"/>
                </a:lnTo>
                <a:lnTo>
                  <a:pt x="1690" y="783"/>
                </a:lnTo>
                <a:lnTo>
                  <a:pt x="1689" y="786"/>
                </a:lnTo>
                <a:lnTo>
                  <a:pt x="1689" y="788"/>
                </a:lnTo>
                <a:lnTo>
                  <a:pt x="1689" y="789"/>
                </a:lnTo>
                <a:lnTo>
                  <a:pt x="1688" y="791"/>
                </a:lnTo>
                <a:lnTo>
                  <a:pt x="1686" y="793"/>
                </a:lnTo>
                <a:lnTo>
                  <a:pt x="1686" y="798"/>
                </a:lnTo>
                <a:lnTo>
                  <a:pt x="1685" y="804"/>
                </a:lnTo>
                <a:lnTo>
                  <a:pt x="1685" y="807"/>
                </a:lnTo>
                <a:lnTo>
                  <a:pt x="1686" y="809"/>
                </a:lnTo>
                <a:lnTo>
                  <a:pt x="1687" y="811"/>
                </a:lnTo>
                <a:lnTo>
                  <a:pt x="1695" y="814"/>
                </a:lnTo>
                <a:lnTo>
                  <a:pt x="1697" y="817"/>
                </a:lnTo>
                <a:lnTo>
                  <a:pt x="1699" y="818"/>
                </a:lnTo>
                <a:lnTo>
                  <a:pt x="1702" y="816"/>
                </a:lnTo>
                <a:lnTo>
                  <a:pt x="1705" y="816"/>
                </a:lnTo>
                <a:lnTo>
                  <a:pt x="1706" y="819"/>
                </a:lnTo>
                <a:lnTo>
                  <a:pt x="1709" y="819"/>
                </a:lnTo>
                <a:lnTo>
                  <a:pt x="1714" y="818"/>
                </a:lnTo>
                <a:lnTo>
                  <a:pt x="1717" y="817"/>
                </a:lnTo>
                <a:lnTo>
                  <a:pt x="1717" y="818"/>
                </a:lnTo>
                <a:lnTo>
                  <a:pt x="1717" y="820"/>
                </a:lnTo>
                <a:lnTo>
                  <a:pt x="1717" y="825"/>
                </a:lnTo>
                <a:lnTo>
                  <a:pt x="1718" y="828"/>
                </a:lnTo>
                <a:lnTo>
                  <a:pt x="1717" y="831"/>
                </a:lnTo>
                <a:lnTo>
                  <a:pt x="1715" y="832"/>
                </a:lnTo>
                <a:lnTo>
                  <a:pt x="1713" y="838"/>
                </a:lnTo>
                <a:lnTo>
                  <a:pt x="1714" y="840"/>
                </a:lnTo>
                <a:lnTo>
                  <a:pt x="1712" y="841"/>
                </a:lnTo>
                <a:lnTo>
                  <a:pt x="1712" y="843"/>
                </a:lnTo>
                <a:lnTo>
                  <a:pt x="1713" y="845"/>
                </a:lnTo>
                <a:lnTo>
                  <a:pt x="1714" y="847"/>
                </a:lnTo>
                <a:lnTo>
                  <a:pt x="1714" y="850"/>
                </a:lnTo>
                <a:lnTo>
                  <a:pt x="1715" y="853"/>
                </a:lnTo>
                <a:lnTo>
                  <a:pt x="1720" y="854"/>
                </a:lnTo>
                <a:lnTo>
                  <a:pt x="1721" y="857"/>
                </a:lnTo>
                <a:lnTo>
                  <a:pt x="1720" y="861"/>
                </a:lnTo>
                <a:lnTo>
                  <a:pt x="1721" y="862"/>
                </a:lnTo>
                <a:lnTo>
                  <a:pt x="1720" y="864"/>
                </a:lnTo>
                <a:lnTo>
                  <a:pt x="1724" y="869"/>
                </a:lnTo>
                <a:lnTo>
                  <a:pt x="1726" y="870"/>
                </a:lnTo>
                <a:lnTo>
                  <a:pt x="1728" y="872"/>
                </a:lnTo>
                <a:lnTo>
                  <a:pt x="1729" y="871"/>
                </a:lnTo>
                <a:lnTo>
                  <a:pt x="1730" y="873"/>
                </a:lnTo>
                <a:lnTo>
                  <a:pt x="1734" y="874"/>
                </a:lnTo>
                <a:lnTo>
                  <a:pt x="1735" y="876"/>
                </a:lnTo>
                <a:lnTo>
                  <a:pt x="1735" y="878"/>
                </a:lnTo>
                <a:lnTo>
                  <a:pt x="1736" y="884"/>
                </a:lnTo>
                <a:lnTo>
                  <a:pt x="1737" y="886"/>
                </a:lnTo>
                <a:lnTo>
                  <a:pt x="1736" y="888"/>
                </a:lnTo>
                <a:lnTo>
                  <a:pt x="1735" y="889"/>
                </a:lnTo>
                <a:lnTo>
                  <a:pt x="1734" y="892"/>
                </a:lnTo>
                <a:lnTo>
                  <a:pt x="1734" y="895"/>
                </a:lnTo>
                <a:lnTo>
                  <a:pt x="1735" y="897"/>
                </a:lnTo>
                <a:lnTo>
                  <a:pt x="1735" y="899"/>
                </a:lnTo>
                <a:lnTo>
                  <a:pt x="1734" y="901"/>
                </a:lnTo>
                <a:lnTo>
                  <a:pt x="1730" y="905"/>
                </a:lnTo>
                <a:lnTo>
                  <a:pt x="1727" y="906"/>
                </a:lnTo>
                <a:lnTo>
                  <a:pt x="1722" y="906"/>
                </a:lnTo>
                <a:lnTo>
                  <a:pt x="1722" y="908"/>
                </a:lnTo>
                <a:lnTo>
                  <a:pt x="1721" y="909"/>
                </a:lnTo>
                <a:lnTo>
                  <a:pt x="1722" y="912"/>
                </a:lnTo>
                <a:lnTo>
                  <a:pt x="1725" y="914"/>
                </a:lnTo>
                <a:lnTo>
                  <a:pt x="1723" y="917"/>
                </a:lnTo>
                <a:lnTo>
                  <a:pt x="1721" y="920"/>
                </a:lnTo>
                <a:lnTo>
                  <a:pt x="1720" y="922"/>
                </a:lnTo>
                <a:lnTo>
                  <a:pt x="1720" y="924"/>
                </a:lnTo>
                <a:lnTo>
                  <a:pt x="1721" y="927"/>
                </a:lnTo>
                <a:lnTo>
                  <a:pt x="1722" y="928"/>
                </a:lnTo>
                <a:lnTo>
                  <a:pt x="1724" y="930"/>
                </a:lnTo>
                <a:lnTo>
                  <a:pt x="1726" y="932"/>
                </a:lnTo>
                <a:lnTo>
                  <a:pt x="1727" y="933"/>
                </a:lnTo>
                <a:lnTo>
                  <a:pt x="1728" y="933"/>
                </a:lnTo>
                <a:lnTo>
                  <a:pt x="1730" y="933"/>
                </a:lnTo>
                <a:lnTo>
                  <a:pt x="1732" y="936"/>
                </a:lnTo>
                <a:lnTo>
                  <a:pt x="1732" y="938"/>
                </a:lnTo>
                <a:lnTo>
                  <a:pt x="1731" y="941"/>
                </a:lnTo>
                <a:lnTo>
                  <a:pt x="1731" y="942"/>
                </a:lnTo>
                <a:lnTo>
                  <a:pt x="1730" y="946"/>
                </a:lnTo>
                <a:lnTo>
                  <a:pt x="1730" y="948"/>
                </a:lnTo>
                <a:lnTo>
                  <a:pt x="1731" y="950"/>
                </a:lnTo>
                <a:lnTo>
                  <a:pt x="1731" y="953"/>
                </a:lnTo>
                <a:lnTo>
                  <a:pt x="1730" y="954"/>
                </a:lnTo>
                <a:lnTo>
                  <a:pt x="1730" y="956"/>
                </a:lnTo>
                <a:lnTo>
                  <a:pt x="1732" y="959"/>
                </a:lnTo>
                <a:lnTo>
                  <a:pt x="1734" y="962"/>
                </a:lnTo>
                <a:lnTo>
                  <a:pt x="1735" y="965"/>
                </a:lnTo>
                <a:lnTo>
                  <a:pt x="1734" y="967"/>
                </a:lnTo>
                <a:lnTo>
                  <a:pt x="1733" y="969"/>
                </a:lnTo>
                <a:lnTo>
                  <a:pt x="1734" y="972"/>
                </a:lnTo>
                <a:lnTo>
                  <a:pt x="1734" y="973"/>
                </a:lnTo>
                <a:lnTo>
                  <a:pt x="1736" y="978"/>
                </a:lnTo>
                <a:lnTo>
                  <a:pt x="1734" y="983"/>
                </a:lnTo>
                <a:lnTo>
                  <a:pt x="1733" y="983"/>
                </a:lnTo>
                <a:lnTo>
                  <a:pt x="1731" y="988"/>
                </a:lnTo>
                <a:lnTo>
                  <a:pt x="1731" y="989"/>
                </a:lnTo>
                <a:lnTo>
                  <a:pt x="1732" y="992"/>
                </a:lnTo>
                <a:lnTo>
                  <a:pt x="1734" y="994"/>
                </a:lnTo>
                <a:lnTo>
                  <a:pt x="1736" y="1000"/>
                </a:lnTo>
                <a:lnTo>
                  <a:pt x="1739" y="999"/>
                </a:lnTo>
                <a:lnTo>
                  <a:pt x="1741" y="998"/>
                </a:lnTo>
                <a:lnTo>
                  <a:pt x="1741" y="997"/>
                </a:lnTo>
                <a:lnTo>
                  <a:pt x="1745" y="996"/>
                </a:lnTo>
                <a:lnTo>
                  <a:pt x="1748" y="996"/>
                </a:lnTo>
                <a:lnTo>
                  <a:pt x="1751" y="995"/>
                </a:lnTo>
                <a:lnTo>
                  <a:pt x="1752" y="996"/>
                </a:lnTo>
                <a:lnTo>
                  <a:pt x="1754" y="996"/>
                </a:lnTo>
                <a:lnTo>
                  <a:pt x="1758" y="999"/>
                </a:lnTo>
                <a:lnTo>
                  <a:pt x="1762" y="1001"/>
                </a:lnTo>
                <a:lnTo>
                  <a:pt x="1762" y="1002"/>
                </a:lnTo>
                <a:lnTo>
                  <a:pt x="1765" y="1003"/>
                </a:lnTo>
                <a:lnTo>
                  <a:pt x="1765" y="1004"/>
                </a:lnTo>
                <a:lnTo>
                  <a:pt x="1767" y="1005"/>
                </a:lnTo>
                <a:lnTo>
                  <a:pt x="1767" y="1007"/>
                </a:lnTo>
                <a:lnTo>
                  <a:pt x="1767" y="1010"/>
                </a:lnTo>
                <a:lnTo>
                  <a:pt x="1763" y="1013"/>
                </a:lnTo>
                <a:lnTo>
                  <a:pt x="1762" y="1015"/>
                </a:lnTo>
                <a:lnTo>
                  <a:pt x="1759" y="1017"/>
                </a:lnTo>
                <a:lnTo>
                  <a:pt x="1755" y="1017"/>
                </a:lnTo>
                <a:lnTo>
                  <a:pt x="1752" y="1021"/>
                </a:lnTo>
                <a:lnTo>
                  <a:pt x="1754" y="1023"/>
                </a:lnTo>
                <a:lnTo>
                  <a:pt x="1756" y="1023"/>
                </a:lnTo>
                <a:lnTo>
                  <a:pt x="1758" y="1022"/>
                </a:lnTo>
                <a:lnTo>
                  <a:pt x="1759" y="1023"/>
                </a:lnTo>
                <a:lnTo>
                  <a:pt x="1759" y="1025"/>
                </a:lnTo>
                <a:lnTo>
                  <a:pt x="1761" y="1026"/>
                </a:lnTo>
                <a:lnTo>
                  <a:pt x="1760" y="1028"/>
                </a:lnTo>
                <a:lnTo>
                  <a:pt x="1759" y="1028"/>
                </a:lnTo>
                <a:lnTo>
                  <a:pt x="1756" y="1034"/>
                </a:lnTo>
                <a:lnTo>
                  <a:pt x="1761" y="1037"/>
                </a:lnTo>
                <a:lnTo>
                  <a:pt x="1762" y="1039"/>
                </a:lnTo>
                <a:lnTo>
                  <a:pt x="1760" y="1039"/>
                </a:lnTo>
                <a:lnTo>
                  <a:pt x="1759" y="1043"/>
                </a:lnTo>
                <a:lnTo>
                  <a:pt x="1763" y="1046"/>
                </a:lnTo>
                <a:lnTo>
                  <a:pt x="1767" y="1046"/>
                </a:lnTo>
                <a:lnTo>
                  <a:pt x="1769" y="1047"/>
                </a:lnTo>
                <a:lnTo>
                  <a:pt x="1774" y="1048"/>
                </a:lnTo>
                <a:lnTo>
                  <a:pt x="1774" y="1049"/>
                </a:lnTo>
                <a:lnTo>
                  <a:pt x="1780" y="1048"/>
                </a:lnTo>
                <a:lnTo>
                  <a:pt x="1783" y="1048"/>
                </a:lnTo>
                <a:lnTo>
                  <a:pt x="1783" y="1048"/>
                </a:lnTo>
                <a:lnTo>
                  <a:pt x="1785" y="1048"/>
                </a:lnTo>
                <a:lnTo>
                  <a:pt x="1787" y="1047"/>
                </a:lnTo>
                <a:lnTo>
                  <a:pt x="1789" y="1046"/>
                </a:lnTo>
                <a:lnTo>
                  <a:pt x="1791" y="1045"/>
                </a:lnTo>
                <a:lnTo>
                  <a:pt x="1795" y="1044"/>
                </a:lnTo>
                <a:lnTo>
                  <a:pt x="1798" y="1042"/>
                </a:lnTo>
                <a:lnTo>
                  <a:pt x="1800" y="1041"/>
                </a:lnTo>
                <a:lnTo>
                  <a:pt x="1800" y="1038"/>
                </a:lnTo>
                <a:lnTo>
                  <a:pt x="1801" y="1037"/>
                </a:lnTo>
                <a:lnTo>
                  <a:pt x="1801" y="1035"/>
                </a:lnTo>
                <a:lnTo>
                  <a:pt x="1804" y="1033"/>
                </a:lnTo>
                <a:lnTo>
                  <a:pt x="1808" y="1030"/>
                </a:lnTo>
                <a:lnTo>
                  <a:pt x="1813" y="1029"/>
                </a:lnTo>
                <a:lnTo>
                  <a:pt x="1816" y="1026"/>
                </a:lnTo>
                <a:lnTo>
                  <a:pt x="1817" y="1024"/>
                </a:lnTo>
                <a:lnTo>
                  <a:pt x="1821" y="1023"/>
                </a:lnTo>
                <a:lnTo>
                  <a:pt x="1823" y="1023"/>
                </a:lnTo>
                <a:lnTo>
                  <a:pt x="1825" y="1022"/>
                </a:lnTo>
                <a:lnTo>
                  <a:pt x="1827" y="1021"/>
                </a:lnTo>
                <a:lnTo>
                  <a:pt x="1832" y="1020"/>
                </a:lnTo>
                <a:lnTo>
                  <a:pt x="1834" y="1020"/>
                </a:lnTo>
                <a:lnTo>
                  <a:pt x="1838" y="1020"/>
                </a:lnTo>
                <a:lnTo>
                  <a:pt x="1841" y="1020"/>
                </a:lnTo>
                <a:lnTo>
                  <a:pt x="1844" y="1020"/>
                </a:lnTo>
                <a:lnTo>
                  <a:pt x="1844" y="1019"/>
                </a:lnTo>
                <a:lnTo>
                  <a:pt x="1846" y="1019"/>
                </a:lnTo>
                <a:lnTo>
                  <a:pt x="1850" y="1021"/>
                </a:lnTo>
                <a:lnTo>
                  <a:pt x="1852" y="1024"/>
                </a:lnTo>
                <a:lnTo>
                  <a:pt x="1853" y="1023"/>
                </a:lnTo>
                <a:lnTo>
                  <a:pt x="1855" y="1022"/>
                </a:lnTo>
                <a:lnTo>
                  <a:pt x="1856" y="1021"/>
                </a:lnTo>
                <a:lnTo>
                  <a:pt x="1858" y="1017"/>
                </a:lnTo>
                <a:lnTo>
                  <a:pt x="1858" y="1015"/>
                </a:lnTo>
                <a:lnTo>
                  <a:pt x="1860" y="1011"/>
                </a:lnTo>
                <a:lnTo>
                  <a:pt x="1860" y="1007"/>
                </a:lnTo>
                <a:lnTo>
                  <a:pt x="1860" y="1006"/>
                </a:lnTo>
                <a:lnTo>
                  <a:pt x="1860" y="1004"/>
                </a:lnTo>
                <a:lnTo>
                  <a:pt x="1863" y="1000"/>
                </a:lnTo>
                <a:lnTo>
                  <a:pt x="1865" y="999"/>
                </a:lnTo>
                <a:lnTo>
                  <a:pt x="1865" y="997"/>
                </a:lnTo>
                <a:lnTo>
                  <a:pt x="1863" y="995"/>
                </a:lnTo>
                <a:lnTo>
                  <a:pt x="1862" y="993"/>
                </a:lnTo>
                <a:lnTo>
                  <a:pt x="1863" y="992"/>
                </a:lnTo>
                <a:lnTo>
                  <a:pt x="1862" y="990"/>
                </a:lnTo>
                <a:lnTo>
                  <a:pt x="1863" y="989"/>
                </a:lnTo>
                <a:lnTo>
                  <a:pt x="1861" y="988"/>
                </a:lnTo>
                <a:lnTo>
                  <a:pt x="1862" y="986"/>
                </a:lnTo>
                <a:lnTo>
                  <a:pt x="1868" y="988"/>
                </a:lnTo>
                <a:lnTo>
                  <a:pt x="1869" y="988"/>
                </a:lnTo>
                <a:lnTo>
                  <a:pt x="1874" y="987"/>
                </a:lnTo>
                <a:lnTo>
                  <a:pt x="1875" y="987"/>
                </a:lnTo>
                <a:lnTo>
                  <a:pt x="1881" y="988"/>
                </a:lnTo>
                <a:lnTo>
                  <a:pt x="1885" y="987"/>
                </a:lnTo>
                <a:lnTo>
                  <a:pt x="1887" y="986"/>
                </a:lnTo>
                <a:lnTo>
                  <a:pt x="1890" y="984"/>
                </a:lnTo>
                <a:lnTo>
                  <a:pt x="1892" y="981"/>
                </a:lnTo>
                <a:lnTo>
                  <a:pt x="1893" y="981"/>
                </a:lnTo>
                <a:lnTo>
                  <a:pt x="1895" y="979"/>
                </a:lnTo>
                <a:lnTo>
                  <a:pt x="1896" y="978"/>
                </a:lnTo>
                <a:lnTo>
                  <a:pt x="1897" y="977"/>
                </a:lnTo>
                <a:lnTo>
                  <a:pt x="1899" y="975"/>
                </a:lnTo>
                <a:lnTo>
                  <a:pt x="1901" y="974"/>
                </a:lnTo>
                <a:lnTo>
                  <a:pt x="1904" y="975"/>
                </a:lnTo>
                <a:lnTo>
                  <a:pt x="1905" y="977"/>
                </a:lnTo>
                <a:lnTo>
                  <a:pt x="1907" y="978"/>
                </a:lnTo>
                <a:lnTo>
                  <a:pt x="1907" y="980"/>
                </a:lnTo>
                <a:lnTo>
                  <a:pt x="1911" y="981"/>
                </a:lnTo>
                <a:lnTo>
                  <a:pt x="1915" y="980"/>
                </a:lnTo>
                <a:lnTo>
                  <a:pt x="1917" y="980"/>
                </a:lnTo>
                <a:lnTo>
                  <a:pt x="1921" y="975"/>
                </a:lnTo>
                <a:lnTo>
                  <a:pt x="1921" y="974"/>
                </a:lnTo>
                <a:lnTo>
                  <a:pt x="1924" y="972"/>
                </a:lnTo>
                <a:lnTo>
                  <a:pt x="1925" y="973"/>
                </a:lnTo>
                <a:lnTo>
                  <a:pt x="1928" y="972"/>
                </a:lnTo>
                <a:lnTo>
                  <a:pt x="1932" y="972"/>
                </a:lnTo>
                <a:lnTo>
                  <a:pt x="1936" y="974"/>
                </a:lnTo>
                <a:lnTo>
                  <a:pt x="1937" y="973"/>
                </a:lnTo>
                <a:lnTo>
                  <a:pt x="1940" y="974"/>
                </a:lnTo>
                <a:lnTo>
                  <a:pt x="1940" y="976"/>
                </a:lnTo>
                <a:lnTo>
                  <a:pt x="1946" y="979"/>
                </a:lnTo>
                <a:lnTo>
                  <a:pt x="1946" y="982"/>
                </a:lnTo>
                <a:lnTo>
                  <a:pt x="1948" y="983"/>
                </a:lnTo>
                <a:lnTo>
                  <a:pt x="1948" y="985"/>
                </a:lnTo>
                <a:lnTo>
                  <a:pt x="1951" y="988"/>
                </a:lnTo>
                <a:lnTo>
                  <a:pt x="1952" y="983"/>
                </a:lnTo>
                <a:lnTo>
                  <a:pt x="1954" y="982"/>
                </a:lnTo>
                <a:lnTo>
                  <a:pt x="1953" y="981"/>
                </a:lnTo>
                <a:lnTo>
                  <a:pt x="1953" y="978"/>
                </a:lnTo>
                <a:lnTo>
                  <a:pt x="1955" y="977"/>
                </a:lnTo>
                <a:lnTo>
                  <a:pt x="1956" y="975"/>
                </a:lnTo>
                <a:lnTo>
                  <a:pt x="1958" y="973"/>
                </a:lnTo>
                <a:lnTo>
                  <a:pt x="1963" y="972"/>
                </a:lnTo>
                <a:lnTo>
                  <a:pt x="1968" y="971"/>
                </a:lnTo>
                <a:lnTo>
                  <a:pt x="1969" y="972"/>
                </a:lnTo>
                <a:lnTo>
                  <a:pt x="1969" y="972"/>
                </a:lnTo>
                <a:lnTo>
                  <a:pt x="1972" y="976"/>
                </a:lnTo>
                <a:lnTo>
                  <a:pt x="1972" y="979"/>
                </a:lnTo>
                <a:lnTo>
                  <a:pt x="1976" y="979"/>
                </a:lnTo>
                <a:lnTo>
                  <a:pt x="1978" y="980"/>
                </a:lnTo>
                <a:lnTo>
                  <a:pt x="1978" y="981"/>
                </a:lnTo>
                <a:lnTo>
                  <a:pt x="1981" y="983"/>
                </a:lnTo>
                <a:lnTo>
                  <a:pt x="1983" y="980"/>
                </a:lnTo>
                <a:lnTo>
                  <a:pt x="1984" y="979"/>
                </a:lnTo>
                <a:lnTo>
                  <a:pt x="1986" y="979"/>
                </a:lnTo>
                <a:lnTo>
                  <a:pt x="1989" y="981"/>
                </a:lnTo>
                <a:lnTo>
                  <a:pt x="1991" y="981"/>
                </a:lnTo>
                <a:lnTo>
                  <a:pt x="1994" y="979"/>
                </a:lnTo>
                <a:lnTo>
                  <a:pt x="1997" y="978"/>
                </a:lnTo>
                <a:lnTo>
                  <a:pt x="1998" y="979"/>
                </a:lnTo>
                <a:lnTo>
                  <a:pt x="2002" y="980"/>
                </a:lnTo>
                <a:lnTo>
                  <a:pt x="2005" y="978"/>
                </a:lnTo>
                <a:lnTo>
                  <a:pt x="2010" y="976"/>
                </a:lnTo>
                <a:lnTo>
                  <a:pt x="2023" y="983"/>
                </a:lnTo>
                <a:lnTo>
                  <a:pt x="2021" y="988"/>
                </a:lnTo>
                <a:lnTo>
                  <a:pt x="2018" y="1001"/>
                </a:lnTo>
                <a:lnTo>
                  <a:pt x="2016" y="1004"/>
                </a:lnTo>
                <a:lnTo>
                  <a:pt x="2014" y="1006"/>
                </a:lnTo>
                <a:lnTo>
                  <a:pt x="2012" y="1009"/>
                </a:lnTo>
                <a:lnTo>
                  <a:pt x="2010" y="1010"/>
                </a:lnTo>
                <a:lnTo>
                  <a:pt x="2005" y="1015"/>
                </a:lnTo>
                <a:lnTo>
                  <a:pt x="2001" y="1019"/>
                </a:lnTo>
                <a:lnTo>
                  <a:pt x="1998" y="1025"/>
                </a:lnTo>
                <a:lnTo>
                  <a:pt x="1987" y="1044"/>
                </a:lnTo>
                <a:lnTo>
                  <a:pt x="1986" y="1047"/>
                </a:lnTo>
                <a:lnTo>
                  <a:pt x="1983" y="1053"/>
                </a:lnTo>
                <a:lnTo>
                  <a:pt x="1976" y="1066"/>
                </a:lnTo>
                <a:lnTo>
                  <a:pt x="1967" y="1086"/>
                </a:lnTo>
                <a:lnTo>
                  <a:pt x="1959" y="1098"/>
                </a:lnTo>
                <a:lnTo>
                  <a:pt x="1936" y="1136"/>
                </a:lnTo>
                <a:lnTo>
                  <a:pt x="1929" y="1148"/>
                </a:lnTo>
                <a:lnTo>
                  <a:pt x="1921" y="1160"/>
                </a:lnTo>
                <a:lnTo>
                  <a:pt x="1917" y="1169"/>
                </a:lnTo>
                <a:lnTo>
                  <a:pt x="1911" y="1179"/>
                </a:lnTo>
                <a:lnTo>
                  <a:pt x="1907" y="1183"/>
                </a:lnTo>
                <a:lnTo>
                  <a:pt x="1891" y="1205"/>
                </a:lnTo>
                <a:lnTo>
                  <a:pt x="1848" y="1263"/>
                </a:lnTo>
                <a:lnTo>
                  <a:pt x="1845" y="1266"/>
                </a:lnTo>
                <a:lnTo>
                  <a:pt x="1848" y="1297"/>
                </a:lnTo>
                <a:lnTo>
                  <a:pt x="1850" y="1314"/>
                </a:lnTo>
                <a:lnTo>
                  <a:pt x="1854" y="1352"/>
                </a:lnTo>
                <a:lnTo>
                  <a:pt x="1858" y="1397"/>
                </a:lnTo>
                <a:lnTo>
                  <a:pt x="1860" y="1424"/>
                </a:lnTo>
                <a:lnTo>
                  <a:pt x="1860" y="1433"/>
                </a:lnTo>
                <a:lnTo>
                  <a:pt x="1862" y="1444"/>
                </a:lnTo>
                <a:lnTo>
                  <a:pt x="1862" y="1450"/>
                </a:lnTo>
                <a:lnTo>
                  <a:pt x="1862" y="1454"/>
                </a:lnTo>
                <a:lnTo>
                  <a:pt x="1863" y="1455"/>
                </a:lnTo>
                <a:lnTo>
                  <a:pt x="1866" y="1458"/>
                </a:lnTo>
                <a:lnTo>
                  <a:pt x="1866" y="1460"/>
                </a:lnTo>
                <a:lnTo>
                  <a:pt x="1867" y="1462"/>
                </a:lnTo>
                <a:lnTo>
                  <a:pt x="1864" y="1463"/>
                </a:lnTo>
                <a:lnTo>
                  <a:pt x="1862" y="1464"/>
                </a:lnTo>
                <a:lnTo>
                  <a:pt x="1863" y="1466"/>
                </a:lnTo>
                <a:lnTo>
                  <a:pt x="1853" y="1467"/>
                </a:lnTo>
                <a:lnTo>
                  <a:pt x="1851" y="1469"/>
                </a:lnTo>
                <a:lnTo>
                  <a:pt x="1850" y="1469"/>
                </a:lnTo>
                <a:lnTo>
                  <a:pt x="1846" y="1468"/>
                </a:lnTo>
                <a:lnTo>
                  <a:pt x="1845" y="1470"/>
                </a:lnTo>
                <a:lnTo>
                  <a:pt x="1846" y="1471"/>
                </a:lnTo>
                <a:lnTo>
                  <a:pt x="1845" y="1472"/>
                </a:lnTo>
                <a:lnTo>
                  <a:pt x="1846" y="1475"/>
                </a:lnTo>
                <a:lnTo>
                  <a:pt x="1849" y="1475"/>
                </a:lnTo>
                <a:lnTo>
                  <a:pt x="1850" y="1473"/>
                </a:lnTo>
                <a:lnTo>
                  <a:pt x="1852" y="1473"/>
                </a:lnTo>
                <a:lnTo>
                  <a:pt x="1856" y="1472"/>
                </a:lnTo>
                <a:lnTo>
                  <a:pt x="1856" y="1469"/>
                </a:lnTo>
                <a:lnTo>
                  <a:pt x="1858" y="1469"/>
                </a:lnTo>
                <a:lnTo>
                  <a:pt x="1860" y="1468"/>
                </a:lnTo>
                <a:lnTo>
                  <a:pt x="1861" y="1467"/>
                </a:lnTo>
                <a:lnTo>
                  <a:pt x="1863" y="1471"/>
                </a:lnTo>
                <a:lnTo>
                  <a:pt x="1867" y="1470"/>
                </a:lnTo>
                <a:lnTo>
                  <a:pt x="1868" y="1471"/>
                </a:lnTo>
                <a:lnTo>
                  <a:pt x="1868" y="1473"/>
                </a:lnTo>
                <a:lnTo>
                  <a:pt x="1867" y="1474"/>
                </a:lnTo>
                <a:lnTo>
                  <a:pt x="1864" y="1476"/>
                </a:lnTo>
                <a:lnTo>
                  <a:pt x="1864" y="1479"/>
                </a:lnTo>
                <a:lnTo>
                  <a:pt x="1865" y="1482"/>
                </a:lnTo>
                <a:lnTo>
                  <a:pt x="1867" y="1483"/>
                </a:lnTo>
                <a:lnTo>
                  <a:pt x="1869" y="1483"/>
                </a:lnTo>
                <a:lnTo>
                  <a:pt x="1869" y="1485"/>
                </a:lnTo>
                <a:lnTo>
                  <a:pt x="1870" y="1486"/>
                </a:lnTo>
                <a:lnTo>
                  <a:pt x="1870" y="1489"/>
                </a:lnTo>
                <a:lnTo>
                  <a:pt x="1869" y="1490"/>
                </a:lnTo>
                <a:lnTo>
                  <a:pt x="1866" y="1493"/>
                </a:lnTo>
                <a:lnTo>
                  <a:pt x="1866" y="1495"/>
                </a:lnTo>
                <a:lnTo>
                  <a:pt x="1864" y="1497"/>
                </a:lnTo>
                <a:lnTo>
                  <a:pt x="1863" y="1499"/>
                </a:lnTo>
                <a:lnTo>
                  <a:pt x="1868" y="1500"/>
                </a:lnTo>
                <a:lnTo>
                  <a:pt x="1870" y="1500"/>
                </a:lnTo>
                <a:lnTo>
                  <a:pt x="1874" y="1501"/>
                </a:lnTo>
                <a:lnTo>
                  <a:pt x="1875" y="1498"/>
                </a:lnTo>
                <a:lnTo>
                  <a:pt x="1875" y="1497"/>
                </a:lnTo>
                <a:lnTo>
                  <a:pt x="1875" y="1495"/>
                </a:lnTo>
                <a:lnTo>
                  <a:pt x="1876" y="1495"/>
                </a:lnTo>
                <a:lnTo>
                  <a:pt x="1881" y="1493"/>
                </a:lnTo>
                <a:lnTo>
                  <a:pt x="1880" y="1490"/>
                </a:lnTo>
                <a:lnTo>
                  <a:pt x="1880" y="1488"/>
                </a:lnTo>
                <a:lnTo>
                  <a:pt x="1880" y="1487"/>
                </a:lnTo>
                <a:lnTo>
                  <a:pt x="1882" y="1486"/>
                </a:lnTo>
                <a:lnTo>
                  <a:pt x="1884" y="1489"/>
                </a:lnTo>
                <a:lnTo>
                  <a:pt x="1885" y="1488"/>
                </a:lnTo>
                <a:lnTo>
                  <a:pt x="1888" y="1489"/>
                </a:lnTo>
                <a:lnTo>
                  <a:pt x="1890" y="1489"/>
                </a:lnTo>
                <a:lnTo>
                  <a:pt x="1891" y="1490"/>
                </a:lnTo>
                <a:lnTo>
                  <a:pt x="1892" y="1489"/>
                </a:lnTo>
                <a:lnTo>
                  <a:pt x="1895" y="1491"/>
                </a:lnTo>
                <a:lnTo>
                  <a:pt x="1897" y="1490"/>
                </a:lnTo>
                <a:lnTo>
                  <a:pt x="1898" y="1491"/>
                </a:lnTo>
                <a:lnTo>
                  <a:pt x="1904" y="1493"/>
                </a:lnTo>
                <a:lnTo>
                  <a:pt x="1903" y="1491"/>
                </a:lnTo>
                <a:lnTo>
                  <a:pt x="1906" y="1491"/>
                </a:lnTo>
                <a:lnTo>
                  <a:pt x="1907" y="1494"/>
                </a:lnTo>
                <a:lnTo>
                  <a:pt x="1911" y="1495"/>
                </a:lnTo>
                <a:lnTo>
                  <a:pt x="1914" y="1494"/>
                </a:lnTo>
                <a:lnTo>
                  <a:pt x="1917" y="1496"/>
                </a:lnTo>
                <a:lnTo>
                  <a:pt x="1924" y="1497"/>
                </a:lnTo>
                <a:lnTo>
                  <a:pt x="1926" y="1499"/>
                </a:lnTo>
                <a:lnTo>
                  <a:pt x="1927" y="1501"/>
                </a:lnTo>
                <a:lnTo>
                  <a:pt x="1928" y="1507"/>
                </a:lnTo>
                <a:lnTo>
                  <a:pt x="1927" y="1511"/>
                </a:lnTo>
                <a:lnTo>
                  <a:pt x="1928" y="1512"/>
                </a:lnTo>
                <a:lnTo>
                  <a:pt x="1930" y="1513"/>
                </a:lnTo>
                <a:lnTo>
                  <a:pt x="1930" y="1514"/>
                </a:lnTo>
                <a:lnTo>
                  <a:pt x="1928" y="1519"/>
                </a:lnTo>
                <a:lnTo>
                  <a:pt x="1930" y="1520"/>
                </a:lnTo>
                <a:lnTo>
                  <a:pt x="1929" y="1524"/>
                </a:lnTo>
                <a:lnTo>
                  <a:pt x="1927" y="1527"/>
                </a:lnTo>
                <a:lnTo>
                  <a:pt x="1923" y="1530"/>
                </a:lnTo>
                <a:lnTo>
                  <a:pt x="1923" y="1532"/>
                </a:lnTo>
                <a:lnTo>
                  <a:pt x="1922" y="1534"/>
                </a:lnTo>
                <a:lnTo>
                  <a:pt x="1921" y="1534"/>
                </a:lnTo>
                <a:lnTo>
                  <a:pt x="1921" y="1535"/>
                </a:lnTo>
                <a:lnTo>
                  <a:pt x="1921" y="1539"/>
                </a:lnTo>
                <a:lnTo>
                  <a:pt x="1921" y="1542"/>
                </a:lnTo>
                <a:lnTo>
                  <a:pt x="1920" y="1543"/>
                </a:lnTo>
                <a:lnTo>
                  <a:pt x="1918" y="1543"/>
                </a:lnTo>
                <a:lnTo>
                  <a:pt x="1917" y="1544"/>
                </a:lnTo>
                <a:lnTo>
                  <a:pt x="1912" y="1546"/>
                </a:lnTo>
                <a:lnTo>
                  <a:pt x="1913" y="1549"/>
                </a:lnTo>
                <a:lnTo>
                  <a:pt x="1914" y="1551"/>
                </a:lnTo>
                <a:lnTo>
                  <a:pt x="1915" y="1552"/>
                </a:lnTo>
                <a:lnTo>
                  <a:pt x="1919" y="1556"/>
                </a:lnTo>
                <a:lnTo>
                  <a:pt x="1921" y="1559"/>
                </a:lnTo>
                <a:lnTo>
                  <a:pt x="1927" y="1560"/>
                </a:lnTo>
                <a:lnTo>
                  <a:pt x="1926" y="1561"/>
                </a:lnTo>
                <a:lnTo>
                  <a:pt x="1924" y="1563"/>
                </a:lnTo>
                <a:lnTo>
                  <a:pt x="1921" y="1568"/>
                </a:lnTo>
                <a:lnTo>
                  <a:pt x="1919" y="1569"/>
                </a:lnTo>
                <a:lnTo>
                  <a:pt x="1918" y="1572"/>
                </a:lnTo>
                <a:lnTo>
                  <a:pt x="1913" y="1574"/>
                </a:lnTo>
                <a:lnTo>
                  <a:pt x="1910" y="1576"/>
                </a:lnTo>
                <a:lnTo>
                  <a:pt x="1907" y="1578"/>
                </a:lnTo>
                <a:lnTo>
                  <a:pt x="1905" y="1578"/>
                </a:lnTo>
                <a:lnTo>
                  <a:pt x="1902" y="1578"/>
                </a:lnTo>
                <a:lnTo>
                  <a:pt x="1903" y="1587"/>
                </a:lnTo>
                <a:lnTo>
                  <a:pt x="1904" y="1588"/>
                </a:lnTo>
                <a:lnTo>
                  <a:pt x="1903" y="1592"/>
                </a:lnTo>
                <a:lnTo>
                  <a:pt x="1906" y="1593"/>
                </a:lnTo>
                <a:lnTo>
                  <a:pt x="1909" y="1595"/>
                </a:lnTo>
                <a:lnTo>
                  <a:pt x="1912" y="1595"/>
                </a:lnTo>
                <a:lnTo>
                  <a:pt x="1914" y="1595"/>
                </a:lnTo>
                <a:lnTo>
                  <a:pt x="1915" y="1594"/>
                </a:lnTo>
                <a:lnTo>
                  <a:pt x="1918" y="1594"/>
                </a:lnTo>
                <a:lnTo>
                  <a:pt x="1921" y="1597"/>
                </a:lnTo>
                <a:lnTo>
                  <a:pt x="1923" y="1600"/>
                </a:lnTo>
                <a:lnTo>
                  <a:pt x="1925" y="1600"/>
                </a:lnTo>
                <a:lnTo>
                  <a:pt x="1927" y="1602"/>
                </a:lnTo>
                <a:lnTo>
                  <a:pt x="1928" y="1602"/>
                </a:lnTo>
                <a:lnTo>
                  <a:pt x="1928" y="1604"/>
                </a:lnTo>
                <a:lnTo>
                  <a:pt x="1928" y="1608"/>
                </a:lnTo>
                <a:lnTo>
                  <a:pt x="1926" y="1614"/>
                </a:lnTo>
                <a:lnTo>
                  <a:pt x="1926" y="1616"/>
                </a:lnTo>
                <a:lnTo>
                  <a:pt x="1922" y="1619"/>
                </a:lnTo>
                <a:lnTo>
                  <a:pt x="1921" y="1624"/>
                </a:lnTo>
                <a:lnTo>
                  <a:pt x="1923" y="1625"/>
                </a:lnTo>
                <a:lnTo>
                  <a:pt x="1930" y="1623"/>
                </a:lnTo>
                <a:lnTo>
                  <a:pt x="1933" y="1622"/>
                </a:lnTo>
                <a:lnTo>
                  <a:pt x="1934" y="1621"/>
                </a:lnTo>
                <a:lnTo>
                  <a:pt x="1937" y="1621"/>
                </a:lnTo>
                <a:lnTo>
                  <a:pt x="1938" y="1622"/>
                </a:lnTo>
                <a:lnTo>
                  <a:pt x="1942" y="1625"/>
                </a:lnTo>
                <a:lnTo>
                  <a:pt x="1943" y="1631"/>
                </a:lnTo>
                <a:lnTo>
                  <a:pt x="1944" y="1635"/>
                </a:lnTo>
                <a:lnTo>
                  <a:pt x="1944" y="1637"/>
                </a:lnTo>
                <a:lnTo>
                  <a:pt x="1943" y="1641"/>
                </a:lnTo>
                <a:lnTo>
                  <a:pt x="1941" y="1645"/>
                </a:lnTo>
                <a:lnTo>
                  <a:pt x="1940" y="1651"/>
                </a:lnTo>
                <a:lnTo>
                  <a:pt x="1940" y="1654"/>
                </a:lnTo>
                <a:lnTo>
                  <a:pt x="1946" y="1657"/>
                </a:lnTo>
                <a:lnTo>
                  <a:pt x="1949" y="1660"/>
                </a:lnTo>
                <a:lnTo>
                  <a:pt x="1987" y="1624"/>
                </a:lnTo>
                <a:lnTo>
                  <a:pt x="1998" y="1632"/>
                </a:lnTo>
                <a:lnTo>
                  <a:pt x="2009" y="1643"/>
                </a:lnTo>
                <a:lnTo>
                  <a:pt x="2012" y="1645"/>
                </a:lnTo>
                <a:lnTo>
                  <a:pt x="2014" y="1646"/>
                </a:lnTo>
                <a:lnTo>
                  <a:pt x="2017" y="1648"/>
                </a:lnTo>
                <a:lnTo>
                  <a:pt x="2017" y="1652"/>
                </a:lnTo>
                <a:lnTo>
                  <a:pt x="2017" y="1655"/>
                </a:lnTo>
                <a:lnTo>
                  <a:pt x="2020" y="1656"/>
                </a:lnTo>
                <a:lnTo>
                  <a:pt x="2022" y="1659"/>
                </a:lnTo>
                <a:lnTo>
                  <a:pt x="2024" y="1661"/>
                </a:lnTo>
                <a:lnTo>
                  <a:pt x="2025" y="1661"/>
                </a:lnTo>
                <a:lnTo>
                  <a:pt x="2027" y="1661"/>
                </a:lnTo>
                <a:lnTo>
                  <a:pt x="2029" y="1661"/>
                </a:lnTo>
                <a:lnTo>
                  <a:pt x="2029" y="1664"/>
                </a:lnTo>
                <a:lnTo>
                  <a:pt x="2029" y="1666"/>
                </a:lnTo>
                <a:lnTo>
                  <a:pt x="2031" y="1668"/>
                </a:lnTo>
                <a:lnTo>
                  <a:pt x="2031" y="1669"/>
                </a:lnTo>
                <a:lnTo>
                  <a:pt x="2033" y="1672"/>
                </a:lnTo>
                <a:lnTo>
                  <a:pt x="2034" y="1674"/>
                </a:lnTo>
                <a:lnTo>
                  <a:pt x="2037" y="1674"/>
                </a:lnTo>
                <a:lnTo>
                  <a:pt x="2039" y="1677"/>
                </a:lnTo>
                <a:lnTo>
                  <a:pt x="2038" y="1679"/>
                </a:lnTo>
                <a:lnTo>
                  <a:pt x="2039" y="1683"/>
                </a:lnTo>
                <a:lnTo>
                  <a:pt x="2040" y="1685"/>
                </a:lnTo>
                <a:lnTo>
                  <a:pt x="2043" y="1692"/>
                </a:lnTo>
                <a:lnTo>
                  <a:pt x="2045" y="1695"/>
                </a:lnTo>
                <a:lnTo>
                  <a:pt x="2050" y="1694"/>
                </a:lnTo>
                <a:lnTo>
                  <a:pt x="2054" y="1696"/>
                </a:lnTo>
                <a:lnTo>
                  <a:pt x="2058" y="1696"/>
                </a:lnTo>
                <a:lnTo>
                  <a:pt x="2060" y="1697"/>
                </a:lnTo>
                <a:lnTo>
                  <a:pt x="2062" y="1697"/>
                </a:lnTo>
                <a:lnTo>
                  <a:pt x="2068" y="1699"/>
                </a:lnTo>
                <a:lnTo>
                  <a:pt x="2071" y="1699"/>
                </a:lnTo>
                <a:lnTo>
                  <a:pt x="2073" y="1699"/>
                </a:lnTo>
                <a:lnTo>
                  <a:pt x="2074" y="1701"/>
                </a:lnTo>
                <a:lnTo>
                  <a:pt x="2073" y="1703"/>
                </a:lnTo>
                <a:lnTo>
                  <a:pt x="2074" y="1704"/>
                </a:lnTo>
                <a:lnTo>
                  <a:pt x="2073" y="1708"/>
                </a:lnTo>
                <a:lnTo>
                  <a:pt x="2075" y="1708"/>
                </a:lnTo>
                <a:lnTo>
                  <a:pt x="2076" y="1705"/>
                </a:lnTo>
                <a:lnTo>
                  <a:pt x="2079" y="1705"/>
                </a:lnTo>
                <a:lnTo>
                  <a:pt x="2082" y="1704"/>
                </a:lnTo>
                <a:lnTo>
                  <a:pt x="2084" y="1705"/>
                </a:lnTo>
                <a:lnTo>
                  <a:pt x="2087" y="1705"/>
                </a:lnTo>
                <a:lnTo>
                  <a:pt x="2089" y="1706"/>
                </a:lnTo>
                <a:lnTo>
                  <a:pt x="2091" y="1706"/>
                </a:lnTo>
                <a:lnTo>
                  <a:pt x="2091" y="1708"/>
                </a:lnTo>
                <a:lnTo>
                  <a:pt x="2090" y="1711"/>
                </a:lnTo>
                <a:lnTo>
                  <a:pt x="2091" y="1711"/>
                </a:lnTo>
                <a:lnTo>
                  <a:pt x="2093" y="1712"/>
                </a:lnTo>
                <a:lnTo>
                  <a:pt x="2092" y="1716"/>
                </a:lnTo>
                <a:lnTo>
                  <a:pt x="2093" y="1717"/>
                </a:lnTo>
                <a:lnTo>
                  <a:pt x="2097" y="1718"/>
                </a:lnTo>
                <a:lnTo>
                  <a:pt x="2099" y="1719"/>
                </a:lnTo>
                <a:lnTo>
                  <a:pt x="2108" y="1720"/>
                </a:lnTo>
                <a:lnTo>
                  <a:pt x="2115" y="1722"/>
                </a:lnTo>
                <a:lnTo>
                  <a:pt x="2118" y="1721"/>
                </a:lnTo>
                <a:lnTo>
                  <a:pt x="2122" y="1723"/>
                </a:lnTo>
                <a:lnTo>
                  <a:pt x="2123" y="1724"/>
                </a:lnTo>
                <a:lnTo>
                  <a:pt x="2122" y="1728"/>
                </a:lnTo>
                <a:lnTo>
                  <a:pt x="2121" y="1728"/>
                </a:lnTo>
                <a:lnTo>
                  <a:pt x="2119" y="1731"/>
                </a:lnTo>
                <a:lnTo>
                  <a:pt x="2120" y="1734"/>
                </a:lnTo>
                <a:lnTo>
                  <a:pt x="2119" y="1739"/>
                </a:lnTo>
                <a:lnTo>
                  <a:pt x="2119" y="1741"/>
                </a:lnTo>
                <a:lnTo>
                  <a:pt x="2122" y="1744"/>
                </a:lnTo>
                <a:lnTo>
                  <a:pt x="2122" y="1745"/>
                </a:lnTo>
                <a:lnTo>
                  <a:pt x="2127" y="1746"/>
                </a:lnTo>
                <a:lnTo>
                  <a:pt x="2129" y="1748"/>
                </a:lnTo>
                <a:lnTo>
                  <a:pt x="2132" y="1749"/>
                </a:lnTo>
                <a:lnTo>
                  <a:pt x="2132" y="1752"/>
                </a:lnTo>
                <a:lnTo>
                  <a:pt x="2134" y="1756"/>
                </a:lnTo>
                <a:lnTo>
                  <a:pt x="2136" y="1755"/>
                </a:lnTo>
                <a:lnTo>
                  <a:pt x="2141" y="1756"/>
                </a:lnTo>
                <a:lnTo>
                  <a:pt x="2142" y="1755"/>
                </a:lnTo>
                <a:lnTo>
                  <a:pt x="2143" y="1756"/>
                </a:lnTo>
                <a:lnTo>
                  <a:pt x="2145" y="1755"/>
                </a:lnTo>
                <a:lnTo>
                  <a:pt x="2147" y="1757"/>
                </a:lnTo>
                <a:lnTo>
                  <a:pt x="2149" y="1755"/>
                </a:lnTo>
                <a:lnTo>
                  <a:pt x="2152" y="1758"/>
                </a:lnTo>
                <a:lnTo>
                  <a:pt x="2153" y="1757"/>
                </a:lnTo>
                <a:lnTo>
                  <a:pt x="2155" y="1760"/>
                </a:lnTo>
                <a:lnTo>
                  <a:pt x="2158" y="1761"/>
                </a:lnTo>
                <a:lnTo>
                  <a:pt x="2159" y="1762"/>
                </a:lnTo>
                <a:lnTo>
                  <a:pt x="2161" y="1763"/>
                </a:lnTo>
                <a:lnTo>
                  <a:pt x="2166" y="1762"/>
                </a:lnTo>
                <a:lnTo>
                  <a:pt x="2168" y="1764"/>
                </a:lnTo>
                <a:lnTo>
                  <a:pt x="2169" y="1765"/>
                </a:lnTo>
                <a:lnTo>
                  <a:pt x="2171" y="1767"/>
                </a:lnTo>
                <a:lnTo>
                  <a:pt x="2172" y="1769"/>
                </a:lnTo>
                <a:lnTo>
                  <a:pt x="2173" y="1771"/>
                </a:lnTo>
                <a:lnTo>
                  <a:pt x="2174" y="1773"/>
                </a:lnTo>
                <a:lnTo>
                  <a:pt x="2175" y="1775"/>
                </a:lnTo>
                <a:lnTo>
                  <a:pt x="2176" y="1776"/>
                </a:lnTo>
                <a:lnTo>
                  <a:pt x="2179" y="1780"/>
                </a:lnTo>
                <a:lnTo>
                  <a:pt x="2178" y="1781"/>
                </a:lnTo>
                <a:lnTo>
                  <a:pt x="2176" y="1782"/>
                </a:lnTo>
                <a:lnTo>
                  <a:pt x="2174" y="1781"/>
                </a:lnTo>
                <a:lnTo>
                  <a:pt x="2173" y="1784"/>
                </a:lnTo>
                <a:lnTo>
                  <a:pt x="2175" y="1785"/>
                </a:lnTo>
                <a:lnTo>
                  <a:pt x="2175" y="1787"/>
                </a:lnTo>
                <a:lnTo>
                  <a:pt x="2178" y="1788"/>
                </a:lnTo>
                <a:lnTo>
                  <a:pt x="2177" y="1791"/>
                </a:lnTo>
                <a:lnTo>
                  <a:pt x="2177" y="1793"/>
                </a:lnTo>
                <a:lnTo>
                  <a:pt x="2177" y="1795"/>
                </a:lnTo>
                <a:lnTo>
                  <a:pt x="2177" y="1800"/>
                </a:lnTo>
                <a:lnTo>
                  <a:pt x="2179" y="1801"/>
                </a:lnTo>
                <a:lnTo>
                  <a:pt x="2180" y="1806"/>
                </a:lnTo>
                <a:lnTo>
                  <a:pt x="2179" y="1809"/>
                </a:lnTo>
                <a:lnTo>
                  <a:pt x="2179" y="1813"/>
                </a:lnTo>
                <a:lnTo>
                  <a:pt x="2179" y="1815"/>
                </a:lnTo>
                <a:lnTo>
                  <a:pt x="2178" y="1817"/>
                </a:lnTo>
                <a:lnTo>
                  <a:pt x="2177" y="1820"/>
                </a:lnTo>
                <a:lnTo>
                  <a:pt x="2175" y="1820"/>
                </a:lnTo>
                <a:lnTo>
                  <a:pt x="2177" y="1824"/>
                </a:lnTo>
                <a:lnTo>
                  <a:pt x="2179" y="1822"/>
                </a:lnTo>
                <a:lnTo>
                  <a:pt x="2181" y="1823"/>
                </a:lnTo>
                <a:lnTo>
                  <a:pt x="2184" y="1821"/>
                </a:lnTo>
                <a:lnTo>
                  <a:pt x="2187" y="1820"/>
                </a:lnTo>
                <a:lnTo>
                  <a:pt x="2188" y="1823"/>
                </a:lnTo>
                <a:lnTo>
                  <a:pt x="2190" y="1825"/>
                </a:lnTo>
                <a:lnTo>
                  <a:pt x="2191" y="1825"/>
                </a:lnTo>
                <a:lnTo>
                  <a:pt x="2193" y="1823"/>
                </a:lnTo>
                <a:lnTo>
                  <a:pt x="2200" y="1816"/>
                </a:lnTo>
                <a:lnTo>
                  <a:pt x="2199" y="1815"/>
                </a:lnTo>
                <a:lnTo>
                  <a:pt x="2201" y="1814"/>
                </a:lnTo>
                <a:lnTo>
                  <a:pt x="2206" y="1811"/>
                </a:lnTo>
                <a:lnTo>
                  <a:pt x="2207" y="1812"/>
                </a:lnTo>
                <a:lnTo>
                  <a:pt x="2208" y="1816"/>
                </a:lnTo>
                <a:lnTo>
                  <a:pt x="2208" y="1817"/>
                </a:lnTo>
                <a:lnTo>
                  <a:pt x="2209" y="1819"/>
                </a:lnTo>
                <a:lnTo>
                  <a:pt x="2209" y="1821"/>
                </a:lnTo>
                <a:lnTo>
                  <a:pt x="2210" y="1824"/>
                </a:lnTo>
                <a:lnTo>
                  <a:pt x="2215" y="1822"/>
                </a:lnTo>
                <a:lnTo>
                  <a:pt x="2219" y="1820"/>
                </a:lnTo>
                <a:lnTo>
                  <a:pt x="2222" y="1819"/>
                </a:lnTo>
                <a:lnTo>
                  <a:pt x="2225" y="1823"/>
                </a:lnTo>
                <a:lnTo>
                  <a:pt x="2223" y="1825"/>
                </a:lnTo>
                <a:lnTo>
                  <a:pt x="2222" y="1826"/>
                </a:lnTo>
                <a:lnTo>
                  <a:pt x="2218" y="1830"/>
                </a:lnTo>
                <a:lnTo>
                  <a:pt x="2219" y="1833"/>
                </a:lnTo>
                <a:lnTo>
                  <a:pt x="2217" y="1835"/>
                </a:lnTo>
                <a:lnTo>
                  <a:pt x="2219" y="1837"/>
                </a:lnTo>
                <a:lnTo>
                  <a:pt x="2218" y="1839"/>
                </a:lnTo>
                <a:lnTo>
                  <a:pt x="2220" y="1842"/>
                </a:lnTo>
                <a:lnTo>
                  <a:pt x="2218" y="1844"/>
                </a:lnTo>
                <a:lnTo>
                  <a:pt x="2217" y="1843"/>
                </a:lnTo>
                <a:lnTo>
                  <a:pt x="2216" y="1845"/>
                </a:lnTo>
                <a:lnTo>
                  <a:pt x="2214" y="1847"/>
                </a:lnTo>
                <a:lnTo>
                  <a:pt x="2207" y="1850"/>
                </a:lnTo>
                <a:lnTo>
                  <a:pt x="2207" y="1852"/>
                </a:lnTo>
                <a:lnTo>
                  <a:pt x="2207" y="1857"/>
                </a:lnTo>
                <a:lnTo>
                  <a:pt x="2209" y="1859"/>
                </a:lnTo>
                <a:lnTo>
                  <a:pt x="2210" y="1859"/>
                </a:lnTo>
                <a:lnTo>
                  <a:pt x="2212" y="1861"/>
                </a:lnTo>
                <a:lnTo>
                  <a:pt x="2212" y="1863"/>
                </a:lnTo>
                <a:lnTo>
                  <a:pt x="2213" y="1863"/>
                </a:lnTo>
                <a:lnTo>
                  <a:pt x="2216" y="1866"/>
                </a:lnTo>
                <a:lnTo>
                  <a:pt x="2217" y="1869"/>
                </a:lnTo>
                <a:lnTo>
                  <a:pt x="2220" y="1870"/>
                </a:lnTo>
                <a:lnTo>
                  <a:pt x="2224" y="1871"/>
                </a:lnTo>
                <a:lnTo>
                  <a:pt x="2225" y="1871"/>
                </a:lnTo>
                <a:lnTo>
                  <a:pt x="2227" y="1873"/>
                </a:lnTo>
                <a:lnTo>
                  <a:pt x="2230" y="1875"/>
                </a:lnTo>
                <a:lnTo>
                  <a:pt x="2234" y="1877"/>
                </a:lnTo>
                <a:lnTo>
                  <a:pt x="2240" y="1881"/>
                </a:lnTo>
                <a:lnTo>
                  <a:pt x="2248" y="1886"/>
                </a:lnTo>
                <a:lnTo>
                  <a:pt x="2251" y="1885"/>
                </a:lnTo>
                <a:lnTo>
                  <a:pt x="2253" y="1885"/>
                </a:lnTo>
                <a:lnTo>
                  <a:pt x="2256" y="1884"/>
                </a:lnTo>
                <a:lnTo>
                  <a:pt x="2259" y="1885"/>
                </a:lnTo>
                <a:lnTo>
                  <a:pt x="2260" y="1887"/>
                </a:lnTo>
                <a:lnTo>
                  <a:pt x="2264" y="1889"/>
                </a:lnTo>
                <a:lnTo>
                  <a:pt x="2268" y="1889"/>
                </a:lnTo>
                <a:lnTo>
                  <a:pt x="2266" y="1886"/>
                </a:lnTo>
                <a:lnTo>
                  <a:pt x="2265" y="1884"/>
                </a:lnTo>
                <a:lnTo>
                  <a:pt x="2265" y="1879"/>
                </a:lnTo>
                <a:lnTo>
                  <a:pt x="2265" y="1876"/>
                </a:lnTo>
                <a:lnTo>
                  <a:pt x="2266" y="1875"/>
                </a:lnTo>
                <a:lnTo>
                  <a:pt x="2267" y="1872"/>
                </a:lnTo>
                <a:lnTo>
                  <a:pt x="2269" y="1870"/>
                </a:lnTo>
                <a:lnTo>
                  <a:pt x="2270" y="1868"/>
                </a:lnTo>
                <a:lnTo>
                  <a:pt x="2272" y="1867"/>
                </a:lnTo>
                <a:lnTo>
                  <a:pt x="2273" y="1869"/>
                </a:lnTo>
                <a:lnTo>
                  <a:pt x="2274" y="1871"/>
                </a:lnTo>
                <a:lnTo>
                  <a:pt x="2275" y="1872"/>
                </a:lnTo>
                <a:lnTo>
                  <a:pt x="2275" y="1874"/>
                </a:lnTo>
                <a:lnTo>
                  <a:pt x="2276" y="1875"/>
                </a:lnTo>
                <a:lnTo>
                  <a:pt x="2278" y="1875"/>
                </a:lnTo>
                <a:lnTo>
                  <a:pt x="2283" y="1877"/>
                </a:lnTo>
                <a:lnTo>
                  <a:pt x="2288" y="1877"/>
                </a:lnTo>
                <a:lnTo>
                  <a:pt x="2291" y="1878"/>
                </a:lnTo>
                <a:lnTo>
                  <a:pt x="2294" y="1878"/>
                </a:lnTo>
                <a:lnTo>
                  <a:pt x="2295" y="1877"/>
                </a:lnTo>
                <a:lnTo>
                  <a:pt x="2298" y="1876"/>
                </a:lnTo>
                <a:lnTo>
                  <a:pt x="2299" y="1873"/>
                </a:lnTo>
                <a:lnTo>
                  <a:pt x="2300" y="1871"/>
                </a:lnTo>
                <a:lnTo>
                  <a:pt x="2299" y="1867"/>
                </a:lnTo>
                <a:lnTo>
                  <a:pt x="2299" y="1865"/>
                </a:lnTo>
                <a:lnTo>
                  <a:pt x="2300" y="1861"/>
                </a:lnTo>
                <a:lnTo>
                  <a:pt x="2303" y="1860"/>
                </a:lnTo>
                <a:lnTo>
                  <a:pt x="2302" y="1858"/>
                </a:lnTo>
                <a:lnTo>
                  <a:pt x="2303" y="1858"/>
                </a:lnTo>
                <a:lnTo>
                  <a:pt x="2303" y="1855"/>
                </a:lnTo>
                <a:lnTo>
                  <a:pt x="2302" y="1855"/>
                </a:lnTo>
                <a:lnTo>
                  <a:pt x="2302" y="1853"/>
                </a:lnTo>
                <a:lnTo>
                  <a:pt x="2305" y="1852"/>
                </a:lnTo>
                <a:lnTo>
                  <a:pt x="2309" y="1850"/>
                </a:lnTo>
                <a:lnTo>
                  <a:pt x="2312" y="1852"/>
                </a:lnTo>
                <a:lnTo>
                  <a:pt x="2315" y="1853"/>
                </a:lnTo>
                <a:lnTo>
                  <a:pt x="2317" y="1855"/>
                </a:lnTo>
                <a:lnTo>
                  <a:pt x="2322" y="1859"/>
                </a:lnTo>
                <a:lnTo>
                  <a:pt x="2322" y="1859"/>
                </a:lnTo>
                <a:lnTo>
                  <a:pt x="2332" y="1861"/>
                </a:lnTo>
                <a:lnTo>
                  <a:pt x="2334" y="1862"/>
                </a:lnTo>
                <a:lnTo>
                  <a:pt x="2336" y="1863"/>
                </a:lnTo>
                <a:lnTo>
                  <a:pt x="2338" y="1865"/>
                </a:lnTo>
                <a:lnTo>
                  <a:pt x="2342" y="1866"/>
                </a:lnTo>
                <a:lnTo>
                  <a:pt x="2345" y="1867"/>
                </a:lnTo>
                <a:lnTo>
                  <a:pt x="2347" y="1869"/>
                </a:lnTo>
                <a:lnTo>
                  <a:pt x="2351" y="1869"/>
                </a:lnTo>
                <a:lnTo>
                  <a:pt x="2355" y="1867"/>
                </a:lnTo>
                <a:lnTo>
                  <a:pt x="2360" y="1866"/>
                </a:lnTo>
                <a:lnTo>
                  <a:pt x="2362" y="1869"/>
                </a:lnTo>
                <a:lnTo>
                  <a:pt x="2359" y="1872"/>
                </a:lnTo>
                <a:lnTo>
                  <a:pt x="2348" y="1878"/>
                </a:lnTo>
                <a:lnTo>
                  <a:pt x="2347" y="1879"/>
                </a:lnTo>
                <a:lnTo>
                  <a:pt x="2338" y="1885"/>
                </a:lnTo>
                <a:lnTo>
                  <a:pt x="2338" y="1891"/>
                </a:lnTo>
                <a:lnTo>
                  <a:pt x="2338" y="1896"/>
                </a:lnTo>
                <a:lnTo>
                  <a:pt x="2339" y="1897"/>
                </a:lnTo>
                <a:lnTo>
                  <a:pt x="2342" y="1896"/>
                </a:lnTo>
                <a:lnTo>
                  <a:pt x="2347" y="1898"/>
                </a:lnTo>
                <a:lnTo>
                  <a:pt x="2348" y="1901"/>
                </a:lnTo>
                <a:lnTo>
                  <a:pt x="2348" y="1902"/>
                </a:lnTo>
                <a:lnTo>
                  <a:pt x="2346" y="1904"/>
                </a:lnTo>
                <a:lnTo>
                  <a:pt x="2343" y="1906"/>
                </a:lnTo>
                <a:lnTo>
                  <a:pt x="2342" y="1908"/>
                </a:lnTo>
                <a:lnTo>
                  <a:pt x="2338" y="1912"/>
                </a:lnTo>
                <a:lnTo>
                  <a:pt x="2336" y="1913"/>
                </a:lnTo>
                <a:lnTo>
                  <a:pt x="2336" y="1917"/>
                </a:lnTo>
                <a:lnTo>
                  <a:pt x="2337" y="1919"/>
                </a:lnTo>
                <a:lnTo>
                  <a:pt x="2336" y="1924"/>
                </a:lnTo>
                <a:lnTo>
                  <a:pt x="2337" y="1927"/>
                </a:lnTo>
                <a:lnTo>
                  <a:pt x="2337" y="1932"/>
                </a:lnTo>
                <a:lnTo>
                  <a:pt x="2338" y="1931"/>
                </a:lnTo>
                <a:lnTo>
                  <a:pt x="2340" y="1930"/>
                </a:lnTo>
                <a:lnTo>
                  <a:pt x="2342" y="1929"/>
                </a:lnTo>
                <a:lnTo>
                  <a:pt x="2346" y="1930"/>
                </a:lnTo>
                <a:lnTo>
                  <a:pt x="2352" y="1929"/>
                </a:lnTo>
                <a:lnTo>
                  <a:pt x="2360" y="1930"/>
                </a:lnTo>
                <a:lnTo>
                  <a:pt x="2360" y="1931"/>
                </a:lnTo>
                <a:lnTo>
                  <a:pt x="2369" y="1933"/>
                </a:lnTo>
                <a:lnTo>
                  <a:pt x="2373" y="1936"/>
                </a:lnTo>
                <a:lnTo>
                  <a:pt x="2379" y="1940"/>
                </a:lnTo>
                <a:lnTo>
                  <a:pt x="2382" y="1941"/>
                </a:lnTo>
                <a:lnTo>
                  <a:pt x="2385" y="1945"/>
                </a:lnTo>
                <a:lnTo>
                  <a:pt x="2390" y="1949"/>
                </a:lnTo>
                <a:lnTo>
                  <a:pt x="2393" y="1950"/>
                </a:lnTo>
                <a:lnTo>
                  <a:pt x="2395" y="1951"/>
                </a:lnTo>
                <a:lnTo>
                  <a:pt x="2397" y="1950"/>
                </a:lnTo>
                <a:lnTo>
                  <a:pt x="2400" y="1948"/>
                </a:lnTo>
                <a:lnTo>
                  <a:pt x="2403" y="1945"/>
                </a:lnTo>
                <a:lnTo>
                  <a:pt x="2405" y="1940"/>
                </a:lnTo>
                <a:lnTo>
                  <a:pt x="2409" y="1937"/>
                </a:lnTo>
                <a:lnTo>
                  <a:pt x="2413" y="1934"/>
                </a:lnTo>
                <a:lnTo>
                  <a:pt x="2415" y="1933"/>
                </a:lnTo>
                <a:lnTo>
                  <a:pt x="2418" y="1935"/>
                </a:lnTo>
                <a:lnTo>
                  <a:pt x="2419" y="1937"/>
                </a:lnTo>
                <a:lnTo>
                  <a:pt x="2421" y="1944"/>
                </a:lnTo>
                <a:lnTo>
                  <a:pt x="2421" y="1948"/>
                </a:lnTo>
                <a:lnTo>
                  <a:pt x="2420" y="1950"/>
                </a:lnTo>
                <a:lnTo>
                  <a:pt x="2415" y="1961"/>
                </a:lnTo>
                <a:lnTo>
                  <a:pt x="2415" y="1963"/>
                </a:lnTo>
                <a:lnTo>
                  <a:pt x="2421" y="1968"/>
                </a:lnTo>
                <a:lnTo>
                  <a:pt x="2422" y="1970"/>
                </a:lnTo>
                <a:lnTo>
                  <a:pt x="2424" y="1974"/>
                </a:lnTo>
                <a:lnTo>
                  <a:pt x="2424" y="1979"/>
                </a:lnTo>
                <a:lnTo>
                  <a:pt x="2426" y="1981"/>
                </a:lnTo>
                <a:lnTo>
                  <a:pt x="2432" y="1983"/>
                </a:lnTo>
                <a:lnTo>
                  <a:pt x="2439" y="1984"/>
                </a:lnTo>
                <a:lnTo>
                  <a:pt x="2445" y="1984"/>
                </a:lnTo>
                <a:lnTo>
                  <a:pt x="2449" y="1985"/>
                </a:lnTo>
                <a:lnTo>
                  <a:pt x="2455" y="1987"/>
                </a:lnTo>
                <a:lnTo>
                  <a:pt x="2460" y="1989"/>
                </a:lnTo>
                <a:lnTo>
                  <a:pt x="2463" y="1996"/>
                </a:lnTo>
                <a:lnTo>
                  <a:pt x="2467" y="2002"/>
                </a:lnTo>
                <a:lnTo>
                  <a:pt x="2472" y="2006"/>
                </a:lnTo>
                <a:lnTo>
                  <a:pt x="2476" y="2011"/>
                </a:lnTo>
                <a:lnTo>
                  <a:pt x="2482" y="2014"/>
                </a:lnTo>
                <a:lnTo>
                  <a:pt x="2487" y="2016"/>
                </a:lnTo>
                <a:lnTo>
                  <a:pt x="2494" y="2018"/>
                </a:lnTo>
                <a:lnTo>
                  <a:pt x="2496" y="2019"/>
                </a:lnTo>
                <a:lnTo>
                  <a:pt x="2502" y="2022"/>
                </a:lnTo>
                <a:lnTo>
                  <a:pt x="2507" y="2024"/>
                </a:lnTo>
                <a:lnTo>
                  <a:pt x="2511" y="2026"/>
                </a:lnTo>
                <a:lnTo>
                  <a:pt x="2515" y="2028"/>
                </a:lnTo>
                <a:lnTo>
                  <a:pt x="2522" y="2031"/>
                </a:lnTo>
                <a:lnTo>
                  <a:pt x="2526" y="2032"/>
                </a:lnTo>
                <a:lnTo>
                  <a:pt x="2533" y="2036"/>
                </a:lnTo>
                <a:lnTo>
                  <a:pt x="2541" y="2037"/>
                </a:lnTo>
                <a:lnTo>
                  <a:pt x="2544" y="2037"/>
                </a:lnTo>
                <a:lnTo>
                  <a:pt x="2551" y="2040"/>
                </a:lnTo>
                <a:lnTo>
                  <a:pt x="2556" y="2044"/>
                </a:lnTo>
                <a:lnTo>
                  <a:pt x="2558" y="2046"/>
                </a:lnTo>
                <a:lnTo>
                  <a:pt x="2560" y="2049"/>
                </a:lnTo>
                <a:lnTo>
                  <a:pt x="2561" y="2051"/>
                </a:lnTo>
                <a:lnTo>
                  <a:pt x="2561" y="2056"/>
                </a:lnTo>
                <a:lnTo>
                  <a:pt x="2561" y="2061"/>
                </a:lnTo>
                <a:close/>
                <a:moveTo>
                  <a:pt x="702" y="2411"/>
                </a:moveTo>
                <a:lnTo>
                  <a:pt x="704" y="2410"/>
                </a:lnTo>
                <a:lnTo>
                  <a:pt x="705" y="2408"/>
                </a:lnTo>
                <a:lnTo>
                  <a:pt x="704" y="2405"/>
                </a:lnTo>
                <a:lnTo>
                  <a:pt x="703" y="2407"/>
                </a:lnTo>
                <a:lnTo>
                  <a:pt x="700" y="2409"/>
                </a:lnTo>
                <a:lnTo>
                  <a:pt x="702" y="2411"/>
                </a:lnTo>
                <a:close/>
                <a:moveTo>
                  <a:pt x="699" y="2396"/>
                </a:moveTo>
                <a:lnTo>
                  <a:pt x="698" y="2396"/>
                </a:lnTo>
                <a:lnTo>
                  <a:pt x="695" y="2394"/>
                </a:lnTo>
                <a:lnTo>
                  <a:pt x="693" y="2395"/>
                </a:lnTo>
                <a:lnTo>
                  <a:pt x="693" y="2397"/>
                </a:lnTo>
                <a:lnTo>
                  <a:pt x="692" y="2400"/>
                </a:lnTo>
                <a:lnTo>
                  <a:pt x="694" y="2400"/>
                </a:lnTo>
                <a:lnTo>
                  <a:pt x="697" y="2399"/>
                </a:lnTo>
                <a:lnTo>
                  <a:pt x="704" y="2398"/>
                </a:lnTo>
                <a:lnTo>
                  <a:pt x="702" y="2396"/>
                </a:lnTo>
                <a:lnTo>
                  <a:pt x="699" y="2396"/>
                </a:lnTo>
                <a:close/>
              </a:path>
            </a:pathLst>
          </a:custGeom>
          <a:solidFill>
            <a:srgbClr val="D9D9D9"/>
          </a:solidFill>
          <a:ln w="3175">
            <a:solidFill>
              <a:schemeClr val="bg1">
                <a:lumMod val="95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D3CE8C6-35C4-F739-C7AB-0B806F419756}"/>
              </a:ext>
            </a:extLst>
          </p:cNvPr>
          <p:cNvGrpSpPr/>
          <p:nvPr/>
        </p:nvGrpSpPr>
        <p:grpSpPr>
          <a:xfrm>
            <a:off x="2984501" y="2503488"/>
            <a:ext cx="2144713" cy="1550987"/>
            <a:chOff x="2984501" y="2503488"/>
            <a:chExt cx="2144713" cy="1550987"/>
          </a:xfrm>
        </p:grpSpPr>
        <p:sp>
          <p:nvSpPr>
            <p:cNvPr id="16" name="Freeform 80">
              <a:extLst>
                <a:ext uri="{FF2B5EF4-FFF2-40B4-BE49-F238E27FC236}">
                  <a16:creationId xmlns:a16="http://schemas.microsoft.com/office/drawing/2014/main" id="{64F0417A-3A42-F624-C88A-D683725292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5513" y="3779838"/>
              <a:ext cx="207963" cy="150812"/>
            </a:xfrm>
            <a:custGeom>
              <a:avLst/>
              <a:gdLst>
                <a:gd name="T0" fmla="*/ 109 w 131"/>
                <a:gd name="T1" fmla="*/ 28 h 95"/>
                <a:gd name="T2" fmla="*/ 109 w 131"/>
                <a:gd name="T3" fmla="*/ 34 h 95"/>
                <a:gd name="T4" fmla="*/ 113 w 131"/>
                <a:gd name="T5" fmla="*/ 40 h 95"/>
                <a:gd name="T6" fmla="*/ 120 w 131"/>
                <a:gd name="T7" fmla="*/ 41 h 95"/>
                <a:gd name="T8" fmla="*/ 124 w 131"/>
                <a:gd name="T9" fmla="*/ 37 h 95"/>
                <a:gd name="T10" fmla="*/ 131 w 131"/>
                <a:gd name="T11" fmla="*/ 46 h 95"/>
                <a:gd name="T12" fmla="*/ 123 w 131"/>
                <a:gd name="T13" fmla="*/ 49 h 95"/>
                <a:gd name="T14" fmla="*/ 115 w 131"/>
                <a:gd name="T15" fmla="*/ 54 h 95"/>
                <a:gd name="T16" fmla="*/ 120 w 131"/>
                <a:gd name="T17" fmla="*/ 61 h 95"/>
                <a:gd name="T18" fmla="*/ 122 w 131"/>
                <a:gd name="T19" fmla="*/ 64 h 95"/>
                <a:gd name="T20" fmla="*/ 116 w 131"/>
                <a:gd name="T21" fmla="*/ 72 h 95"/>
                <a:gd name="T22" fmla="*/ 109 w 131"/>
                <a:gd name="T23" fmla="*/ 78 h 95"/>
                <a:gd name="T24" fmla="*/ 108 w 131"/>
                <a:gd name="T25" fmla="*/ 84 h 95"/>
                <a:gd name="T26" fmla="*/ 110 w 131"/>
                <a:gd name="T27" fmla="*/ 92 h 95"/>
                <a:gd name="T28" fmla="*/ 107 w 131"/>
                <a:gd name="T29" fmla="*/ 93 h 95"/>
                <a:gd name="T30" fmla="*/ 99 w 131"/>
                <a:gd name="T31" fmla="*/ 87 h 95"/>
                <a:gd name="T32" fmla="*/ 89 w 131"/>
                <a:gd name="T33" fmla="*/ 89 h 95"/>
                <a:gd name="T34" fmla="*/ 84 w 131"/>
                <a:gd name="T35" fmla="*/ 93 h 95"/>
                <a:gd name="T36" fmla="*/ 78 w 131"/>
                <a:gd name="T37" fmla="*/ 94 h 95"/>
                <a:gd name="T38" fmla="*/ 70 w 131"/>
                <a:gd name="T39" fmla="*/ 84 h 95"/>
                <a:gd name="T40" fmla="*/ 67 w 131"/>
                <a:gd name="T41" fmla="*/ 80 h 95"/>
                <a:gd name="T42" fmla="*/ 61 w 131"/>
                <a:gd name="T43" fmla="*/ 77 h 95"/>
                <a:gd name="T44" fmla="*/ 56 w 131"/>
                <a:gd name="T45" fmla="*/ 75 h 95"/>
                <a:gd name="T46" fmla="*/ 58 w 131"/>
                <a:gd name="T47" fmla="*/ 82 h 95"/>
                <a:gd name="T48" fmla="*/ 53 w 131"/>
                <a:gd name="T49" fmla="*/ 86 h 95"/>
                <a:gd name="T50" fmla="*/ 46 w 131"/>
                <a:gd name="T51" fmla="*/ 84 h 95"/>
                <a:gd name="T52" fmla="*/ 41 w 131"/>
                <a:gd name="T53" fmla="*/ 83 h 95"/>
                <a:gd name="T54" fmla="*/ 45 w 131"/>
                <a:gd name="T55" fmla="*/ 75 h 95"/>
                <a:gd name="T56" fmla="*/ 38 w 131"/>
                <a:gd name="T57" fmla="*/ 74 h 95"/>
                <a:gd name="T58" fmla="*/ 33 w 131"/>
                <a:gd name="T59" fmla="*/ 74 h 95"/>
                <a:gd name="T60" fmla="*/ 24 w 131"/>
                <a:gd name="T61" fmla="*/ 71 h 95"/>
                <a:gd name="T62" fmla="*/ 18 w 131"/>
                <a:gd name="T63" fmla="*/ 68 h 95"/>
                <a:gd name="T64" fmla="*/ 18 w 131"/>
                <a:gd name="T65" fmla="*/ 63 h 95"/>
                <a:gd name="T66" fmla="*/ 23 w 131"/>
                <a:gd name="T67" fmla="*/ 61 h 95"/>
                <a:gd name="T68" fmla="*/ 24 w 131"/>
                <a:gd name="T69" fmla="*/ 55 h 95"/>
                <a:gd name="T70" fmla="*/ 22 w 131"/>
                <a:gd name="T71" fmla="*/ 50 h 95"/>
                <a:gd name="T72" fmla="*/ 15 w 131"/>
                <a:gd name="T73" fmla="*/ 51 h 95"/>
                <a:gd name="T74" fmla="*/ 8 w 131"/>
                <a:gd name="T75" fmla="*/ 45 h 95"/>
                <a:gd name="T76" fmla="*/ 12 w 131"/>
                <a:gd name="T77" fmla="*/ 35 h 95"/>
                <a:gd name="T78" fmla="*/ 17 w 131"/>
                <a:gd name="T79" fmla="*/ 29 h 95"/>
                <a:gd name="T80" fmla="*/ 7 w 131"/>
                <a:gd name="T81" fmla="*/ 18 h 95"/>
                <a:gd name="T82" fmla="*/ 2 w 131"/>
                <a:gd name="T83" fmla="*/ 16 h 95"/>
                <a:gd name="T84" fmla="*/ 6 w 131"/>
                <a:gd name="T85" fmla="*/ 5 h 95"/>
                <a:gd name="T86" fmla="*/ 14 w 131"/>
                <a:gd name="T87" fmla="*/ 3 h 95"/>
                <a:gd name="T88" fmla="*/ 11 w 131"/>
                <a:gd name="T89" fmla="*/ 1 h 95"/>
                <a:gd name="T90" fmla="*/ 18 w 131"/>
                <a:gd name="T91" fmla="*/ 1 h 95"/>
                <a:gd name="T92" fmla="*/ 24 w 131"/>
                <a:gd name="T93" fmla="*/ 4 h 95"/>
                <a:gd name="T94" fmla="*/ 27 w 131"/>
                <a:gd name="T95" fmla="*/ 3 h 95"/>
                <a:gd name="T96" fmla="*/ 35 w 131"/>
                <a:gd name="T97" fmla="*/ 6 h 95"/>
                <a:gd name="T98" fmla="*/ 43 w 131"/>
                <a:gd name="T99" fmla="*/ 4 h 95"/>
                <a:gd name="T100" fmla="*/ 51 w 131"/>
                <a:gd name="T101" fmla="*/ 3 h 95"/>
                <a:gd name="T102" fmla="*/ 64 w 131"/>
                <a:gd name="T103" fmla="*/ 1 h 95"/>
                <a:gd name="T104" fmla="*/ 71 w 131"/>
                <a:gd name="T105" fmla="*/ 4 h 95"/>
                <a:gd name="T106" fmla="*/ 75 w 131"/>
                <a:gd name="T107" fmla="*/ 6 h 95"/>
                <a:gd name="T108" fmla="*/ 80 w 131"/>
                <a:gd name="T109" fmla="*/ 7 h 95"/>
                <a:gd name="T110" fmla="*/ 87 w 131"/>
                <a:gd name="T111" fmla="*/ 5 h 95"/>
                <a:gd name="T112" fmla="*/ 98 w 131"/>
                <a:gd name="T113" fmla="*/ 12 h 95"/>
                <a:gd name="T114" fmla="*/ 102 w 131"/>
                <a:gd name="T115" fmla="*/ 19 h 95"/>
                <a:gd name="T116" fmla="*/ 102 w 131"/>
                <a:gd name="T117" fmla="*/ 15 h 95"/>
                <a:gd name="T118" fmla="*/ 106 w 131"/>
                <a:gd name="T119" fmla="*/ 1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1" h="95">
                  <a:moveTo>
                    <a:pt x="109" y="22"/>
                  </a:moveTo>
                  <a:lnTo>
                    <a:pt x="109" y="24"/>
                  </a:lnTo>
                  <a:lnTo>
                    <a:pt x="110" y="27"/>
                  </a:lnTo>
                  <a:lnTo>
                    <a:pt x="109" y="28"/>
                  </a:lnTo>
                  <a:lnTo>
                    <a:pt x="110" y="30"/>
                  </a:lnTo>
                  <a:lnTo>
                    <a:pt x="110" y="31"/>
                  </a:lnTo>
                  <a:lnTo>
                    <a:pt x="109" y="32"/>
                  </a:lnTo>
                  <a:lnTo>
                    <a:pt x="109" y="34"/>
                  </a:lnTo>
                  <a:lnTo>
                    <a:pt x="110" y="36"/>
                  </a:lnTo>
                  <a:lnTo>
                    <a:pt x="110" y="36"/>
                  </a:lnTo>
                  <a:lnTo>
                    <a:pt x="112" y="40"/>
                  </a:lnTo>
                  <a:lnTo>
                    <a:pt x="113" y="40"/>
                  </a:lnTo>
                  <a:lnTo>
                    <a:pt x="115" y="39"/>
                  </a:lnTo>
                  <a:lnTo>
                    <a:pt x="117" y="39"/>
                  </a:lnTo>
                  <a:lnTo>
                    <a:pt x="117" y="41"/>
                  </a:lnTo>
                  <a:lnTo>
                    <a:pt x="120" y="41"/>
                  </a:lnTo>
                  <a:lnTo>
                    <a:pt x="120" y="39"/>
                  </a:lnTo>
                  <a:lnTo>
                    <a:pt x="122" y="39"/>
                  </a:lnTo>
                  <a:lnTo>
                    <a:pt x="122" y="38"/>
                  </a:lnTo>
                  <a:lnTo>
                    <a:pt x="124" y="37"/>
                  </a:lnTo>
                  <a:lnTo>
                    <a:pt x="126" y="39"/>
                  </a:lnTo>
                  <a:lnTo>
                    <a:pt x="126" y="40"/>
                  </a:lnTo>
                  <a:lnTo>
                    <a:pt x="130" y="44"/>
                  </a:lnTo>
                  <a:lnTo>
                    <a:pt x="131" y="46"/>
                  </a:lnTo>
                  <a:lnTo>
                    <a:pt x="130" y="46"/>
                  </a:lnTo>
                  <a:lnTo>
                    <a:pt x="126" y="46"/>
                  </a:lnTo>
                  <a:lnTo>
                    <a:pt x="126" y="50"/>
                  </a:lnTo>
                  <a:lnTo>
                    <a:pt x="123" y="49"/>
                  </a:lnTo>
                  <a:lnTo>
                    <a:pt x="123" y="52"/>
                  </a:lnTo>
                  <a:lnTo>
                    <a:pt x="118" y="51"/>
                  </a:lnTo>
                  <a:lnTo>
                    <a:pt x="117" y="54"/>
                  </a:lnTo>
                  <a:lnTo>
                    <a:pt x="115" y="54"/>
                  </a:lnTo>
                  <a:lnTo>
                    <a:pt x="115" y="58"/>
                  </a:lnTo>
                  <a:lnTo>
                    <a:pt x="118" y="59"/>
                  </a:lnTo>
                  <a:lnTo>
                    <a:pt x="118" y="60"/>
                  </a:lnTo>
                  <a:lnTo>
                    <a:pt x="120" y="61"/>
                  </a:lnTo>
                  <a:lnTo>
                    <a:pt x="120" y="63"/>
                  </a:lnTo>
                  <a:lnTo>
                    <a:pt x="122" y="63"/>
                  </a:lnTo>
                  <a:lnTo>
                    <a:pt x="123" y="63"/>
                  </a:lnTo>
                  <a:lnTo>
                    <a:pt x="122" y="64"/>
                  </a:lnTo>
                  <a:lnTo>
                    <a:pt x="120" y="64"/>
                  </a:lnTo>
                  <a:lnTo>
                    <a:pt x="119" y="67"/>
                  </a:lnTo>
                  <a:lnTo>
                    <a:pt x="118" y="72"/>
                  </a:lnTo>
                  <a:lnTo>
                    <a:pt x="116" y="72"/>
                  </a:lnTo>
                  <a:lnTo>
                    <a:pt x="115" y="73"/>
                  </a:lnTo>
                  <a:lnTo>
                    <a:pt x="113" y="78"/>
                  </a:lnTo>
                  <a:lnTo>
                    <a:pt x="112" y="78"/>
                  </a:lnTo>
                  <a:lnTo>
                    <a:pt x="109" y="78"/>
                  </a:lnTo>
                  <a:lnTo>
                    <a:pt x="108" y="79"/>
                  </a:lnTo>
                  <a:lnTo>
                    <a:pt x="108" y="82"/>
                  </a:lnTo>
                  <a:lnTo>
                    <a:pt x="108" y="83"/>
                  </a:lnTo>
                  <a:lnTo>
                    <a:pt x="108" y="84"/>
                  </a:lnTo>
                  <a:lnTo>
                    <a:pt x="109" y="85"/>
                  </a:lnTo>
                  <a:lnTo>
                    <a:pt x="110" y="87"/>
                  </a:lnTo>
                  <a:lnTo>
                    <a:pt x="110" y="91"/>
                  </a:lnTo>
                  <a:lnTo>
                    <a:pt x="110" y="92"/>
                  </a:lnTo>
                  <a:lnTo>
                    <a:pt x="110" y="94"/>
                  </a:lnTo>
                  <a:lnTo>
                    <a:pt x="109" y="95"/>
                  </a:lnTo>
                  <a:lnTo>
                    <a:pt x="107" y="95"/>
                  </a:lnTo>
                  <a:lnTo>
                    <a:pt x="107" y="93"/>
                  </a:lnTo>
                  <a:lnTo>
                    <a:pt x="106" y="91"/>
                  </a:lnTo>
                  <a:lnTo>
                    <a:pt x="104" y="89"/>
                  </a:lnTo>
                  <a:lnTo>
                    <a:pt x="102" y="88"/>
                  </a:lnTo>
                  <a:lnTo>
                    <a:pt x="99" y="87"/>
                  </a:lnTo>
                  <a:lnTo>
                    <a:pt x="95" y="88"/>
                  </a:lnTo>
                  <a:lnTo>
                    <a:pt x="91" y="88"/>
                  </a:lnTo>
                  <a:lnTo>
                    <a:pt x="89" y="87"/>
                  </a:lnTo>
                  <a:lnTo>
                    <a:pt x="89" y="89"/>
                  </a:lnTo>
                  <a:lnTo>
                    <a:pt x="87" y="89"/>
                  </a:lnTo>
                  <a:lnTo>
                    <a:pt x="86" y="90"/>
                  </a:lnTo>
                  <a:lnTo>
                    <a:pt x="85" y="92"/>
                  </a:lnTo>
                  <a:lnTo>
                    <a:pt x="84" y="93"/>
                  </a:lnTo>
                  <a:lnTo>
                    <a:pt x="83" y="93"/>
                  </a:lnTo>
                  <a:lnTo>
                    <a:pt x="82" y="92"/>
                  </a:lnTo>
                  <a:lnTo>
                    <a:pt x="80" y="94"/>
                  </a:lnTo>
                  <a:lnTo>
                    <a:pt x="78" y="94"/>
                  </a:lnTo>
                  <a:lnTo>
                    <a:pt x="77" y="93"/>
                  </a:lnTo>
                  <a:lnTo>
                    <a:pt x="74" y="91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4"/>
                  </a:lnTo>
                  <a:lnTo>
                    <a:pt x="67" y="83"/>
                  </a:lnTo>
                  <a:lnTo>
                    <a:pt x="67" y="82"/>
                  </a:lnTo>
                  <a:lnTo>
                    <a:pt x="67" y="80"/>
                  </a:lnTo>
                  <a:lnTo>
                    <a:pt x="66" y="77"/>
                  </a:lnTo>
                  <a:lnTo>
                    <a:pt x="66" y="77"/>
                  </a:lnTo>
                  <a:lnTo>
                    <a:pt x="64" y="76"/>
                  </a:lnTo>
                  <a:lnTo>
                    <a:pt x="61" y="77"/>
                  </a:lnTo>
                  <a:lnTo>
                    <a:pt x="60" y="75"/>
                  </a:lnTo>
                  <a:lnTo>
                    <a:pt x="58" y="75"/>
                  </a:lnTo>
                  <a:lnTo>
                    <a:pt x="56" y="75"/>
                  </a:lnTo>
                  <a:lnTo>
                    <a:pt x="56" y="75"/>
                  </a:lnTo>
                  <a:lnTo>
                    <a:pt x="55" y="77"/>
                  </a:lnTo>
                  <a:lnTo>
                    <a:pt x="55" y="79"/>
                  </a:lnTo>
                  <a:lnTo>
                    <a:pt x="56" y="80"/>
                  </a:lnTo>
                  <a:lnTo>
                    <a:pt x="58" y="82"/>
                  </a:lnTo>
                  <a:lnTo>
                    <a:pt x="58" y="83"/>
                  </a:lnTo>
                  <a:lnTo>
                    <a:pt x="57" y="84"/>
                  </a:lnTo>
                  <a:lnTo>
                    <a:pt x="56" y="85"/>
                  </a:lnTo>
                  <a:lnTo>
                    <a:pt x="53" y="86"/>
                  </a:lnTo>
                  <a:lnTo>
                    <a:pt x="51" y="86"/>
                  </a:lnTo>
                  <a:lnTo>
                    <a:pt x="50" y="85"/>
                  </a:lnTo>
                  <a:lnTo>
                    <a:pt x="49" y="84"/>
                  </a:lnTo>
                  <a:lnTo>
                    <a:pt x="46" y="84"/>
                  </a:lnTo>
                  <a:lnTo>
                    <a:pt x="44" y="83"/>
                  </a:lnTo>
                  <a:lnTo>
                    <a:pt x="42" y="83"/>
                  </a:lnTo>
                  <a:lnTo>
                    <a:pt x="41" y="83"/>
                  </a:lnTo>
                  <a:lnTo>
                    <a:pt x="41" y="83"/>
                  </a:lnTo>
                  <a:lnTo>
                    <a:pt x="40" y="81"/>
                  </a:lnTo>
                  <a:lnTo>
                    <a:pt x="43" y="79"/>
                  </a:lnTo>
                  <a:lnTo>
                    <a:pt x="45" y="76"/>
                  </a:lnTo>
                  <a:lnTo>
                    <a:pt x="45" y="75"/>
                  </a:lnTo>
                  <a:lnTo>
                    <a:pt x="43" y="73"/>
                  </a:lnTo>
                  <a:lnTo>
                    <a:pt x="42" y="73"/>
                  </a:lnTo>
                  <a:lnTo>
                    <a:pt x="40" y="74"/>
                  </a:lnTo>
                  <a:lnTo>
                    <a:pt x="38" y="74"/>
                  </a:lnTo>
                  <a:lnTo>
                    <a:pt x="38" y="73"/>
                  </a:lnTo>
                  <a:lnTo>
                    <a:pt x="36" y="73"/>
                  </a:lnTo>
                  <a:lnTo>
                    <a:pt x="34" y="74"/>
                  </a:lnTo>
                  <a:lnTo>
                    <a:pt x="33" y="74"/>
                  </a:lnTo>
                  <a:lnTo>
                    <a:pt x="30" y="75"/>
                  </a:lnTo>
                  <a:lnTo>
                    <a:pt x="28" y="74"/>
                  </a:lnTo>
                  <a:lnTo>
                    <a:pt x="27" y="73"/>
                  </a:lnTo>
                  <a:lnTo>
                    <a:pt x="24" y="71"/>
                  </a:lnTo>
                  <a:lnTo>
                    <a:pt x="20" y="72"/>
                  </a:lnTo>
                  <a:lnTo>
                    <a:pt x="18" y="71"/>
                  </a:lnTo>
                  <a:lnTo>
                    <a:pt x="18" y="69"/>
                  </a:lnTo>
                  <a:lnTo>
                    <a:pt x="18" y="68"/>
                  </a:lnTo>
                  <a:lnTo>
                    <a:pt x="18" y="67"/>
                  </a:lnTo>
                  <a:lnTo>
                    <a:pt x="18" y="66"/>
                  </a:lnTo>
                  <a:lnTo>
                    <a:pt x="18" y="64"/>
                  </a:lnTo>
                  <a:lnTo>
                    <a:pt x="18" y="63"/>
                  </a:lnTo>
                  <a:lnTo>
                    <a:pt x="18" y="61"/>
                  </a:lnTo>
                  <a:lnTo>
                    <a:pt x="19" y="60"/>
                  </a:lnTo>
                  <a:lnTo>
                    <a:pt x="22" y="61"/>
                  </a:lnTo>
                  <a:lnTo>
                    <a:pt x="23" y="61"/>
                  </a:lnTo>
                  <a:lnTo>
                    <a:pt x="26" y="60"/>
                  </a:lnTo>
                  <a:lnTo>
                    <a:pt x="27" y="57"/>
                  </a:lnTo>
                  <a:lnTo>
                    <a:pt x="27" y="55"/>
                  </a:lnTo>
                  <a:lnTo>
                    <a:pt x="24" y="55"/>
                  </a:lnTo>
                  <a:lnTo>
                    <a:pt x="23" y="55"/>
                  </a:lnTo>
                  <a:lnTo>
                    <a:pt x="22" y="53"/>
                  </a:lnTo>
                  <a:lnTo>
                    <a:pt x="22" y="52"/>
                  </a:lnTo>
                  <a:lnTo>
                    <a:pt x="22" y="50"/>
                  </a:lnTo>
                  <a:lnTo>
                    <a:pt x="20" y="51"/>
                  </a:lnTo>
                  <a:lnTo>
                    <a:pt x="18" y="52"/>
                  </a:lnTo>
                  <a:lnTo>
                    <a:pt x="16" y="51"/>
                  </a:lnTo>
                  <a:lnTo>
                    <a:pt x="15" y="51"/>
                  </a:lnTo>
                  <a:lnTo>
                    <a:pt x="12" y="50"/>
                  </a:lnTo>
                  <a:lnTo>
                    <a:pt x="10" y="50"/>
                  </a:lnTo>
                  <a:lnTo>
                    <a:pt x="9" y="48"/>
                  </a:lnTo>
                  <a:lnTo>
                    <a:pt x="8" y="45"/>
                  </a:lnTo>
                  <a:lnTo>
                    <a:pt x="7" y="43"/>
                  </a:lnTo>
                  <a:lnTo>
                    <a:pt x="7" y="42"/>
                  </a:lnTo>
                  <a:lnTo>
                    <a:pt x="8" y="41"/>
                  </a:lnTo>
                  <a:lnTo>
                    <a:pt x="12" y="35"/>
                  </a:lnTo>
                  <a:lnTo>
                    <a:pt x="13" y="34"/>
                  </a:lnTo>
                  <a:lnTo>
                    <a:pt x="15" y="32"/>
                  </a:lnTo>
                  <a:lnTo>
                    <a:pt x="14" y="32"/>
                  </a:lnTo>
                  <a:lnTo>
                    <a:pt x="17" y="29"/>
                  </a:lnTo>
                  <a:lnTo>
                    <a:pt x="16" y="27"/>
                  </a:lnTo>
                  <a:lnTo>
                    <a:pt x="12" y="23"/>
                  </a:lnTo>
                  <a:lnTo>
                    <a:pt x="9" y="20"/>
                  </a:lnTo>
                  <a:lnTo>
                    <a:pt x="7" y="18"/>
                  </a:lnTo>
                  <a:lnTo>
                    <a:pt x="6" y="18"/>
                  </a:lnTo>
                  <a:lnTo>
                    <a:pt x="4" y="17"/>
                  </a:lnTo>
                  <a:lnTo>
                    <a:pt x="3" y="18"/>
                  </a:lnTo>
                  <a:lnTo>
                    <a:pt x="2" y="16"/>
                  </a:lnTo>
                  <a:lnTo>
                    <a:pt x="0" y="13"/>
                  </a:lnTo>
                  <a:lnTo>
                    <a:pt x="3" y="10"/>
                  </a:lnTo>
                  <a:lnTo>
                    <a:pt x="3" y="8"/>
                  </a:lnTo>
                  <a:lnTo>
                    <a:pt x="6" y="5"/>
                  </a:lnTo>
                  <a:lnTo>
                    <a:pt x="8" y="5"/>
                  </a:lnTo>
                  <a:lnTo>
                    <a:pt x="12" y="5"/>
                  </a:lnTo>
                  <a:lnTo>
                    <a:pt x="15" y="4"/>
                  </a:lnTo>
                  <a:lnTo>
                    <a:pt x="14" y="3"/>
                  </a:lnTo>
                  <a:lnTo>
                    <a:pt x="10" y="3"/>
                  </a:lnTo>
                  <a:lnTo>
                    <a:pt x="9" y="2"/>
                  </a:lnTo>
                  <a:lnTo>
                    <a:pt x="11" y="2"/>
                  </a:lnTo>
                  <a:lnTo>
                    <a:pt x="11" y="1"/>
                  </a:lnTo>
                  <a:lnTo>
                    <a:pt x="13" y="1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22" y="1"/>
                  </a:lnTo>
                  <a:lnTo>
                    <a:pt x="23" y="2"/>
                  </a:lnTo>
                  <a:lnTo>
                    <a:pt x="24" y="4"/>
                  </a:lnTo>
                  <a:lnTo>
                    <a:pt x="25" y="5"/>
                  </a:lnTo>
                  <a:lnTo>
                    <a:pt x="26" y="5"/>
                  </a:lnTo>
                  <a:lnTo>
                    <a:pt x="27" y="6"/>
                  </a:lnTo>
                  <a:lnTo>
                    <a:pt x="27" y="3"/>
                  </a:lnTo>
                  <a:lnTo>
                    <a:pt x="30" y="5"/>
                  </a:lnTo>
                  <a:lnTo>
                    <a:pt x="32" y="5"/>
                  </a:lnTo>
                  <a:lnTo>
                    <a:pt x="33" y="6"/>
                  </a:lnTo>
                  <a:lnTo>
                    <a:pt x="35" y="6"/>
                  </a:lnTo>
                  <a:lnTo>
                    <a:pt x="35" y="5"/>
                  </a:lnTo>
                  <a:lnTo>
                    <a:pt x="38" y="4"/>
                  </a:lnTo>
                  <a:lnTo>
                    <a:pt x="38" y="5"/>
                  </a:lnTo>
                  <a:lnTo>
                    <a:pt x="43" y="4"/>
                  </a:lnTo>
                  <a:lnTo>
                    <a:pt x="43" y="5"/>
                  </a:lnTo>
                  <a:lnTo>
                    <a:pt x="48" y="4"/>
                  </a:lnTo>
                  <a:lnTo>
                    <a:pt x="49" y="4"/>
                  </a:lnTo>
                  <a:lnTo>
                    <a:pt x="51" y="3"/>
                  </a:lnTo>
                  <a:lnTo>
                    <a:pt x="56" y="2"/>
                  </a:lnTo>
                  <a:lnTo>
                    <a:pt x="57" y="2"/>
                  </a:lnTo>
                  <a:lnTo>
                    <a:pt x="60" y="1"/>
                  </a:lnTo>
                  <a:lnTo>
                    <a:pt x="64" y="1"/>
                  </a:lnTo>
                  <a:lnTo>
                    <a:pt x="64" y="3"/>
                  </a:lnTo>
                  <a:lnTo>
                    <a:pt x="67" y="3"/>
                  </a:lnTo>
                  <a:lnTo>
                    <a:pt x="69" y="3"/>
                  </a:lnTo>
                  <a:lnTo>
                    <a:pt x="71" y="4"/>
                  </a:lnTo>
                  <a:lnTo>
                    <a:pt x="73" y="5"/>
                  </a:lnTo>
                  <a:lnTo>
                    <a:pt x="73" y="4"/>
                  </a:lnTo>
                  <a:lnTo>
                    <a:pt x="75" y="4"/>
                  </a:lnTo>
                  <a:lnTo>
                    <a:pt x="75" y="6"/>
                  </a:lnTo>
                  <a:lnTo>
                    <a:pt x="77" y="5"/>
                  </a:lnTo>
                  <a:lnTo>
                    <a:pt x="79" y="5"/>
                  </a:lnTo>
                  <a:lnTo>
                    <a:pt x="79" y="8"/>
                  </a:lnTo>
                  <a:lnTo>
                    <a:pt x="80" y="7"/>
                  </a:lnTo>
                  <a:lnTo>
                    <a:pt x="80" y="8"/>
                  </a:lnTo>
                  <a:lnTo>
                    <a:pt x="82" y="8"/>
                  </a:lnTo>
                  <a:lnTo>
                    <a:pt x="86" y="6"/>
                  </a:lnTo>
                  <a:lnTo>
                    <a:pt x="87" y="5"/>
                  </a:lnTo>
                  <a:lnTo>
                    <a:pt x="90" y="7"/>
                  </a:lnTo>
                  <a:lnTo>
                    <a:pt x="92" y="9"/>
                  </a:lnTo>
                  <a:lnTo>
                    <a:pt x="94" y="10"/>
                  </a:lnTo>
                  <a:lnTo>
                    <a:pt x="98" y="12"/>
                  </a:lnTo>
                  <a:lnTo>
                    <a:pt x="99" y="14"/>
                  </a:lnTo>
                  <a:lnTo>
                    <a:pt x="98" y="14"/>
                  </a:lnTo>
                  <a:lnTo>
                    <a:pt x="100" y="16"/>
                  </a:lnTo>
                  <a:lnTo>
                    <a:pt x="102" y="19"/>
                  </a:lnTo>
                  <a:lnTo>
                    <a:pt x="104" y="18"/>
                  </a:lnTo>
                  <a:lnTo>
                    <a:pt x="103" y="18"/>
                  </a:lnTo>
                  <a:lnTo>
                    <a:pt x="104" y="17"/>
                  </a:lnTo>
                  <a:lnTo>
                    <a:pt x="102" y="15"/>
                  </a:lnTo>
                  <a:lnTo>
                    <a:pt x="103" y="15"/>
                  </a:lnTo>
                  <a:lnTo>
                    <a:pt x="104" y="16"/>
                  </a:lnTo>
                  <a:lnTo>
                    <a:pt x="105" y="17"/>
                  </a:lnTo>
                  <a:lnTo>
                    <a:pt x="106" y="18"/>
                  </a:lnTo>
                  <a:lnTo>
                    <a:pt x="108" y="19"/>
                  </a:lnTo>
                  <a:lnTo>
                    <a:pt x="109" y="22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87">
              <a:extLst>
                <a:ext uri="{FF2B5EF4-FFF2-40B4-BE49-F238E27FC236}">
                  <a16:creationId xmlns:a16="http://schemas.microsoft.com/office/drawing/2014/main" id="{FA169A06-FBCB-5939-8DF3-65AA3EDAC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3438" y="3868738"/>
              <a:ext cx="233363" cy="185737"/>
            </a:xfrm>
            <a:custGeom>
              <a:avLst/>
              <a:gdLst>
                <a:gd name="T0" fmla="*/ 111 w 147"/>
                <a:gd name="T1" fmla="*/ 115 h 117"/>
                <a:gd name="T2" fmla="*/ 106 w 147"/>
                <a:gd name="T3" fmla="*/ 117 h 117"/>
                <a:gd name="T4" fmla="*/ 98 w 147"/>
                <a:gd name="T5" fmla="*/ 115 h 117"/>
                <a:gd name="T6" fmla="*/ 89 w 147"/>
                <a:gd name="T7" fmla="*/ 109 h 117"/>
                <a:gd name="T8" fmla="*/ 85 w 147"/>
                <a:gd name="T9" fmla="*/ 105 h 117"/>
                <a:gd name="T10" fmla="*/ 88 w 147"/>
                <a:gd name="T11" fmla="*/ 99 h 117"/>
                <a:gd name="T12" fmla="*/ 87 w 147"/>
                <a:gd name="T13" fmla="*/ 88 h 117"/>
                <a:gd name="T14" fmla="*/ 63 w 147"/>
                <a:gd name="T15" fmla="*/ 94 h 117"/>
                <a:gd name="T16" fmla="*/ 56 w 147"/>
                <a:gd name="T17" fmla="*/ 81 h 117"/>
                <a:gd name="T18" fmla="*/ 46 w 147"/>
                <a:gd name="T19" fmla="*/ 67 h 117"/>
                <a:gd name="T20" fmla="*/ 37 w 147"/>
                <a:gd name="T21" fmla="*/ 62 h 117"/>
                <a:gd name="T22" fmla="*/ 27 w 147"/>
                <a:gd name="T23" fmla="*/ 64 h 117"/>
                <a:gd name="T24" fmla="*/ 21 w 147"/>
                <a:gd name="T25" fmla="*/ 68 h 117"/>
                <a:gd name="T26" fmla="*/ 12 w 147"/>
                <a:gd name="T27" fmla="*/ 57 h 117"/>
                <a:gd name="T28" fmla="*/ 7 w 147"/>
                <a:gd name="T29" fmla="*/ 52 h 117"/>
                <a:gd name="T30" fmla="*/ 1 w 147"/>
                <a:gd name="T31" fmla="*/ 51 h 117"/>
                <a:gd name="T32" fmla="*/ 5 w 147"/>
                <a:gd name="T33" fmla="*/ 40 h 117"/>
                <a:gd name="T34" fmla="*/ 6 w 147"/>
                <a:gd name="T35" fmla="*/ 32 h 117"/>
                <a:gd name="T36" fmla="*/ 8 w 147"/>
                <a:gd name="T37" fmla="*/ 36 h 117"/>
                <a:gd name="T38" fmla="*/ 14 w 147"/>
                <a:gd name="T39" fmla="*/ 36 h 117"/>
                <a:gd name="T40" fmla="*/ 16 w 147"/>
                <a:gd name="T41" fmla="*/ 38 h 117"/>
                <a:gd name="T42" fmla="*/ 24 w 147"/>
                <a:gd name="T43" fmla="*/ 32 h 117"/>
                <a:gd name="T44" fmla="*/ 23 w 147"/>
                <a:gd name="T45" fmla="*/ 28 h 117"/>
                <a:gd name="T46" fmla="*/ 26 w 147"/>
                <a:gd name="T47" fmla="*/ 22 h 117"/>
                <a:gd name="T48" fmla="*/ 31 w 147"/>
                <a:gd name="T49" fmla="*/ 18 h 117"/>
                <a:gd name="T50" fmla="*/ 29 w 147"/>
                <a:gd name="T51" fmla="*/ 15 h 117"/>
                <a:gd name="T52" fmla="*/ 34 w 147"/>
                <a:gd name="T53" fmla="*/ 14 h 117"/>
                <a:gd name="T54" fmla="*/ 38 w 147"/>
                <a:gd name="T55" fmla="*/ 17 h 117"/>
                <a:gd name="T56" fmla="*/ 41 w 147"/>
                <a:gd name="T57" fmla="*/ 10 h 117"/>
                <a:gd name="T58" fmla="*/ 44 w 147"/>
                <a:gd name="T59" fmla="*/ 4 h 117"/>
                <a:gd name="T60" fmla="*/ 50 w 147"/>
                <a:gd name="T61" fmla="*/ 5 h 117"/>
                <a:gd name="T62" fmla="*/ 54 w 147"/>
                <a:gd name="T63" fmla="*/ 0 h 117"/>
                <a:gd name="T64" fmla="*/ 63 w 147"/>
                <a:gd name="T65" fmla="*/ 2 h 117"/>
                <a:gd name="T66" fmla="*/ 72 w 147"/>
                <a:gd name="T67" fmla="*/ 7 h 117"/>
                <a:gd name="T68" fmla="*/ 80 w 147"/>
                <a:gd name="T69" fmla="*/ 6 h 117"/>
                <a:gd name="T70" fmla="*/ 84 w 147"/>
                <a:gd name="T71" fmla="*/ 4 h 117"/>
                <a:gd name="T72" fmla="*/ 86 w 147"/>
                <a:gd name="T73" fmla="*/ 2 h 117"/>
                <a:gd name="T74" fmla="*/ 91 w 147"/>
                <a:gd name="T75" fmla="*/ 7 h 117"/>
                <a:gd name="T76" fmla="*/ 104 w 147"/>
                <a:gd name="T77" fmla="*/ 15 h 117"/>
                <a:gd name="T78" fmla="*/ 110 w 147"/>
                <a:gd name="T79" fmla="*/ 21 h 117"/>
                <a:gd name="T80" fmla="*/ 110 w 147"/>
                <a:gd name="T81" fmla="*/ 23 h 117"/>
                <a:gd name="T82" fmla="*/ 108 w 147"/>
                <a:gd name="T83" fmla="*/ 27 h 117"/>
                <a:gd name="T84" fmla="*/ 108 w 147"/>
                <a:gd name="T85" fmla="*/ 30 h 117"/>
                <a:gd name="T86" fmla="*/ 111 w 147"/>
                <a:gd name="T87" fmla="*/ 30 h 117"/>
                <a:gd name="T88" fmla="*/ 117 w 147"/>
                <a:gd name="T89" fmla="*/ 34 h 117"/>
                <a:gd name="T90" fmla="*/ 128 w 147"/>
                <a:gd name="T91" fmla="*/ 36 h 117"/>
                <a:gd name="T92" fmla="*/ 131 w 147"/>
                <a:gd name="T93" fmla="*/ 43 h 117"/>
                <a:gd name="T94" fmla="*/ 133 w 147"/>
                <a:gd name="T95" fmla="*/ 45 h 117"/>
                <a:gd name="T96" fmla="*/ 146 w 147"/>
                <a:gd name="T97" fmla="*/ 51 h 117"/>
                <a:gd name="T98" fmla="*/ 147 w 147"/>
                <a:gd name="T99" fmla="*/ 61 h 117"/>
                <a:gd name="T100" fmla="*/ 131 w 147"/>
                <a:gd name="T101" fmla="*/ 61 h 117"/>
                <a:gd name="T102" fmla="*/ 127 w 147"/>
                <a:gd name="T103" fmla="*/ 71 h 117"/>
                <a:gd name="T104" fmla="*/ 124 w 147"/>
                <a:gd name="T105" fmla="*/ 78 h 117"/>
                <a:gd name="T106" fmla="*/ 120 w 147"/>
                <a:gd name="T107" fmla="*/ 83 h 117"/>
                <a:gd name="T108" fmla="*/ 119 w 147"/>
                <a:gd name="T109" fmla="*/ 86 h 117"/>
                <a:gd name="T110" fmla="*/ 118 w 147"/>
                <a:gd name="T111" fmla="*/ 90 h 117"/>
                <a:gd name="T112" fmla="*/ 117 w 147"/>
                <a:gd name="T113" fmla="*/ 98 h 117"/>
                <a:gd name="T114" fmla="*/ 116 w 147"/>
                <a:gd name="T115" fmla="*/ 10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7" h="117">
                  <a:moveTo>
                    <a:pt x="116" y="112"/>
                  </a:moveTo>
                  <a:lnTo>
                    <a:pt x="116" y="116"/>
                  </a:lnTo>
                  <a:lnTo>
                    <a:pt x="113" y="116"/>
                  </a:lnTo>
                  <a:lnTo>
                    <a:pt x="111" y="115"/>
                  </a:lnTo>
                  <a:lnTo>
                    <a:pt x="109" y="115"/>
                  </a:lnTo>
                  <a:lnTo>
                    <a:pt x="108" y="116"/>
                  </a:lnTo>
                  <a:lnTo>
                    <a:pt x="107" y="116"/>
                  </a:lnTo>
                  <a:lnTo>
                    <a:pt x="106" y="117"/>
                  </a:lnTo>
                  <a:lnTo>
                    <a:pt x="105" y="116"/>
                  </a:lnTo>
                  <a:lnTo>
                    <a:pt x="105" y="115"/>
                  </a:lnTo>
                  <a:lnTo>
                    <a:pt x="104" y="115"/>
                  </a:lnTo>
                  <a:lnTo>
                    <a:pt x="98" y="115"/>
                  </a:lnTo>
                  <a:lnTo>
                    <a:pt x="94" y="113"/>
                  </a:lnTo>
                  <a:lnTo>
                    <a:pt x="91" y="110"/>
                  </a:lnTo>
                  <a:lnTo>
                    <a:pt x="90" y="109"/>
                  </a:lnTo>
                  <a:lnTo>
                    <a:pt x="89" y="109"/>
                  </a:lnTo>
                  <a:lnTo>
                    <a:pt x="83" y="109"/>
                  </a:lnTo>
                  <a:lnTo>
                    <a:pt x="83" y="109"/>
                  </a:lnTo>
                  <a:lnTo>
                    <a:pt x="83" y="108"/>
                  </a:lnTo>
                  <a:lnTo>
                    <a:pt x="85" y="105"/>
                  </a:lnTo>
                  <a:lnTo>
                    <a:pt x="86" y="104"/>
                  </a:lnTo>
                  <a:lnTo>
                    <a:pt x="87" y="103"/>
                  </a:lnTo>
                  <a:lnTo>
                    <a:pt x="87" y="101"/>
                  </a:lnTo>
                  <a:lnTo>
                    <a:pt x="88" y="99"/>
                  </a:lnTo>
                  <a:lnTo>
                    <a:pt x="89" y="95"/>
                  </a:lnTo>
                  <a:lnTo>
                    <a:pt x="89" y="93"/>
                  </a:lnTo>
                  <a:lnTo>
                    <a:pt x="89" y="91"/>
                  </a:lnTo>
                  <a:lnTo>
                    <a:pt x="87" y="88"/>
                  </a:lnTo>
                  <a:lnTo>
                    <a:pt x="85" y="87"/>
                  </a:lnTo>
                  <a:lnTo>
                    <a:pt x="67" y="98"/>
                  </a:lnTo>
                  <a:lnTo>
                    <a:pt x="66" y="98"/>
                  </a:lnTo>
                  <a:lnTo>
                    <a:pt x="63" y="94"/>
                  </a:lnTo>
                  <a:lnTo>
                    <a:pt x="62" y="92"/>
                  </a:lnTo>
                  <a:lnTo>
                    <a:pt x="61" y="91"/>
                  </a:lnTo>
                  <a:lnTo>
                    <a:pt x="57" y="83"/>
                  </a:lnTo>
                  <a:lnTo>
                    <a:pt x="56" y="81"/>
                  </a:lnTo>
                  <a:lnTo>
                    <a:pt x="53" y="77"/>
                  </a:lnTo>
                  <a:lnTo>
                    <a:pt x="51" y="74"/>
                  </a:lnTo>
                  <a:lnTo>
                    <a:pt x="47" y="71"/>
                  </a:lnTo>
                  <a:lnTo>
                    <a:pt x="46" y="67"/>
                  </a:lnTo>
                  <a:lnTo>
                    <a:pt x="44" y="65"/>
                  </a:lnTo>
                  <a:lnTo>
                    <a:pt x="42" y="64"/>
                  </a:lnTo>
                  <a:lnTo>
                    <a:pt x="39" y="62"/>
                  </a:lnTo>
                  <a:lnTo>
                    <a:pt x="37" y="62"/>
                  </a:lnTo>
                  <a:lnTo>
                    <a:pt x="34" y="62"/>
                  </a:lnTo>
                  <a:lnTo>
                    <a:pt x="31" y="62"/>
                  </a:lnTo>
                  <a:lnTo>
                    <a:pt x="29" y="62"/>
                  </a:lnTo>
                  <a:lnTo>
                    <a:pt x="27" y="64"/>
                  </a:lnTo>
                  <a:lnTo>
                    <a:pt x="26" y="65"/>
                  </a:lnTo>
                  <a:lnTo>
                    <a:pt x="24" y="67"/>
                  </a:lnTo>
                  <a:lnTo>
                    <a:pt x="22" y="70"/>
                  </a:lnTo>
                  <a:lnTo>
                    <a:pt x="21" y="68"/>
                  </a:lnTo>
                  <a:lnTo>
                    <a:pt x="16" y="63"/>
                  </a:lnTo>
                  <a:lnTo>
                    <a:pt x="15" y="60"/>
                  </a:lnTo>
                  <a:lnTo>
                    <a:pt x="13" y="60"/>
                  </a:lnTo>
                  <a:lnTo>
                    <a:pt x="12" y="57"/>
                  </a:lnTo>
                  <a:lnTo>
                    <a:pt x="11" y="55"/>
                  </a:lnTo>
                  <a:lnTo>
                    <a:pt x="9" y="53"/>
                  </a:lnTo>
                  <a:lnTo>
                    <a:pt x="8" y="53"/>
                  </a:lnTo>
                  <a:lnTo>
                    <a:pt x="7" y="52"/>
                  </a:lnTo>
                  <a:lnTo>
                    <a:pt x="5" y="52"/>
                  </a:lnTo>
                  <a:lnTo>
                    <a:pt x="2" y="52"/>
                  </a:lnTo>
                  <a:lnTo>
                    <a:pt x="0" y="53"/>
                  </a:lnTo>
                  <a:lnTo>
                    <a:pt x="1" y="51"/>
                  </a:lnTo>
                  <a:lnTo>
                    <a:pt x="2" y="44"/>
                  </a:lnTo>
                  <a:lnTo>
                    <a:pt x="1" y="42"/>
                  </a:lnTo>
                  <a:lnTo>
                    <a:pt x="5" y="41"/>
                  </a:lnTo>
                  <a:lnTo>
                    <a:pt x="5" y="40"/>
                  </a:lnTo>
                  <a:lnTo>
                    <a:pt x="5" y="38"/>
                  </a:lnTo>
                  <a:lnTo>
                    <a:pt x="5" y="37"/>
                  </a:lnTo>
                  <a:lnTo>
                    <a:pt x="4" y="36"/>
                  </a:lnTo>
                  <a:lnTo>
                    <a:pt x="6" y="32"/>
                  </a:lnTo>
                  <a:lnTo>
                    <a:pt x="8" y="32"/>
                  </a:lnTo>
                  <a:lnTo>
                    <a:pt x="7" y="34"/>
                  </a:lnTo>
                  <a:lnTo>
                    <a:pt x="9" y="36"/>
                  </a:lnTo>
                  <a:lnTo>
                    <a:pt x="8" y="36"/>
                  </a:lnTo>
                  <a:lnTo>
                    <a:pt x="9" y="37"/>
                  </a:lnTo>
                  <a:lnTo>
                    <a:pt x="10" y="34"/>
                  </a:lnTo>
                  <a:lnTo>
                    <a:pt x="14" y="35"/>
                  </a:lnTo>
                  <a:lnTo>
                    <a:pt x="14" y="36"/>
                  </a:lnTo>
                  <a:lnTo>
                    <a:pt x="16" y="37"/>
                  </a:lnTo>
                  <a:lnTo>
                    <a:pt x="16" y="36"/>
                  </a:lnTo>
                  <a:lnTo>
                    <a:pt x="16" y="36"/>
                  </a:lnTo>
                  <a:lnTo>
                    <a:pt x="16" y="38"/>
                  </a:lnTo>
                  <a:lnTo>
                    <a:pt x="18" y="39"/>
                  </a:lnTo>
                  <a:lnTo>
                    <a:pt x="19" y="35"/>
                  </a:lnTo>
                  <a:lnTo>
                    <a:pt x="23" y="36"/>
                  </a:lnTo>
                  <a:lnTo>
                    <a:pt x="24" y="32"/>
                  </a:lnTo>
                  <a:lnTo>
                    <a:pt x="25" y="33"/>
                  </a:lnTo>
                  <a:lnTo>
                    <a:pt x="26" y="30"/>
                  </a:lnTo>
                  <a:lnTo>
                    <a:pt x="25" y="29"/>
                  </a:lnTo>
                  <a:lnTo>
                    <a:pt x="23" y="28"/>
                  </a:lnTo>
                  <a:lnTo>
                    <a:pt x="23" y="27"/>
                  </a:lnTo>
                  <a:lnTo>
                    <a:pt x="23" y="25"/>
                  </a:lnTo>
                  <a:lnTo>
                    <a:pt x="25" y="26"/>
                  </a:lnTo>
                  <a:lnTo>
                    <a:pt x="26" y="22"/>
                  </a:lnTo>
                  <a:lnTo>
                    <a:pt x="27" y="23"/>
                  </a:lnTo>
                  <a:lnTo>
                    <a:pt x="28" y="20"/>
                  </a:lnTo>
                  <a:lnTo>
                    <a:pt x="30" y="20"/>
                  </a:lnTo>
                  <a:lnTo>
                    <a:pt x="31" y="18"/>
                  </a:lnTo>
                  <a:lnTo>
                    <a:pt x="30" y="18"/>
                  </a:lnTo>
                  <a:lnTo>
                    <a:pt x="30" y="16"/>
                  </a:lnTo>
                  <a:lnTo>
                    <a:pt x="29" y="16"/>
                  </a:lnTo>
                  <a:lnTo>
                    <a:pt x="29" y="15"/>
                  </a:lnTo>
                  <a:lnTo>
                    <a:pt x="31" y="15"/>
                  </a:lnTo>
                  <a:lnTo>
                    <a:pt x="32" y="17"/>
                  </a:lnTo>
                  <a:lnTo>
                    <a:pt x="33" y="17"/>
                  </a:lnTo>
                  <a:lnTo>
                    <a:pt x="34" y="14"/>
                  </a:lnTo>
                  <a:lnTo>
                    <a:pt x="36" y="16"/>
                  </a:lnTo>
                  <a:lnTo>
                    <a:pt x="35" y="16"/>
                  </a:lnTo>
                  <a:lnTo>
                    <a:pt x="37" y="18"/>
                  </a:lnTo>
                  <a:lnTo>
                    <a:pt x="38" y="17"/>
                  </a:lnTo>
                  <a:lnTo>
                    <a:pt x="40" y="17"/>
                  </a:lnTo>
                  <a:lnTo>
                    <a:pt x="40" y="16"/>
                  </a:lnTo>
                  <a:lnTo>
                    <a:pt x="40" y="13"/>
                  </a:lnTo>
                  <a:lnTo>
                    <a:pt x="41" y="10"/>
                  </a:lnTo>
                  <a:lnTo>
                    <a:pt x="42" y="9"/>
                  </a:lnTo>
                  <a:lnTo>
                    <a:pt x="42" y="9"/>
                  </a:lnTo>
                  <a:lnTo>
                    <a:pt x="43" y="6"/>
                  </a:lnTo>
                  <a:lnTo>
                    <a:pt x="44" y="4"/>
                  </a:lnTo>
                  <a:lnTo>
                    <a:pt x="46" y="5"/>
                  </a:lnTo>
                  <a:lnTo>
                    <a:pt x="47" y="5"/>
                  </a:lnTo>
                  <a:lnTo>
                    <a:pt x="47" y="4"/>
                  </a:lnTo>
                  <a:lnTo>
                    <a:pt x="50" y="5"/>
                  </a:lnTo>
                  <a:lnTo>
                    <a:pt x="50" y="4"/>
                  </a:lnTo>
                  <a:lnTo>
                    <a:pt x="53" y="3"/>
                  </a:lnTo>
                  <a:lnTo>
                    <a:pt x="53" y="2"/>
                  </a:lnTo>
                  <a:lnTo>
                    <a:pt x="54" y="0"/>
                  </a:lnTo>
                  <a:lnTo>
                    <a:pt x="55" y="0"/>
                  </a:lnTo>
                  <a:lnTo>
                    <a:pt x="58" y="1"/>
                  </a:lnTo>
                  <a:lnTo>
                    <a:pt x="61" y="2"/>
                  </a:lnTo>
                  <a:lnTo>
                    <a:pt x="63" y="2"/>
                  </a:lnTo>
                  <a:lnTo>
                    <a:pt x="67" y="4"/>
                  </a:lnTo>
                  <a:lnTo>
                    <a:pt x="68" y="4"/>
                  </a:lnTo>
                  <a:lnTo>
                    <a:pt x="67" y="6"/>
                  </a:lnTo>
                  <a:lnTo>
                    <a:pt x="72" y="7"/>
                  </a:lnTo>
                  <a:lnTo>
                    <a:pt x="72" y="5"/>
                  </a:lnTo>
                  <a:lnTo>
                    <a:pt x="75" y="5"/>
                  </a:lnTo>
                  <a:lnTo>
                    <a:pt x="78" y="6"/>
                  </a:lnTo>
                  <a:lnTo>
                    <a:pt x="80" y="6"/>
                  </a:lnTo>
                  <a:lnTo>
                    <a:pt x="80" y="4"/>
                  </a:lnTo>
                  <a:lnTo>
                    <a:pt x="81" y="4"/>
                  </a:lnTo>
                  <a:lnTo>
                    <a:pt x="81" y="3"/>
                  </a:lnTo>
                  <a:lnTo>
                    <a:pt x="84" y="4"/>
                  </a:lnTo>
                  <a:lnTo>
                    <a:pt x="84" y="1"/>
                  </a:lnTo>
                  <a:lnTo>
                    <a:pt x="86" y="1"/>
                  </a:lnTo>
                  <a:lnTo>
                    <a:pt x="85" y="2"/>
                  </a:lnTo>
                  <a:lnTo>
                    <a:pt x="86" y="2"/>
                  </a:lnTo>
                  <a:lnTo>
                    <a:pt x="86" y="6"/>
                  </a:lnTo>
                  <a:lnTo>
                    <a:pt x="88" y="6"/>
                  </a:lnTo>
                  <a:lnTo>
                    <a:pt x="91" y="6"/>
                  </a:lnTo>
                  <a:lnTo>
                    <a:pt x="91" y="7"/>
                  </a:lnTo>
                  <a:lnTo>
                    <a:pt x="89" y="14"/>
                  </a:lnTo>
                  <a:lnTo>
                    <a:pt x="101" y="17"/>
                  </a:lnTo>
                  <a:lnTo>
                    <a:pt x="104" y="17"/>
                  </a:lnTo>
                  <a:lnTo>
                    <a:pt x="104" y="15"/>
                  </a:lnTo>
                  <a:lnTo>
                    <a:pt x="109" y="16"/>
                  </a:lnTo>
                  <a:lnTo>
                    <a:pt x="112" y="17"/>
                  </a:lnTo>
                  <a:lnTo>
                    <a:pt x="111" y="20"/>
                  </a:lnTo>
                  <a:lnTo>
                    <a:pt x="110" y="21"/>
                  </a:lnTo>
                  <a:lnTo>
                    <a:pt x="112" y="21"/>
                  </a:lnTo>
                  <a:lnTo>
                    <a:pt x="112" y="22"/>
                  </a:lnTo>
                  <a:lnTo>
                    <a:pt x="111" y="22"/>
                  </a:lnTo>
                  <a:lnTo>
                    <a:pt x="110" y="23"/>
                  </a:lnTo>
                  <a:lnTo>
                    <a:pt x="110" y="23"/>
                  </a:lnTo>
                  <a:lnTo>
                    <a:pt x="109" y="26"/>
                  </a:lnTo>
                  <a:lnTo>
                    <a:pt x="109" y="26"/>
                  </a:lnTo>
                  <a:lnTo>
                    <a:pt x="108" y="27"/>
                  </a:lnTo>
                  <a:lnTo>
                    <a:pt x="110" y="27"/>
                  </a:lnTo>
                  <a:lnTo>
                    <a:pt x="109" y="29"/>
                  </a:lnTo>
                  <a:lnTo>
                    <a:pt x="108" y="29"/>
                  </a:lnTo>
                  <a:lnTo>
                    <a:pt x="108" y="30"/>
                  </a:lnTo>
                  <a:lnTo>
                    <a:pt x="109" y="30"/>
                  </a:lnTo>
                  <a:lnTo>
                    <a:pt x="109" y="31"/>
                  </a:lnTo>
                  <a:lnTo>
                    <a:pt x="111" y="31"/>
                  </a:lnTo>
                  <a:lnTo>
                    <a:pt x="111" y="30"/>
                  </a:lnTo>
                  <a:lnTo>
                    <a:pt x="115" y="31"/>
                  </a:lnTo>
                  <a:lnTo>
                    <a:pt x="115" y="32"/>
                  </a:lnTo>
                  <a:lnTo>
                    <a:pt x="117" y="33"/>
                  </a:lnTo>
                  <a:lnTo>
                    <a:pt x="117" y="34"/>
                  </a:lnTo>
                  <a:lnTo>
                    <a:pt x="123" y="35"/>
                  </a:lnTo>
                  <a:lnTo>
                    <a:pt x="126" y="36"/>
                  </a:lnTo>
                  <a:lnTo>
                    <a:pt x="127" y="37"/>
                  </a:lnTo>
                  <a:lnTo>
                    <a:pt x="128" y="36"/>
                  </a:lnTo>
                  <a:lnTo>
                    <a:pt x="129" y="38"/>
                  </a:lnTo>
                  <a:lnTo>
                    <a:pt x="131" y="38"/>
                  </a:lnTo>
                  <a:lnTo>
                    <a:pt x="131" y="40"/>
                  </a:lnTo>
                  <a:lnTo>
                    <a:pt x="131" y="43"/>
                  </a:lnTo>
                  <a:lnTo>
                    <a:pt x="131" y="44"/>
                  </a:lnTo>
                  <a:lnTo>
                    <a:pt x="132" y="44"/>
                  </a:lnTo>
                  <a:lnTo>
                    <a:pt x="132" y="44"/>
                  </a:lnTo>
                  <a:lnTo>
                    <a:pt x="133" y="45"/>
                  </a:lnTo>
                  <a:lnTo>
                    <a:pt x="140" y="45"/>
                  </a:lnTo>
                  <a:lnTo>
                    <a:pt x="145" y="46"/>
                  </a:lnTo>
                  <a:lnTo>
                    <a:pt x="146" y="49"/>
                  </a:lnTo>
                  <a:lnTo>
                    <a:pt x="146" y="51"/>
                  </a:lnTo>
                  <a:lnTo>
                    <a:pt x="147" y="52"/>
                  </a:lnTo>
                  <a:lnTo>
                    <a:pt x="147" y="56"/>
                  </a:lnTo>
                  <a:lnTo>
                    <a:pt x="147" y="59"/>
                  </a:lnTo>
                  <a:lnTo>
                    <a:pt x="147" y="61"/>
                  </a:lnTo>
                  <a:lnTo>
                    <a:pt x="144" y="61"/>
                  </a:lnTo>
                  <a:lnTo>
                    <a:pt x="139" y="60"/>
                  </a:lnTo>
                  <a:lnTo>
                    <a:pt x="132" y="61"/>
                  </a:lnTo>
                  <a:lnTo>
                    <a:pt x="131" y="61"/>
                  </a:lnTo>
                  <a:lnTo>
                    <a:pt x="130" y="64"/>
                  </a:lnTo>
                  <a:lnTo>
                    <a:pt x="130" y="68"/>
                  </a:lnTo>
                  <a:lnTo>
                    <a:pt x="128" y="68"/>
                  </a:lnTo>
                  <a:lnTo>
                    <a:pt x="127" y="71"/>
                  </a:lnTo>
                  <a:lnTo>
                    <a:pt x="126" y="76"/>
                  </a:lnTo>
                  <a:lnTo>
                    <a:pt x="126" y="76"/>
                  </a:lnTo>
                  <a:lnTo>
                    <a:pt x="125" y="78"/>
                  </a:lnTo>
                  <a:lnTo>
                    <a:pt x="124" y="78"/>
                  </a:lnTo>
                  <a:lnTo>
                    <a:pt x="124" y="79"/>
                  </a:lnTo>
                  <a:lnTo>
                    <a:pt x="124" y="79"/>
                  </a:lnTo>
                  <a:lnTo>
                    <a:pt x="122" y="78"/>
                  </a:lnTo>
                  <a:lnTo>
                    <a:pt x="120" y="83"/>
                  </a:lnTo>
                  <a:lnTo>
                    <a:pt x="119" y="82"/>
                  </a:lnTo>
                  <a:lnTo>
                    <a:pt x="118" y="84"/>
                  </a:lnTo>
                  <a:lnTo>
                    <a:pt x="119" y="84"/>
                  </a:lnTo>
                  <a:lnTo>
                    <a:pt x="119" y="86"/>
                  </a:lnTo>
                  <a:lnTo>
                    <a:pt x="117" y="85"/>
                  </a:lnTo>
                  <a:lnTo>
                    <a:pt x="116" y="87"/>
                  </a:lnTo>
                  <a:lnTo>
                    <a:pt x="118" y="88"/>
                  </a:lnTo>
                  <a:lnTo>
                    <a:pt x="118" y="90"/>
                  </a:lnTo>
                  <a:lnTo>
                    <a:pt x="116" y="94"/>
                  </a:lnTo>
                  <a:lnTo>
                    <a:pt x="116" y="95"/>
                  </a:lnTo>
                  <a:lnTo>
                    <a:pt x="117" y="97"/>
                  </a:lnTo>
                  <a:lnTo>
                    <a:pt x="117" y="98"/>
                  </a:lnTo>
                  <a:lnTo>
                    <a:pt x="118" y="99"/>
                  </a:lnTo>
                  <a:lnTo>
                    <a:pt x="117" y="104"/>
                  </a:lnTo>
                  <a:lnTo>
                    <a:pt x="117" y="106"/>
                  </a:lnTo>
                  <a:lnTo>
                    <a:pt x="116" y="109"/>
                  </a:lnTo>
                  <a:lnTo>
                    <a:pt x="116" y="111"/>
                  </a:lnTo>
                  <a:lnTo>
                    <a:pt x="116" y="112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78">
              <a:extLst>
                <a:ext uri="{FF2B5EF4-FFF2-40B4-BE49-F238E27FC236}">
                  <a16:creationId xmlns:a16="http://schemas.microsoft.com/office/drawing/2014/main" id="{49D9AC5F-5BE1-4A21-69A6-C33F59501B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5663" y="3184525"/>
              <a:ext cx="327025" cy="293687"/>
            </a:xfrm>
            <a:custGeom>
              <a:avLst/>
              <a:gdLst>
                <a:gd name="T0" fmla="*/ 50 w 206"/>
                <a:gd name="T1" fmla="*/ 10 h 185"/>
                <a:gd name="T2" fmla="*/ 58 w 206"/>
                <a:gd name="T3" fmla="*/ 17 h 185"/>
                <a:gd name="T4" fmla="*/ 69 w 206"/>
                <a:gd name="T5" fmla="*/ 18 h 185"/>
                <a:gd name="T6" fmla="*/ 78 w 206"/>
                <a:gd name="T7" fmla="*/ 16 h 185"/>
                <a:gd name="T8" fmla="*/ 89 w 206"/>
                <a:gd name="T9" fmla="*/ 18 h 185"/>
                <a:gd name="T10" fmla="*/ 95 w 206"/>
                <a:gd name="T11" fmla="*/ 22 h 185"/>
                <a:gd name="T12" fmla="*/ 97 w 206"/>
                <a:gd name="T13" fmla="*/ 15 h 185"/>
                <a:gd name="T14" fmla="*/ 102 w 206"/>
                <a:gd name="T15" fmla="*/ 7 h 185"/>
                <a:gd name="T16" fmla="*/ 111 w 206"/>
                <a:gd name="T17" fmla="*/ 1 h 185"/>
                <a:gd name="T18" fmla="*/ 121 w 206"/>
                <a:gd name="T19" fmla="*/ 1 h 185"/>
                <a:gd name="T20" fmla="*/ 129 w 206"/>
                <a:gd name="T21" fmla="*/ 12 h 185"/>
                <a:gd name="T22" fmla="*/ 137 w 206"/>
                <a:gd name="T23" fmla="*/ 12 h 185"/>
                <a:gd name="T24" fmla="*/ 144 w 206"/>
                <a:gd name="T25" fmla="*/ 11 h 185"/>
                <a:gd name="T26" fmla="*/ 153 w 206"/>
                <a:gd name="T27" fmla="*/ 12 h 185"/>
                <a:gd name="T28" fmla="*/ 164 w 206"/>
                <a:gd name="T29" fmla="*/ 16 h 185"/>
                <a:gd name="T30" fmla="*/ 174 w 206"/>
                <a:gd name="T31" fmla="*/ 21 h 185"/>
                <a:gd name="T32" fmla="*/ 189 w 206"/>
                <a:gd name="T33" fmla="*/ 21 h 185"/>
                <a:gd name="T34" fmla="*/ 199 w 206"/>
                <a:gd name="T35" fmla="*/ 26 h 185"/>
                <a:gd name="T36" fmla="*/ 201 w 206"/>
                <a:gd name="T37" fmla="*/ 37 h 185"/>
                <a:gd name="T38" fmla="*/ 201 w 206"/>
                <a:gd name="T39" fmla="*/ 43 h 185"/>
                <a:gd name="T40" fmla="*/ 191 w 206"/>
                <a:gd name="T41" fmla="*/ 45 h 185"/>
                <a:gd name="T42" fmla="*/ 190 w 206"/>
                <a:gd name="T43" fmla="*/ 64 h 185"/>
                <a:gd name="T44" fmla="*/ 197 w 206"/>
                <a:gd name="T45" fmla="*/ 80 h 185"/>
                <a:gd name="T46" fmla="*/ 200 w 206"/>
                <a:gd name="T47" fmla="*/ 94 h 185"/>
                <a:gd name="T48" fmla="*/ 196 w 206"/>
                <a:gd name="T49" fmla="*/ 106 h 185"/>
                <a:gd name="T50" fmla="*/ 197 w 206"/>
                <a:gd name="T51" fmla="*/ 126 h 185"/>
                <a:gd name="T52" fmla="*/ 183 w 206"/>
                <a:gd name="T53" fmla="*/ 141 h 185"/>
                <a:gd name="T54" fmla="*/ 183 w 206"/>
                <a:gd name="T55" fmla="*/ 150 h 185"/>
                <a:gd name="T56" fmla="*/ 171 w 206"/>
                <a:gd name="T57" fmla="*/ 157 h 185"/>
                <a:gd name="T58" fmla="*/ 154 w 206"/>
                <a:gd name="T59" fmla="*/ 163 h 185"/>
                <a:gd name="T60" fmla="*/ 147 w 206"/>
                <a:gd name="T61" fmla="*/ 173 h 185"/>
                <a:gd name="T62" fmla="*/ 141 w 206"/>
                <a:gd name="T63" fmla="*/ 173 h 185"/>
                <a:gd name="T64" fmla="*/ 135 w 206"/>
                <a:gd name="T65" fmla="*/ 184 h 185"/>
                <a:gd name="T66" fmla="*/ 128 w 206"/>
                <a:gd name="T67" fmla="*/ 179 h 185"/>
                <a:gd name="T68" fmla="*/ 116 w 206"/>
                <a:gd name="T69" fmla="*/ 168 h 185"/>
                <a:gd name="T70" fmla="*/ 104 w 206"/>
                <a:gd name="T71" fmla="*/ 165 h 185"/>
                <a:gd name="T72" fmla="*/ 102 w 206"/>
                <a:gd name="T73" fmla="*/ 154 h 185"/>
                <a:gd name="T74" fmla="*/ 93 w 206"/>
                <a:gd name="T75" fmla="*/ 152 h 185"/>
                <a:gd name="T76" fmla="*/ 85 w 206"/>
                <a:gd name="T77" fmla="*/ 150 h 185"/>
                <a:gd name="T78" fmla="*/ 80 w 206"/>
                <a:gd name="T79" fmla="*/ 140 h 185"/>
                <a:gd name="T80" fmla="*/ 67 w 206"/>
                <a:gd name="T81" fmla="*/ 119 h 185"/>
                <a:gd name="T82" fmla="*/ 58 w 206"/>
                <a:gd name="T83" fmla="*/ 107 h 185"/>
                <a:gd name="T84" fmla="*/ 48 w 206"/>
                <a:gd name="T85" fmla="*/ 109 h 185"/>
                <a:gd name="T86" fmla="*/ 35 w 206"/>
                <a:gd name="T87" fmla="*/ 105 h 185"/>
                <a:gd name="T88" fmla="*/ 33 w 206"/>
                <a:gd name="T89" fmla="*/ 114 h 185"/>
                <a:gd name="T90" fmla="*/ 26 w 206"/>
                <a:gd name="T91" fmla="*/ 128 h 185"/>
                <a:gd name="T92" fmla="*/ 12 w 206"/>
                <a:gd name="T93" fmla="*/ 120 h 185"/>
                <a:gd name="T94" fmla="*/ 9 w 206"/>
                <a:gd name="T95" fmla="*/ 105 h 185"/>
                <a:gd name="T96" fmla="*/ 2 w 206"/>
                <a:gd name="T97" fmla="*/ 88 h 185"/>
                <a:gd name="T98" fmla="*/ 16 w 206"/>
                <a:gd name="T99" fmla="*/ 92 h 185"/>
                <a:gd name="T100" fmla="*/ 28 w 206"/>
                <a:gd name="T101" fmla="*/ 97 h 185"/>
                <a:gd name="T102" fmla="*/ 27 w 206"/>
                <a:gd name="T103" fmla="*/ 89 h 185"/>
                <a:gd name="T104" fmla="*/ 32 w 206"/>
                <a:gd name="T105" fmla="*/ 80 h 185"/>
                <a:gd name="T106" fmla="*/ 23 w 206"/>
                <a:gd name="T107" fmla="*/ 64 h 185"/>
                <a:gd name="T108" fmla="*/ 18 w 206"/>
                <a:gd name="T109" fmla="*/ 57 h 185"/>
                <a:gd name="T110" fmla="*/ 16 w 206"/>
                <a:gd name="T111" fmla="*/ 48 h 185"/>
                <a:gd name="T112" fmla="*/ 17 w 206"/>
                <a:gd name="T113" fmla="*/ 40 h 185"/>
                <a:gd name="T114" fmla="*/ 28 w 206"/>
                <a:gd name="T115" fmla="*/ 38 h 185"/>
                <a:gd name="T116" fmla="*/ 37 w 206"/>
                <a:gd name="T117" fmla="*/ 48 h 185"/>
                <a:gd name="T118" fmla="*/ 45 w 206"/>
                <a:gd name="T119" fmla="*/ 37 h 185"/>
                <a:gd name="T120" fmla="*/ 47 w 206"/>
                <a:gd name="T121" fmla="*/ 25 h 185"/>
                <a:gd name="T122" fmla="*/ 46 w 206"/>
                <a:gd name="T123" fmla="*/ 1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06" h="185">
                  <a:moveTo>
                    <a:pt x="49" y="8"/>
                  </a:moveTo>
                  <a:lnTo>
                    <a:pt x="51" y="6"/>
                  </a:lnTo>
                  <a:lnTo>
                    <a:pt x="51" y="7"/>
                  </a:lnTo>
                  <a:lnTo>
                    <a:pt x="53" y="6"/>
                  </a:lnTo>
                  <a:lnTo>
                    <a:pt x="53" y="7"/>
                  </a:lnTo>
                  <a:lnTo>
                    <a:pt x="52" y="8"/>
                  </a:lnTo>
                  <a:lnTo>
                    <a:pt x="52" y="10"/>
                  </a:lnTo>
                  <a:lnTo>
                    <a:pt x="50" y="8"/>
                  </a:lnTo>
                  <a:lnTo>
                    <a:pt x="50" y="10"/>
                  </a:lnTo>
                  <a:lnTo>
                    <a:pt x="49" y="9"/>
                  </a:lnTo>
                  <a:lnTo>
                    <a:pt x="50" y="12"/>
                  </a:lnTo>
                  <a:lnTo>
                    <a:pt x="49" y="13"/>
                  </a:lnTo>
                  <a:lnTo>
                    <a:pt x="50" y="14"/>
                  </a:lnTo>
                  <a:lnTo>
                    <a:pt x="52" y="13"/>
                  </a:lnTo>
                  <a:lnTo>
                    <a:pt x="53" y="15"/>
                  </a:lnTo>
                  <a:lnTo>
                    <a:pt x="55" y="19"/>
                  </a:lnTo>
                  <a:lnTo>
                    <a:pt x="58" y="16"/>
                  </a:lnTo>
                  <a:lnTo>
                    <a:pt x="58" y="17"/>
                  </a:lnTo>
                  <a:lnTo>
                    <a:pt x="60" y="17"/>
                  </a:lnTo>
                  <a:lnTo>
                    <a:pt x="60" y="16"/>
                  </a:lnTo>
                  <a:lnTo>
                    <a:pt x="61" y="17"/>
                  </a:lnTo>
                  <a:lnTo>
                    <a:pt x="62" y="18"/>
                  </a:lnTo>
                  <a:lnTo>
                    <a:pt x="63" y="19"/>
                  </a:lnTo>
                  <a:lnTo>
                    <a:pt x="66" y="20"/>
                  </a:lnTo>
                  <a:lnTo>
                    <a:pt x="68" y="22"/>
                  </a:lnTo>
                  <a:lnTo>
                    <a:pt x="67" y="18"/>
                  </a:lnTo>
                  <a:lnTo>
                    <a:pt x="69" y="18"/>
                  </a:lnTo>
                  <a:lnTo>
                    <a:pt x="70" y="20"/>
                  </a:lnTo>
                  <a:lnTo>
                    <a:pt x="72" y="19"/>
                  </a:lnTo>
                  <a:lnTo>
                    <a:pt x="73" y="18"/>
                  </a:lnTo>
                  <a:lnTo>
                    <a:pt x="73" y="17"/>
                  </a:lnTo>
                  <a:lnTo>
                    <a:pt x="77" y="16"/>
                  </a:lnTo>
                  <a:lnTo>
                    <a:pt x="77" y="15"/>
                  </a:lnTo>
                  <a:lnTo>
                    <a:pt x="77" y="15"/>
                  </a:lnTo>
                  <a:lnTo>
                    <a:pt x="77" y="16"/>
                  </a:lnTo>
                  <a:lnTo>
                    <a:pt x="78" y="16"/>
                  </a:lnTo>
                  <a:lnTo>
                    <a:pt x="83" y="15"/>
                  </a:lnTo>
                  <a:lnTo>
                    <a:pt x="82" y="16"/>
                  </a:lnTo>
                  <a:lnTo>
                    <a:pt x="81" y="17"/>
                  </a:lnTo>
                  <a:lnTo>
                    <a:pt x="82" y="19"/>
                  </a:lnTo>
                  <a:lnTo>
                    <a:pt x="84" y="19"/>
                  </a:lnTo>
                  <a:lnTo>
                    <a:pt x="84" y="20"/>
                  </a:lnTo>
                  <a:lnTo>
                    <a:pt x="88" y="20"/>
                  </a:lnTo>
                  <a:lnTo>
                    <a:pt x="88" y="18"/>
                  </a:lnTo>
                  <a:lnTo>
                    <a:pt x="89" y="18"/>
                  </a:lnTo>
                  <a:lnTo>
                    <a:pt x="90" y="18"/>
                  </a:lnTo>
                  <a:lnTo>
                    <a:pt x="90" y="17"/>
                  </a:lnTo>
                  <a:lnTo>
                    <a:pt x="91" y="17"/>
                  </a:lnTo>
                  <a:lnTo>
                    <a:pt x="92" y="19"/>
                  </a:lnTo>
                  <a:lnTo>
                    <a:pt x="93" y="18"/>
                  </a:lnTo>
                  <a:lnTo>
                    <a:pt x="94" y="19"/>
                  </a:lnTo>
                  <a:lnTo>
                    <a:pt x="93" y="20"/>
                  </a:lnTo>
                  <a:lnTo>
                    <a:pt x="93" y="22"/>
                  </a:lnTo>
                  <a:lnTo>
                    <a:pt x="95" y="22"/>
                  </a:lnTo>
                  <a:lnTo>
                    <a:pt x="95" y="23"/>
                  </a:lnTo>
                  <a:lnTo>
                    <a:pt x="96" y="23"/>
                  </a:lnTo>
                  <a:lnTo>
                    <a:pt x="98" y="22"/>
                  </a:lnTo>
                  <a:lnTo>
                    <a:pt x="96" y="20"/>
                  </a:lnTo>
                  <a:lnTo>
                    <a:pt x="96" y="19"/>
                  </a:lnTo>
                  <a:lnTo>
                    <a:pt x="96" y="16"/>
                  </a:lnTo>
                  <a:lnTo>
                    <a:pt x="97" y="16"/>
                  </a:lnTo>
                  <a:lnTo>
                    <a:pt x="96" y="15"/>
                  </a:lnTo>
                  <a:lnTo>
                    <a:pt x="97" y="15"/>
                  </a:lnTo>
                  <a:lnTo>
                    <a:pt x="97" y="14"/>
                  </a:lnTo>
                  <a:lnTo>
                    <a:pt x="100" y="14"/>
                  </a:lnTo>
                  <a:lnTo>
                    <a:pt x="100" y="13"/>
                  </a:lnTo>
                  <a:lnTo>
                    <a:pt x="101" y="13"/>
                  </a:lnTo>
                  <a:lnTo>
                    <a:pt x="100" y="10"/>
                  </a:lnTo>
                  <a:lnTo>
                    <a:pt x="101" y="10"/>
                  </a:lnTo>
                  <a:lnTo>
                    <a:pt x="101" y="8"/>
                  </a:lnTo>
                  <a:lnTo>
                    <a:pt x="101" y="7"/>
                  </a:lnTo>
                  <a:lnTo>
                    <a:pt x="102" y="7"/>
                  </a:lnTo>
                  <a:lnTo>
                    <a:pt x="102" y="5"/>
                  </a:lnTo>
                  <a:lnTo>
                    <a:pt x="103" y="5"/>
                  </a:lnTo>
                  <a:lnTo>
                    <a:pt x="103" y="4"/>
                  </a:lnTo>
                  <a:lnTo>
                    <a:pt x="105" y="3"/>
                  </a:lnTo>
                  <a:lnTo>
                    <a:pt x="105" y="2"/>
                  </a:lnTo>
                  <a:lnTo>
                    <a:pt x="108" y="2"/>
                  </a:lnTo>
                  <a:lnTo>
                    <a:pt x="108" y="1"/>
                  </a:lnTo>
                  <a:lnTo>
                    <a:pt x="110" y="0"/>
                  </a:lnTo>
                  <a:lnTo>
                    <a:pt x="111" y="1"/>
                  </a:lnTo>
                  <a:lnTo>
                    <a:pt x="113" y="1"/>
                  </a:lnTo>
                  <a:lnTo>
                    <a:pt x="114" y="2"/>
                  </a:lnTo>
                  <a:lnTo>
                    <a:pt x="116" y="2"/>
                  </a:lnTo>
                  <a:lnTo>
                    <a:pt x="116" y="0"/>
                  </a:lnTo>
                  <a:lnTo>
                    <a:pt x="118" y="0"/>
                  </a:lnTo>
                  <a:lnTo>
                    <a:pt x="118" y="1"/>
                  </a:lnTo>
                  <a:lnTo>
                    <a:pt x="119" y="1"/>
                  </a:lnTo>
                  <a:lnTo>
                    <a:pt x="120" y="2"/>
                  </a:lnTo>
                  <a:lnTo>
                    <a:pt x="121" y="1"/>
                  </a:lnTo>
                  <a:lnTo>
                    <a:pt x="122" y="1"/>
                  </a:lnTo>
                  <a:lnTo>
                    <a:pt x="122" y="3"/>
                  </a:lnTo>
                  <a:lnTo>
                    <a:pt x="124" y="2"/>
                  </a:lnTo>
                  <a:lnTo>
                    <a:pt x="124" y="4"/>
                  </a:lnTo>
                  <a:lnTo>
                    <a:pt x="125" y="5"/>
                  </a:lnTo>
                  <a:lnTo>
                    <a:pt x="125" y="7"/>
                  </a:lnTo>
                  <a:lnTo>
                    <a:pt x="127" y="7"/>
                  </a:lnTo>
                  <a:lnTo>
                    <a:pt x="127" y="9"/>
                  </a:lnTo>
                  <a:lnTo>
                    <a:pt x="129" y="12"/>
                  </a:lnTo>
                  <a:lnTo>
                    <a:pt x="130" y="12"/>
                  </a:lnTo>
                  <a:lnTo>
                    <a:pt x="130" y="11"/>
                  </a:lnTo>
                  <a:lnTo>
                    <a:pt x="132" y="11"/>
                  </a:lnTo>
                  <a:lnTo>
                    <a:pt x="132" y="12"/>
                  </a:lnTo>
                  <a:lnTo>
                    <a:pt x="135" y="11"/>
                  </a:lnTo>
                  <a:lnTo>
                    <a:pt x="135" y="9"/>
                  </a:lnTo>
                  <a:lnTo>
                    <a:pt x="136" y="9"/>
                  </a:lnTo>
                  <a:lnTo>
                    <a:pt x="136" y="11"/>
                  </a:lnTo>
                  <a:lnTo>
                    <a:pt x="137" y="12"/>
                  </a:lnTo>
                  <a:lnTo>
                    <a:pt x="138" y="11"/>
                  </a:lnTo>
                  <a:lnTo>
                    <a:pt x="138" y="10"/>
                  </a:lnTo>
                  <a:lnTo>
                    <a:pt x="139" y="10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40" y="9"/>
                  </a:lnTo>
                  <a:lnTo>
                    <a:pt x="141" y="9"/>
                  </a:lnTo>
                  <a:lnTo>
                    <a:pt x="143" y="9"/>
                  </a:lnTo>
                  <a:lnTo>
                    <a:pt x="144" y="11"/>
                  </a:lnTo>
                  <a:lnTo>
                    <a:pt x="147" y="10"/>
                  </a:lnTo>
                  <a:lnTo>
                    <a:pt x="148" y="10"/>
                  </a:lnTo>
                  <a:lnTo>
                    <a:pt x="149" y="9"/>
                  </a:lnTo>
                  <a:lnTo>
                    <a:pt x="149" y="8"/>
                  </a:lnTo>
                  <a:lnTo>
                    <a:pt x="150" y="8"/>
                  </a:lnTo>
                  <a:lnTo>
                    <a:pt x="151" y="9"/>
                  </a:lnTo>
                  <a:lnTo>
                    <a:pt x="153" y="9"/>
                  </a:lnTo>
                  <a:lnTo>
                    <a:pt x="154" y="9"/>
                  </a:lnTo>
                  <a:lnTo>
                    <a:pt x="153" y="12"/>
                  </a:lnTo>
                  <a:lnTo>
                    <a:pt x="155" y="12"/>
                  </a:lnTo>
                  <a:lnTo>
                    <a:pt x="155" y="14"/>
                  </a:lnTo>
                  <a:lnTo>
                    <a:pt x="155" y="15"/>
                  </a:lnTo>
                  <a:lnTo>
                    <a:pt x="156" y="16"/>
                  </a:lnTo>
                  <a:lnTo>
                    <a:pt x="158" y="15"/>
                  </a:lnTo>
                  <a:lnTo>
                    <a:pt x="159" y="16"/>
                  </a:lnTo>
                  <a:lnTo>
                    <a:pt x="161" y="15"/>
                  </a:lnTo>
                  <a:lnTo>
                    <a:pt x="161" y="16"/>
                  </a:lnTo>
                  <a:lnTo>
                    <a:pt x="164" y="16"/>
                  </a:lnTo>
                  <a:lnTo>
                    <a:pt x="166" y="16"/>
                  </a:lnTo>
                  <a:lnTo>
                    <a:pt x="166" y="19"/>
                  </a:lnTo>
                  <a:lnTo>
                    <a:pt x="167" y="18"/>
                  </a:lnTo>
                  <a:lnTo>
                    <a:pt x="168" y="21"/>
                  </a:lnTo>
                  <a:lnTo>
                    <a:pt x="169" y="24"/>
                  </a:lnTo>
                  <a:lnTo>
                    <a:pt x="170" y="24"/>
                  </a:lnTo>
                  <a:lnTo>
                    <a:pt x="171" y="23"/>
                  </a:lnTo>
                  <a:lnTo>
                    <a:pt x="171" y="22"/>
                  </a:lnTo>
                  <a:lnTo>
                    <a:pt x="174" y="21"/>
                  </a:lnTo>
                  <a:lnTo>
                    <a:pt x="177" y="22"/>
                  </a:lnTo>
                  <a:lnTo>
                    <a:pt x="180" y="21"/>
                  </a:lnTo>
                  <a:lnTo>
                    <a:pt x="182" y="20"/>
                  </a:lnTo>
                  <a:lnTo>
                    <a:pt x="182" y="21"/>
                  </a:lnTo>
                  <a:lnTo>
                    <a:pt x="186" y="20"/>
                  </a:lnTo>
                  <a:lnTo>
                    <a:pt x="186" y="22"/>
                  </a:lnTo>
                  <a:lnTo>
                    <a:pt x="187" y="22"/>
                  </a:lnTo>
                  <a:lnTo>
                    <a:pt x="188" y="22"/>
                  </a:lnTo>
                  <a:lnTo>
                    <a:pt x="189" y="21"/>
                  </a:lnTo>
                  <a:lnTo>
                    <a:pt x="191" y="21"/>
                  </a:lnTo>
                  <a:lnTo>
                    <a:pt x="192" y="22"/>
                  </a:lnTo>
                  <a:lnTo>
                    <a:pt x="192" y="24"/>
                  </a:lnTo>
                  <a:lnTo>
                    <a:pt x="193" y="26"/>
                  </a:lnTo>
                  <a:lnTo>
                    <a:pt x="195" y="25"/>
                  </a:lnTo>
                  <a:lnTo>
                    <a:pt x="198" y="25"/>
                  </a:lnTo>
                  <a:lnTo>
                    <a:pt x="198" y="24"/>
                  </a:lnTo>
                  <a:lnTo>
                    <a:pt x="199" y="24"/>
                  </a:lnTo>
                  <a:lnTo>
                    <a:pt x="199" y="26"/>
                  </a:lnTo>
                  <a:lnTo>
                    <a:pt x="198" y="30"/>
                  </a:lnTo>
                  <a:lnTo>
                    <a:pt x="197" y="30"/>
                  </a:lnTo>
                  <a:lnTo>
                    <a:pt x="197" y="31"/>
                  </a:lnTo>
                  <a:lnTo>
                    <a:pt x="197" y="32"/>
                  </a:lnTo>
                  <a:lnTo>
                    <a:pt x="199" y="32"/>
                  </a:lnTo>
                  <a:lnTo>
                    <a:pt x="200" y="33"/>
                  </a:lnTo>
                  <a:lnTo>
                    <a:pt x="201" y="33"/>
                  </a:lnTo>
                  <a:lnTo>
                    <a:pt x="201" y="36"/>
                  </a:lnTo>
                  <a:lnTo>
                    <a:pt x="201" y="37"/>
                  </a:lnTo>
                  <a:lnTo>
                    <a:pt x="203" y="37"/>
                  </a:lnTo>
                  <a:lnTo>
                    <a:pt x="204" y="38"/>
                  </a:lnTo>
                  <a:lnTo>
                    <a:pt x="206" y="38"/>
                  </a:lnTo>
                  <a:lnTo>
                    <a:pt x="206" y="41"/>
                  </a:lnTo>
                  <a:lnTo>
                    <a:pt x="204" y="41"/>
                  </a:lnTo>
                  <a:lnTo>
                    <a:pt x="204" y="42"/>
                  </a:lnTo>
                  <a:lnTo>
                    <a:pt x="203" y="42"/>
                  </a:lnTo>
                  <a:lnTo>
                    <a:pt x="203" y="43"/>
                  </a:lnTo>
                  <a:lnTo>
                    <a:pt x="201" y="43"/>
                  </a:lnTo>
                  <a:lnTo>
                    <a:pt x="201" y="42"/>
                  </a:lnTo>
                  <a:lnTo>
                    <a:pt x="201" y="38"/>
                  </a:lnTo>
                  <a:lnTo>
                    <a:pt x="201" y="38"/>
                  </a:lnTo>
                  <a:lnTo>
                    <a:pt x="198" y="38"/>
                  </a:lnTo>
                  <a:lnTo>
                    <a:pt x="197" y="38"/>
                  </a:lnTo>
                  <a:lnTo>
                    <a:pt x="194" y="39"/>
                  </a:lnTo>
                  <a:lnTo>
                    <a:pt x="192" y="40"/>
                  </a:lnTo>
                  <a:lnTo>
                    <a:pt x="191" y="43"/>
                  </a:lnTo>
                  <a:lnTo>
                    <a:pt x="191" y="45"/>
                  </a:lnTo>
                  <a:lnTo>
                    <a:pt x="191" y="47"/>
                  </a:lnTo>
                  <a:lnTo>
                    <a:pt x="193" y="51"/>
                  </a:lnTo>
                  <a:lnTo>
                    <a:pt x="192" y="51"/>
                  </a:lnTo>
                  <a:lnTo>
                    <a:pt x="192" y="53"/>
                  </a:lnTo>
                  <a:lnTo>
                    <a:pt x="191" y="56"/>
                  </a:lnTo>
                  <a:lnTo>
                    <a:pt x="190" y="57"/>
                  </a:lnTo>
                  <a:lnTo>
                    <a:pt x="189" y="58"/>
                  </a:lnTo>
                  <a:lnTo>
                    <a:pt x="189" y="64"/>
                  </a:lnTo>
                  <a:lnTo>
                    <a:pt x="190" y="64"/>
                  </a:lnTo>
                  <a:lnTo>
                    <a:pt x="195" y="64"/>
                  </a:lnTo>
                  <a:lnTo>
                    <a:pt x="195" y="71"/>
                  </a:lnTo>
                  <a:lnTo>
                    <a:pt x="192" y="71"/>
                  </a:lnTo>
                  <a:lnTo>
                    <a:pt x="192" y="74"/>
                  </a:lnTo>
                  <a:lnTo>
                    <a:pt x="191" y="74"/>
                  </a:lnTo>
                  <a:lnTo>
                    <a:pt x="191" y="81"/>
                  </a:lnTo>
                  <a:lnTo>
                    <a:pt x="192" y="81"/>
                  </a:lnTo>
                  <a:lnTo>
                    <a:pt x="196" y="81"/>
                  </a:lnTo>
                  <a:lnTo>
                    <a:pt x="197" y="80"/>
                  </a:lnTo>
                  <a:lnTo>
                    <a:pt x="199" y="79"/>
                  </a:lnTo>
                  <a:lnTo>
                    <a:pt x="201" y="80"/>
                  </a:lnTo>
                  <a:lnTo>
                    <a:pt x="201" y="81"/>
                  </a:lnTo>
                  <a:lnTo>
                    <a:pt x="201" y="84"/>
                  </a:lnTo>
                  <a:lnTo>
                    <a:pt x="201" y="85"/>
                  </a:lnTo>
                  <a:lnTo>
                    <a:pt x="201" y="89"/>
                  </a:lnTo>
                  <a:lnTo>
                    <a:pt x="201" y="92"/>
                  </a:lnTo>
                  <a:lnTo>
                    <a:pt x="201" y="94"/>
                  </a:lnTo>
                  <a:lnTo>
                    <a:pt x="200" y="94"/>
                  </a:lnTo>
                  <a:lnTo>
                    <a:pt x="200" y="96"/>
                  </a:lnTo>
                  <a:lnTo>
                    <a:pt x="199" y="97"/>
                  </a:lnTo>
                  <a:lnTo>
                    <a:pt x="199" y="97"/>
                  </a:lnTo>
                  <a:lnTo>
                    <a:pt x="197" y="97"/>
                  </a:lnTo>
                  <a:lnTo>
                    <a:pt x="195" y="97"/>
                  </a:lnTo>
                  <a:lnTo>
                    <a:pt x="195" y="100"/>
                  </a:lnTo>
                  <a:lnTo>
                    <a:pt x="194" y="101"/>
                  </a:lnTo>
                  <a:lnTo>
                    <a:pt x="195" y="106"/>
                  </a:lnTo>
                  <a:lnTo>
                    <a:pt x="196" y="106"/>
                  </a:lnTo>
                  <a:lnTo>
                    <a:pt x="197" y="107"/>
                  </a:lnTo>
                  <a:lnTo>
                    <a:pt x="197" y="111"/>
                  </a:lnTo>
                  <a:lnTo>
                    <a:pt x="197" y="114"/>
                  </a:lnTo>
                  <a:lnTo>
                    <a:pt x="197" y="116"/>
                  </a:lnTo>
                  <a:lnTo>
                    <a:pt x="197" y="119"/>
                  </a:lnTo>
                  <a:lnTo>
                    <a:pt x="197" y="122"/>
                  </a:lnTo>
                  <a:lnTo>
                    <a:pt x="197" y="123"/>
                  </a:lnTo>
                  <a:lnTo>
                    <a:pt x="197" y="125"/>
                  </a:lnTo>
                  <a:lnTo>
                    <a:pt x="197" y="126"/>
                  </a:lnTo>
                  <a:lnTo>
                    <a:pt x="194" y="129"/>
                  </a:lnTo>
                  <a:lnTo>
                    <a:pt x="191" y="131"/>
                  </a:lnTo>
                  <a:lnTo>
                    <a:pt x="190" y="131"/>
                  </a:lnTo>
                  <a:lnTo>
                    <a:pt x="189" y="132"/>
                  </a:lnTo>
                  <a:lnTo>
                    <a:pt x="185" y="135"/>
                  </a:lnTo>
                  <a:lnTo>
                    <a:pt x="185" y="136"/>
                  </a:lnTo>
                  <a:lnTo>
                    <a:pt x="184" y="137"/>
                  </a:lnTo>
                  <a:lnTo>
                    <a:pt x="185" y="140"/>
                  </a:lnTo>
                  <a:lnTo>
                    <a:pt x="183" y="141"/>
                  </a:lnTo>
                  <a:lnTo>
                    <a:pt x="182" y="140"/>
                  </a:lnTo>
                  <a:lnTo>
                    <a:pt x="181" y="139"/>
                  </a:lnTo>
                  <a:lnTo>
                    <a:pt x="179" y="140"/>
                  </a:lnTo>
                  <a:lnTo>
                    <a:pt x="178" y="140"/>
                  </a:lnTo>
                  <a:lnTo>
                    <a:pt x="173" y="145"/>
                  </a:lnTo>
                  <a:lnTo>
                    <a:pt x="175" y="145"/>
                  </a:lnTo>
                  <a:lnTo>
                    <a:pt x="178" y="147"/>
                  </a:lnTo>
                  <a:lnTo>
                    <a:pt x="180" y="148"/>
                  </a:lnTo>
                  <a:lnTo>
                    <a:pt x="183" y="150"/>
                  </a:lnTo>
                  <a:lnTo>
                    <a:pt x="181" y="152"/>
                  </a:lnTo>
                  <a:lnTo>
                    <a:pt x="180" y="152"/>
                  </a:lnTo>
                  <a:lnTo>
                    <a:pt x="178" y="154"/>
                  </a:lnTo>
                  <a:lnTo>
                    <a:pt x="177" y="153"/>
                  </a:lnTo>
                  <a:lnTo>
                    <a:pt x="176" y="155"/>
                  </a:lnTo>
                  <a:lnTo>
                    <a:pt x="176" y="156"/>
                  </a:lnTo>
                  <a:lnTo>
                    <a:pt x="176" y="157"/>
                  </a:lnTo>
                  <a:lnTo>
                    <a:pt x="173" y="158"/>
                  </a:lnTo>
                  <a:lnTo>
                    <a:pt x="171" y="157"/>
                  </a:lnTo>
                  <a:lnTo>
                    <a:pt x="168" y="158"/>
                  </a:lnTo>
                  <a:lnTo>
                    <a:pt x="166" y="159"/>
                  </a:lnTo>
                  <a:lnTo>
                    <a:pt x="163" y="159"/>
                  </a:lnTo>
                  <a:lnTo>
                    <a:pt x="161" y="160"/>
                  </a:lnTo>
                  <a:lnTo>
                    <a:pt x="160" y="158"/>
                  </a:lnTo>
                  <a:lnTo>
                    <a:pt x="159" y="157"/>
                  </a:lnTo>
                  <a:lnTo>
                    <a:pt x="154" y="160"/>
                  </a:lnTo>
                  <a:lnTo>
                    <a:pt x="155" y="162"/>
                  </a:lnTo>
                  <a:lnTo>
                    <a:pt x="154" y="163"/>
                  </a:lnTo>
                  <a:lnTo>
                    <a:pt x="153" y="165"/>
                  </a:lnTo>
                  <a:lnTo>
                    <a:pt x="153" y="167"/>
                  </a:lnTo>
                  <a:lnTo>
                    <a:pt x="155" y="171"/>
                  </a:lnTo>
                  <a:lnTo>
                    <a:pt x="152" y="173"/>
                  </a:lnTo>
                  <a:lnTo>
                    <a:pt x="152" y="172"/>
                  </a:lnTo>
                  <a:lnTo>
                    <a:pt x="148" y="173"/>
                  </a:lnTo>
                  <a:lnTo>
                    <a:pt x="147" y="172"/>
                  </a:lnTo>
                  <a:lnTo>
                    <a:pt x="146" y="172"/>
                  </a:lnTo>
                  <a:lnTo>
                    <a:pt x="147" y="173"/>
                  </a:lnTo>
                  <a:lnTo>
                    <a:pt x="147" y="175"/>
                  </a:lnTo>
                  <a:lnTo>
                    <a:pt x="146" y="176"/>
                  </a:lnTo>
                  <a:lnTo>
                    <a:pt x="146" y="178"/>
                  </a:lnTo>
                  <a:lnTo>
                    <a:pt x="144" y="179"/>
                  </a:lnTo>
                  <a:lnTo>
                    <a:pt x="144" y="178"/>
                  </a:lnTo>
                  <a:lnTo>
                    <a:pt x="143" y="177"/>
                  </a:lnTo>
                  <a:lnTo>
                    <a:pt x="142" y="175"/>
                  </a:lnTo>
                  <a:lnTo>
                    <a:pt x="142" y="174"/>
                  </a:lnTo>
                  <a:lnTo>
                    <a:pt x="141" y="173"/>
                  </a:lnTo>
                  <a:lnTo>
                    <a:pt x="140" y="172"/>
                  </a:lnTo>
                  <a:lnTo>
                    <a:pt x="139" y="172"/>
                  </a:lnTo>
                  <a:lnTo>
                    <a:pt x="139" y="176"/>
                  </a:lnTo>
                  <a:lnTo>
                    <a:pt x="140" y="178"/>
                  </a:lnTo>
                  <a:lnTo>
                    <a:pt x="140" y="179"/>
                  </a:lnTo>
                  <a:lnTo>
                    <a:pt x="139" y="180"/>
                  </a:lnTo>
                  <a:lnTo>
                    <a:pt x="139" y="182"/>
                  </a:lnTo>
                  <a:lnTo>
                    <a:pt x="137" y="183"/>
                  </a:lnTo>
                  <a:lnTo>
                    <a:pt x="135" y="184"/>
                  </a:lnTo>
                  <a:lnTo>
                    <a:pt x="133" y="185"/>
                  </a:lnTo>
                  <a:lnTo>
                    <a:pt x="132" y="183"/>
                  </a:lnTo>
                  <a:lnTo>
                    <a:pt x="131" y="183"/>
                  </a:lnTo>
                  <a:lnTo>
                    <a:pt x="131" y="181"/>
                  </a:lnTo>
                  <a:lnTo>
                    <a:pt x="131" y="180"/>
                  </a:lnTo>
                  <a:lnTo>
                    <a:pt x="131" y="178"/>
                  </a:lnTo>
                  <a:lnTo>
                    <a:pt x="130" y="178"/>
                  </a:lnTo>
                  <a:lnTo>
                    <a:pt x="130" y="179"/>
                  </a:lnTo>
                  <a:lnTo>
                    <a:pt x="128" y="179"/>
                  </a:lnTo>
                  <a:lnTo>
                    <a:pt x="127" y="179"/>
                  </a:lnTo>
                  <a:lnTo>
                    <a:pt x="126" y="181"/>
                  </a:lnTo>
                  <a:lnTo>
                    <a:pt x="125" y="180"/>
                  </a:lnTo>
                  <a:lnTo>
                    <a:pt x="124" y="180"/>
                  </a:lnTo>
                  <a:lnTo>
                    <a:pt x="124" y="179"/>
                  </a:lnTo>
                  <a:lnTo>
                    <a:pt x="122" y="178"/>
                  </a:lnTo>
                  <a:lnTo>
                    <a:pt x="119" y="177"/>
                  </a:lnTo>
                  <a:lnTo>
                    <a:pt x="115" y="176"/>
                  </a:lnTo>
                  <a:lnTo>
                    <a:pt x="116" y="168"/>
                  </a:lnTo>
                  <a:lnTo>
                    <a:pt x="113" y="168"/>
                  </a:lnTo>
                  <a:lnTo>
                    <a:pt x="113" y="165"/>
                  </a:lnTo>
                  <a:lnTo>
                    <a:pt x="111" y="166"/>
                  </a:lnTo>
                  <a:lnTo>
                    <a:pt x="110" y="167"/>
                  </a:lnTo>
                  <a:lnTo>
                    <a:pt x="108" y="168"/>
                  </a:lnTo>
                  <a:lnTo>
                    <a:pt x="109" y="166"/>
                  </a:lnTo>
                  <a:lnTo>
                    <a:pt x="109" y="165"/>
                  </a:lnTo>
                  <a:lnTo>
                    <a:pt x="108" y="164"/>
                  </a:lnTo>
                  <a:lnTo>
                    <a:pt x="104" y="165"/>
                  </a:lnTo>
                  <a:lnTo>
                    <a:pt x="103" y="165"/>
                  </a:lnTo>
                  <a:lnTo>
                    <a:pt x="103" y="167"/>
                  </a:lnTo>
                  <a:lnTo>
                    <a:pt x="101" y="167"/>
                  </a:lnTo>
                  <a:lnTo>
                    <a:pt x="102" y="165"/>
                  </a:lnTo>
                  <a:lnTo>
                    <a:pt x="102" y="163"/>
                  </a:lnTo>
                  <a:lnTo>
                    <a:pt x="104" y="159"/>
                  </a:lnTo>
                  <a:lnTo>
                    <a:pt x="103" y="159"/>
                  </a:lnTo>
                  <a:lnTo>
                    <a:pt x="103" y="158"/>
                  </a:lnTo>
                  <a:lnTo>
                    <a:pt x="102" y="154"/>
                  </a:lnTo>
                  <a:lnTo>
                    <a:pt x="100" y="153"/>
                  </a:lnTo>
                  <a:lnTo>
                    <a:pt x="100" y="152"/>
                  </a:lnTo>
                  <a:lnTo>
                    <a:pt x="99" y="149"/>
                  </a:lnTo>
                  <a:lnTo>
                    <a:pt x="98" y="150"/>
                  </a:lnTo>
                  <a:lnTo>
                    <a:pt x="97" y="148"/>
                  </a:lnTo>
                  <a:lnTo>
                    <a:pt x="95" y="150"/>
                  </a:lnTo>
                  <a:lnTo>
                    <a:pt x="96" y="151"/>
                  </a:lnTo>
                  <a:lnTo>
                    <a:pt x="95" y="151"/>
                  </a:lnTo>
                  <a:lnTo>
                    <a:pt x="93" y="152"/>
                  </a:lnTo>
                  <a:lnTo>
                    <a:pt x="93" y="149"/>
                  </a:lnTo>
                  <a:lnTo>
                    <a:pt x="93" y="148"/>
                  </a:lnTo>
                  <a:lnTo>
                    <a:pt x="91" y="146"/>
                  </a:lnTo>
                  <a:lnTo>
                    <a:pt x="88" y="147"/>
                  </a:lnTo>
                  <a:lnTo>
                    <a:pt x="87" y="147"/>
                  </a:lnTo>
                  <a:lnTo>
                    <a:pt x="86" y="148"/>
                  </a:lnTo>
                  <a:lnTo>
                    <a:pt x="86" y="146"/>
                  </a:lnTo>
                  <a:lnTo>
                    <a:pt x="83" y="147"/>
                  </a:lnTo>
                  <a:lnTo>
                    <a:pt x="85" y="150"/>
                  </a:lnTo>
                  <a:lnTo>
                    <a:pt x="83" y="150"/>
                  </a:lnTo>
                  <a:lnTo>
                    <a:pt x="81" y="151"/>
                  </a:lnTo>
                  <a:lnTo>
                    <a:pt x="79" y="149"/>
                  </a:lnTo>
                  <a:lnTo>
                    <a:pt x="78" y="147"/>
                  </a:lnTo>
                  <a:lnTo>
                    <a:pt x="78" y="145"/>
                  </a:lnTo>
                  <a:lnTo>
                    <a:pt x="78" y="144"/>
                  </a:lnTo>
                  <a:lnTo>
                    <a:pt x="79" y="144"/>
                  </a:lnTo>
                  <a:lnTo>
                    <a:pt x="80" y="143"/>
                  </a:lnTo>
                  <a:lnTo>
                    <a:pt x="80" y="140"/>
                  </a:lnTo>
                  <a:lnTo>
                    <a:pt x="79" y="139"/>
                  </a:lnTo>
                  <a:lnTo>
                    <a:pt x="77" y="137"/>
                  </a:lnTo>
                  <a:lnTo>
                    <a:pt x="76" y="136"/>
                  </a:lnTo>
                  <a:lnTo>
                    <a:pt x="76" y="133"/>
                  </a:lnTo>
                  <a:lnTo>
                    <a:pt x="75" y="131"/>
                  </a:lnTo>
                  <a:lnTo>
                    <a:pt x="71" y="127"/>
                  </a:lnTo>
                  <a:lnTo>
                    <a:pt x="71" y="126"/>
                  </a:lnTo>
                  <a:lnTo>
                    <a:pt x="70" y="123"/>
                  </a:lnTo>
                  <a:lnTo>
                    <a:pt x="67" y="119"/>
                  </a:lnTo>
                  <a:lnTo>
                    <a:pt x="66" y="118"/>
                  </a:lnTo>
                  <a:lnTo>
                    <a:pt x="65" y="114"/>
                  </a:lnTo>
                  <a:lnTo>
                    <a:pt x="63" y="115"/>
                  </a:lnTo>
                  <a:lnTo>
                    <a:pt x="62" y="112"/>
                  </a:lnTo>
                  <a:lnTo>
                    <a:pt x="62" y="110"/>
                  </a:lnTo>
                  <a:lnTo>
                    <a:pt x="62" y="108"/>
                  </a:lnTo>
                  <a:lnTo>
                    <a:pt x="62" y="107"/>
                  </a:lnTo>
                  <a:lnTo>
                    <a:pt x="60" y="106"/>
                  </a:lnTo>
                  <a:lnTo>
                    <a:pt x="58" y="107"/>
                  </a:lnTo>
                  <a:lnTo>
                    <a:pt x="58" y="108"/>
                  </a:lnTo>
                  <a:lnTo>
                    <a:pt x="57" y="109"/>
                  </a:lnTo>
                  <a:lnTo>
                    <a:pt x="55" y="110"/>
                  </a:lnTo>
                  <a:lnTo>
                    <a:pt x="55" y="111"/>
                  </a:lnTo>
                  <a:lnTo>
                    <a:pt x="54" y="111"/>
                  </a:lnTo>
                  <a:lnTo>
                    <a:pt x="53" y="111"/>
                  </a:lnTo>
                  <a:lnTo>
                    <a:pt x="51" y="111"/>
                  </a:lnTo>
                  <a:lnTo>
                    <a:pt x="50" y="109"/>
                  </a:lnTo>
                  <a:lnTo>
                    <a:pt x="48" y="109"/>
                  </a:lnTo>
                  <a:lnTo>
                    <a:pt x="48" y="108"/>
                  </a:lnTo>
                  <a:lnTo>
                    <a:pt x="47" y="107"/>
                  </a:lnTo>
                  <a:lnTo>
                    <a:pt x="47" y="104"/>
                  </a:lnTo>
                  <a:lnTo>
                    <a:pt x="45" y="104"/>
                  </a:lnTo>
                  <a:lnTo>
                    <a:pt x="43" y="103"/>
                  </a:lnTo>
                  <a:lnTo>
                    <a:pt x="41" y="104"/>
                  </a:lnTo>
                  <a:lnTo>
                    <a:pt x="38" y="105"/>
                  </a:lnTo>
                  <a:lnTo>
                    <a:pt x="36" y="106"/>
                  </a:lnTo>
                  <a:lnTo>
                    <a:pt x="35" y="105"/>
                  </a:lnTo>
                  <a:lnTo>
                    <a:pt x="34" y="106"/>
                  </a:lnTo>
                  <a:lnTo>
                    <a:pt x="33" y="103"/>
                  </a:lnTo>
                  <a:lnTo>
                    <a:pt x="32" y="105"/>
                  </a:lnTo>
                  <a:lnTo>
                    <a:pt x="33" y="108"/>
                  </a:lnTo>
                  <a:lnTo>
                    <a:pt x="33" y="109"/>
                  </a:lnTo>
                  <a:lnTo>
                    <a:pt x="32" y="109"/>
                  </a:lnTo>
                  <a:lnTo>
                    <a:pt x="32" y="111"/>
                  </a:lnTo>
                  <a:lnTo>
                    <a:pt x="33" y="112"/>
                  </a:lnTo>
                  <a:lnTo>
                    <a:pt x="33" y="114"/>
                  </a:lnTo>
                  <a:lnTo>
                    <a:pt x="31" y="116"/>
                  </a:lnTo>
                  <a:lnTo>
                    <a:pt x="33" y="121"/>
                  </a:lnTo>
                  <a:lnTo>
                    <a:pt x="34" y="121"/>
                  </a:lnTo>
                  <a:lnTo>
                    <a:pt x="32" y="123"/>
                  </a:lnTo>
                  <a:lnTo>
                    <a:pt x="32" y="124"/>
                  </a:lnTo>
                  <a:lnTo>
                    <a:pt x="30" y="127"/>
                  </a:lnTo>
                  <a:lnTo>
                    <a:pt x="29" y="128"/>
                  </a:lnTo>
                  <a:lnTo>
                    <a:pt x="27" y="127"/>
                  </a:lnTo>
                  <a:lnTo>
                    <a:pt x="26" y="128"/>
                  </a:lnTo>
                  <a:lnTo>
                    <a:pt x="23" y="125"/>
                  </a:lnTo>
                  <a:lnTo>
                    <a:pt x="22" y="128"/>
                  </a:lnTo>
                  <a:lnTo>
                    <a:pt x="20" y="125"/>
                  </a:lnTo>
                  <a:lnTo>
                    <a:pt x="18" y="127"/>
                  </a:lnTo>
                  <a:lnTo>
                    <a:pt x="17" y="125"/>
                  </a:lnTo>
                  <a:lnTo>
                    <a:pt x="16" y="122"/>
                  </a:lnTo>
                  <a:lnTo>
                    <a:pt x="14" y="122"/>
                  </a:lnTo>
                  <a:lnTo>
                    <a:pt x="14" y="120"/>
                  </a:lnTo>
                  <a:lnTo>
                    <a:pt x="12" y="120"/>
                  </a:lnTo>
                  <a:lnTo>
                    <a:pt x="13" y="116"/>
                  </a:lnTo>
                  <a:lnTo>
                    <a:pt x="12" y="113"/>
                  </a:lnTo>
                  <a:lnTo>
                    <a:pt x="5" y="112"/>
                  </a:lnTo>
                  <a:lnTo>
                    <a:pt x="3" y="113"/>
                  </a:lnTo>
                  <a:lnTo>
                    <a:pt x="1" y="112"/>
                  </a:lnTo>
                  <a:lnTo>
                    <a:pt x="0" y="110"/>
                  </a:lnTo>
                  <a:lnTo>
                    <a:pt x="5" y="108"/>
                  </a:lnTo>
                  <a:lnTo>
                    <a:pt x="8" y="106"/>
                  </a:lnTo>
                  <a:lnTo>
                    <a:pt x="9" y="105"/>
                  </a:lnTo>
                  <a:lnTo>
                    <a:pt x="8" y="103"/>
                  </a:lnTo>
                  <a:lnTo>
                    <a:pt x="7" y="101"/>
                  </a:lnTo>
                  <a:lnTo>
                    <a:pt x="8" y="101"/>
                  </a:lnTo>
                  <a:lnTo>
                    <a:pt x="6" y="97"/>
                  </a:lnTo>
                  <a:lnTo>
                    <a:pt x="6" y="96"/>
                  </a:lnTo>
                  <a:lnTo>
                    <a:pt x="4" y="96"/>
                  </a:lnTo>
                  <a:lnTo>
                    <a:pt x="2" y="90"/>
                  </a:lnTo>
                  <a:lnTo>
                    <a:pt x="3" y="90"/>
                  </a:lnTo>
                  <a:lnTo>
                    <a:pt x="2" y="88"/>
                  </a:lnTo>
                  <a:lnTo>
                    <a:pt x="4" y="87"/>
                  </a:lnTo>
                  <a:lnTo>
                    <a:pt x="5" y="90"/>
                  </a:lnTo>
                  <a:lnTo>
                    <a:pt x="6" y="92"/>
                  </a:lnTo>
                  <a:lnTo>
                    <a:pt x="9" y="90"/>
                  </a:lnTo>
                  <a:lnTo>
                    <a:pt x="10" y="93"/>
                  </a:lnTo>
                  <a:lnTo>
                    <a:pt x="11" y="93"/>
                  </a:lnTo>
                  <a:lnTo>
                    <a:pt x="12" y="93"/>
                  </a:lnTo>
                  <a:lnTo>
                    <a:pt x="14" y="93"/>
                  </a:lnTo>
                  <a:lnTo>
                    <a:pt x="16" y="92"/>
                  </a:lnTo>
                  <a:lnTo>
                    <a:pt x="18" y="92"/>
                  </a:lnTo>
                  <a:lnTo>
                    <a:pt x="22" y="90"/>
                  </a:lnTo>
                  <a:lnTo>
                    <a:pt x="24" y="92"/>
                  </a:lnTo>
                  <a:lnTo>
                    <a:pt x="24" y="93"/>
                  </a:lnTo>
                  <a:lnTo>
                    <a:pt x="26" y="94"/>
                  </a:lnTo>
                  <a:lnTo>
                    <a:pt x="26" y="96"/>
                  </a:lnTo>
                  <a:lnTo>
                    <a:pt x="26" y="97"/>
                  </a:lnTo>
                  <a:lnTo>
                    <a:pt x="28" y="97"/>
                  </a:lnTo>
                  <a:lnTo>
                    <a:pt x="28" y="97"/>
                  </a:lnTo>
                  <a:lnTo>
                    <a:pt x="28" y="98"/>
                  </a:lnTo>
                  <a:lnTo>
                    <a:pt x="30" y="98"/>
                  </a:lnTo>
                  <a:lnTo>
                    <a:pt x="31" y="97"/>
                  </a:lnTo>
                  <a:lnTo>
                    <a:pt x="30" y="96"/>
                  </a:lnTo>
                  <a:lnTo>
                    <a:pt x="28" y="94"/>
                  </a:lnTo>
                  <a:lnTo>
                    <a:pt x="28" y="92"/>
                  </a:lnTo>
                  <a:lnTo>
                    <a:pt x="27" y="91"/>
                  </a:lnTo>
                  <a:lnTo>
                    <a:pt x="26" y="90"/>
                  </a:lnTo>
                  <a:lnTo>
                    <a:pt x="27" y="89"/>
                  </a:lnTo>
                  <a:lnTo>
                    <a:pt x="30" y="91"/>
                  </a:lnTo>
                  <a:lnTo>
                    <a:pt x="31" y="91"/>
                  </a:lnTo>
                  <a:lnTo>
                    <a:pt x="31" y="89"/>
                  </a:lnTo>
                  <a:lnTo>
                    <a:pt x="30" y="86"/>
                  </a:lnTo>
                  <a:lnTo>
                    <a:pt x="29" y="84"/>
                  </a:lnTo>
                  <a:lnTo>
                    <a:pt x="29" y="82"/>
                  </a:lnTo>
                  <a:lnTo>
                    <a:pt x="31" y="81"/>
                  </a:lnTo>
                  <a:lnTo>
                    <a:pt x="31" y="80"/>
                  </a:lnTo>
                  <a:lnTo>
                    <a:pt x="32" y="80"/>
                  </a:lnTo>
                  <a:lnTo>
                    <a:pt x="31" y="77"/>
                  </a:lnTo>
                  <a:lnTo>
                    <a:pt x="31" y="76"/>
                  </a:lnTo>
                  <a:lnTo>
                    <a:pt x="31" y="74"/>
                  </a:lnTo>
                  <a:lnTo>
                    <a:pt x="30" y="73"/>
                  </a:lnTo>
                  <a:lnTo>
                    <a:pt x="28" y="72"/>
                  </a:lnTo>
                  <a:lnTo>
                    <a:pt x="27" y="70"/>
                  </a:lnTo>
                  <a:lnTo>
                    <a:pt x="22" y="66"/>
                  </a:lnTo>
                  <a:lnTo>
                    <a:pt x="22" y="65"/>
                  </a:lnTo>
                  <a:lnTo>
                    <a:pt x="23" y="64"/>
                  </a:lnTo>
                  <a:lnTo>
                    <a:pt x="22" y="63"/>
                  </a:lnTo>
                  <a:lnTo>
                    <a:pt x="24" y="62"/>
                  </a:lnTo>
                  <a:lnTo>
                    <a:pt x="23" y="60"/>
                  </a:lnTo>
                  <a:lnTo>
                    <a:pt x="21" y="60"/>
                  </a:lnTo>
                  <a:lnTo>
                    <a:pt x="22" y="58"/>
                  </a:lnTo>
                  <a:lnTo>
                    <a:pt x="19" y="57"/>
                  </a:lnTo>
                  <a:lnTo>
                    <a:pt x="20" y="59"/>
                  </a:lnTo>
                  <a:lnTo>
                    <a:pt x="18" y="59"/>
                  </a:lnTo>
                  <a:lnTo>
                    <a:pt x="18" y="57"/>
                  </a:lnTo>
                  <a:lnTo>
                    <a:pt x="18" y="56"/>
                  </a:lnTo>
                  <a:lnTo>
                    <a:pt x="19" y="55"/>
                  </a:lnTo>
                  <a:lnTo>
                    <a:pt x="21" y="55"/>
                  </a:lnTo>
                  <a:lnTo>
                    <a:pt x="20" y="54"/>
                  </a:lnTo>
                  <a:lnTo>
                    <a:pt x="18" y="52"/>
                  </a:lnTo>
                  <a:lnTo>
                    <a:pt x="17" y="52"/>
                  </a:lnTo>
                  <a:lnTo>
                    <a:pt x="16" y="51"/>
                  </a:lnTo>
                  <a:lnTo>
                    <a:pt x="16" y="50"/>
                  </a:lnTo>
                  <a:lnTo>
                    <a:pt x="16" y="48"/>
                  </a:lnTo>
                  <a:lnTo>
                    <a:pt x="15" y="48"/>
                  </a:lnTo>
                  <a:lnTo>
                    <a:pt x="14" y="46"/>
                  </a:lnTo>
                  <a:lnTo>
                    <a:pt x="13" y="44"/>
                  </a:lnTo>
                  <a:lnTo>
                    <a:pt x="12" y="41"/>
                  </a:lnTo>
                  <a:lnTo>
                    <a:pt x="13" y="40"/>
                  </a:lnTo>
                  <a:lnTo>
                    <a:pt x="13" y="39"/>
                  </a:lnTo>
                  <a:lnTo>
                    <a:pt x="15" y="39"/>
                  </a:lnTo>
                  <a:lnTo>
                    <a:pt x="16" y="40"/>
                  </a:lnTo>
                  <a:lnTo>
                    <a:pt x="17" y="40"/>
                  </a:lnTo>
                  <a:lnTo>
                    <a:pt x="19" y="43"/>
                  </a:lnTo>
                  <a:lnTo>
                    <a:pt x="22" y="41"/>
                  </a:lnTo>
                  <a:lnTo>
                    <a:pt x="21" y="40"/>
                  </a:lnTo>
                  <a:lnTo>
                    <a:pt x="22" y="39"/>
                  </a:lnTo>
                  <a:lnTo>
                    <a:pt x="24" y="39"/>
                  </a:lnTo>
                  <a:lnTo>
                    <a:pt x="25" y="39"/>
                  </a:lnTo>
                  <a:lnTo>
                    <a:pt x="25" y="38"/>
                  </a:lnTo>
                  <a:lnTo>
                    <a:pt x="27" y="38"/>
                  </a:lnTo>
                  <a:lnTo>
                    <a:pt x="28" y="38"/>
                  </a:lnTo>
                  <a:lnTo>
                    <a:pt x="30" y="43"/>
                  </a:lnTo>
                  <a:lnTo>
                    <a:pt x="30" y="44"/>
                  </a:lnTo>
                  <a:lnTo>
                    <a:pt x="31" y="45"/>
                  </a:lnTo>
                  <a:lnTo>
                    <a:pt x="31" y="48"/>
                  </a:lnTo>
                  <a:lnTo>
                    <a:pt x="32" y="48"/>
                  </a:lnTo>
                  <a:lnTo>
                    <a:pt x="33" y="49"/>
                  </a:lnTo>
                  <a:lnTo>
                    <a:pt x="35" y="48"/>
                  </a:lnTo>
                  <a:lnTo>
                    <a:pt x="36" y="48"/>
                  </a:lnTo>
                  <a:lnTo>
                    <a:pt x="37" y="48"/>
                  </a:lnTo>
                  <a:lnTo>
                    <a:pt x="38" y="48"/>
                  </a:lnTo>
                  <a:lnTo>
                    <a:pt x="43" y="48"/>
                  </a:lnTo>
                  <a:lnTo>
                    <a:pt x="43" y="46"/>
                  </a:lnTo>
                  <a:lnTo>
                    <a:pt x="43" y="45"/>
                  </a:lnTo>
                  <a:lnTo>
                    <a:pt x="44" y="44"/>
                  </a:lnTo>
                  <a:lnTo>
                    <a:pt x="44" y="43"/>
                  </a:lnTo>
                  <a:lnTo>
                    <a:pt x="44" y="41"/>
                  </a:lnTo>
                  <a:lnTo>
                    <a:pt x="45" y="40"/>
                  </a:lnTo>
                  <a:lnTo>
                    <a:pt x="45" y="37"/>
                  </a:lnTo>
                  <a:lnTo>
                    <a:pt x="47" y="38"/>
                  </a:lnTo>
                  <a:lnTo>
                    <a:pt x="47" y="37"/>
                  </a:lnTo>
                  <a:lnTo>
                    <a:pt x="50" y="37"/>
                  </a:lnTo>
                  <a:lnTo>
                    <a:pt x="50" y="36"/>
                  </a:lnTo>
                  <a:lnTo>
                    <a:pt x="49" y="31"/>
                  </a:lnTo>
                  <a:lnTo>
                    <a:pt x="48" y="31"/>
                  </a:lnTo>
                  <a:lnTo>
                    <a:pt x="47" y="28"/>
                  </a:lnTo>
                  <a:lnTo>
                    <a:pt x="47" y="27"/>
                  </a:lnTo>
                  <a:lnTo>
                    <a:pt x="47" y="25"/>
                  </a:lnTo>
                  <a:lnTo>
                    <a:pt x="46" y="20"/>
                  </a:lnTo>
                  <a:lnTo>
                    <a:pt x="47" y="18"/>
                  </a:lnTo>
                  <a:lnTo>
                    <a:pt x="47" y="17"/>
                  </a:lnTo>
                  <a:lnTo>
                    <a:pt x="48" y="15"/>
                  </a:lnTo>
                  <a:lnTo>
                    <a:pt x="47" y="14"/>
                  </a:lnTo>
                  <a:lnTo>
                    <a:pt x="46" y="13"/>
                  </a:lnTo>
                  <a:lnTo>
                    <a:pt x="46" y="12"/>
                  </a:lnTo>
                  <a:lnTo>
                    <a:pt x="47" y="11"/>
                  </a:lnTo>
                  <a:lnTo>
                    <a:pt x="46" y="10"/>
                  </a:lnTo>
                  <a:lnTo>
                    <a:pt x="47" y="9"/>
                  </a:lnTo>
                  <a:lnTo>
                    <a:pt x="48" y="9"/>
                  </a:lnTo>
                  <a:lnTo>
                    <a:pt x="49" y="8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85">
              <a:extLst>
                <a:ext uri="{FF2B5EF4-FFF2-40B4-BE49-F238E27FC236}">
                  <a16:creationId xmlns:a16="http://schemas.microsoft.com/office/drawing/2014/main" id="{4CD1B672-CABE-EDD9-2980-C341021409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8076" y="3067050"/>
              <a:ext cx="211138" cy="212725"/>
            </a:xfrm>
            <a:custGeom>
              <a:avLst/>
              <a:gdLst>
                <a:gd name="T0" fmla="*/ 15 w 133"/>
                <a:gd name="T1" fmla="*/ 81 h 134"/>
                <a:gd name="T2" fmla="*/ 21 w 133"/>
                <a:gd name="T3" fmla="*/ 71 h 134"/>
                <a:gd name="T4" fmla="*/ 29 w 133"/>
                <a:gd name="T5" fmla="*/ 56 h 134"/>
                <a:gd name="T6" fmla="*/ 19 w 133"/>
                <a:gd name="T7" fmla="*/ 65 h 134"/>
                <a:gd name="T8" fmla="*/ 13 w 133"/>
                <a:gd name="T9" fmla="*/ 68 h 134"/>
                <a:gd name="T10" fmla="*/ 7 w 133"/>
                <a:gd name="T11" fmla="*/ 63 h 134"/>
                <a:gd name="T12" fmla="*/ 1 w 133"/>
                <a:gd name="T13" fmla="*/ 57 h 134"/>
                <a:gd name="T14" fmla="*/ 9 w 133"/>
                <a:gd name="T15" fmla="*/ 46 h 134"/>
                <a:gd name="T16" fmla="*/ 14 w 133"/>
                <a:gd name="T17" fmla="*/ 45 h 134"/>
                <a:gd name="T18" fmla="*/ 23 w 133"/>
                <a:gd name="T19" fmla="*/ 39 h 134"/>
                <a:gd name="T20" fmla="*/ 28 w 133"/>
                <a:gd name="T21" fmla="*/ 30 h 134"/>
                <a:gd name="T22" fmla="*/ 33 w 133"/>
                <a:gd name="T23" fmla="*/ 23 h 134"/>
                <a:gd name="T24" fmla="*/ 44 w 133"/>
                <a:gd name="T25" fmla="*/ 22 h 134"/>
                <a:gd name="T26" fmla="*/ 53 w 133"/>
                <a:gd name="T27" fmla="*/ 22 h 134"/>
                <a:gd name="T28" fmla="*/ 56 w 133"/>
                <a:gd name="T29" fmla="*/ 24 h 134"/>
                <a:gd name="T30" fmla="*/ 62 w 133"/>
                <a:gd name="T31" fmla="*/ 11 h 134"/>
                <a:gd name="T32" fmla="*/ 67 w 133"/>
                <a:gd name="T33" fmla="*/ 4 h 134"/>
                <a:gd name="T34" fmla="*/ 74 w 133"/>
                <a:gd name="T35" fmla="*/ 1 h 134"/>
                <a:gd name="T36" fmla="*/ 80 w 133"/>
                <a:gd name="T37" fmla="*/ 7 h 134"/>
                <a:gd name="T38" fmla="*/ 85 w 133"/>
                <a:gd name="T39" fmla="*/ 7 h 134"/>
                <a:gd name="T40" fmla="*/ 93 w 133"/>
                <a:gd name="T41" fmla="*/ 12 h 134"/>
                <a:gd name="T42" fmla="*/ 96 w 133"/>
                <a:gd name="T43" fmla="*/ 21 h 134"/>
                <a:gd name="T44" fmla="*/ 105 w 133"/>
                <a:gd name="T45" fmla="*/ 31 h 134"/>
                <a:gd name="T46" fmla="*/ 114 w 133"/>
                <a:gd name="T47" fmla="*/ 34 h 134"/>
                <a:gd name="T48" fmla="*/ 121 w 133"/>
                <a:gd name="T49" fmla="*/ 38 h 134"/>
                <a:gd name="T50" fmla="*/ 122 w 133"/>
                <a:gd name="T51" fmla="*/ 44 h 134"/>
                <a:gd name="T52" fmla="*/ 120 w 133"/>
                <a:gd name="T53" fmla="*/ 56 h 134"/>
                <a:gd name="T54" fmla="*/ 122 w 133"/>
                <a:gd name="T55" fmla="*/ 67 h 134"/>
                <a:gd name="T56" fmla="*/ 128 w 133"/>
                <a:gd name="T57" fmla="*/ 74 h 134"/>
                <a:gd name="T58" fmla="*/ 130 w 133"/>
                <a:gd name="T59" fmla="*/ 82 h 134"/>
                <a:gd name="T60" fmla="*/ 132 w 133"/>
                <a:gd name="T61" fmla="*/ 86 h 134"/>
                <a:gd name="T62" fmla="*/ 129 w 133"/>
                <a:gd name="T63" fmla="*/ 97 h 134"/>
                <a:gd name="T64" fmla="*/ 129 w 133"/>
                <a:gd name="T65" fmla="*/ 110 h 134"/>
                <a:gd name="T66" fmla="*/ 123 w 133"/>
                <a:gd name="T67" fmla="*/ 115 h 134"/>
                <a:gd name="T68" fmla="*/ 115 w 133"/>
                <a:gd name="T69" fmla="*/ 122 h 134"/>
                <a:gd name="T70" fmla="*/ 105 w 133"/>
                <a:gd name="T71" fmla="*/ 123 h 134"/>
                <a:gd name="T72" fmla="*/ 94 w 133"/>
                <a:gd name="T73" fmla="*/ 133 h 134"/>
                <a:gd name="T74" fmla="*/ 87 w 133"/>
                <a:gd name="T75" fmla="*/ 119 h 134"/>
                <a:gd name="T76" fmla="*/ 81 w 133"/>
                <a:gd name="T77" fmla="*/ 109 h 134"/>
                <a:gd name="T78" fmla="*/ 75 w 133"/>
                <a:gd name="T79" fmla="*/ 112 h 134"/>
                <a:gd name="T80" fmla="*/ 69 w 133"/>
                <a:gd name="T81" fmla="*/ 109 h 134"/>
                <a:gd name="T82" fmla="*/ 63 w 133"/>
                <a:gd name="T83" fmla="*/ 105 h 134"/>
                <a:gd name="T84" fmla="*/ 58 w 133"/>
                <a:gd name="T85" fmla="*/ 113 h 134"/>
                <a:gd name="T86" fmla="*/ 50 w 133"/>
                <a:gd name="T87" fmla="*/ 130 h 134"/>
                <a:gd name="T88" fmla="*/ 46 w 133"/>
                <a:gd name="T89" fmla="*/ 133 h 134"/>
                <a:gd name="T90" fmla="*/ 42 w 133"/>
                <a:gd name="T91" fmla="*/ 126 h 134"/>
                <a:gd name="T92" fmla="*/ 37 w 133"/>
                <a:gd name="T93" fmla="*/ 122 h 134"/>
                <a:gd name="T94" fmla="*/ 31 w 133"/>
                <a:gd name="T95" fmla="*/ 120 h 134"/>
                <a:gd name="T96" fmla="*/ 26 w 133"/>
                <a:gd name="T97" fmla="*/ 122 h 134"/>
                <a:gd name="T98" fmla="*/ 24 w 133"/>
                <a:gd name="T99" fmla="*/ 118 h 134"/>
                <a:gd name="T100" fmla="*/ 20 w 133"/>
                <a:gd name="T101" fmla="*/ 117 h 134"/>
                <a:gd name="T102" fmla="*/ 13 w 133"/>
                <a:gd name="T103" fmla="*/ 115 h 134"/>
                <a:gd name="T104" fmla="*/ 6 w 133"/>
                <a:gd name="T105" fmla="*/ 110 h 134"/>
                <a:gd name="T106" fmla="*/ 5 w 133"/>
                <a:gd name="T107" fmla="*/ 104 h 134"/>
                <a:gd name="T108" fmla="*/ 6 w 133"/>
                <a:gd name="T109" fmla="*/ 91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33" h="134">
                  <a:moveTo>
                    <a:pt x="8" y="84"/>
                  </a:moveTo>
                  <a:lnTo>
                    <a:pt x="8" y="84"/>
                  </a:lnTo>
                  <a:lnTo>
                    <a:pt x="11" y="83"/>
                  </a:lnTo>
                  <a:lnTo>
                    <a:pt x="13" y="82"/>
                  </a:lnTo>
                  <a:lnTo>
                    <a:pt x="15" y="81"/>
                  </a:lnTo>
                  <a:lnTo>
                    <a:pt x="16" y="77"/>
                  </a:lnTo>
                  <a:lnTo>
                    <a:pt x="17" y="76"/>
                  </a:lnTo>
                  <a:lnTo>
                    <a:pt x="18" y="74"/>
                  </a:lnTo>
                  <a:lnTo>
                    <a:pt x="20" y="73"/>
                  </a:lnTo>
                  <a:lnTo>
                    <a:pt x="21" y="71"/>
                  </a:lnTo>
                  <a:lnTo>
                    <a:pt x="23" y="67"/>
                  </a:lnTo>
                  <a:lnTo>
                    <a:pt x="28" y="60"/>
                  </a:lnTo>
                  <a:lnTo>
                    <a:pt x="28" y="60"/>
                  </a:lnTo>
                  <a:lnTo>
                    <a:pt x="30" y="56"/>
                  </a:lnTo>
                  <a:lnTo>
                    <a:pt x="29" y="56"/>
                  </a:lnTo>
                  <a:lnTo>
                    <a:pt x="28" y="55"/>
                  </a:lnTo>
                  <a:lnTo>
                    <a:pt x="26" y="55"/>
                  </a:lnTo>
                  <a:lnTo>
                    <a:pt x="25" y="56"/>
                  </a:lnTo>
                  <a:lnTo>
                    <a:pt x="24" y="59"/>
                  </a:lnTo>
                  <a:lnTo>
                    <a:pt x="19" y="65"/>
                  </a:lnTo>
                  <a:lnTo>
                    <a:pt x="18" y="66"/>
                  </a:lnTo>
                  <a:lnTo>
                    <a:pt x="16" y="65"/>
                  </a:lnTo>
                  <a:lnTo>
                    <a:pt x="15" y="67"/>
                  </a:lnTo>
                  <a:lnTo>
                    <a:pt x="14" y="67"/>
                  </a:lnTo>
                  <a:lnTo>
                    <a:pt x="13" y="68"/>
                  </a:lnTo>
                  <a:lnTo>
                    <a:pt x="11" y="66"/>
                  </a:lnTo>
                  <a:lnTo>
                    <a:pt x="11" y="65"/>
                  </a:lnTo>
                  <a:lnTo>
                    <a:pt x="9" y="64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5" y="63"/>
                  </a:lnTo>
                  <a:lnTo>
                    <a:pt x="5" y="64"/>
                  </a:lnTo>
                  <a:lnTo>
                    <a:pt x="0" y="62"/>
                  </a:lnTo>
                  <a:lnTo>
                    <a:pt x="0" y="60"/>
                  </a:lnTo>
                  <a:lnTo>
                    <a:pt x="1" y="57"/>
                  </a:lnTo>
                  <a:lnTo>
                    <a:pt x="3" y="56"/>
                  </a:lnTo>
                  <a:lnTo>
                    <a:pt x="3" y="54"/>
                  </a:lnTo>
                  <a:lnTo>
                    <a:pt x="5" y="52"/>
                  </a:lnTo>
                  <a:lnTo>
                    <a:pt x="6" y="51"/>
                  </a:lnTo>
                  <a:lnTo>
                    <a:pt x="9" y="46"/>
                  </a:lnTo>
                  <a:lnTo>
                    <a:pt x="11" y="45"/>
                  </a:lnTo>
                  <a:lnTo>
                    <a:pt x="11" y="45"/>
                  </a:lnTo>
                  <a:lnTo>
                    <a:pt x="12" y="46"/>
                  </a:lnTo>
                  <a:lnTo>
                    <a:pt x="12" y="46"/>
                  </a:lnTo>
                  <a:lnTo>
                    <a:pt x="14" y="45"/>
                  </a:lnTo>
                  <a:lnTo>
                    <a:pt x="16" y="42"/>
                  </a:lnTo>
                  <a:lnTo>
                    <a:pt x="17" y="41"/>
                  </a:lnTo>
                  <a:lnTo>
                    <a:pt x="19" y="41"/>
                  </a:lnTo>
                  <a:lnTo>
                    <a:pt x="21" y="39"/>
                  </a:lnTo>
                  <a:lnTo>
                    <a:pt x="23" y="39"/>
                  </a:lnTo>
                  <a:lnTo>
                    <a:pt x="24" y="37"/>
                  </a:lnTo>
                  <a:lnTo>
                    <a:pt x="24" y="34"/>
                  </a:lnTo>
                  <a:lnTo>
                    <a:pt x="26" y="32"/>
                  </a:lnTo>
                  <a:lnTo>
                    <a:pt x="27" y="30"/>
                  </a:lnTo>
                  <a:lnTo>
                    <a:pt x="28" y="30"/>
                  </a:lnTo>
                  <a:lnTo>
                    <a:pt x="28" y="30"/>
                  </a:lnTo>
                  <a:lnTo>
                    <a:pt x="28" y="25"/>
                  </a:lnTo>
                  <a:lnTo>
                    <a:pt x="29" y="24"/>
                  </a:lnTo>
                  <a:lnTo>
                    <a:pt x="31" y="23"/>
                  </a:lnTo>
                  <a:lnTo>
                    <a:pt x="33" y="23"/>
                  </a:lnTo>
                  <a:lnTo>
                    <a:pt x="36" y="22"/>
                  </a:lnTo>
                  <a:lnTo>
                    <a:pt x="38" y="23"/>
                  </a:lnTo>
                  <a:lnTo>
                    <a:pt x="41" y="22"/>
                  </a:lnTo>
                  <a:lnTo>
                    <a:pt x="42" y="22"/>
                  </a:lnTo>
                  <a:lnTo>
                    <a:pt x="44" y="22"/>
                  </a:lnTo>
                  <a:lnTo>
                    <a:pt x="46" y="22"/>
                  </a:lnTo>
                  <a:lnTo>
                    <a:pt x="50" y="20"/>
                  </a:lnTo>
                  <a:lnTo>
                    <a:pt x="51" y="20"/>
                  </a:lnTo>
                  <a:lnTo>
                    <a:pt x="52" y="21"/>
                  </a:lnTo>
                  <a:lnTo>
                    <a:pt x="53" y="22"/>
                  </a:lnTo>
                  <a:lnTo>
                    <a:pt x="56" y="22"/>
                  </a:lnTo>
                  <a:lnTo>
                    <a:pt x="56" y="22"/>
                  </a:lnTo>
                  <a:lnTo>
                    <a:pt x="55" y="23"/>
                  </a:lnTo>
                  <a:lnTo>
                    <a:pt x="55" y="24"/>
                  </a:lnTo>
                  <a:lnTo>
                    <a:pt x="56" y="24"/>
                  </a:lnTo>
                  <a:lnTo>
                    <a:pt x="57" y="24"/>
                  </a:lnTo>
                  <a:lnTo>
                    <a:pt x="58" y="23"/>
                  </a:lnTo>
                  <a:lnTo>
                    <a:pt x="59" y="20"/>
                  </a:lnTo>
                  <a:lnTo>
                    <a:pt x="61" y="14"/>
                  </a:lnTo>
                  <a:lnTo>
                    <a:pt x="62" y="11"/>
                  </a:lnTo>
                  <a:lnTo>
                    <a:pt x="63" y="9"/>
                  </a:lnTo>
                  <a:lnTo>
                    <a:pt x="63" y="7"/>
                  </a:lnTo>
                  <a:lnTo>
                    <a:pt x="63" y="6"/>
                  </a:lnTo>
                  <a:lnTo>
                    <a:pt x="66" y="6"/>
                  </a:lnTo>
                  <a:lnTo>
                    <a:pt x="67" y="4"/>
                  </a:lnTo>
                  <a:lnTo>
                    <a:pt x="69" y="5"/>
                  </a:lnTo>
                  <a:lnTo>
                    <a:pt x="69" y="3"/>
                  </a:lnTo>
                  <a:lnTo>
                    <a:pt x="70" y="0"/>
                  </a:lnTo>
                  <a:lnTo>
                    <a:pt x="71" y="0"/>
                  </a:lnTo>
                  <a:lnTo>
                    <a:pt x="74" y="1"/>
                  </a:lnTo>
                  <a:lnTo>
                    <a:pt x="74" y="3"/>
                  </a:lnTo>
                  <a:lnTo>
                    <a:pt x="75" y="3"/>
                  </a:lnTo>
                  <a:lnTo>
                    <a:pt x="74" y="6"/>
                  </a:lnTo>
                  <a:lnTo>
                    <a:pt x="76" y="6"/>
                  </a:lnTo>
                  <a:lnTo>
                    <a:pt x="80" y="7"/>
                  </a:lnTo>
                  <a:lnTo>
                    <a:pt x="81" y="7"/>
                  </a:lnTo>
                  <a:lnTo>
                    <a:pt x="81" y="9"/>
                  </a:lnTo>
                  <a:lnTo>
                    <a:pt x="83" y="8"/>
                  </a:lnTo>
                  <a:lnTo>
                    <a:pt x="84" y="7"/>
                  </a:lnTo>
                  <a:lnTo>
                    <a:pt x="85" y="7"/>
                  </a:lnTo>
                  <a:lnTo>
                    <a:pt x="87" y="7"/>
                  </a:lnTo>
                  <a:lnTo>
                    <a:pt x="89" y="7"/>
                  </a:lnTo>
                  <a:lnTo>
                    <a:pt x="90" y="9"/>
                  </a:lnTo>
                  <a:lnTo>
                    <a:pt x="92" y="11"/>
                  </a:lnTo>
                  <a:lnTo>
                    <a:pt x="93" y="12"/>
                  </a:lnTo>
                  <a:lnTo>
                    <a:pt x="93" y="14"/>
                  </a:lnTo>
                  <a:lnTo>
                    <a:pt x="95" y="16"/>
                  </a:lnTo>
                  <a:lnTo>
                    <a:pt x="96" y="16"/>
                  </a:lnTo>
                  <a:lnTo>
                    <a:pt x="98" y="17"/>
                  </a:lnTo>
                  <a:lnTo>
                    <a:pt x="96" y="21"/>
                  </a:lnTo>
                  <a:lnTo>
                    <a:pt x="95" y="23"/>
                  </a:lnTo>
                  <a:lnTo>
                    <a:pt x="99" y="25"/>
                  </a:lnTo>
                  <a:lnTo>
                    <a:pt x="100" y="25"/>
                  </a:lnTo>
                  <a:lnTo>
                    <a:pt x="101" y="26"/>
                  </a:lnTo>
                  <a:lnTo>
                    <a:pt x="105" y="31"/>
                  </a:lnTo>
                  <a:lnTo>
                    <a:pt x="106" y="32"/>
                  </a:lnTo>
                  <a:lnTo>
                    <a:pt x="108" y="32"/>
                  </a:lnTo>
                  <a:lnTo>
                    <a:pt x="110" y="33"/>
                  </a:lnTo>
                  <a:lnTo>
                    <a:pt x="111" y="34"/>
                  </a:lnTo>
                  <a:lnTo>
                    <a:pt x="114" y="34"/>
                  </a:lnTo>
                  <a:lnTo>
                    <a:pt x="115" y="34"/>
                  </a:lnTo>
                  <a:lnTo>
                    <a:pt x="115" y="35"/>
                  </a:lnTo>
                  <a:lnTo>
                    <a:pt x="118" y="37"/>
                  </a:lnTo>
                  <a:lnTo>
                    <a:pt x="120" y="37"/>
                  </a:lnTo>
                  <a:lnTo>
                    <a:pt x="121" y="38"/>
                  </a:lnTo>
                  <a:lnTo>
                    <a:pt x="124" y="40"/>
                  </a:lnTo>
                  <a:lnTo>
                    <a:pt x="123" y="41"/>
                  </a:lnTo>
                  <a:lnTo>
                    <a:pt x="122" y="42"/>
                  </a:lnTo>
                  <a:lnTo>
                    <a:pt x="122" y="43"/>
                  </a:lnTo>
                  <a:lnTo>
                    <a:pt x="122" y="44"/>
                  </a:lnTo>
                  <a:lnTo>
                    <a:pt x="120" y="48"/>
                  </a:lnTo>
                  <a:lnTo>
                    <a:pt x="120" y="49"/>
                  </a:lnTo>
                  <a:lnTo>
                    <a:pt x="119" y="51"/>
                  </a:lnTo>
                  <a:lnTo>
                    <a:pt x="119" y="56"/>
                  </a:lnTo>
                  <a:lnTo>
                    <a:pt x="120" y="56"/>
                  </a:lnTo>
                  <a:lnTo>
                    <a:pt x="120" y="59"/>
                  </a:lnTo>
                  <a:lnTo>
                    <a:pt x="119" y="62"/>
                  </a:lnTo>
                  <a:lnTo>
                    <a:pt x="118" y="63"/>
                  </a:lnTo>
                  <a:lnTo>
                    <a:pt x="119" y="65"/>
                  </a:lnTo>
                  <a:lnTo>
                    <a:pt x="122" y="67"/>
                  </a:lnTo>
                  <a:lnTo>
                    <a:pt x="123" y="68"/>
                  </a:lnTo>
                  <a:lnTo>
                    <a:pt x="126" y="71"/>
                  </a:lnTo>
                  <a:lnTo>
                    <a:pt x="127" y="72"/>
                  </a:lnTo>
                  <a:lnTo>
                    <a:pt x="128" y="73"/>
                  </a:lnTo>
                  <a:lnTo>
                    <a:pt x="128" y="74"/>
                  </a:lnTo>
                  <a:lnTo>
                    <a:pt x="126" y="79"/>
                  </a:lnTo>
                  <a:lnTo>
                    <a:pt x="129" y="79"/>
                  </a:lnTo>
                  <a:lnTo>
                    <a:pt x="128" y="80"/>
                  </a:lnTo>
                  <a:lnTo>
                    <a:pt x="130" y="81"/>
                  </a:lnTo>
                  <a:lnTo>
                    <a:pt x="130" y="82"/>
                  </a:lnTo>
                  <a:lnTo>
                    <a:pt x="131" y="82"/>
                  </a:lnTo>
                  <a:lnTo>
                    <a:pt x="131" y="83"/>
                  </a:lnTo>
                  <a:lnTo>
                    <a:pt x="132" y="84"/>
                  </a:lnTo>
                  <a:lnTo>
                    <a:pt x="132" y="85"/>
                  </a:lnTo>
                  <a:lnTo>
                    <a:pt x="132" y="86"/>
                  </a:lnTo>
                  <a:lnTo>
                    <a:pt x="133" y="87"/>
                  </a:lnTo>
                  <a:lnTo>
                    <a:pt x="132" y="91"/>
                  </a:lnTo>
                  <a:lnTo>
                    <a:pt x="130" y="90"/>
                  </a:lnTo>
                  <a:lnTo>
                    <a:pt x="129" y="93"/>
                  </a:lnTo>
                  <a:lnTo>
                    <a:pt x="129" y="97"/>
                  </a:lnTo>
                  <a:lnTo>
                    <a:pt x="128" y="99"/>
                  </a:lnTo>
                  <a:lnTo>
                    <a:pt x="128" y="101"/>
                  </a:lnTo>
                  <a:lnTo>
                    <a:pt x="127" y="105"/>
                  </a:lnTo>
                  <a:lnTo>
                    <a:pt x="127" y="107"/>
                  </a:lnTo>
                  <a:lnTo>
                    <a:pt x="129" y="110"/>
                  </a:lnTo>
                  <a:lnTo>
                    <a:pt x="127" y="112"/>
                  </a:lnTo>
                  <a:lnTo>
                    <a:pt x="127" y="113"/>
                  </a:lnTo>
                  <a:lnTo>
                    <a:pt x="125" y="115"/>
                  </a:lnTo>
                  <a:lnTo>
                    <a:pt x="124" y="114"/>
                  </a:lnTo>
                  <a:lnTo>
                    <a:pt x="123" y="115"/>
                  </a:lnTo>
                  <a:lnTo>
                    <a:pt x="120" y="120"/>
                  </a:lnTo>
                  <a:lnTo>
                    <a:pt x="120" y="119"/>
                  </a:lnTo>
                  <a:lnTo>
                    <a:pt x="118" y="121"/>
                  </a:lnTo>
                  <a:lnTo>
                    <a:pt x="116" y="122"/>
                  </a:lnTo>
                  <a:lnTo>
                    <a:pt x="115" y="122"/>
                  </a:lnTo>
                  <a:lnTo>
                    <a:pt x="112" y="121"/>
                  </a:lnTo>
                  <a:lnTo>
                    <a:pt x="111" y="122"/>
                  </a:lnTo>
                  <a:lnTo>
                    <a:pt x="108" y="119"/>
                  </a:lnTo>
                  <a:lnTo>
                    <a:pt x="106" y="122"/>
                  </a:lnTo>
                  <a:lnTo>
                    <a:pt x="105" y="123"/>
                  </a:lnTo>
                  <a:lnTo>
                    <a:pt x="104" y="123"/>
                  </a:lnTo>
                  <a:lnTo>
                    <a:pt x="102" y="125"/>
                  </a:lnTo>
                  <a:lnTo>
                    <a:pt x="99" y="129"/>
                  </a:lnTo>
                  <a:lnTo>
                    <a:pt x="95" y="134"/>
                  </a:lnTo>
                  <a:lnTo>
                    <a:pt x="94" y="133"/>
                  </a:lnTo>
                  <a:lnTo>
                    <a:pt x="93" y="132"/>
                  </a:lnTo>
                  <a:lnTo>
                    <a:pt x="91" y="127"/>
                  </a:lnTo>
                  <a:lnTo>
                    <a:pt x="90" y="124"/>
                  </a:lnTo>
                  <a:lnTo>
                    <a:pt x="89" y="122"/>
                  </a:lnTo>
                  <a:lnTo>
                    <a:pt x="87" y="119"/>
                  </a:lnTo>
                  <a:lnTo>
                    <a:pt x="88" y="118"/>
                  </a:lnTo>
                  <a:lnTo>
                    <a:pt x="86" y="114"/>
                  </a:lnTo>
                  <a:lnTo>
                    <a:pt x="84" y="112"/>
                  </a:lnTo>
                  <a:lnTo>
                    <a:pt x="83" y="109"/>
                  </a:lnTo>
                  <a:lnTo>
                    <a:pt x="81" y="109"/>
                  </a:lnTo>
                  <a:lnTo>
                    <a:pt x="80" y="109"/>
                  </a:lnTo>
                  <a:lnTo>
                    <a:pt x="80" y="111"/>
                  </a:lnTo>
                  <a:lnTo>
                    <a:pt x="78" y="110"/>
                  </a:lnTo>
                  <a:lnTo>
                    <a:pt x="77" y="113"/>
                  </a:lnTo>
                  <a:lnTo>
                    <a:pt x="75" y="112"/>
                  </a:lnTo>
                  <a:lnTo>
                    <a:pt x="76" y="111"/>
                  </a:lnTo>
                  <a:lnTo>
                    <a:pt x="74" y="110"/>
                  </a:lnTo>
                  <a:lnTo>
                    <a:pt x="73" y="109"/>
                  </a:lnTo>
                  <a:lnTo>
                    <a:pt x="71" y="110"/>
                  </a:lnTo>
                  <a:lnTo>
                    <a:pt x="69" y="109"/>
                  </a:lnTo>
                  <a:lnTo>
                    <a:pt x="68" y="110"/>
                  </a:lnTo>
                  <a:lnTo>
                    <a:pt x="65" y="109"/>
                  </a:lnTo>
                  <a:lnTo>
                    <a:pt x="65" y="107"/>
                  </a:lnTo>
                  <a:lnTo>
                    <a:pt x="66" y="106"/>
                  </a:lnTo>
                  <a:lnTo>
                    <a:pt x="63" y="105"/>
                  </a:lnTo>
                  <a:lnTo>
                    <a:pt x="62" y="108"/>
                  </a:lnTo>
                  <a:lnTo>
                    <a:pt x="59" y="108"/>
                  </a:lnTo>
                  <a:lnTo>
                    <a:pt x="59" y="110"/>
                  </a:lnTo>
                  <a:lnTo>
                    <a:pt x="59" y="111"/>
                  </a:lnTo>
                  <a:lnTo>
                    <a:pt x="58" y="113"/>
                  </a:lnTo>
                  <a:lnTo>
                    <a:pt x="56" y="120"/>
                  </a:lnTo>
                  <a:lnTo>
                    <a:pt x="54" y="126"/>
                  </a:lnTo>
                  <a:lnTo>
                    <a:pt x="52" y="126"/>
                  </a:lnTo>
                  <a:lnTo>
                    <a:pt x="52" y="130"/>
                  </a:lnTo>
                  <a:lnTo>
                    <a:pt x="50" y="130"/>
                  </a:lnTo>
                  <a:lnTo>
                    <a:pt x="48" y="129"/>
                  </a:lnTo>
                  <a:lnTo>
                    <a:pt x="46" y="129"/>
                  </a:lnTo>
                  <a:lnTo>
                    <a:pt x="45" y="131"/>
                  </a:lnTo>
                  <a:lnTo>
                    <a:pt x="47" y="131"/>
                  </a:lnTo>
                  <a:lnTo>
                    <a:pt x="46" y="133"/>
                  </a:lnTo>
                  <a:lnTo>
                    <a:pt x="45" y="133"/>
                  </a:lnTo>
                  <a:lnTo>
                    <a:pt x="42" y="132"/>
                  </a:lnTo>
                  <a:lnTo>
                    <a:pt x="42" y="132"/>
                  </a:lnTo>
                  <a:lnTo>
                    <a:pt x="43" y="127"/>
                  </a:lnTo>
                  <a:lnTo>
                    <a:pt x="42" y="126"/>
                  </a:lnTo>
                  <a:lnTo>
                    <a:pt x="43" y="122"/>
                  </a:lnTo>
                  <a:lnTo>
                    <a:pt x="41" y="121"/>
                  </a:lnTo>
                  <a:lnTo>
                    <a:pt x="40" y="123"/>
                  </a:lnTo>
                  <a:lnTo>
                    <a:pt x="37" y="122"/>
                  </a:lnTo>
                  <a:lnTo>
                    <a:pt x="37" y="122"/>
                  </a:lnTo>
                  <a:lnTo>
                    <a:pt x="35" y="122"/>
                  </a:lnTo>
                  <a:lnTo>
                    <a:pt x="35" y="122"/>
                  </a:lnTo>
                  <a:lnTo>
                    <a:pt x="32" y="122"/>
                  </a:lnTo>
                  <a:lnTo>
                    <a:pt x="33" y="120"/>
                  </a:lnTo>
                  <a:lnTo>
                    <a:pt x="31" y="120"/>
                  </a:lnTo>
                  <a:lnTo>
                    <a:pt x="30" y="120"/>
                  </a:lnTo>
                  <a:lnTo>
                    <a:pt x="29" y="121"/>
                  </a:lnTo>
                  <a:lnTo>
                    <a:pt x="28" y="123"/>
                  </a:lnTo>
                  <a:lnTo>
                    <a:pt x="26" y="122"/>
                  </a:lnTo>
                  <a:lnTo>
                    <a:pt x="26" y="122"/>
                  </a:lnTo>
                  <a:lnTo>
                    <a:pt x="27" y="120"/>
                  </a:lnTo>
                  <a:lnTo>
                    <a:pt x="26" y="120"/>
                  </a:lnTo>
                  <a:lnTo>
                    <a:pt x="25" y="119"/>
                  </a:lnTo>
                  <a:lnTo>
                    <a:pt x="26" y="118"/>
                  </a:lnTo>
                  <a:lnTo>
                    <a:pt x="24" y="118"/>
                  </a:lnTo>
                  <a:lnTo>
                    <a:pt x="24" y="117"/>
                  </a:lnTo>
                  <a:lnTo>
                    <a:pt x="22" y="116"/>
                  </a:lnTo>
                  <a:lnTo>
                    <a:pt x="22" y="117"/>
                  </a:lnTo>
                  <a:lnTo>
                    <a:pt x="21" y="116"/>
                  </a:lnTo>
                  <a:lnTo>
                    <a:pt x="20" y="117"/>
                  </a:lnTo>
                  <a:lnTo>
                    <a:pt x="19" y="117"/>
                  </a:lnTo>
                  <a:lnTo>
                    <a:pt x="17" y="117"/>
                  </a:lnTo>
                  <a:lnTo>
                    <a:pt x="15" y="116"/>
                  </a:lnTo>
                  <a:lnTo>
                    <a:pt x="15" y="116"/>
                  </a:lnTo>
                  <a:lnTo>
                    <a:pt x="13" y="115"/>
                  </a:lnTo>
                  <a:lnTo>
                    <a:pt x="11" y="114"/>
                  </a:lnTo>
                  <a:lnTo>
                    <a:pt x="11" y="114"/>
                  </a:lnTo>
                  <a:lnTo>
                    <a:pt x="9" y="113"/>
                  </a:lnTo>
                  <a:lnTo>
                    <a:pt x="9" y="111"/>
                  </a:lnTo>
                  <a:lnTo>
                    <a:pt x="6" y="110"/>
                  </a:lnTo>
                  <a:lnTo>
                    <a:pt x="6" y="108"/>
                  </a:lnTo>
                  <a:lnTo>
                    <a:pt x="9" y="106"/>
                  </a:lnTo>
                  <a:lnTo>
                    <a:pt x="8" y="105"/>
                  </a:lnTo>
                  <a:lnTo>
                    <a:pt x="7" y="105"/>
                  </a:lnTo>
                  <a:lnTo>
                    <a:pt x="5" y="104"/>
                  </a:lnTo>
                  <a:lnTo>
                    <a:pt x="5" y="103"/>
                  </a:lnTo>
                  <a:lnTo>
                    <a:pt x="5" y="98"/>
                  </a:lnTo>
                  <a:lnTo>
                    <a:pt x="5" y="97"/>
                  </a:lnTo>
                  <a:lnTo>
                    <a:pt x="5" y="94"/>
                  </a:lnTo>
                  <a:lnTo>
                    <a:pt x="6" y="91"/>
                  </a:lnTo>
                  <a:lnTo>
                    <a:pt x="7" y="89"/>
                  </a:lnTo>
                  <a:lnTo>
                    <a:pt x="7" y="87"/>
                  </a:lnTo>
                  <a:lnTo>
                    <a:pt x="7" y="85"/>
                  </a:lnTo>
                  <a:lnTo>
                    <a:pt x="8" y="84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77">
              <a:extLst>
                <a:ext uri="{FF2B5EF4-FFF2-40B4-BE49-F238E27FC236}">
                  <a16:creationId xmlns:a16="http://schemas.microsoft.com/office/drawing/2014/main" id="{C5FCF30F-E063-A1A2-2043-A0CCF3CEF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2838" y="2995613"/>
              <a:ext cx="133350" cy="155575"/>
            </a:xfrm>
            <a:custGeom>
              <a:avLst/>
              <a:gdLst>
                <a:gd name="T0" fmla="*/ 5 w 84"/>
                <a:gd name="T1" fmla="*/ 72 h 98"/>
                <a:gd name="T2" fmla="*/ 6 w 84"/>
                <a:gd name="T3" fmla="*/ 68 h 98"/>
                <a:gd name="T4" fmla="*/ 9 w 84"/>
                <a:gd name="T5" fmla="*/ 63 h 98"/>
                <a:gd name="T6" fmla="*/ 10 w 84"/>
                <a:gd name="T7" fmla="*/ 59 h 98"/>
                <a:gd name="T8" fmla="*/ 9 w 84"/>
                <a:gd name="T9" fmla="*/ 50 h 98"/>
                <a:gd name="T10" fmla="*/ 12 w 84"/>
                <a:gd name="T11" fmla="*/ 45 h 98"/>
                <a:gd name="T12" fmla="*/ 15 w 84"/>
                <a:gd name="T13" fmla="*/ 42 h 98"/>
                <a:gd name="T14" fmla="*/ 22 w 84"/>
                <a:gd name="T15" fmla="*/ 37 h 98"/>
                <a:gd name="T16" fmla="*/ 25 w 84"/>
                <a:gd name="T17" fmla="*/ 34 h 98"/>
                <a:gd name="T18" fmla="*/ 28 w 84"/>
                <a:gd name="T19" fmla="*/ 35 h 98"/>
                <a:gd name="T20" fmla="*/ 31 w 84"/>
                <a:gd name="T21" fmla="*/ 36 h 98"/>
                <a:gd name="T22" fmla="*/ 36 w 84"/>
                <a:gd name="T23" fmla="*/ 37 h 98"/>
                <a:gd name="T24" fmla="*/ 43 w 84"/>
                <a:gd name="T25" fmla="*/ 30 h 98"/>
                <a:gd name="T26" fmla="*/ 43 w 84"/>
                <a:gd name="T27" fmla="*/ 23 h 98"/>
                <a:gd name="T28" fmla="*/ 44 w 84"/>
                <a:gd name="T29" fmla="*/ 10 h 98"/>
                <a:gd name="T30" fmla="*/ 44 w 84"/>
                <a:gd name="T31" fmla="*/ 3 h 98"/>
                <a:gd name="T32" fmla="*/ 53 w 84"/>
                <a:gd name="T33" fmla="*/ 3 h 98"/>
                <a:gd name="T34" fmla="*/ 61 w 84"/>
                <a:gd name="T35" fmla="*/ 7 h 98"/>
                <a:gd name="T36" fmla="*/ 58 w 84"/>
                <a:gd name="T37" fmla="*/ 19 h 98"/>
                <a:gd name="T38" fmla="*/ 61 w 84"/>
                <a:gd name="T39" fmla="*/ 26 h 98"/>
                <a:gd name="T40" fmla="*/ 62 w 84"/>
                <a:gd name="T41" fmla="*/ 32 h 98"/>
                <a:gd name="T42" fmla="*/ 62 w 84"/>
                <a:gd name="T43" fmla="*/ 44 h 98"/>
                <a:gd name="T44" fmla="*/ 70 w 84"/>
                <a:gd name="T45" fmla="*/ 49 h 98"/>
                <a:gd name="T46" fmla="*/ 78 w 84"/>
                <a:gd name="T47" fmla="*/ 48 h 98"/>
                <a:gd name="T48" fmla="*/ 75 w 84"/>
                <a:gd name="T49" fmla="*/ 50 h 98"/>
                <a:gd name="T50" fmla="*/ 77 w 84"/>
                <a:gd name="T51" fmla="*/ 56 h 98"/>
                <a:gd name="T52" fmla="*/ 79 w 84"/>
                <a:gd name="T53" fmla="*/ 62 h 98"/>
                <a:gd name="T54" fmla="*/ 84 w 84"/>
                <a:gd name="T55" fmla="*/ 65 h 98"/>
                <a:gd name="T56" fmla="*/ 84 w 84"/>
                <a:gd name="T57" fmla="*/ 71 h 98"/>
                <a:gd name="T58" fmla="*/ 84 w 84"/>
                <a:gd name="T59" fmla="*/ 76 h 98"/>
                <a:gd name="T60" fmla="*/ 82 w 84"/>
                <a:gd name="T61" fmla="*/ 82 h 98"/>
                <a:gd name="T62" fmla="*/ 78 w 84"/>
                <a:gd name="T63" fmla="*/ 81 h 98"/>
                <a:gd name="T64" fmla="*/ 79 w 84"/>
                <a:gd name="T65" fmla="*/ 87 h 98"/>
                <a:gd name="T66" fmla="*/ 70 w 84"/>
                <a:gd name="T67" fmla="*/ 82 h 98"/>
                <a:gd name="T68" fmla="*/ 69 w 84"/>
                <a:gd name="T69" fmla="*/ 76 h 98"/>
                <a:gd name="T70" fmla="*/ 64 w 84"/>
                <a:gd name="T71" fmla="*/ 77 h 98"/>
                <a:gd name="T72" fmla="*/ 61 w 84"/>
                <a:gd name="T73" fmla="*/ 82 h 98"/>
                <a:gd name="T74" fmla="*/ 60 w 84"/>
                <a:gd name="T75" fmla="*/ 85 h 98"/>
                <a:gd name="T76" fmla="*/ 55 w 84"/>
                <a:gd name="T77" fmla="*/ 88 h 98"/>
                <a:gd name="T78" fmla="*/ 48 w 84"/>
                <a:gd name="T79" fmla="*/ 92 h 98"/>
                <a:gd name="T80" fmla="*/ 43 w 84"/>
                <a:gd name="T81" fmla="*/ 96 h 98"/>
                <a:gd name="T82" fmla="*/ 39 w 84"/>
                <a:gd name="T83" fmla="*/ 87 h 98"/>
                <a:gd name="T84" fmla="*/ 39 w 84"/>
                <a:gd name="T85" fmla="*/ 92 h 98"/>
                <a:gd name="T86" fmla="*/ 20 w 84"/>
                <a:gd name="T87" fmla="*/ 98 h 98"/>
                <a:gd name="T88" fmla="*/ 23 w 84"/>
                <a:gd name="T89" fmla="*/ 93 h 98"/>
                <a:gd name="T90" fmla="*/ 19 w 84"/>
                <a:gd name="T91" fmla="*/ 91 h 98"/>
                <a:gd name="T92" fmla="*/ 17 w 84"/>
                <a:gd name="T93" fmla="*/ 84 h 98"/>
                <a:gd name="T94" fmla="*/ 10 w 84"/>
                <a:gd name="T95" fmla="*/ 85 h 98"/>
                <a:gd name="T96" fmla="*/ 6 w 84"/>
                <a:gd name="T97" fmla="*/ 84 h 98"/>
                <a:gd name="T98" fmla="*/ 3 w 84"/>
                <a:gd name="T99" fmla="*/ 83 h 98"/>
                <a:gd name="T100" fmla="*/ 0 w 84"/>
                <a:gd name="T101" fmla="*/ 8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4" h="98">
                  <a:moveTo>
                    <a:pt x="0" y="76"/>
                  </a:moveTo>
                  <a:lnTo>
                    <a:pt x="0" y="72"/>
                  </a:lnTo>
                  <a:lnTo>
                    <a:pt x="1" y="73"/>
                  </a:lnTo>
                  <a:lnTo>
                    <a:pt x="5" y="72"/>
                  </a:lnTo>
                  <a:lnTo>
                    <a:pt x="5" y="70"/>
                  </a:lnTo>
                  <a:lnTo>
                    <a:pt x="3" y="70"/>
                  </a:lnTo>
                  <a:lnTo>
                    <a:pt x="3" y="68"/>
                  </a:lnTo>
                  <a:lnTo>
                    <a:pt x="6" y="68"/>
                  </a:lnTo>
                  <a:lnTo>
                    <a:pt x="5" y="66"/>
                  </a:lnTo>
                  <a:lnTo>
                    <a:pt x="7" y="66"/>
                  </a:lnTo>
                  <a:lnTo>
                    <a:pt x="6" y="64"/>
                  </a:lnTo>
                  <a:lnTo>
                    <a:pt x="9" y="63"/>
                  </a:lnTo>
                  <a:lnTo>
                    <a:pt x="8" y="61"/>
                  </a:lnTo>
                  <a:lnTo>
                    <a:pt x="11" y="59"/>
                  </a:lnTo>
                  <a:lnTo>
                    <a:pt x="11" y="58"/>
                  </a:lnTo>
                  <a:lnTo>
                    <a:pt x="10" y="59"/>
                  </a:lnTo>
                  <a:lnTo>
                    <a:pt x="9" y="54"/>
                  </a:lnTo>
                  <a:lnTo>
                    <a:pt x="8" y="52"/>
                  </a:lnTo>
                  <a:lnTo>
                    <a:pt x="9" y="52"/>
                  </a:lnTo>
                  <a:lnTo>
                    <a:pt x="9" y="50"/>
                  </a:lnTo>
                  <a:lnTo>
                    <a:pt x="12" y="51"/>
                  </a:lnTo>
                  <a:lnTo>
                    <a:pt x="12" y="48"/>
                  </a:lnTo>
                  <a:lnTo>
                    <a:pt x="13" y="48"/>
                  </a:lnTo>
                  <a:lnTo>
                    <a:pt x="12" y="45"/>
                  </a:lnTo>
                  <a:lnTo>
                    <a:pt x="14" y="44"/>
                  </a:lnTo>
                  <a:lnTo>
                    <a:pt x="15" y="44"/>
                  </a:lnTo>
                  <a:lnTo>
                    <a:pt x="14" y="43"/>
                  </a:lnTo>
                  <a:lnTo>
                    <a:pt x="15" y="42"/>
                  </a:lnTo>
                  <a:lnTo>
                    <a:pt x="19" y="40"/>
                  </a:lnTo>
                  <a:lnTo>
                    <a:pt x="21" y="39"/>
                  </a:lnTo>
                  <a:lnTo>
                    <a:pt x="23" y="39"/>
                  </a:lnTo>
                  <a:lnTo>
                    <a:pt x="22" y="37"/>
                  </a:lnTo>
                  <a:lnTo>
                    <a:pt x="25" y="36"/>
                  </a:lnTo>
                  <a:lnTo>
                    <a:pt x="24" y="35"/>
                  </a:lnTo>
                  <a:lnTo>
                    <a:pt x="25" y="34"/>
                  </a:lnTo>
                  <a:lnTo>
                    <a:pt x="25" y="34"/>
                  </a:lnTo>
                  <a:lnTo>
                    <a:pt x="26" y="33"/>
                  </a:lnTo>
                  <a:lnTo>
                    <a:pt x="27" y="34"/>
                  </a:lnTo>
                  <a:lnTo>
                    <a:pt x="27" y="35"/>
                  </a:lnTo>
                  <a:lnTo>
                    <a:pt x="28" y="35"/>
                  </a:lnTo>
                  <a:lnTo>
                    <a:pt x="29" y="35"/>
                  </a:lnTo>
                  <a:lnTo>
                    <a:pt x="30" y="35"/>
                  </a:lnTo>
                  <a:lnTo>
                    <a:pt x="31" y="36"/>
                  </a:lnTo>
                  <a:lnTo>
                    <a:pt x="31" y="36"/>
                  </a:lnTo>
                  <a:lnTo>
                    <a:pt x="34" y="35"/>
                  </a:lnTo>
                  <a:lnTo>
                    <a:pt x="34" y="36"/>
                  </a:lnTo>
                  <a:lnTo>
                    <a:pt x="35" y="37"/>
                  </a:lnTo>
                  <a:lnTo>
                    <a:pt x="36" y="37"/>
                  </a:lnTo>
                  <a:lnTo>
                    <a:pt x="36" y="34"/>
                  </a:lnTo>
                  <a:lnTo>
                    <a:pt x="36" y="33"/>
                  </a:lnTo>
                  <a:lnTo>
                    <a:pt x="41" y="30"/>
                  </a:lnTo>
                  <a:lnTo>
                    <a:pt x="43" y="30"/>
                  </a:lnTo>
                  <a:lnTo>
                    <a:pt x="43" y="28"/>
                  </a:lnTo>
                  <a:lnTo>
                    <a:pt x="43" y="26"/>
                  </a:lnTo>
                  <a:lnTo>
                    <a:pt x="43" y="24"/>
                  </a:lnTo>
                  <a:lnTo>
                    <a:pt x="43" y="23"/>
                  </a:lnTo>
                  <a:lnTo>
                    <a:pt x="43" y="20"/>
                  </a:lnTo>
                  <a:lnTo>
                    <a:pt x="44" y="18"/>
                  </a:lnTo>
                  <a:lnTo>
                    <a:pt x="45" y="12"/>
                  </a:lnTo>
                  <a:lnTo>
                    <a:pt x="44" y="10"/>
                  </a:lnTo>
                  <a:lnTo>
                    <a:pt x="43" y="6"/>
                  </a:lnTo>
                  <a:lnTo>
                    <a:pt x="43" y="5"/>
                  </a:lnTo>
                  <a:lnTo>
                    <a:pt x="43" y="4"/>
                  </a:lnTo>
                  <a:lnTo>
                    <a:pt x="44" y="3"/>
                  </a:lnTo>
                  <a:lnTo>
                    <a:pt x="48" y="3"/>
                  </a:lnTo>
                  <a:lnTo>
                    <a:pt x="50" y="3"/>
                  </a:lnTo>
                  <a:lnTo>
                    <a:pt x="52" y="3"/>
                  </a:lnTo>
                  <a:lnTo>
                    <a:pt x="53" y="3"/>
                  </a:lnTo>
                  <a:lnTo>
                    <a:pt x="57" y="2"/>
                  </a:lnTo>
                  <a:lnTo>
                    <a:pt x="60" y="0"/>
                  </a:lnTo>
                  <a:lnTo>
                    <a:pt x="60" y="3"/>
                  </a:lnTo>
                  <a:lnTo>
                    <a:pt x="61" y="7"/>
                  </a:lnTo>
                  <a:lnTo>
                    <a:pt x="61" y="8"/>
                  </a:lnTo>
                  <a:lnTo>
                    <a:pt x="59" y="15"/>
                  </a:lnTo>
                  <a:lnTo>
                    <a:pt x="58" y="18"/>
                  </a:lnTo>
                  <a:lnTo>
                    <a:pt x="58" y="19"/>
                  </a:lnTo>
                  <a:lnTo>
                    <a:pt x="58" y="21"/>
                  </a:lnTo>
                  <a:lnTo>
                    <a:pt x="58" y="21"/>
                  </a:lnTo>
                  <a:lnTo>
                    <a:pt x="59" y="23"/>
                  </a:lnTo>
                  <a:lnTo>
                    <a:pt x="61" y="26"/>
                  </a:lnTo>
                  <a:lnTo>
                    <a:pt x="62" y="27"/>
                  </a:lnTo>
                  <a:lnTo>
                    <a:pt x="62" y="28"/>
                  </a:lnTo>
                  <a:lnTo>
                    <a:pt x="63" y="31"/>
                  </a:lnTo>
                  <a:lnTo>
                    <a:pt x="62" y="32"/>
                  </a:lnTo>
                  <a:lnTo>
                    <a:pt x="61" y="35"/>
                  </a:lnTo>
                  <a:lnTo>
                    <a:pt x="62" y="36"/>
                  </a:lnTo>
                  <a:lnTo>
                    <a:pt x="59" y="43"/>
                  </a:lnTo>
                  <a:lnTo>
                    <a:pt x="62" y="44"/>
                  </a:lnTo>
                  <a:lnTo>
                    <a:pt x="60" y="47"/>
                  </a:lnTo>
                  <a:lnTo>
                    <a:pt x="68" y="48"/>
                  </a:lnTo>
                  <a:lnTo>
                    <a:pt x="68" y="49"/>
                  </a:lnTo>
                  <a:lnTo>
                    <a:pt x="70" y="49"/>
                  </a:lnTo>
                  <a:lnTo>
                    <a:pt x="70" y="47"/>
                  </a:lnTo>
                  <a:lnTo>
                    <a:pt x="76" y="48"/>
                  </a:lnTo>
                  <a:lnTo>
                    <a:pt x="78" y="48"/>
                  </a:lnTo>
                  <a:lnTo>
                    <a:pt x="78" y="48"/>
                  </a:lnTo>
                  <a:lnTo>
                    <a:pt x="78" y="50"/>
                  </a:lnTo>
                  <a:lnTo>
                    <a:pt x="77" y="49"/>
                  </a:lnTo>
                  <a:lnTo>
                    <a:pt x="77" y="50"/>
                  </a:lnTo>
                  <a:lnTo>
                    <a:pt x="75" y="50"/>
                  </a:lnTo>
                  <a:lnTo>
                    <a:pt x="74" y="53"/>
                  </a:lnTo>
                  <a:lnTo>
                    <a:pt x="76" y="54"/>
                  </a:lnTo>
                  <a:lnTo>
                    <a:pt x="76" y="56"/>
                  </a:lnTo>
                  <a:lnTo>
                    <a:pt x="77" y="56"/>
                  </a:lnTo>
                  <a:lnTo>
                    <a:pt x="77" y="58"/>
                  </a:lnTo>
                  <a:lnTo>
                    <a:pt x="78" y="58"/>
                  </a:lnTo>
                  <a:lnTo>
                    <a:pt x="77" y="61"/>
                  </a:lnTo>
                  <a:lnTo>
                    <a:pt x="79" y="62"/>
                  </a:lnTo>
                  <a:lnTo>
                    <a:pt x="79" y="63"/>
                  </a:lnTo>
                  <a:lnTo>
                    <a:pt x="80" y="63"/>
                  </a:lnTo>
                  <a:lnTo>
                    <a:pt x="79" y="65"/>
                  </a:lnTo>
                  <a:lnTo>
                    <a:pt x="84" y="65"/>
                  </a:lnTo>
                  <a:lnTo>
                    <a:pt x="82" y="68"/>
                  </a:lnTo>
                  <a:lnTo>
                    <a:pt x="82" y="68"/>
                  </a:lnTo>
                  <a:lnTo>
                    <a:pt x="82" y="71"/>
                  </a:lnTo>
                  <a:lnTo>
                    <a:pt x="84" y="71"/>
                  </a:lnTo>
                  <a:lnTo>
                    <a:pt x="83" y="73"/>
                  </a:lnTo>
                  <a:lnTo>
                    <a:pt x="83" y="74"/>
                  </a:lnTo>
                  <a:lnTo>
                    <a:pt x="82" y="75"/>
                  </a:lnTo>
                  <a:lnTo>
                    <a:pt x="84" y="76"/>
                  </a:lnTo>
                  <a:lnTo>
                    <a:pt x="84" y="78"/>
                  </a:lnTo>
                  <a:lnTo>
                    <a:pt x="82" y="78"/>
                  </a:lnTo>
                  <a:lnTo>
                    <a:pt x="82" y="80"/>
                  </a:lnTo>
                  <a:lnTo>
                    <a:pt x="82" y="82"/>
                  </a:lnTo>
                  <a:lnTo>
                    <a:pt x="80" y="83"/>
                  </a:lnTo>
                  <a:lnTo>
                    <a:pt x="79" y="83"/>
                  </a:lnTo>
                  <a:lnTo>
                    <a:pt x="79" y="81"/>
                  </a:lnTo>
                  <a:lnTo>
                    <a:pt x="78" y="81"/>
                  </a:lnTo>
                  <a:lnTo>
                    <a:pt x="77" y="85"/>
                  </a:lnTo>
                  <a:lnTo>
                    <a:pt x="79" y="85"/>
                  </a:lnTo>
                  <a:lnTo>
                    <a:pt x="79" y="86"/>
                  </a:lnTo>
                  <a:lnTo>
                    <a:pt x="79" y="87"/>
                  </a:lnTo>
                  <a:lnTo>
                    <a:pt x="78" y="85"/>
                  </a:lnTo>
                  <a:lnTo>
                    <a:pt x="76" y="86"/>
                  </a:lnTo>
                  <a:lnTo>
                    <a:pt x="76" y="84"/>
                  </a:lnTo>
                  <a:lnTo>
                    <a:pt x="70" y="82"/>
                  </a:lnTo>
                  <a:lnTo>
                    <a:pt x="70" y="81"/>
                  </a:lnTo>
                  <a:lnTo>
                    <a:pt x="73" y="77"/>
                  </a:lnTo>
                  <a:lnTo>
                    <a:pt x="71" y="77"/>
                  </a:lnTo>
                  <a:lnTo>
                    <a:pt x="69" y="76"/>
                  </a:lnTo>
                  <a:lnTo>
                    <a:pt x="67" y="75"/>
                  </a:lnTo>
                  <a:lnTo>
                    <a:pt x="65" y="75"/>
                  </a:lnTo>
                  <a:lnTo>
                    <a:pt x="65" y="77"/>
                  </a:lnTo>
                  <a:lnTo>
                    <a:pt x="64" y="77"/>
                  </a:lnTo>
                  <a:lnTo>
                    <a:pt x="64" y="79"/>
                  </a:lnTo>
                  <a:lnTo>
                    <a:pt x="62" y="79"/>
                  </a:lnTo>
                  <a:lnTo>
                    <a:pt x="62" y="82"/>
                  </a:lnTo>
                  <a:lnTo>
                    <a:pt x="61" y="82"/>
                  </a:lnTo>
                  <a:lnTo>
                    <a:pt x="61" y="85"/>
                  </a:lnTo>
                  <a:lnTo>
                    <a:pt x="63" y="85"/>
                  </a:lnTo>
                  <a:lnTo>
                    <a:pt x="62" y="85"/>
                  </a:lnTo>
                  <a:lnTo>
                    <a:pt x="60" y="85"/>
                  </a:lnTo>
                  <a:lnTo>
                    <a:pt x="57" y="85"/>
                  </a:lnTo>
                  <a:lnTo>
                    <a:pt x="57" y="86"/>
                  </a:lnTo>
                  <a:lnTo>
                    <a:pt x="55" y="86"/>
                  </a:lnTo>
                  <a:lnTo>
                    <a:pt x="55" y="88"/>
                  </a:lnTo>
                  <a:lnTo>
                    <a:pt x="52" y="88"/>
                  </a:lnTo>
                  <a:lnTo>
                    <a:pt x="52" y="91"/>
                  </a:lnTo>
                  <a:lnTo>
                    <a:pt x="48" y="90"/>
                  </a:lnTo>
                  <a:lnTo>
                    <a:pt x="48" y="92"/>
                  </a:lnTo>
                  <a:lnTo>
                    <a:pt x="44" y="91"/>
                  </a:lnTo>
                  <a:lnTo>
                    <a:pt x="44" y="91"/>
                  </a:lnTo>
                  <a:lnTo>
                    <a:pt x="43" y="96"/>
                  </a:lnTo>
                  <a:lnTo>
                    <a:pt x="43" y="96"/>
                  </a:lnTo>
                  <a:lnTo>
                    <a:pt x="42" y="90"/>
                  </a:lnTo>
                  <a:lnTo>
                    <a:pt x="41" y="90"/>
                  </a:lnTo>
                  <a:lnTo>
                    <a:pt x="39" y="88"/>
                  </a:lnTo>
                  <a:lnTo>
                    <a:pt x="39" y="87"/>
                  </a:lnTo>
                  <a:lnTo>
                    <a:pt x="39" y="87"/>
                  </a:lnTo>
                  <a:lnTo>
                    <a:pt x="37" y="89"/>
                  </a:lnTo>
                  <a:lnTo>
                    <a:pt x="37" y="91"/>
                  </a:lnTo>
                  <a:lnTo>
                    <a:pt x="39" y="92"/>
                  </a:lnTo>
                  <a:lnTo>
                    <a:pt x="39" y="94"/>
                  </a:lnTo>
                  <a:lnTo>
                    <a:pt x="39" y="94"/>
                  </a:lnTo>
                  <a:lnTo>
                    <a:pt x="26" y="97"/>
                  </a:lnTo>
                  <a:lnTo>
                    <a:pt x="20" y="98"/>
                  </a:lnTo>
                  <a:lnTo>
                    <a:pt x="23" y="96"/>
                  </a:lnTo>
                  <a:lnTo>
                    <a:pt x="23" y="95"/>
                  </a:lnTo>
                  <a:lnTo>
                    <a:pt x="24" y="93"/>
                  </a:lnTo>
                  <a:lnTo>
                    <a:pt x="23" y="93"/>
                  </a:lnTo>
                  <a:lnTo>
                    <a:pt x="18" y="94"/>
                  </a:lnTo>
                  <a:lnTo>
                    <a:pt x="17" y="94"/>
                  </a:lnTo>
                  <a:lnTo>
                    <a:pt x="17" y="91"/>
                  </a:lnTo>
                  <a:lnTo>
                    <a:pt x="19" y="91"/>
                  </a:lnTo>
                  <a:lnTo>
                    <a:pt x="19" y="87"/>
                  </a:lnTo>
                  <a:lnTo>
                    <a:pt x="19" y="86"/>
                  </a:lnTo>
                  <a:lnTo>
                    <a:pt x="18" y="84"/>
                  </a:lnTo>
                  <a:lnTo>
                    <a:pt x="17" y="84"/>
                  </a:lnTo>
                  <a:lnTo>
                    <a:pt x="16" y="85"/>
                  </a:lnTo>
                  <a:lnTo>
                    <a:pt x="12" y="85"/>
                  </a:lnTo>
                  <a:lnTo>
                    <a:pt x="12" y="85"/>
                  </a:lnTo>
                  <a:lnTo>
                    <a:pt x="10" y="85"/>
                  </a:lnTo>
                  <a:lnTo>
                    <a:pt x="10" y="86"/>
                  </a:lnTo>
                  <a:lnTo>
                    <a:pt x="7" y="86"/>
                  </a:lnTo>
                  <a:lnTo>
                    <a:pt x="7" y="84"/>
                  </a:lnTo>
                  <a:lnTo>
                    <a:pt x="6" y="84"/>
                  </a:lnTo>
                  <a:lnTo>
                    <a:pt x="5" y="83"/>
                  </a:lnTo>
                  <a:lnTo>
                    <a:pt x="5" y="82"/>
                  </a:lnTo>
                  <a:lnTo>
                    <a:pt x="3" y="82"/>
                  </a:lnTo>
                  <a:lnTo>
                    <a:pt x="3" y="83"/>
                  </a:lnTo>
                  <a:lnTo>
                    <a:pt x="0" y="83"/>
                  </a:lnTo>
                  <a:lnTo>
                    <a:pt x="0" y="81"/>
                  </a:lnTo>
                  <a:lnTo>
                    <a:pt x="1" y="81"/>
                  </a:lnTo>
                  <a:lnTo>
                    <a:pt x="0" y="80"/>
                  </a:lnTo>
                  <a:lnTo>
                    <a:pt x="0" y="80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79">
              <a:extLst>
                <a:ext uri="{FF2B5EF4-FFF2-40B4-BE49-F238E27FC236}">
                  <a16:creationId xmlns:a16="http://schemas.microsoft.com/office/drawing/2014/main" id="{A0DFA58E-0091-5F81-C070-401A3BE8DB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2676" y="3144838"/>
              <a:ext cx="92075" cy="77787"/>
            </a:xfrm>
            <a:custGeom>
              <a:avLst/>
              <a:gdLst>
                <a:gd name="T0" fmla="*/ 58 w 58"/>
                <a:gd name="T1" fmla="*/ 0 h 49"/>
                <a:gd name="T2" fmla="*/ 54 w 58"/>
                <a:gd name="T3" fmla="*/ 4 h 49"/>
                <a:gd name="T4" fmla="*/ 54 w 58"/>
                <a:gd name="T5" fmla="*/ 8 h 49"/>
                <a:gd name="T6" fmla="*/ 52 w 58"/>
                <a:gd name="T7" fmla="*/ 7 h 49"/>
                <a:gd name="T8" fmla="*/ 49 w 58"/>
                <a:gd name="T9" fmla="*/ 10 h 49"/>
                <a:gd name="T10" fmla="*/ 48 w 58"/>
                <a:gd name="T11" fmla="*/ 13 h 49"/>
                <a:gd name="T12" fmla="*/ 47 w 58"/>
                <a:gd name="T13" fmla="*/ 14 h 49"/>
                <a:gd name="T14" fmla="*/ 48 w 58"/>
                <a:gd name="T15" fmla="*/ 17 h 49"/>
                <a:gd name="T16" fmla="*/ 50 w 58"/>
                <a:gd name="T17" fmla="*/ 19 h 49"/>
                <a:gd name="T18" fmla="*/ 51 w 58"/>
                <a:gd name="T19" fmla="*/ 22 h 49"/>
                <a:gd name="T20" fmla="*/ 48 w 58"/>
                <a:gd name="T21" fmla="*/ 22 h 49"/>
                <a:gd name="T22" fmla="*/ 53 w 58"/>
                <a:gd name="T23" fmla="*/ 23 h 49"/>
                <a:gd name="T24" fmla="*/ 51 w 58"/>
                <a:gd name="T25" fmla="*/ 27 h 49"/>
                <a:gd name="T26" fmla="*/ 51 w 58"/>
                <a:gd name="T27" fmla="*/ 29 h 49"/>
                <a:gd name="T28" fmla="*/ 51 w 58"/>
                <a:gd name="T29" fmla="*/ 30 h 49"/>
                <a:gd name="T30" fmla="*/ 53 w 58"/>
                <a:gd name="T31" fmla="*/ 33 h 49"/>
                <a:gd name="T32" fmla="*/ 51 w 58"/>
                <a:gd name="T33" fmla="*/ 38 h 49"/>
                <a:gd name="T34" fmla="*/ 48 w 58"/>
                <a:gd name="T35" fmla="*/ 40 h 49"/>
                <a:gd name="T36" fmla="*/ 47 w 58"/>
                <a:gd name="T37" fmla="*/ 44 h 49"/>
                <a:gd name="T38" fmla="*/ 45 w 58"/>
                <a:gd name="T39" fmla="*/ 47 h 49"/>
                <a:gd name="T40" fmla="*/ 43 w 58"/>
                <a:gd name="T41" fmla="*/ 45 h 49"/>
                <a:gd name="T42" fmla="*/ 37 w 58"/>
                <a:gd name="T43" fmla="*/ 46 h 49"/>
                <a:gd name="T44" fmla="*/ 31 w 58"/>
                <a:gd name="T45" fmla="*/ 46 h 49"/>
                <a:gd name="T46" fmla="*/ 27 w 58"/>
                <a:gd name="T47" fmla="*/ 49 h 49"/>
                <a:gd name="T48" fmla="*/ 25 w 58"/>
                <a:gd name="T49" fmla="*/ 46 h 49"/>
                <a:gd name="T50" fmla="*/ 23 w 58"/>
                <a:gd name="T51" fmla="*/ 41 h 49"/>
                <a:gd name="T52" fmla="*/ 18 w 58"/>
                <a:gd name="T53" fmla="*/ 40 h 49"/>
                <a:gd name="T54" fmla="*/ 13 w 58"/>
                <a:gd name="T55" fmla="*/ 41 h 49"/>
                <a:gd name="T56" fmla="*/ 12 w 58"/>
                <a:gd name="T57" fmla="*/ 37 h 49"/>
                <a:gd name="T58" fmla="*/ 10 w 58"/>
                <a:gd name="T59" fmla="*/ 34 h 49"/>
                <a:gd name="T60" fmla="*/ 6 w 58"/>
                <a:gd name="T61" fmla="*/ 33 h 49"/>
                <a:gd name="T62" fmla="*/ 4 w 58"/>
                <a:gd name="T63" fmla="*/ 35 h 49"/>
                <a:gd name="T64" fmla="*/ 0 w 58"/>
                <a:gd name="T65" fmla="*/ 33 h 49"/>
                <a:gd name="T66" fmla="*/ 2 w 58"/>
                <a:gd name="T67" fmla="*/ 31 h 49"/>
                <a:gd name="T68" fmla="*/ 3 w 58"/>
                <a:gd name="T69" fmla="*/ 27 h 49"/>
                <a:gd name="T70" fmla="*/ 5 w 58"/>
                <a:gd name="T71" fmla="*/ 29 h 49"/>
                <a:gd name="T72" fmla="*/ 3 w 58"/>
                <a:gd name="T73" fmla="*/ 26 h 49"/>
                <a:gd name="T74" fmla="*/ 5 w 58"/>
                <a:gd name="T75" fmla="*/ 24 h 49"/>
                <a:gd name="T76" fmla="*/ 8 w 58"/>
                <a:gd name="T77" fmla="*/ 26 h 49"/>
                <a:gd name="T78" fmla="*/ 11 w 58"/>
                <a:gd name="T79" fmla="*/ 24 h 49"/>
                <a:gd name="T80" fmla="*/ 13 w 58"/>
                <a:gd name="T81" fmla="*/ 23 h 49"/>
                <a:gd name="T82" fmla="*/ 19 w 58"/>
                <a:gd name="T83" fmla="*/ 19 h 49"/>
                <a:gd name="T84" fmla="*/ 22 w 58"/>
                <a:gd name="T85" fmla="*/ 16 h 49"/>
                <a:gd name="T86" fmla="*/ 24 w 58"/>
                <a:gd name="T87" fmla="*/ 12 h 49"/>
                <a:gd name="T88" fmla="*/ 27 w 58"/>
                <a:gd name="T89" fmla="*/ 9 h 49"/>
                <a:gd name="T90" fmla="*/ 34 w 58"/>
                <a:gd name="T91" fmla="*/ 8 h 49"/>
                <a:gd name="T92" fmla="*/ 38 w 58"/>
                <a:gd name="T93" fmla="*/ 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8" h="49">
                  <a:moveTo>
                    <a:pt x="39" y="4"/>
                  </a:moveTo>
                  <a:lnTo>
                    <a:pt x="45" y="3"/>
                  </a:lnTo>
                  <a:lnTo>
                    <a:pt x="58" y="0"/>
                  </a:lnTo>
                  <a:lnTo>
                    <a:pt x="57" y="3"/>
                  </a:lnTo>
                  <a:lnTo>
                    <a:pt x="56" y="4"/>
                  </a:lnTo>
                  <a:lnTo>
                    <a:pt x="54" y="4"/>
                  </a:lnTo>
                  <a:lnTo>
                    <a:pt x="54" y="6"/>
                  </a:lnTo>
                  <a:lnTo>
                    <a:pt x="55" y="7"/>
                  </a:lnTo>
                  <a:lnTo>
                    <a:pt x="54" y="8"/>
                  </a:lnTo>
                  <a:lnTo>
                    <a:pt x="53" y="8"/>
                  </a:lnTo>
                  <a:lnTo>
                    <a:pt x="52" y="8"/>
                  </a:lnTo>
                  <a:lnTo>
                    <a:pt x="52" y="7"/>
                  </a:lnTo>
                  <a:lnTo>
                    <a:pt x="51" y="8"/>
                  </a:lnTo>
                  <a:lnTo>
                    <a:pt x="49" y="8"/>
                  </a:lnTo>
                  <a:lnTo>
                    <a:pt x="49" y="10"/>
                  </a:lnTo>
                  <a:lnTo>
                    <a:pt x="50" y="13"/>
                  </a:lnTo>
                  <a:lnTo>
                    <a:pt x="50" y="13"/>
                  </a:lnTo>
                  <a:lnTo>
                    <a:pt x="48" y="13"/>
                  </a:lnTo>
                  <a:lnTo>
                    <a:pt x="47" y="13"/>
                  </a:lnTo>
                  <a:lnTo>
                    <a:pt x="46" y="13"/>
                  </a:lnTo>
                  <a:lnTo>
                    <a:pt x="47" y="14"/>
                  </a:lnTo>
                  <a:lnTo>
                    <a:pt x="47" y="16"/>
                  </a:lnTo>
                  <a:lnTo>
                    <a:pt x="47" y="17"/>
                  </a:lnTo>
                  <a:lnTo>
                    <a:pt x="48" y="17"/>
                  </a:lnTo>
                  <a:lnTo>
                    <a:pt x="48" y="18"/>
                  </a:lnTo>
                  <a:lnTo>
                    <a:pt x="50" y="18"/>
                  </a:lnTo>
                  <a:lnTo>
                    <a:pt x="50" y="19"/>
                  </a:lnTo>
                  <a:lnTo>
                    <a:pt x="49" y="20"/>
                  </a:lnTo>
                  <a:lnTo>
                    <a:pt x="50" y="21"/>
                  </a:lnTo>
                  <a:lnTo>
                    <a:pt x="51" y="22"/>
                  </a:lnTo>
                  <a:lnTo>
                    <a:pt x="50" y="22"/>
                  </a:lnTo>
                  <a:lnTo>
                    <a:pt x="49" y="21"/>
                  </a:lnTo>
                  <a:lnTo>
                    <a:pt x="48" y="22"/>
                  </a:lnTo>
                  <a:lnTo>
                    <a:pt x="49" y="23"/>
                  </a:lnTo>
                  <a:lnTo>
                    <a:pt x="51" y="23"/>
                  </a:lnTo>
                  <a:lnTo>
                    <a:pt x="53" y="23"/>
                  </a:lnTo>
                  <a:lnTo>
                    <a:pt x="52" y="24"/>
                  </a:lnTo>
                  <a:lnTo>
                    <a:pt x="50" y="26"/>
                  </a:lnTo>
                  <a:lnTo>
                    <a:pt x="51" y="27"/>
                  </a:lnTo>
                  <a:lnTo>
                    <a:pt x="52" y="27"/>
                  </a:lnTo>
                  <a:lnTo>
                    <a:pt x="52" y="28"/>
                  </a:lnTo>
                  <a:lnTo>
                    <a:pt x="51" y="29"/>
                  </a:lnTo>
                  <a:lnTo>
                    <a:pt x="50" y="28"/>
                  </a:lnTo>
                  <a:lnTo>
                    <a:pt x="50" y="29"/>
                  </a:lnTo>
                  <a:lnTo>
                    <a:pt x="51" y="30"/>
                  </a:lnTo>
                  <a:lnTo>
                    <a:pt x="52" y="31"/>
                  </a:lnTo>
                  <a:lnTo>
                    <a:pt x="52" y="32"/>
                  </a:lnTo>
                  <a:lnTo>
                    <a:pt x="53" y="33"/>
                  </a:lnTo>
                  <a:lnTo>
                    <a:pt x="51" y="35"/>
                  </a:lnTo>
                  <a:lnTo>
                    <a:pt x="52" y="37"/>
                  </a:lnTo>
                  <a:lnTo>
                    <a:pt x="51" y="38"/>
                  </a:lnTo>
                  <a:lnTo>
                    <a:pt x="49" y="39"/>
                  </a:lnTo>
                  <a:lnTo>
                    <a:pt x="49" y="40"/>
                  </a:lnTo>
                  <a:lnTo>
                    <a:pt x="48" y="40"/>
                  </a:lnTo>
                  <a:lnTo>
                    <a:pt x="48" y="41"/>
                  </a:lnTo>
                  <a:lnTo>
                    <a:pt x="47" y="43"/>
                  </a:lnTo>
                  <a:lnTo>
                    <a:pt x="47" y="44"/>
                  </a:lnTo>
                  <a:lnTo>
                    <a:pt x="46" y="45"/>
                  </a:lnTo>
                  <a:lnTo>
                    <a:pt x="46" y="46"/>
                  </a:lnTo>
                  <a:lnTo>
                    <a:pt x="45" y="47"/>
                  </a:lnTo>
                  <a:lnTo>
                    <a:pt x="44" y="47"/>
                  </a:lnTo>
                  <a:lnTo>
                    <a:pt x="43" y="47"/>
                  </a:lnTo>
                  <a:lnTo>
                    <a:pt x="43" y="45"/>
                  </a:lnTo>
                  <a:lnTo>
                    <a:pt x="39" y="46"/>
                  </a:lnTo>
                  <a:lnTo>
                    <a:pt x="39" y="45"/>
                  </a:lnTo>
                  <a:lnTo>
                    <a:pt x="37" y="46"/>
                  </a:lnTo>
                  <a:lnTo>
                    <a:pt x="34" y="47"/>
                  </a:lnTo>
                  <a:lnTo>
                    <a:pt x="34" y="47"/>
                  </a:lnTo>
                  <a:lnTo>
                    <a:pt x="31" y="46"/>
                  </a:lnTo>
                  <a:lnTo>
                    <a:pt x="28" y="47"/>
                  </a:lnTo>
                  <a:lnTo>
                    <a:pt x="28" y="48"/>
                  </a:lnTo>
                  <a:lnTo>
                    <a:pt x="27" y="49"/>
                  </a:lnTo>
                  <a:lnTo>
                    <a:pt x="26" y="49"/>
                  </a:lnTo>
                  <a:lnTo>
                    <a:pt x="25" y="46"/>
                  </a:lnTo>
                  <a:lnTo>
                    <a:pt x="25" y="46"/>
                  </a:lnTo>
                  <a:lnTo>
                    <a:pt x="24" y="43"/>
                  </a:lnTo>
                  <a:lnTo>
                    <a:pt x="23" y="44"/>
                  </a:lnTo>
                  <a:lnTo>
                    <a:pt x="23" y="41"/>
                  </a:lnTo>
                  <a:lnTo>
                    <a:pt x="21" y="41"/>
                  </a:lnTo>
                  <a:lnTo>
                    <a:pt x="18" y="41"/>
                  </a:lnTo>
                  <a:lnTo>
                    <a:pt x="18" y="40"/>
                  </a:lnTo>
                  <a:lnTo>
                    <a:pt x="16" y="41"/>
                  </a:lnTo>
                  <a:lnTo>
                    <a:pt x="15" y="40"/>
                  </a:lnTo>
                  <a:lnTo>
                    <a:pt x="13" y="41"/>
                  </a:lnTo>
                  <a:lnTo>
                    <a:pt x="12" y="40"/>
                  </a:lnTo>
                  <a:lnTo>
                    <a:pt x="12" y="39"/>
                  </a:lnTo>
                  <a:lnTo>
                    <a:pt x="12" y="37"/>
                  </a:lnTo>
                  <a:lnTo>
                    <a:pt x="10" y="37"/>
                  </a:lnTo>
                  <a:lnTo>
                    <a:pt x="11" y="34"/>
                  </a:lnTo>
                  <a:lnTo>
                    <a:pt x="10" y="34"/>
                  </a:lnTo>
                  <a:lnTo>
                    <a:pt x="8" y="34"/>
                  </a:lnTo>
                  <a:lnTo>
                    <a:pt x="7" y="33"/>
                  </a:lnTo>
                  <a:lnTo>
                    <a:pt x="6" y="33"/>
                  </a:lnTo>
                  <a:lnTo>
                    <a:pt x="6" y="34"/>
                  </a:lnTo>
                  <a:lnTo>
                    <a:pt x="5" y="35"/>
                  </a:lnTo>
                  <a:lnTo>
                    <a:pt x="4" y="35"/>
                  </a:lnTo>
                  <a:lnTo>
                    <a:pt x="1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2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29"/>
                  </a:lnTo>
                  <a:lnTo>
                    <a:pt x="3" y="27"/>
                  </a:lnTo>
                  <a:lnTo>
                    <a:pt x="4" y="27"/>
                  </a:lnTo>
                  <a:lnTo>
                    <a:pt x="4" y="29"/>
                  </a:lnTo>
                  <a:lnTo>
                    <a:pt x="5" y="29"/>
                  </a:lnTo>
                  <a:lnTo>
                    <a:pt x="5" y="27"/>
                  </a:lnTo>
                  <a:lnTo>
                    <a:pt x="6" y="26"/>
                  </a:lnTo>
                  <a:lnTo>
                    <a:pt x="3" y="26"/>
                  </a:lnTo>
                  <a:lnTo>
                    <a:pt x="3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6" y="24"/>
                  </a:lnTo>
                  <a:lnTo>
                    <a:pt x="8" y="24"/>
                  </a:lnTo>
                  <a:lnTo>
                    <a:pt x="8" y="26"/>
                  </a:lnTo>
                  <a:lnTo>
                    <a:pt x="9" y="26"/>
                  </a:lnTo>
                  <a:lnTo>
                    <a:pt x="9" y="24"/>
                  </a:lnTo>
                  <a:lnTo>
                    <a:pt x="11" y="24"/>
                  </a:lnTo>
                  <a:lnTo>
                    <a:pt x="11" y="24"/>
                  </a:lnTo>
                  <a:lnTo>
                    <a:pt x="12" y="24"/>
                  </a:lnTo>
                  <a:lnTo>
                    <a:pt x="13" y="23"/>
                  </a:lnTo>
                  <a:lnTo>
                    <a:pt x="15" y="20"/>
                  </a:lnTo>
                  <a:lnTo>
                    <a:pt x="18" y="20"/>
                  </a:lnTo>
                  <a:lnTo>
                    <a:pt x="19" y="19"/>
                  </a:lnTo>
                  <a:lnTo>
                    <a:pt x="18" y="17"/>
                  </a:lnTo>
                  <a:lnTo>
                    <a:pt x="21" y="17"/>
                  </a:lnTo>
                  <a:lnTo>
                    <a:pt x="22" y="16"/>
                  </a:lnTo>
                  <a:lnTo>
                    <a:pt x="22" y="15"/>
                  </a:lnTo>
                  <a:lnTo>
                    <a:pt x="22" y="13"/>
                  </a:lnTo>
                  <a:lnTo>
                    <a:pt x="24" y="12"/>
                  </a:lnTo>
                  <a:lnTo>
                    <a:pt x="25" y="12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8" y="8"/>
                  </a:lnTo>
                  <a:lnTo>
                    <a:pt x="30" y="8"/>
                  </a:lnTo>
                  <a:lnTo>
                    <a:pt x="34" y="8"/>
                  </a:lnTo>
                  <a:lnTo>
                    <a:pt x="36" y="7"/>
                  </a:lnTo>
                  <a:lnTo>
                    <a:pt x="37" y="6"/>
                  </a:lnTo>
                  <a:lnTo>
                    <a:pt x="38" y="6"/>
                  </a:lnTo>
                  <a:lnTo>
                    <a:pt x="39" y="4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88">
              <a:extLst>
                <a:ext uri="{FF2B5EF4-FFF2-40B4-BE49-F238E27FC236}">
                  <a16:creationId xmlns:a16="http://schemas.microsoft.com/office/drawing/2014/main" id="{A9DD7DD0-CEFF-C0AE-85DC-923A2B24865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7826" y="2797175"/>
              <a:ext cx="131763" cy="150812"/>
            </a:xfrm>
            <a:custGeom>
              <a:avLst/>
              <a:gdLst>
                <a:gd name="T0" fmla="*/ 25 w 83"/>
                <a:gd name="T1" fmla="*/ 3 h 95"/>
                <a:gd name="T2" fmla="*/ 32 w 83"/>
                <a:gd name="T3" fmla="*/ 12 h 95"/>
                <a:gd name="T4" fmla="*/ 33 w 83"/>
                <a:gd name="T5" fmla="*/ 15 h 95"/>
                <a:gd name="T6" fmla="*/ 37 w 83"/>
                <a:gd name="T7" fmla="*/ 13 h 95"/>
                <a:gd name="T8" fmla="*/ 39 w 83"/>
                <a:gd name="T9" fmla="*/ 9 h 95"/>
                <a:gd name="T10" fmla="*/ 41 w 83"/>
                <a:gd name="T11" fmla="*/ 8 h 95"/>
                <a:gd name="T12" fmla="*/ 46 w 83"/>
                <a:gd name="T13" fmla="*/ 6 h 95"/>
                <a:gd name="T14" fmla="*/ 51 w 83"/>
                <a:gd name="T15" fmla="*/ 5 h 95"/>
                <a:gd name="T16" fmla="*/ 55 w 83"/>
                <a:gd name="T17" fmla="*/ 0 h 95"/>
                <a:gd name="T18" fmla="*/ 60 w 83"/>
                <a:gd name="T19" fmla="*/ 3 h 95"/>
                <a:gd name="T20" fmla="*/ 67 w 83"/>
                <a:gd name="T21" fmla="*/ 14 h 95"/>
                <a:gd name="T22" fmla="*/ 72 w 83"/>
                <a:gd name="T23" fmla="*/ 20 h 95"/>
                <a:gd name="T24" fmla="*/ 72 w 83"/>
                <a:gd name="T25" fmla="*/ 26 h 95"/>
                <a:gd name="T26" fmla="*/ 78 w 83"/>
                <a:gd name="T27" fmla="*/ 30 h 95"/>
                <a:gd name="T28" fmla="*/ 72 w 83"/>
                <a:gd name="T29" fmla="*/ 40 h 95"/>
                <a:gd name="T30" fmla="*/ 77 w 83"/>
                <a:gd name="T31" fmla="*/ 42 h 95"/>
                <a:gd name="T32" fmla="*/ 80 w 83"/>
                <a:gd name="T33" fmla="*/ 45 h 95"/>
                <a:gd name="T34" fmla="*/ 80 w 83"/>
                <a:gd name="T35" fmla="*/ 53 h 95"/>
                <a:gd name="T36" fmla="*/ 79 w 83"/>
                <a:gd name="T37" fmla="*/ 56 h 95"/>
                <a:gd name="T38" fmla="*/ 72 w 83"/>
                <a:gd name="T39" fmla="*/ 63 h 95"/>
                <a:gd name="T40" fmla="*/ 71 w 83"/>
                <a:gd name="T41" fmla="*/ 66 h 95"/>
                <a:gd name="T42" fmla="*/ 66 w 83"/>
                <a:gd name="T43" fmla="*/ 67 h 95"/>
                <a:gd name="T44" fmla="*/ 63 w 83"/>
                <a:gd name="T45" fmla="*/ 68 h 95"/>
                <a:gd name="T46" fmla="*/ 58 w 83"/>
                <a:gd name="T47" fmla="*/ 73 h 95"/>
                <a:gd name="T48" fmla="*/ 59 w 83"/>
                <a:gd name="T49" fmla="*/ 76 h 95"/>
                <a:gd name="T50" fmla="*/ 53 w 83"/>
                <a:gd name="T51" fmla="*/ 85 h 95"/>
                <a:gd name="T52" fmla="*/ 46 w 83"/>
                <a:gd name="T53" fmla="*/ 80 h 95"/>
                <a:gd name="T54" fmla="*/ 43 w 83"/>
                <a:gd name="T55" fmla="*/ 86 h 95"/>
                <a:gd name="T56" fmla="*/ 35 w 83"/>
                <a:gd name="T57" fmla="*/ 95 h 95"/>
                <a:gd name="T58" fmla="*/ 33 w 83"/>
                <a:gd name="T59" fmla="*/ 92 h 95"/>
                <a:gd name="T60" fmla="*/ 28 w 83"/>
                <a:gd name="T61" fmla="*/ 88 h 95"/>
                <a:gd name="T62" fmla="*/ 23 w 83"/>
                <a:gd name="T63" fmla="*/ 85 h 95"/>
                <a:gd name="T64" fmla="*/ 20 w 83"/>
                <a:gd name="T65" fmla="*/ 85 h 95"/>
                <a:gd name="T66" fmla="*/ 17 w 83"/>
                <a:gd name="T67" fmla="*/ 91 h 95"/>
                <a:gd name="T68" fmla="*/ 14 w 83"/>
                <a:gd name="T69" fmla="*/ 90 h 95"/>
                <a:gd name="T70" fmla="*/ 15 w 83"/>
                <a:gd name="T71" fmla="*/ 83 h 95"/>
                <a:gd name="T72" fmla="*/ 15 w 83"/>
                <a:gd name="T73" fmla="*/ 78 h 95"/>
                <a:gd name="T74" fmla="*/ 17 w 83"/>
                <a:gd name="T75" fmla="*/ 66 h 95"/>
                <a:gd name="T76" fmla="*/ 12 w 83"/>
                <a:gd name="T77" fmla="*/ 60 h 95"/>
                <a:gd name="T78" fmla="*/ 10 w 83"/>
                <a:gd name="T79" fmla="*/ 54 h 95"/>
                <a:gd name="T80" fmla="*/ 8 w 83"/>
                <a:gd name="T81" fmla="*/ 51 h 95"/>
                <a:gd name="T82" fmla="*/ 6 w 83"/>
                <a:gd name="T83" fmla="*/ 48 h 95"/>
                <a:gd name="T84" fmla="*/ 4 w 83"/>
                <a:gd name="T85" fmla="*/ 43 h 95"/>
                <a:gd name="T86" fmla="*/ 2 w 83"/>
                <a:gd name="T87" fmla="*/ 40 h 95"/>
                <a:gd name="T88" fmla="*/ 4 w 83"/>
                <a:gd name="T89" fmla="*/ 36 h 95"/>
                <a:gd name="T90" fmla="*/ 5 w 83"/>
                <a:gd name="T91" fmla="*/ 33 h 95"/>
                <a:gd name="T92" fmla="*/ 7 w 83"/>
                <a:gd name="T93" fmla="*/ 27 h 95"/>
                <a:gd name="T94" fmla="*/ 0 w 83"/>
                <a:gd name="T95" fmla="*/ 16 h 95"/>
                <a:gd name="T96" fmla="*/ 6 w 83"/>
                <a:gd name="T97" fmla="*/ 9 h 95"/>
                <a:gd name="T98" fmla="*/ 9 w 83"/>
                <a:gd name="T99" fmla="*/ 6 h 95"/>
                <a:gd name="T100" fmla="*/ 16 w 83"/>
                <a:gd name="T101" fmla="*/ 7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3" h="95">
                  <a:moveTo>
                    <a:pt x="18" y="7"/>
                  </a:moveTo>
                  <a:lnTo>
                    <a:pt x="19" y="7"/>
                  </a:lnTo>
                  <a:lnTo>
                    <a:pt x="23" y="3"/>
                  </a:lnTo>
                  <a:lnTo>
                    <a:pt x="25" y="3"/>
                  </a:lnTo>
                  <a:lnTo>
                    <a:pt x="28" y="6"/>
                  </a:lnTo>
                  <a:lnTo>
                    <a:pt x="30" y="11"/>
                  </a:lnTo>
                  <a:lnTo>
                    <a:pt x="30" y="12"/>
                  </a:lnTo>
                  <a:lnTo>
                    <a:pt x="32" y="12"/>
                  </a:lnTo>
                  <a:lnTo>
                    <a:pt x="32" y="13"/>
                  </a:lnTo>
                  <a:lnTo>
                    <a:pt x="32" y="14"/>
                  </a:lnTo>
                  <a:lnTo>
                    <a:pt x="33" y="15"/>
                  </a:lnTo>
                  <a:lnTo>
                    <a:pt x="33" y="15"/>
                  </a:lnTo>
                  <a:lnTo>
                    <a:pt x="35" y="13"/>
                  </a:lnTo>
                  <a:lnTo>
                    <a:pt x="36" y="14"/>
                  </a:lnTo>
                  <a:lnTo>
                    <a:pt x="37" y="13"/>
                  </a:lnTo>
                  <a:lnTo>
                    <a:pt x="37" y="13"/>
                  </a:lnTo>
                  <a:lnTo>
                    <a:pt x="37" y="11"/>
                  </a:lnTo>
                  <a:lnTo>
                    <a:pt x="37" y="9"/>
                  </a:lnTo>
                  <a:lnTo>
                    <a:pt x="37" y="9"/>
                  </a:lnTo>
                  <a:lnTo>
                    <a:pt x="39" y="9"/>
                  </a:lnTo>
                  <a:lnTo>
                    <a:pt x="40" y="9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8"/>
                  </a:lnTo>
                  <a:lnTo>
                    <a:pt x="42" y="8"/>
                  </a:lnTo>
                  <a:lnTo>
                    <a:pt x="44" y="7"/>
                  </a:lnTo>
                  <a:lnTo>
                    <a:pt x="45" y="6"/>
                  </a:lnTo>
                  <a:lnTo>
                    <a:pt x="46" y="6"/>
                  </a:lnTo>
                  <a:lnTo>
                    <a:pt x="47" y="7"/>
                  </a:lnTo>
                  <a:lnTo>
                    <a:pt x="48" y="8"/>
                  </a:lnTo>
                  <a:lnTo>
                    <a:pt x="50" y="5"/>
                  </a:lnTo>
                  <a:lnTo>
                    <a:pt x="51" y="5"/>
                  </a:lnTo>
                  <a:lnTo>
                    <a:pt x="51" y="4"/>
                  </a:lnTo>
                  <a:lnTo>
                    <a:pt x="51" y="2"/>
                  </a:lnTo>
                  <a:lnTo>
                    <a:pt x="54" y="5"/>
                  </a:lnTo>
                  <a:lnTo>
                    <a:pt x="55" y="0"/>
                  </a:lnTo>
                  <a:lnTo>
                    <a:pt x="57" y="0"/>
                  </a:lnTo>
                  <a:lnTo>
                    <a:pt x="58" y="0"/>
                  </a:lnTo>
                  <a:lnTo>
                    <a:pt x="59" y="1"/>
                  </a:lnTo>
                  <a:lnTo>
                    <a:pt x="60" y="3"/>
                  </a:lnTo>
                  <a:lnTo>
                    <a:pt x="62" y="5"/>
                  </a:lnTo>
                  <a:lnTo>
                    <a:pt x="62" y="7"/>
                  </a:lnTo>
                  <a:lnTo>
                    <a:pt x="64" y="11"/>
                  </a:lnTo>
                  <a:lnTo>
                    <a:pt x="67" y="14"/>
                  </a:lnTo>
                  <a:lnTo>
                    <a:pt x="69" y="17"/>
                  </a:lnTo>
                  <a:lnTo>
                    <a:pt x="71" y="19"/>
                  </a:lnTo>
                  <a:lnTo>
                    <a:pt x="71" y="19"/>
                  </a:lnTo>
                  <a:lnTo>
                    <a:pt x="72" y="20"/>
                  </a:lnTo>
                  <a:lnTo>
                    <a:pt x="72" y="23"/>
                  </a:lnTo>
                  <a:lnTo>
                    <a:pt x="73" y="24"/>
                  </a:lnTo>
                  <a:lnTo>
                    <a:pt x="72" y="25"/>
                  </a:lnTo>
                  <a:lnTo>
                    <a:pt x="72" y="26"/>
                  </a:lnTo>
                  <a:lnTo>
                    <a:pt x="73" y="28"/>
                  </a:lnTo>
                  <a:lnTo>
                    <a:pt x="77" y="29"/>
                  </a:lnTo>
                  <a:lnTo>
                    <a:pt x="78" y="29"/>
                  </a:lnTo>
                  <a:lnTo>
                    <a:pt x="78" y="30"/>
                  </a:lnTo>
                  <a:lnTo>
                    <a:pt x="77" y="32"/>
                  </a:lnTo>
                  <a:lnTo>
                    <a:pt x="76" y="35"/>
                  </a:lnTo>
                  <a:lnTo>
                    <a:pt x="74" y="35"/>
                  </a:lnTo>
                  <a:lnTo>
                    <a:pt x="72" y="40"/>
                  </a:lnTo>
                  <a:lnTo>
                    <a:pt x="74" y="41"/>
                  </a:lnTo>
                  <a:lnTo>
                    <a:pt x="76" y="41"/>
                  </a:lnTo>
                  <a:lnTo>
                    <a:pt x="77" y="41"/>
                  </a:lnTo>
                  <a:lnTo>
                    <a:pt x="77" y="42"/>
                  </a:lnTo>
                  <a:lnTo>
                    <a:pt x="79" y="42"/>
                  </a:lnTo>
                  <a:lnTo>
                    <a:pt x="80" y="42"/>
                  </a:lnTo>
                  <a:lnTo>
                    <a:pt x="79" y="44"/>
                  </a:lnTo>
                  <a:lnTo>
                    <a:pt x="80" y="45"/>
                  </a:lnTo>
                  <a:lnTo>
                    <a:pt x="82" y="45"/>
                  </a:lnTo>
                  <a:lnTo>
                    <a:pt x="82" y="46"/>
                  </a:lnTo>
                  <a:lnTo>
                    <a:pt x="80" y="52"/>
                  </a:lnTo>
                  <a:lnTo>
                    <a:pt x="80" y="53"/>
                  </a:lnTo>
                  <a:lnTo>
                    <a:pt x="83" y="54"/>
                  </a:lnTo>
                  <a:lnTo>
                    <a:pt x="83" y="54"/>
                  </a:lnTo>
                  <a:lnTo>
                    <a:pt x="79" y="55"/>
                  </a:lnTo>
                  <a:lnTo>
                    <a:pt x="79" y="56"/>
                  </a:lnTo>
                  <a:lnTo>
                    <a:pt x="77" y="58"/>
                  </a:lnTo>
                  <a:lnTo>
                    <a:pt x="77" y="58"/>
                  </a:lnTo>
                  <a:lnTo>
                    <a:pt x="72" y="62"/>
                  </a:lnTo>
                  <a:lnTo>
                    <a:pt x="72" y="63"/>
                  </a:lnTo>
                  <a:lnTo>
                    <a:pt x="72" y="64"/>
                  </a:lnTo>
                  <a:lnTo>
                    <a:pt x="72" y="64"/>
                  </a:lnTo>
                  <a:lnTo>
                    <a:pt x="72" y="66"/>
                  </a:lnTo>
                  <a:lnTo>
                    <a:pt x="71" y="66"/>
                  </a:lnTo>
                  <a:lnTo>
                    <a:pt x="69" y="65"/>
                  </a:lnTo>
                  <a:lnTo>
                    <a:pt x="68" y="66"/>
                  </a:lnTo>
                  <a:lnTo>
                    <a:pt x="66" y="67"/>
                  </a:lnTo>
                  <a:lnTo>
                    <a:pt x="66" y="67"/>
                  </a:lnTo>
                  <a:lnTo>
                    <a:pt x="65" y="67"/>
                  </a:lnTo>
                  <a:lnTo>
                    <a:pt x="64" y="67"/>
                  </a:lnTo>
                  <a:lnTo>
                    <a:pt x="63" y="67"/>
                  </a:lnTo>
                  <a:lnTo>
                    <a:pt x="63" y="68"/>
                  </a:lnTo>
                  <a:lnTo>
                    <a:pt x="60" y="70"/>
                  </a:lnTo>
                  <a:lnTo>
                    <a:pt x="59" y="69"/>
                  </a:lnTo>
                  <a:lnTo>
                    <a:pt x="60" y="71"/>
                  </a:lnTo>
                  <a:lnTo>
                    <a:pt x="58" y="73"/>
                  </a:lnTo>
                  <a:lnTo>
                    <a:pt x="59" y="73"/>
                  </a:lnTo>
                  <a:lnTo>
                    <a:pt x="58" y="74"/>
                  </a:lnTo>
                  <a:lnTo>
                    <a:pt x="59" y="75"/>
                  </a:lnTo>
                  <a:lnTo>
                    <a:pt x="59" y="76"/>
                  </a:lnTo>
                  <a:lnTo>
                    <a:pt x="59" y="77"/>
                  </a:lnTo>
                  <a:lnTo>
                    <a:pt x="61" y="80"/>
                  </a:lnTo>
                  <a:lnTo>
                    <a:pt x="58" y="82"/>
                  </a:lnTo>
                  <a:lnTo>
                    <a:pt x="53" y="85"/>
                  </a:lnTo>
                  <a:lnTo>
                    <a:pt x="52" y="83"/>
                  </a:lnTo>
                  <a:lnTo>
                    <a:pt x="50" y="78"/>
                  </a:lnTo>
                  <a:lnTo>
                    <a:pt x="50" y="76"/>
                  </a:lnTo>
                  <a:lnTo>
                    <a:pt x="46" y="80"/>
                  </a:lnTo>
                  <a:lnTo>
                    <a:pt x="45" y="81"/>
                  </a:lnTo>
                  <a:lnTo>
                    <a:pt x="45" y="82"/>
                  </a:lnTo>
                  <a:lnTo>
                    <a:pt x="42" y="85"/>
                  </a:lnTo>
                  <a:lnTo>
                    <a:pt x="43" y="86"/>
                  </a:lnTo>
                  <a:lnTo>
                    <a:pt x="40" y="90"/>
                  </a:lnTo>
                  <a:lnTo>
                    <a:pt x="37" y="94"/>
                  </a:lnTo>
                  <a:lnTo>
                    <a:pt x="36" y="95"/>
                  </a:lnTo>
                  <a:lnTo>
                    <a:pt x="35" y="95"/>
                  </a:lnTo>
                  <a:lnTo>
                    <a:pt x="34" y="95"/>
                  </a:lnTo>
                  <a:lnTo>
                    <a:pt x="35" y="94"/>
                  </a:lnTo>
                  <a:lnTo>
                    <a:pt x="33" y="93"/>
                  </a:lnTo>
                  <a:lnTo>
                    <a:pt x="33" y="92"/>
                  </a:lnTo>
                  <a:lnTo>
                    <a:pt x="32" y="91"/>
                  </a:lnTo>
                  <a:lnTo>
                    <a:pt x="31" y="91"/>
                  </a:lnTo>
                  <a:lnTo>
                    <a:pt x="29" y="90"/>
                  </a:lnTo>
                  <a:lnTo>
                    <a:pt x="28" y="88"/>
                  </a:lnTo>
                  <a:lnTo>
                    <a:pt x="27" y="88"/>
                  </a:lnTo>
                  <a:lnTo>
                    <a:pt x="25" y="87"/>
                  </a:lnTo>
                  <a:lnTo>
                    <a:pt x="25" y="87"/>
                  </a:lnTo>
                  <a:lnTo>
                    <a:pt x="23" y="85"/>
                  </a:lnTo>
                  <a:lnTo>
                    <a:pt x="22" y="85"/>
                  </a:lnTo>
                  <a:lnTo>
                    <a:pt x="22" y="84"/>
                  </a:lnTo>
                  <a:lnTo>
                    <a:pt x="21" y="83"/>
                  </a:lnTo>
                  <a:lnTo>
                    <a:pt x="20" y="85"/>
                  </a:lnTo>
                  <a:lnTo>
                    <a:pt x="18" y="86"/>
                  </a:lnTo>
                  <a:lnTo>
                    <a:pt x="18" y="87"/>
                  </a:lnTo>
                  <a:lnTo>
                    <a:pt x="17" y="88"/>
                  </a:lnTo>
                  <a:lnTo>
                    <a:pt x="17" y="91"/>
                  </a:lnTo>
                  <a:lnTo>
                    <a:pt x="16" y="91"/>
                  </a:lnTo>
                  <a:lnTo>
                    <a:pt x="16" y="93"/>
                  </a:lnTo>
                  <a:lnTo>
                    <a:pt x="14" y="92"/>
                  </a:lnTo>
                  <a:lnTo>
                    <a:pt x="14" y="90"/>
                  </a:lnTo>
                  <a:lnTo>
                    <a:pt x="13" y="90"/>
                  </a:lnTo>
                  <a:lnTo>
                    <a:pt x="12" y="89"/>
                  </a:lnTo>
                  <a:lnTo>
                    <a:pt x="14" y="85"/>
                  </a:lnTo>
                  <a:lnTo>
                    <a:pt x="15" y="83"/>
                  </a:lnTo>
                  <a:lnTo>
                    <a:pt x="15" y="82"/>
                  </a:lnTo>
                  <a:lnTo>
                    <a:pt x="14" y="81"/>
                  </a:lnTo>
                  <a:lnTo>
                    <a:pt x="15" y="79"/>
                  </a:lnTo>
                  <a:lnTo>
                    <a:pt x="15" y="78"/>
                  </a:lnTo>
                  <a:lnTo>
                    <a:pt x="15" y="77"/>
                  </a:lnTo>
                  <a:lnTo>
                    <a:pt x="15" y="73"/>
                  </a:lnTo>
                  <a:lnTo>
                    <a:pt x="16" y="73"/>
                  </a:lnTo>
                  <a:lnTo>
                    <a:pt x="17" y="66"/>
                  </a:lnTo>
                  <a:lnTo>
                    <a:pt x="17" y="64"/>
                  </a:lnTo>
                  <a:lnTo>
                    <a:pt x="16" y="62"/>
                  </a:lnTo>
                  <a:lnTo>
                    <a:pt x="16" y="62"/>
                  </a:lnTo>
                  <a:lnTo>
                    <a:pt x="12" y="60"/>
                  </a:lnTo>
                  <a:lnTo>
                    <a:pt x="10" y="60"/>
                  </a:lnTo>
                  <a:lnTo>
                    <a:pt x="10" y="59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3"/>
                  </a:lnTo>
                  <a:lnTo>
                    <a:pt x="9" y="53"/>
                  </a:lnTo>
                  <a:lnTo>
                    <a:pt x="9" y="52"/>
                  </a:lnTo>
                  <a:lnTo>
                    <a:pt x="8" y="51"/>
                  </a:lnTo>
                  <a:lnTo>
                    <a:pt x="8" y="50"/>
                  </a:lnTo>
                  <a:lnTo>
                    <a:pt x="7" y="49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47"/>
                  </a:lnTo>
                  <a:lnTo>
                    <a:pt x="5" y="45"/>
                  </a:lnTo>
                  <a:lnTo>
                    <a:pt x="4" y="44"/>
                  </a:lnTo>
                  <a:lnTo>
                    <a:pt x="4" y="43"/>
                  </a:lnTo>
                  <a:lnTo>
                    <a:pt x="4" y="42"/>
                  </a:lnTo>
                  <a:lnTo>
                    <a:pt x="4" y="40"/>
                  </a:lnTo>
                  <a:lnTo>
                    <a:pt x="3" y="40"/>
                  </a:lnTo>
                  <a:lnTo>
                    <a:pt x="2" y="40"/>
                  </a:lnTo>
                  <a:lnTo>
                    <a:pt x="3" y="39"/>
                  </a:lnTo>
                  <a:lnTo>
                    <a:pt x="4" y="38"/>
                  </a:lnTo>
                  <a:lnTo>
                    <a:pt x="3" y="37"/>
                  </a:lnTo>
                  <a:lnTo>
                    <a:pt x="4" y="36"/>
                  </a:lnTo>
                  <a:lnTo>
                    <a:pt x="4" y="34"/>
                  </a:lnTo>
                  <a:lnTo>
                    <a:pt x="3" y="34"/>
                  </a:lnTo>
                  <a:lnTo>
                    <a:pt x="4" y="33"/>
                  </a:lnTo>
                  <a:lnTo>
                    <a:pt x="5" y="33"/>
                  </a:lnTo>
                  <a:lnTo>
                    <a:pt x="7" y="31"/>
                  </a:lnTo>
                  <a:lnTo>
                    <a:pt x="6" y="29"/>
                  </a:lnTo>
                  <a:lnTo>
                    <a:pt x="6" y="28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5" y="24"/>
                  </a:lnTo>
                  <a:lnTo>
                    <a:pt x="4" y="21"/>
                  </a:lnTo>
                  <a:lnTo>
                    <a:pt x="0" y="16"/>
                  </a:lnTo>
                  <a:lnTo>
                    <a:pt x="3" y="16"/>
                  </a:lnTo>
                  <a:lnTo>
                    <a:pt x="1" y="13"/>
                  </a:lnTo>
                  <a:lnTo>
                    <a:pt x="5" y="11"/>
                  </a:lnTo>
                  <a:lnTo>
                    <a:pt x="6" y="9"/>
                  </a:lnTo>
                  <a:lnTo>
                    <a:pt x="6" y="7"/>
                  </a:lnTo>
                  <a:lnTo>
                    <a:pt x="7" y="4"/>
                  </a:lnTo>
                  <a:lnTo>
                    <a:pt x="8" y="5"/>
                  </a:lnTo>
                  <a:lnTo>
                    <a:pt x="9" y="6"/>
                  </a:lnTo>
                  <a:lnTo>
                    <a:pt x="11" y="7"/>
                  </a:lnTo>
                  <a:lnTo>
                    <a:pt x="12" y="8"/>
                  </a:lnTo>
                  <a:lnTo>
                    <a:pt x="14" y="6"/>
                  </a:lnTo>
                  <a:lnTo>
                    <a:pt x="16" y="7"/>
                  </a:lnTo>
                  <a:lnTo>
                    <a:pt x="17" y="7"/>
                  </a:lnTo>
                  <a:lnTo>
                    <a:pt x="18" y="7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92">
              <a:extLst>
                <a:ext uri="{FF2B5EF4-FFF2-40B4-BE49-F238E27FC236}">
                  <a16:creationId xmlns:a16="http://schemas.microsoft.com/office/drawing/2014/main" id="{65D2A434-0608-BFE0-8AA1-51F350AF2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3401" y="2974975"/>
              <a:ext cx="104775" cy="147637"/>
            </a:xfrm>
            <a:custGeom>
              <a:avLst/>
              <a:gdLst>
                <a:gd name="T0" fmla="*/ 26 w 66"/>
                <a:gd name="T1" fmla="*/ 86 h 93"/>
                <a:gd name="T2" fmla="*/ 25 w 66"/>
                <a:gd name="T3" fmla="*/ 74 h 93"/>
                <a:gd name="T4" fmla="*/ 13 w 66"/>
                <a:gd name="T5" fmla="*/ 77 h 93"/>
                <a:gd name="T6" fmla="*/ 13 w 66"/>
                <a:gd name="T7" fmla="*/ 72 h 93"/>
                <a:gd name="T8" fmla="*/ 7 w 66"/>
                <a:gd name="T9" fmla="*/ 70 h 93"/>
                <a:gd name="T10" fmla="*/ 8 w 66"/>
                <a:gd name="T11" fmla="*/ 66 h 93"/>
                <a:gd name="T12" fmla="*/ 6 w 66"/>
                <a:gd name="T13" fmla="*/ 65 h 93"/>
                <a:gd name="T14" fmla="*/ 4 w 66"/>
                <a:gd name="T15" fmla="*/ 62 h 93"/>
                <a:gd name="T16" fmla="*/ 6 w 66"/>
                <a:gd name="T17" fmla="*/ 58 h 93"/>
                <a:gd name="T18" fmla="*/ 6 w 66"/>
                <a:gd name="T19" fmla="*/ 56 h 93"/>
                <a:gd name="T20" fmla="*/ 4 w 66"/>
                <a:gd name="T21" fmla="*/ 55 h 93"/>
                <a:gd name="T22" fmla="*/ 1 w 66"/>
                <a:gd name="T23" fmla="*/ 51 h 93"/>
                <a:gd name="T24" fmla="*/ 0 w 66"/>
                <a:gd name="T25" fmla="*/ 44 h 93"/>
                <a:gd name="T26" fmla="*/ 2 w 66"/>
                <a:gd name="T27" fmla="*/ 36 h 93"/>
                <a:gd name="T28" fmla="*/ 3 w 66"/>
                <a:gd name="T29" fmla="*/ 34 h 93"/>
                <a:gd name="T30" fmla="*/ 5 w 66"/>
                <a:gd name="T31" fmla="*/ 31 h 93"/>
                <a:gd name="T32" fmla="*/ 5 w 66"/>
                <a:gd name="T33" fmla="*/ 28 h 93"/>
                <a:gd name="T34" fmla="*/ 9 w 66"/>
                <a:gd name="T35" fmla="*/ 26 h 93"/>
                <a:gd name="T36" fmla="*/ 7 w 66"/>
                <a:gd name="T37" fmla="*/ 24 h 93"/>
                <a:gd name="T38" fmla="*/ 9 w 66"/>
                <a:gd name="T39" fmla="*/ 22 h 93"/>
                <a:gd name="T40" fmla="*/ 10 w 66"/>
                <a:gd name="T41" fmla="*/ 19 h 93"/>
                <a:gd name="T42" fmla="*/ 12 w 66"/>
                <a:gd name="T43" fmla="*/ 16 h 93"/>
                <a:gd name="T44" fmla="*/ 14 w 66"/>
                <a:gd name="T45" fmla="*/ 13 h 93"/>
                <a:gd name="T46" fmla="*/ 17 w 66"/>
                <a:gd name="T47" fmla="*/ 6 h 93"/>
                <a:gd name="T48" fmla="*/ 23 w 66"/>
                <a:gd name="T49" fmla="*/ 3 h 93"/>
                <a:gd name="T50" fmla="*/ 28 w 66"/>
                <a:gd name="T51" fmla="*/ 5 h 93"/>
                <a:gd name="T52" fmla="*/ 30 w 66"/>
                <a:gd name="T53" fmla="*/ 3 h 93"/>
                <a:gd name="T54" fmla="*/ 34 w 66"/>
                <a:gd name="T55" fmla="*/ 0 h 93"/>
                <a:gd name="T56" fmla="*/ 38 w 66"/>
                <a:gd name="T57" fmla="*/ 1 h 93"/>
                <a:gd name="T58" fmla="*/ 40 w 66"/>
                <a:gd name="T59" fmla="*/ 3 h 93"/>
                <a:gd name="T60" fmla="*/ 47 w 66"/>
                <a:gd name="T61" fmla="*/ 5 h 93"/>
                <a:gd name="T62" fmla="*/ 45 w 66"/>
                <a:gd name="T63" fmla="*/ 19 h 93"/>
                <a:gd name="T64" fmla="*/ 49 w 66"/>
                <a:gd name="T65" fmla="*/ 22 h 93"/>
                <a:gd name="T66" fmla="*/ 54 w 66"/>
                <a:gd name="T67" fmla="*/ 22 h 93"/>
                <a:gd name="T68" fmla="*/ 54 w 66"/>
                <a:gd name="T69" fmla="*/ 26 h 93"/>
                <a:gd name="T70" fmla="*/ 64 w 66"/>
                <a:gd name="T71" fmla="*/ 34 h 93"/>
                <a:gd name="T72" fmla="*/ 66 w 66"/>
                <a:gd name="T73" fmla="*/ 36 h 93"/>
                <a:gd name="T74" fmla="*/ 63 w 66"/>
                <a:gd name="T75" fmla="*/ 40 h 93"/>
                <a:gd name="T76" fmla="*/ 64 w 66"/>
                <a:gd name="T77" fmla="*/ 42 h 93"/>
                <a:gd name="T78" fmla="*/ 59 w 66"/>
                <a:gd name="T79" fmla="*/ 43 h 93"/>
                <a:gd name="T80" fmla="*/ 59 w 66"/>
                <a:gd name="T81" fmla="*/ 48 h 93"/>
                <a:gd name="T82" fmla="*/ 60 w 66"/>
                <a:gd name="T83" fmla="*/ 51 h 93"/>
                <a:gd name="T84" fmla="*/ 57 w 66"/>
                <a:gd name="T85" fmla="*/ 55 h 93"/>
                <a:gd name="T86" fmla="*/ 56 w 66"/>
                <a:gd name="T87" fmla="*/ 58 h 93"/>
                <a:gd name="T88" fmla="*/ 51 w 66"/>
                <a:gd name="T89" fmla="*/ 61 h 93"/>
                <a:gd name="T90" fmla="*/ 53 w 66"/>
                <a:gd name="T91" fmla="*/ 62 h 93"/>
                <a:gd name="T92" fmla="*/ 58 w 66"/>
                <a:gd name="T93" fmla="*/ 72 h 93"/>
                <a:gd name="T94" fmla="*/ 59 w 66"/>
                <a:gd name="T95" fmla="*/ 76 h 93"/>
                <a:gd name="T96" fmla="*/ 59 w 66"/>
                <a:gd name="T97" fmla="*/ 80 h 93"/>
                <a:gd name="T98" fmla="*/ 52 w 66"/>
                <a:gd name="T99" fmla="*/ 83 h 93"/>
                <a:gd name="T100" fmla="*/ 48 w 66"/>
                <a:gd name="T101" fmla="*/ 83 h 93"/>
                <a:gd name="T102" fmla="*/ 45 w 66"/>
                <a:gd name="T103" fmla="*/ 86 h 93"/>
                <a:gd name="T104" fmla="*/ 43 w 66"/>
                <a:gd name="T105" fmla="*/ 84 h 93"/>
                <a:gd name="T106" fmla="*/ 42 w 66"/>
                <a:gd name="T107" fmla="*/ 87 h 93"/>
                <a:gd name="T108" fmla="*/ 37 w 66"/>
                <a:gd name="T109" fmla="*/ 91 h 93"/>
                <a:gd name="T110" fmla="*/ 33 w 66"/>
                <a:gd name="T111" fmla="*/ 89 h 93"/>
                <a:gd name="T112" fmla="*/ 27 w 66"/>
                <a:gd name="T113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" h="93">
                  <a:moveTo>
                    <a:pt x="27" y="93"/>
                  </a:moveTo>
                  <a:lnTo>
                    <a:pt x="27" y="90"/>
                  </a:lnTo>
                  <a:lnTo>
                    <a:pt x="26" y="86"/>
                  </a:lnTo>
                  <a:lnTo>
                    <a:pt x="25" y="81"/>
                  </a:lnTo>
                  <a:lnTo>
                    <a:pt x="25" y="78"/>
                  </a:lnTo>
                  <a:lnTo>
                    <a:pt x="25" y="74"/>
                  </a:lnTo>
                  <a:lnTo>
                    <a:pt x="20" y="75"/>
                  </a:lnTo>
                  <a:lnTo>
                    <a:pt x="19" y="76"/>
                  </a:lnTo>
                  <a:lnTo>
                    <a:pt x="13" y="77"/>
                  </a:lnTo>
                  <a:lnTo>
                    <a:pt x="13" y="74"/>
                  </a:lnTo>
                  <a:lnTo>
                    <a:pt x="13" y="74"/>
                  </a:lnTo>
                  <a:lnTo>
                    <a:pt x="13" y="72"/>
                  </a:lnTo>
                  <a:lnTo>
                    <a:pt x="11" y="72"/>
                  </a:lnTo>
                  <a:lnTo>
                    <a:pt x="10" y="70"/>
                  </a:lnTo>
                  <a:lnTo>
                    <a:pt x="7" y="70"/>
                  </a:lnTo>
                  <a:lnTo>
                    <a:pt x="7" y="69"/>
                  </a:lnTo>
                  <a:lnTo>
                    <a:pt x="8" y="68"/>
                  </a:lnTo>
                  <a:lnTo>
                    <a:pt x="8" y="66"/>
                  </a:lnTo>
                  <a:lnTo>
                    <a:pt x="6" y="67"/>
                  </a:lnTo>
                  <a:lnTo>
                    <a:pt x="5" y="66"/>
                  </a:lnTo>
                  <a:lnTo>
                    <a:pt x="6" y="65"/>
                  </a:lnTo>
                  <a:lnTo>
                    <a:pt x="5" y="65"/>
                  </a:lnTo>
                  <a:lnTo>
                    <a:pt x="5" y="64"/>
                  </a:lnTo>
                  <a:lnTo>
                    <a:pt x="4" y="62"/>
                  </a:lnTo>
                  <a:lnTo>
                    <a:pt x="5" y="59"/>
                  </a:lnTo>
                  <a:lnTo>
                    <a:pt x="7" y="59"/>
                  </a:lnTo>
                  <a:lnTo>
                    <a:pt x="6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6" y="56"/>
                  </a:lnTo>
                  <a:lnTo>
                    <a:pt x="7" y="55"/>
                  </a:lnTo>
                  <a:lnTo>
                    <a:pt x="5" y="55"/>
                  </a:lnTo>
                  <a:lnTo>
                    <a:pt x="4" y="55"/>
                  </a:lnTo>
                  <a:lnTo>
                    <a:pt x="2" y="54"/>
                  </a:lnTo>
                  <a:lnTo>
                    <a:pt x="2" y="52"/>
                  </a:lnTo>
                  <a:lnTo>
                    <a:pt x="1" y="51"/>
                  </a:lnTo>
                  <a:lnTo>
                    <a:pt x="0" y="49"/>
                  </a:lnTo>
                  <a:lnTo>
                    <a:pt x="0" y="45"/>
                  </a:lnTo>
                  <a:lnTo>
                    <a:pt x="0" y="44"/>
                  </a:lnTo>
                  <a:lnTo>
                    <a:pt x="1" y="41"/>
                  </a:lnTo>
                  <a:lnTo>
                    <a:pt x="0" y="36"/>
                  </a:lnTo>
                  <a:lnTo>
                    <a:pt x="2" y="36"/>
                  </a:lnTo>
                  <a:lnTo>
                    <a:pt x="2" y="35"/>
                  </a:lnTo>
                  <a:lnTo>
                    <a:pt x="3" y="36"/>
                  </a:lnTo>
                  <a:lnTo>
                    <a:pt x="3" y="34"/>
                  </a:lnTo>
                  <a:lnTo>
                    <a:pt x="4" y="32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6" y="30"/>
                  </a:lnTo>
                  <a:lnTo>
                    <a:pt x="6" y="28"/>
                  </a:lnTo>
                  <a:lnTo>
                    <a:pt x="5" y="28"/>
                  </a:lnTo>
                  <a:lnTo>
                    <a:pt x="6" y="27"/>
                  </a:lnTo>
                  <a:lnTo>
                    <a:pt x="9" y="27"/>
                  </a:lnTo>
                  <a:lnTo>
                    <a:pt x="9" y="26"/>
                  </a:lnTo>
                  <a:lnTo>
                    <a:pt x="8" y="26"/>
                  </a:lnTo>
                  <a:lnTo>
                    <a:pt x="8" y="24"/>
                  </a:lnTo>
                  <a:lnTo>
                    <a:pt x="7" y="24"/>
                  </a:lnTo>
                  <a:lnTo>
                    <a:pt x="8" y="23"/>
                  </a:lnTo>
                  <a:lnTo>
                    <a:pt x="9" y="23"/>
                  </a:lnTo>
                  <a:lnTo>
                    <a:pt x="9" y="22"/>
                  </a:lnTo>
                  <a:lnTo>
                    <a:pt x="10" y="21"/>
                  </a:lnTo>
                  <a:lnTo>
                    <a:pt x="10" y="21"/>
                  </a:lnTo>
                  <a:lnTo>
                    <a:pt x="10" y="19"/>
                  </a:lnTo>
                  <a:lnTo>
                    <a:pt x="11" y="19"/>
                  </a:lnTo>
                  <a:lnTo>
                    <a:pt x="11" y="17"/>
                  </a:lnTo>
                  <a:lnTo>
                    <a:pt x="12" y="16"/>
                  </a:lnTo>
                  <a:lnTo>
                    <a:pt x="13" y="16"/>
                  </a:lnTo>
                  <a:lnTo>
                    <a:pt x="12" y="15"/>
                  </a:lnTo>
                  <a:lnTo>
                    <a:pt x="14" y="13"/>
                  </a:lnTo>
                  <a:lnTo>
                    <a:pt x="16" y="10"/>
                  </a:lnTo>
                  <a:lnTo>
                    <a:pt x="16" y="8"/>
                  </a:lnTo>
                  <a:lnTo>
                    <a:pt x="17" y="6"/>
                  </a:lnTo>
                  <a:lnTo>
                    <a:pt x="20" y="3"/>
                  </a:lnTo>
                  <a:lnTo>
                    <a:pt x="21" y="3"/>
                  </a:lnTo>
                  <a:lnTo>
                    <a:pt x="23" y="3"/>
                  </a:lnTo>
                  <a:lnTo>
                    <a:pt x="24" y="3"/>
                  </a:lnTo>
                  <a:lnTo>
                    <a:pt x="26" y="6"/>
                  </a:lnTo>
                  <a:lnTo>
                    <a:pt x="28" y="5"/>
                  </a:lnTo>
                  <a:lnTo>
                    <a:pt x="29" y="6"/>
                  </a:lnTo>
                  <a:lnTo>
                    <a:pt x="31" y="5"/>
                  </a:lnTo>
                  <a:lnTo>
                    <a:pt x="30" y="3"/>
                  </a:lnTo>
                  <a:lnTo>
                    <a:pt x="31" y="3"/>
                  </a:lnTo>
                  <a:lnTo>
                    <a:pt x="31" y="2"/>
                  </a:lnTo>
                  <a:lnTo>
                    <a:pt x="34" y="0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8" y="1"/>
                  </a:lnTo>
                  <a:lnTo>
                    <a:pt x="40" y="1"/>
                  </a:lnTo>
                  <a:lnTo>
                    <a:pt x="40" y="1"/>
                  </a:lnTo>
                  <a:lnTo>
                    <a:pt x="40" y="3"/>
                  </a:lnTo>
                  <a:lnTo>
                    <a:pt x="40" y="4"/>
                  </a:lnTo>
                  <a:lnTo>
                    <a:pt x="41" y="7"/>
                  </a:lnTo>
                  <a:lnTo>
                    <a:pt x="47" y="5"/>
                  </a:lnTo>
                  <a:lnTo>
                    <a:pt x="46" y="12"/>
                  </a:lnTo>
                  <a:lnTo>
                    <a:pt x="46" y="16"/>
                  </a:lnTo>
                  <a:lnTo>
                    <a:pt x="45" y="19"/>
                  </a:lnTo>
                  <a:lnTo>
                    <a:pt x="46" y="21"/>
                  </a:lnTo>
                  <a:lnTo>
                    <a:pt x="49" y="21"/>
                  </a:lnTo>
                  <a:lnTo>
                    <a:pt x="49" y="22"/>
                  </a:lnTo>
                  <a:lnTo>
                    <a:pt x="50" y="22"/>
                  </a:lnTo>
                  <a:lnTo>
                    <a:pt x="53" y="21"/>
                  </a:lnTo>
                  <a:lnTo>
                    <a:pt x="54" y="22"/>
                  </a:lnTo>
                  <a:lnTo>
                    <a:pt x="52" y="23"/>
                  </a:lnTo>
                  <a:lnTo>
                    <a:pt x="53" y="26"/>
                  </a:lnTo>
                  <a:lnTo>
                    <a:pt x="54" y="26"/>
                  </a:lnTo>
                  <a:lnTo>
                    <a:pt x="54" y="29"/>
                  </a:lnTo>
                  <a:lnTo>
                    <a:pt x="65" y="32"/>
                  </a:lnTo>
                  <a:lnTo>
                    <a:pt x="64" y="34"/>
                  </a:lnTo>
                  <a:lnTo>
                    <a:pt x="64" y="35"/>
                  </a:lnTo>
                  <a:lnTo>
                    <a:pt x="65" y="36"/>
                  </a:lnTo>
                  <a:lnTo>
                    <a:pt x="66" y="36"/>
                  </a:lnTo>
                  <a:lnTo>
                    <a:pt x="66" y="37"/>
                  </a:lnTo>
                  <a:lnTo>
                    <a:pt x="63" y="39"/>
                  </a:lnTo>
                  <a:lnTo>
                    <a:pt x="63" y="40"/>
                  </a:lnTo>
                  <a:lnTo>
                    <a:pt x="63" y="41"/>
                  </a:lnTo>
                  <a:lnTo>
                    <a:pt x="64" y="41"/>
                  </a:lnTo>
                  <a:lnTo>
                    <a:pt x="64" y="42"/>
                  </a:lnTo>
                  <a:lnTo>
                    <a:pt x="61" y="43"/>
                  </a:lnTo>
                  <a:lnTo>
                    <a:pt x="61" y="42"/>
                  </a:lnTo>
                  <a:lnTo>
                    <a:pt x="59" y="43"/>
                  </a:lnTo>
                  <a:lnTo>
                    <a:pt x="60" y="46"/>
                  </a:lnTo>
                  <a:lnTo>
                    <a:pt x="59" y="46"/>
                  </a:lnTo>
                  <a:lnTo>
                    <a:pt x="59" y="48"/>
                  </a:lnTo>
                  <a:lnTo>
                    <a:pt x="59" y="49"/>
                  </a:lnTo>
                  <a:lnTo>
                    <a:pt x="59" y="49"/>
                  </a:lnTo>
                  <a:lnTo>
                    <a:pt x="60" y="51"/>
                  </a:lnTo>
                  <a:lnTo>
                    <a:pt x="59" y="52"/>
                  </a:lnTo>
                  <a:lnTo>
                    <a:pt x="56" y="53"/>
                  </a:lnTo>
                  <a:lnTo>
                    <a:pt x="57" y="55"/>
                  </a:lnTo>
                  <a:lnTo>
                    <a:pt x="56" y="55"/>
                  </a:lnTo>
                  <a:lnTo>
                    <a:pt x="57" y="57"/>
                  </a:lnTo>
                  <a:lnTo>
                    <a:pt x="56" y="58"/>
                  </a:lnTo>
                  <a:lnTo>
                    <a:pt x="52" y="59"/>
                  </a:lnTo>
                  <a:lnTo>
                    <a:pt x="50" y="60"/>
                  </a:lnTo>
                  <a:lnTo>
                    <a:pt x="51" y="61"/>
                  </a:lnTo>
                  <a:lnTo>
                    <a:pt x="52" y="61"/>
                  </a:lnTo>
                  <a:lnTo>
                    <a:pt x="52" y="63"/>
                  </a:lnTo>
                  <a:lnTo>
                    <a:pt x="53" y="62"/>
                  </a:lnTo>
                  <a:lnTo>
                    <a:pt x="54" y="64"/>
                  </a:lnTo>
                  <a:lnTo>
                    <a:pt x="55" y="65"/>
                  </a:lnTo>
                  <a:lnTo>
                    <a:pt x="58" y="72"/>
                  </a:lnTo>
                  <a:lnTo>
                    <a:pt x="58" y="72"/>
                  </a:lnTo>
                  <a:lnTo>
                    <a:pt x="58" y="74"/>
                  </a:lnTo>
                  <a:lnTo>
                    <a:pt x="59" y="76"/>
                  </a:lnTo>
                  <a:lnTo>
                    <a:pt x="59" y="78"/>
                  </a:lnTo>
                  <a:lnTo>
                    <a:pt x="57" y="80"/>
                  </a:lnTo>
                  <a:lnTo>
                    <a:pt x="59" y="80"/>
                  </a:lnTo>
                  <a:lnTo>
                    <a:pt x="58" y="81"/>
                  </a:lnTo>
                  <a:lnTo>
                    <a:pt x="57" y="81"/>
                  </a:lnTo>
                  <a:lnTo>
                    <a:pt x="52" y="83"/>
                  </a:lnTo>
                  <a:lnTo>
                    <a:pt x="49" y="85"/>
                  </a:lnTo>
                  <a:lnTo>
                    <a:pt x="49" y="85"/>
                  </a:lnTo>
                  <a:lnTo>
                    <a:pt x="48" y="83"/>
                  </a:lnTo>
                  <a:lnTo>
                    <a:pt x="47" y="83"/>
                  </a:lnTo>
                  <a:lnTo>
                    <a:pt x="47" y="84"/>
                  </a:lnTo>
                  <a:lnTo>
                    <a:pt x="45" y="86"/>
                  </a:lnTo>
                  <a:lnTo>
                    <a:pt x="44" y="84"/>
                  </a:lnTo>
                  <a:lnTo>
                    <a:pt x="43" y="83"/>
                  </a:lnTo>
                  <a:lnTo>
                    <a:pt x="43" y="84"/>
                  </a:lnTo>
                  <a:lnTo>
                    <a:pt x="40" y="85"/>
                  </a:lnTo>
                  <a:lnTo>
                    <a:pt x="41" y="87"/>
                  </a:lnTo>
                  <a:lnTo>
                    <a:pt x="42" y="87"/>
                  </a:lnTo>
                  <a:lnTo>
                    <a:pt x="39" y="89"/>
                  </a:lnTo>
                  <a:lnTo>
                    <a:pt x="39" y="89"/>
                  </a:lnTo>
                  <a:lnTo>
                    <a:pt x="37" y="91"/>
                  </a:lnTo>
                  <a:lnTo>
                    <a:pt x="37" y="90"/>
                  </a:lnTo>
                  <a:lnTo>
                    <a:pt x="34" y="90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90"/>
                  </a:lnTo>
                  <a:lnTo>
                    <a:pt x="27" y="93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75">
              <a:extLst>
                <a:ext uri="{FF2B5EF4-FFF2-40B4-BE49-F238E27FC236}">
                  <a16:creationId xmlns:a16="http://schemas.microsoft.com/office/drawing/2014/main" id="{924F5685-C305-24E3-DB47-8C6FFB293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2963" y="2584450"/>
              <a:ext cx="144463" cy="163512"/>
            </a:xfrm>
            <a:custGeom>
              <a:avLst/>
              <a:gdLst>
                <a:gd name="T0" fmla="*/ 18 w 91"/>
                <a:gd name="T1" fmla="*/ 51 h 103"/>
                <a:gd name="T2" fmla="*/ 21 w 91"/>
                <a:gd name="T3" fmla="*/ 46 h 103"/>
                <a:gd name="T4" fmla="*/ 25 w 91"/>
                <a:gd name="T5" fmla="*/ 44 h 103"/>
                <a:gd name="T6" fmla="*/ 20 w 91"/>
                <a:gd name="T7" fmla="*/ 41 h 103"/>
                <a:gd name="T8" fmla="*/ 10 w 91"/>
                <a:gd name="T9" fmla="*/ 32 h 103"/>
                <a:gd name="T10" fmla="*/ 3 w 91"/>
                <a:gd name="T11" fmla="*/ 23 h 103"/>
                <a:gd name="T12" fmla="*/ 2 w 91"/>
                <a:gd name="T13" fmla="*/ 17 h 103"/>
                <a:gd name="T14" fmla="*/ 6 w 91"/>
                <a:gd name="T15" fmla="*/ 6 h 103"/>
                <a:gd name="T16" fmla="*/ 7 w 91"/>
                <a:gd name="T17" fmla="*/ 0 h 103"/>
                <a:gd name="T18" fmla="*/ 15 w 91"/>
                <a:gd name="T19" fmla="*/ 3 h 103"/>
                <a:gd name="T20" fmla="*/ 22 w 91"/>
                <a:gd name="T21" fmla="*/ 4 h 103"/>
                <a:gd name="T22" fmla="*/ 36 w 91"/>
                <a:gd name="T23" fmla="*/ 9 h 103"/>
                <a:gd name="T24" fmla="*/ 48 w 91"/>
                <a:gd name="T25" fmla="*/ 15 h 103"/>
                <a:gd name="T26" fmla="*/ 55 w 91"/>
                <a:gd name="T27" fmla="*/ 19 h 103"/>
                <a:gd name="T28" fmla="*/ 52 w 91"/>
                <a:gd name="T29" fmla="*/ 22 h 103"/>
                <a:gd name="T30" fmla="*/ 47 w 91"/>
                <a:gd name="T31" fmla="*/ 25 h 103"/>
                <a:gd name="T32" fmla="*/ 54 w 91"/>
                <a:gd name="T33" fmla="*/ 30 h 103"/>
                <a:gd name="T34" fmla="*/ 57 w 91"/>
                <a:gd name="T35" fmla="*/ 32 h 103"/>
                <a:gd name="T36" fmla="*/ 61 w 91"/>
                <a:gd name="T37" fmla="*/ 35 h 103"/>
                <a:gd name="T38" fmla="*/ 64 w 91"/>
                <a:gd name="T39" fmla="*/ 37 h 103"/>
                <a:gd name="T40" fmla="*/ 66 w 91"/>
                <a:gd name="T41" fmla="*/ 24 h 103"/>
                <a:gd name="T42" fmla="*/ 72 w 91"/>
                <a:gd name="T43" fmla="*/ 17 h 103"/>
                <a:gd name="T44" fmla="*/ 81 w 91"/>
                <a:gd name="T45" fmla="*/ 8 h 103"/>
                <a:gd name="T46" fmla="*/ 85 w 91"/>
                <a:gd name="T47" fmla="*/ 13 h 103"/>
                <a:gd name="T48" fmla="*/ 78 w 91"/>
                <a:gd name="T49" fmla="*/ 16 h 103"/>
                <a:gd name="T50" fmla="*/ 78 w 91"/>
                <a:gd name="T51" fmla="*/ 22 h 103"/>
                <a:gd name="T52" fmla="*/ 80 w 91"/>
                <a:gd name="T53" fmla="*/ 35 h 103"/>
                <a:gd name="T54" fmla="*/ 80 w 91"/>
                <a:gd name="T55" fmla="*/ 42 h 103"/>
                <a:gd name="T56" fmla="*/ 73 w 91"/>
                <a:gd name="T57" fmla="*/ 43 h 103"/>
                <a:gd name="T58" fmla="*/ 77 w 91"/>
                <a:gd name="T59" fmla="*/ 45 h 103"/>
                <a:gd name="T60" fmla="*/ 86 w 91"/>
                <a:gd name="T61" fmla="*/ 48 h 103"/>
                <a:gd name="T62" fmla="*/ 91 w 91"/>
                <a:gd name="T63" fmla="*/ 52 h 103"/>
                <a:gd name="T64" fmla="*/ 85 w 91"/>
                <a:gd name="T65" fmla="*/ 55 h 103"/>
                <a:gd name="T66" fmla="*/ 78 w 91"/>
                <a:gd name="T67" fmla="*/ 53 h 103"/>
                <a:gd name="T68" fmla="*/ 72 w 91"/>
                <a:gd name="T69" fmla="*/ 52 h 103"/>
                <a:gd name="T70" fmla="*/ 70 w 91"/>
                <a:gd name="T71" fmla="*/ 57 h 103"/>
                <a:gd name="T72" fmla="*/ 70 w 91"/>
                <a:gd name="T73" fmla="*/ 65 h 103"/>
                <a:gd name="T74" fmla="*/ 70 w 91"/>
                <a:gd name="T75" fmla="*/ 72 h 103"/>
                <a:gd name="T76" fmla="*/ 69 w 91"/>
                <a:gd name="T77" fmla="*/ 78 h 103"/>
                <a:gd name="T78" fmla="*/ 70 w 91"/>
                <a:gd name="T79" fmla="*/ 83 h 103"/>
                <a:gd name="T80" fmla="*/ 68 w 91"/>
                <a:gd name="T81" fmla="*/ 86 h 103"/>
                <a:gd name="T82" fmla="*/ 64 w 91"/>
                <a:gd name="T83" fmla="*/ 91 h 103"/>
                <a:gd name="T84" fmla="*/ 61 w 91"/>
                <a:gd name="T85" fmla="*/ 92 h 103"/>
                <a:gd name="T86" fmla="*/ 59 w 91"/>
                <a:gd name="T87" fmla="*/ 85 h 103"/>
                <a:gd name="T88" fmla="*/ 60 w 91"/>
                <a:gd name="T89" fmla="*/ 89 h 103"/>
                <a:gd name="T90" fmla="*/ 57 w 91"/>
                <a:gd name="T91" fmla="*/ 100 h 103"/>
                <a:gd name="T92" fmla="*/ 51 w 91"/>
                <a:gd name="T93" fmla="*/ 99 h 103"/>
                <a:gd name="T94" fmla="*/ 45 w 91"/>
                <a:gd name="T95" fmla="*/ 92 h 103"/>
                <a:gd name="T96" fmla="*/ 41 w 91"/>
                <a:gd name="T97" fmla="*/ 86 h 103"/>
                <a:gd name="T98" fmla="*/ 35 w 91"/>
                <a:gd name="T99" fmla="*/ 85 h 103"/>
                <a:gd name="T100" fmla="*/ 30 w 91"/>
                <a:gd name="T101" fmla="*/ 80 h 103"/>
                <a:gd name="T102" fmla="*/ 24 w 91"/>
                <a:gd name="T103" fmla="*/ 75 h 103"/>
                <a:gd name="T104" fmla="*/ 18 w 91"/>
                <a:gd name="T105" fmla="*/ 73 h 103"/>
                <a:gd name="T106" fmla="*/ 14 w 91"/>
                <a:gd name="T107" fmla="*/ 65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1" h="103">
                  <a:moveTo>
                    <a:pt x="14" y="62"/>
                  </a:moveTo>
                  <a:lnTo>
                    <a:pt x="15" y="60"/>
                  </a:lnTo>
                  <a:lnTo>
                    <a:pt x="15" y="58"/>
                  </a:lnTo>
                  <a:lnTo>
                    <a:pt x="15" y="56"/>
                  </a:lnTo>
                  <a:lnTo>
                    <a:pt x="18" y="51"/>
                  </a:lnTo>
                  <a:lnTo>
                    <a:pt x="20" y="49"/>
                  </a:lnTo>
                  <a:lnTo>
                    <a:pt x="19" y="49"/>
                  </a:lnTo>
                  <a:lnTo>
                    <a:pt x="20" y="48"/>
                  </a:lnTo>
                  <a:lnTo>
                    <a:pt x="20" y="47"/>
                  </a:lnTo>
                  <a:lnTo>
                    <a:pt x="21" y="46"/>
                  </a:lnTo>
                  <a:lnTo>
                    <a:pt x="23" y="46"/>
                  </a:lnTo>
                  <a:lnTo>
                    <a:pt x="24" y="45"/>
                  </a:lnTo>
                  <a:lnTo>
                    <a:pt x="25" y="46"/>
                  </a:lnTo>
                  <a:lnTo>
                    <a:pt x="26" y="44"/>
                  </a:lnTo>
                  <a:lnTo>
                    <a:pt x="25" y="44"/>
                  </a:lnTo>
                  <a:lnTo>
                    <a:pt x="24" y="43"/>
                  </a:lnTo>
                  <a:lnTo>
                    <a:pt x="23" y="44"/>
                  </a:lnTo>
                  <a:lnTo>
                    <a:pt x="22" y="43"/>
                  </a:lnTo>
                  <a:lnTo>
                    <a:pt x="21" y="42"/>
                  </a:lnTo>
                  <a:lnTo>
                    <a:pt x="20" y="41"/>
                  </a:lnTo>
                  <a:lnTo>
                    <a:pt x="20" y="40"/>
                  </a:lnTo>
                  <a:lnTo>
                    <a:pt x="19" y="39"/>
                  </a:lnTo>
                  <a:lnTo>
                    <a:pt x="15" y="36"/>
                  </a:lnTo>
                  <a:lnTo>
                    <a:pt x="12" y="34"/>
                  </a:lnTo>
                  <a:lnTo>
                    <a:pt x="10" y="32"/>
                  </a:lnTo>
                  <a:lnTo>
                    <a:pt x="9" y="31"/>
                  </a:lnTo>
                  <a:lnTo>
                    <a:pt x="8" y="27"/>
                  </a:lnTo>
                  <a:lnTo>
                    <a:pt x="7" y="27"/>
                  </a:lnTo>
                  <a:lnTo>
                    <a:pt x="2" y="24"/>
                  </a:lnTo>
                  <a:lnTo>
                    <a:pt x="3" y="23"/>
                  </a:lnTo>
                  <a:lnTo>
                    <a:pt x="1" y="22"/>
                  </a:lnTo>
                  <a:lnTo>
                    <a:pt x="0" y="22"/>
                  </a:lnTo>
                  <a:lnTo>
                    <a:pt x="1" y="21"/>
                  </a:lnTo>
                  <a:lnTo>
                    <a:pt x="1" y="19"/>
                  </a:lnTo>
                  <a:lnTo>
                    <a:pt x="2" y="17"/>
                  </a:lnTo>
                  <a:lnTo>
                    <a:pt x="3" y="15"/>
                  </a:lnTo>
                  <a:lnTo>
                    <a:pt x="3" y="13"/>
                  </a:lnTo>
                  <a:lnTo>
                    <a:pt x="5" y="12"/>
                  </a:lnTo>
                  <a:lnTo>
                    <a:pt x="6" y="8"/>
                  </a:lnTo>
                  <a:lnTo>
                    <a:pt x="6" y="6"/>
                  </a:lnTo>
                  <a:lnTo>
                    <a:pt x="4" y="5"/>
                  </a:lnTo>
                  <a:lnTo>
                    <a:pt x="4" y="4"/>
                  </a:lnTo>
                  <a:lnTo>
                    <a:pt x="4" y="1"/>
                  </a:lnTo>
                  <a:lnTo>
                    <a:pt x="5" y="0"/>
                  </a:lnTo>
                  <a:lnTo>
                    <a:pt x="7" y="0"/>
                  </a:lnTo>
                  <a:lnTo>
                    <a:pt x="8" y="0"/>
                  </a:lnTo>
                  <a:lnTo>
                    <a:pt x="9" y="0"/>
                  </a:lnTo>
                  <a:lnTo>
                    <a:pt x="13" y="1"/>
                  </a:lnTo>
                  <a:lnTo>
                    <a:pt x="14" y="2"/>
                  </a:lnTo>
                  <a:lnTo>
                    <a:pt x="15" y="3"/>
                  </a:lnTo>
                  <a:lnTo>
                    <a:pt x="16" y="4"/>
                  </a:lnTo>
                  <a:lnTo>
                    <a:pt x="17" y="4"/>
                  </a:lnTo>
                  <a:lnTo>
                    <a:pt x="18" y="4"/>
                  </a:lnTo>
                  <a:lnTo>
                    <a:pt x="21" y="4"/>
                  </a:lnTo>
                  <a:lnTo>
                    <a:pt x="22" y="4"/>
                  </a:lnTo>
                  <a:lnTo>
                    <a:pt x="26" y="5"/>
                  </a:lnTo>
                  <a:lnTo>
                    <a:pt x="27" y="5"/>
                  </a:lnTo>
                  <a:lnTo>
                    <a:pt x="30" y="6"/>
                  </a:lnTo>
                  <a:lnTo>
                    <a:pt x="34" y="7"/>
                  </a:lnTo>
                  <a:lnTo>
                    <a:pt x="36" y="9"/>
                  </a:lnTo>
                  <a:lnTo>
                    <a:pt x="40" y="11"/>
                  </a:lnTo>
                  <a:lnTo>
                    <a:pt x="41" y="12"/>
                  </a:lnTo>
                  <a:lnTo>
                    <a:pt x="43" y="13"/>
                  </a:lnTo>
                  <a:lnTo>
                    <a:pt x="47" y="14"/>
                  </a:lnTo>
                  <a:lnTo>
                    <a:pt x="48" y="15"/>
                  </a:lnTo>
                  <a:lnTo>
                    <a:pt x="51" y="15"/>
                  </a:lnTo>
                  <a:lnTo>
                    <a:pt x="52" y="15"/>
                  </a:lnTo>
                  <a:lnTo>
                    <a:pt x="54" y="18"/>
                  </a:lnTo>
                  <a:lnTo>
                    <a:pt x="55" y="18"/>
                  </a:lnTo>
                  <a:lnTo>
                    <a:pt x="55" y="19"/>
                  </a:lnTo>
                  <a:lnTo>
                    <a:pt x="54" y="20"/>
                  </a:lnTo>
                  <a:lnTo>
                    <a:pt x="54" y="21"/>
                  </a:lnTo>
                  <a:lnTo>
                    <a:pt x="54" y="22"/>
                  </a:lnTo>
                  <a:lnTo>
                    <a:pt x="53" y="23"/>
                  </a:lnTo>
                  <a:lnTo>
                    <a:pt x="52" y="22"/>
                  </a:lnTo>
                  <a:lnTo>
                    <a:pt x="49" y="23"/>
                  </a:lnTo>
                  <a:lnTo>
                    <a:pt x="48" y="23"/>
                  </a:lnTo>
                  <a:lnTo>
                    <a:pt x="45" y="23"/>
                  </a:lnTo>
                  <a:lnTo>
                    <a:pt x="45" y="24"/>
                  </a:lnTo>
                  <a:lnTo>
                    <a:pt x="47" y="25"/>
                  </a:lnTo>
                  <a:lnTo>
                    <a:pt x="49" y="27"/>
                  </a:lnTo>
                  <a:lnTo>
                    <a:pt x="49" y="28"/>
                  </a:lnTo>
                  <a:lnTo>
                    <a:pt x="51" y="29"/>
                  </a:lnTo>
                  <a:lnTo>
                    <a:pt x="53" y="29"/>
                  </a:lnTo>
                  <a:lnTo>
                    <a:pt x="54" y="30"/>
                  </a:lnTo>
                  <a:lnTo>
                    <a:pt x="52" y="31"/>
                  </a:lnTo>
                  <a:lnTo>
                    <a:pt x="52" y="32"/>
                  </a:lnTo>
                  <a:lnTo>
                    <a:pt x="54" y="32"/>
                  </a:lnTo>
                  <a:lnTo>
                    <a:pt x="56" y="32"/>
                  </a:lnTo>
                  <a:lnTo>
                    <a:pt x="57" y="32"/>
                  </a:lnTo>
                  <a:lnTo>
                    <a:pt x="58" y="32"/>
                  </a:lnTo>
                  <a:lnTo>
                    <a:pt x="59" y="32"/>
                  </a:lnTo>
                  <a:lnTo>
                    <a:pt x="59" y="33"/>
                  </a:lnTo>
                  <a:lnTo>
                    <a:pt x="59" y="35"/>
                  </a:lnTo>
                  <a:lnTo>
                    <a:pt x="61" y="35"/>
                  </a:lnTo>
                  <a:lnTo>
                    <a:pt x="62" y="37"/>
                  </a:lnTo>
                  <a:lnTo>
                    <a:pt x="62" y="37"/>
                  </a:lnTo>
                  <a:lnTo>
                    <a:pt x="63" y="38"/>
                  </a:lnTo>
                  <a:lnTo>
                    <a:pt x="64" y="38"/>
                  </a:lnTo>
                  <a:lnTo>
                    <a:pt x="64" y="37"/>
                  </a:lnTo>
                  <a:lnTo>
                    <a:pt x="64" y="36"/>
                  </a:lnTo>
                  <a:lnTo>
                    <a:pt x="65" y="33"/>
                  </a:lnTo>
                  <a:lnTo>
                    <a:pt x="65" y="32"/>
                  </a:lnTo>
                  <a:lnTo>
                    <a:pt x="66" y="28"/>
                  </a:lnTo>
                  <a:lnTo>
                    <a:pt x="66" y="24"/>
                  </a:lnTo>
                  <a:lnTo>
                    <a:pt x="68" y="22"/>
                  </a:lnTo>
                  <a:lnTo>
                    <a:pt x="71" y="20"/>
                  </a:lnTo>
                  <a:lnTo>
                    <a:pt x="72" y="19"/>
                  </a:lnTo>
                  <a:lnTo>
                    <a:pt x="71" y="17"/>
                  </a:lnTo>
                  <a:lnTo>
                    <a:pt x="72" y="17"/>
                  </a:lnTo>
                  <a:lnTo>
                    <a:pt x="74" y="16"/>
                  </a:lnTo>
                  <a:lnTo>
                    <a:pt x="76" y="14"/>
                  </a:lnTo>
                  <a:lnTo>
                    <a:pt x="79" y="11"/>
                  </a:lnTo>
                  <a:lnTo>
                    <a:pt x="81" y="9"/>
                  </a:lnTo>
                  <a:lnTo>
                    <a:pt x="81" y="8"/>
                  </a:lnTo>
                  <a:lnTo>
                    <a:pt x="83" y="7"/>
                  </a:lnTo>
                  <a:lnTo>
                    <a:pt x="86" y="8"/>
                  </a:lnTo>
                  <a:lnTo>
                    <a:pt x="85" y="10"/>
                  </a:lnTo>
                  <a:lnTo>
                    <a:pt x="85" y="12"/>
                  </a:lnTo>
                  <a:lnTo>
                    <a:pt x="85" y="13"/>
                  </a:lnTo>
                  <a:lnTo>
                    <a:pt x="84" y="14"/>
                  </a:lnTo>
                  <a:lnTo>
                    <a:pt x="84" y="15"/>
                  </a:lnTo>
                  <a:lnTo>
                    <a:pt x="82" y="15"/>
                  </a:lnTo>
                  <a:lnTo>
                    <a:pt x="81" y="15"/>
                  </a:lnTo>
                  <a:lnTo>
                    <a:pt x="78" y="16"/>
                  </a:lnTo>
                  <a:lnTo>
                    <a:pt x="77" y="17"/>
                  </a:lnTo>
                  <a:lnTo>
                    <a:pt x="78" y="19"/>
                  </a:lnTo>
                  <a:lnTo>
                    <a:pt x="79" y="20"/>
                  </a:lnTo>
                  <a:lnTo>
                    <a:pt x="79" y="21"/>
                  </a:lnTo>
                  <a:lnTo>
                    <a:pt x="78" y="22"/>
                  </a:lnTo>
                  <a:lnTo>
                    <a:pt x="78" y="26"/>
                  </a:lnTo>
                  <a:lnTo>
                    <a:pt x="79" y="27"/>
                  </a:lnTo>
                  <a:lnTo>
                    <a:pt x="79" y="28"/>
                  </a:lnTo>
                  <a:lnTo>
                    <a:pt x="78" y="29"/>
                  </a:lnTo>
                  <a:lnTo>
                    <a:pt x="80" y="35"/>
                  </a:lnTo>
                  <a:lnTo>
                    <a:pt x="80" y="36"/>
                  </a:lnTo>
                  <a:lnTo>
                    <a:pt x="79" y="37"/>
                  </a:lnTo>
                  <a:lnTo>
                    <a:pt x="79" y="38"/>
                  </a:lnTo>
                  <a:lnTo>
                    <a:pt x="80" y="41"/>
                  </a:lnTo>
                  <a:lnTo>
                    <a:pt x="80" y="42"/>
                  </a:lnTo>
                  <a:lnTo>
                    <a:pt x="79" y="43"/>
                  </a:lnTo>
                  <a:lnTo>
                    <a:pt x="78" y="42"/>
                  </a:lnTo>
                  <a:lnTo>
                    <a:pt x="76" y="43"/>
                  </a:lnTo>
                  <a:lnTo>
                    <a:pt x="73" y="42"/>
                  </a:lnTo>
                  <a:lnTo>
                    <a:pt x="73" y="43"/>
                  </a:lnTo>
                  <a:lnTo>
                    <a:pt x="74" y="44"/>
                  </a:lnTo>
                  <a:lnTo>
                    <a:pt x="75" y="44"/>
                  </a:lnTo>
                  <a:lnTo>
                    <a:pt x="75" y="45"/>
                  </a:lnTo>
                  <a:lnTo>
                    <a:pt x="76" y="45"/>
                  </a:lnTo>
                  <a:lnTo>
                    <a:pt x="77" y="45"/>
                  </a:lnTo>
                  <a:lnTo>
                    <a:pt x="77" y="46"/>
                  </a:lnTo>
                  <a:lnTo>
                    <a:pt x="79" y="47"/>
                  </a:lnTo>
                  <a:lnTo>
                    <a:pt x="80" y="48"/>
                  </a:lnTo>
                  <a:lnTo>
                    <a:pt x="83" y="48"/>
                  </a:lnTo>
                  <a:lnTo>
                    <a:pt x="86" y="48"/>
                  </a:lnTo>
                  <a:lnTo>
                    <a:pt x="85" y="49"/>
                  </a:lnTo>
                  <a:lnTo>
                    <a:pt x="87" y="50"/>
                  </a:lnTo>
                  <a:lnTo>
                    <a:pt x="87" y="50"/>
                  </a:lnTo>
                  <a:lnTo>
                    <a:pt x="90" y="51"/>
                  </a:lnTo>
                  <a:lnTo>
                    <a:pt x="91" y="52"/>
                  </a:lnTo>
                  <a:lnTo>
                    <a:pt x="91" y="52"/>
                  </a:lnTo>
                  <a:lnTo>
                    <a:pt x="90" y="53"/>
                  </a:lnTo>
                  <a:lnTo>
                    <a:pt x="90" y="54"/>
                  </a:lnTo>
                  <a:lnTo>
                    <a:pt x="88" y="54"/>
                  </a:lnTo>
                  <a:lnTo>
                    <a:pt x="85" y="55"/>
                  </a:lnTo>
                  <a:lnTo>
                    <a:pt x="85" y="56"/>
                  </a:lnTo>
                  <a:lnTo>
                    <a:pt x="82" y="56"/>
                  </a:lnTo>
                  <a:lnTo>
                    <a:pt x="81" y="54"/>
                  </a:lnTo>
                  <a:lnTo>
                    <a:pt x="79" y="53"/>
                  </a:lnTo>
                  <a:lnTo>
                    <a:pt x="78" y="53"/>
                  </a:lnTo>
                  <a:lnTo>
                    <a:pt x="77" y="55"/>
                  </a:lnTo>
                  <a:lnTo>
                    <a:pt x="75" y="54"/>
                  </a:lnTo>
                  <a:lnTo>
                    <a:pt x="74" y="55"/>
                  </a:lnTo>
                  <a:lnTo>
                    <a:pt x="74" y="55"/>
                  </a:lnTo>
                  <a:lnTo>
                    <a:pt x="72" y="52"/>
                  </a:lnTo>
                  <a:lnTo>
                    <a:pt x="71" y="53"/>
                  </a:lnTo>
                  <a:lnTo>
                    <a:pt x="72" y="55"/>
                  </a:lnTo>
                  <a:lnTo>
                    <a:pt x="71" y="56"/>
                  </a:lnTo>
                  <a:lnTo>
                    <a:pt x="70" y="56"/>
                  </a:lnTo>
                  <a:lnTo>
                    <a:pt x="70" y="57"/>
                  </a:lnTo>
                  <a:lnTo>
                    <a:pt x="70" y="60"/>
                  </a:lnTo>
                  <a:lnTo>
                    <a:pt x="70" y="61"/>
                  </a:lnTo>
                  <a:lnTo>
                    <a:pt x="70" y="64"/>
                  </a:lnTo>
                  <a:lnTo>
                    <a:pt x="70" y="65"/>
                  </a:lnTo>
                  <a:lnTo>
                    <a:pt x="70" y="65"/>
                  </a:lnTo>
                  <a:lnTo>
                    <a:pt x="71" y="67"/>
                  </a:lnTo>
                  <a:lnTo>
                    <a:pt x="71" y="69"/>
                  </a:lnTo>
                  <a:lnTo>
                    <a:pt x="71" y="70"/>
                  </a:lnTo>
                  <a:lnTo>
                    <a:pt x="71" y="71"/>
                  </a:lnTo>
                  <a:lnTo>
                    <a:pt x="70" y="72"/>
                  </a:lnTo>
                  <a:lnTo>
                    <a:pt x="72" y="73"/>
                  </a:lnTo>
                  <a:lnTo>
                    <a:pt x="71" y="74"/>
                  </a:lnTo>
                  <a:lnTo>
                    <a:pt x="70" y="76"/>
                  </a:lnTo>
                  <a:lnTo>
                    <a:pt x="69" y="77"/>
                  </a:lnTo>
                  <a:lnTo>
                    <a:pt x="69" y="78"/>
                  </a:lnTo>
                  <a:lnTo>
                    <a:pt x="70" y="79"/>
                  </a:lnTo>
                  <a:lnTo>
                    <a:pt x="70" y="81"/>
                  </a:lnTo>
                  <a:lnTo>
                    <a:pt x="69" y="81"/>
                  </a:lnTo>
                  <a:lnTo>
                    <a:pt x="70" y="82"/>
                  </a:lnTo>
                  <a:lnTo>
                    <a:pt x="70" y="83"/>
                  </a:lnTo>
                  <a:lnTo>
                    <a:pt x="70" y="83"/>
                  </a:lnTo>
                  <a:lnTo>
                    <a:pt x="70" y="85"/>
                  </a:lnTo>
                  <a:lnTo>
                    <a:pt x="68" y="84"/>
                  </a:lnTo>
                  <a:lnTo>
                    <a:pt x="68" y="85"/>
                  </a:lnTo>
                  <a:lnTo>
                    <a:pt x="68" y="86"/>
                  </a:lnTo>
                  <a:lnTo>
                    <a:pt x="67" y="87"/>
                  </a:lnTo>
                  <a:lnTo>
                    <a:pt x="66" y="88"/>
                  </a:lnTo>
                  <a:lnTo>
                    <a:pt x="64" y="89"/>
                  </a:lnTo>
                  <a:lnTo>
                    <a:pt x="65" y="90"/>
                  </a:lnTo>
                  <a:lnTo>
                    <a:pt x="64" y="91"/>
                  </a:lnTo>
                  <a:lnTo>
                    <a:pt x="65" y="93"/>
                  </a:lnTo>
                  <a:lnTo>
                    <a:pt x="64" y="93"/>
                  </a:lnTo>
                  <a:lnTo>
                    <a:pt x="62" y="94"/>
                  </a:lnTo>
                  <a:lnTo>
                    <a:pt x="61" y="93"/>
                  </a:lnTo>
                  <a:lnTo>
                    <a:pt x="61" y="92"/>
                  </a:lnTo>
                  <a:lnTo>
                    <a:pt x="63" y="92"/>
                  </a:lnTo>
                  <a:lnTo>
                    <a:pt x="63" y="92"/>
                  </a:lnTo>
                  <a:lnTo>
                    <a:pt x="63" y="88"/>
                  </a:lnTo>
                  <a:lnTo>
                    <a:pt x="62" y="87"/>
                  </a:lnTo>
                  <a:lnTo>
                    <a:pt x="59" y="85"/>
                  </a:lnTo>
                  <a:lnTo>
                    <a:pt x="58" y="85"/>
                  </a:lnTo>
                  <a:lnTo>
                    <a:pt x="57" y="87"/>
                  </a:lnTo>
                  <a:lnTo>
                    <a:pt x="57" y="88"/>
                  </a:lnTo>
                  <a:lnTo>
                    <a:pt x="59" y="88"/>
                  </a:lnTo>
                  <a:lnTo>
                    <a:pt x="60" y="89"/>
                  </a:lnTo>
                  <a:lnTo>
                    <a:pt x="60" y="90"/>
                  </a:lnTo>
                  <a:lnTo>
                    <a:pt x="59" y="96"/>
                  </a:lnTo>
                  <a:lnTo>
                    <a:pt x="59" y="96"/>
                  </a:lnTo>
                  <a:lnTo>
                    <a:pt x="59" y="98"/>
                  </a:lnTo>
                  <a:lnTo>
                    <a:pt x="57" y="100"/>
                  </a:lnTo>
                  <a:lnTo>
                    <a:pt x="55" y="102"/>
                  </a:lnTo>
                  <a:lnTo>
                    <a:pt x="54" y="103"/>
                  </a:lnTo>
                  <a:lnTo>
                    <a:pt x="52" y="103"/>
                  </a:lnTo>
                  <a:lnTo>
                    <a:pt x="52" y="101"/>
                  </a:lnTo>
                  <a:lnTo>
                    <a:pt x="51" y="99"/>
                  </a:lnTo>
                  <a:lnTo>
                    <a:pt x="50" y="97"/>
                  </a:lnTo>
                  <a:lnTo>
                    <a:pt x="51" y="97"/>
                  </a:lnTo>
                  <a:lnTo>
                    <a:pt x="50" y="95"/>
                  </a:lnTo>
                  <a:lnTo>
                    <a:pt x="48" y="95"/>
                  </a:lnTo>
                  <a:lnTo>
                    <a:pt x="45" y="92"/>
                  </a:lnTo>
                  <a:lnTo>
                    <a:pt x="44" y="91"/>
                  </a:lnTo>
                  <a:lnTo>
                    <a:pt x="42" y="91"/>
                  </a:lnTo>
                  <a:lnTo>
                    <a:pt x="42" y="88"/>
                  </a:lnTo>
                  <a:lnTo>
                    <a:pt x="41" y="87"/>
                  </a:lnTo>
                  <a:lnTo>
                    <a:pt x="41" y="86"/>
                  </a:lnTo>
                  <a:lnTo>
                    <a:pt x="40" y="86"/>
                  </a:lnTo>
                  <a:lnTo>
                    <a:pt x="39" y="86"/>
                  </a:lnTo>
                  <a:lnTo>
                    <a:pt x="39" y="85"/>
                  </a:lnTo>
                  <a:lnTo>
                    <a:pt x="36" y="87"/>
                  </a:lnTo>
                  <a:lnTo>
                    <a:pt x="35" y="85"/>
                  </a:lnTo>
                  <a:lnTo>
                    <a:pt x="34" y="84"/>
                  </a:lnTo>
                  <a:lnTo>
                    <a:pt x="34" y="84"/>
                  </a:lnTo>
                  <a:lnTo>
                    <a:pt x="33" y="82"/>
                  </a:lnTo>
                  <a:lnTo>
                    <a:pt x="32" y="81"/>
                  </a:lnTo>
                  <a:lnTo>
                    <a:pt x="30" y="80"/>
                  </a:lnTo>
                  <a:lnTo>
                    <a:pt x="31" y="79"/>
                  </a:lnTo>
                  <a:lnTo>
                    <a:pt x="29" y="79"/>
                  </a:lnTo>
                  <a:lnTo>
                    <a:pt x="29" y="78"/>
                  </a:lnTo>
                  <a:lnTo>
                    <a:pt x="26" y="76"/>
                  </a:lnTo>
                  <a:lnTo>
                    <a:pt x="24" y="75"/>
                  </a:lnTo>
                  <a:lnTo>
                    <a:pt x="21" y="76"/>
                  </a:lnTo>
                  <a:lnTo>
                    <a:pt x="18" y="76"/>
                  </a:lnTo>
                  <a:lnTo>
                    <a:pt x="17" y="76"/>
                  </a:lnTo>
                  <a:lnTo>
                    <a:pt x="17" y="75"/>
                  </a:lnTo>
                  <a:lnTo>
                    <a:pt x="18" y="73"/>
                  </a:lnTo>
                  <a:lnTo>
                    <a:pt x="17" y="71"/>
                  </a:lnTo>
                  <a:lnTo>
                    <a:pt x="16" y="68"/>
                  </a:lnTo>
                  <a:lnTo>
                    <a:pt x="15" y="68"/>
                  </a:lnTo>
                  <a:lnTo>
                    <a:pt x="15" y="66"/>
                  </a:lnTo>
                  <a:lnTo>
                    <a:pt x="14" y="65"/>
                  </a:lnTo>
                  <a:lnTo>
                    <a:pt x="14" y="62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83">
              <a:extLst>
                <a:ext uri="{FF2B5EF4-FFF2-40B4-BE49-F238E27FC236}">
                  <a16:creationId xmlns:a16="http://schemas.microsoft.com/office/drawing/2014/main" id="{441B90C4-41F6-6CF3-D8E7-5E84B39D6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4501" y="2503488"/>
              <a:ext cx="177800" cy="206375"/>
            </a:xfrm>
            <a:custGeom>
              <a:avLst/>
              <a:gdLst>
                <a:gd name="T0" fmla="*/ 107 w 112"/>
                <a:gd name="T1" fmla="*/ 96 h 130"/>
                <a:gd name="T2" fmla="*/ 107 w 112"/>
                <a:gd name="T3" fmla="*/ 100 h 130"/>
                <a:gd name="T4" fmla="*/ 110 w 112"/>
                <a:gd name="T5" fmla="*/ 107 h 130"/>
                <a:gd name="T6" fmla="*/ 106 w 112"/>
                <a:gd name="T7" fmla="*/ 110 h 130"/>
                <a:gd name="T8" fmla="*/ 102 w 112"/>
                <a:gd name="T9" fmla="*/ 114 h 130"/>
                <a:gd name="T10" fmla="*/ 105 w 112"/>
                <a:gd name="T11" fmla="*/ 119 h 130"/>
                <a:gd name="T12" fmla="*/ 108 w 112"/>
                <a:gd name="T13" fmla="*/ 125 h 130"/>
                <a:gd name="T14" fmla="*/ 102 w 112"/>
                <a:gd name="T15" fmla="*/ 130 h 130"/>
                <a:gd name="T16" fmla="*/ 95 w 112"/>
                <a:gd name="T17" fmla="*/ 127 h 130"/>
                <a:gd name="T18" fmla="*/ 90 w 112"/>
                <a:gd name="T19" fmla="*/ 121 h 130"/>
                <a:gd name="T20" fmla="*/ 84 w 112"/>
                <a:gd name="T21" fmla="*/ 114 h 130"/>
                <a:gd name="T22" fmla="*/ 81 w 112"/>
                <a:gd name="T23" fmla="*/ 109 h 130"/>
                <a:gd name="T24" fmla="*/ 74 w 112"/>
                <a:gd name="T25" fmla="*/ 119 h 130"/>
                <a:gd name="T26" fmla="*/ 69 w 112"/>
                <a:gd name="T27" fmla="*/ 122 h 130"/>
                <a:gd name="T28" fmla="*/ 65 w 112"/>
                <a:gd name="T29" fmla="*/ 122 h 130"/>
                <a:gd name="T30" fmla="*/ 62 w 112"/>
                <a:gd name="T31" fmla="*/ 116 h 130"/>
                <a:gd name="T32" fmla="*/ 49 w 112"/>
                <a:gd name="T33" fmla="*/ 107 h 130"/>
                <a:gd name="T34" fmla="*/ 28 w 112"/>
                <a:gd name="T35" fmla="*/ 107 h 130"/>
                <a:gd name="T36" fmla="*/ 11 w 112"/>
                <a:gd name="T37" fmla="*/ 79 h 130"/>
                <a:gd name="T38" fmla="*/ 16 w 112"/>
                <a:gd name="T39" fmla="*/ 78 h 130"/>
                <a:gd name="T40" fmla="*/ 20 w 112"/>
                <a:gd name="T41" fmla="*/ 77 h 130"/>
                <a:gd name="T42" fmla="*/ 27 w 112"/>
                <a:gd name="T43" fmla="*/ 79 h 130"/>
                <a:gd name="T44" fmla="*/ 28 w 112"/>
                <a:gd name="T45" fmla="*/ 79 h 130"/>
                <a:gd name="T46" fmla="*/ 38 w 112"/>
                <a:gd name="T47" fmla="*/ 79 h 130"/>
                <a:gd name="T48" fmla="*/ 41 w 112"/>
                <a:gd name="T49" fmla="*/ 73 h 130"/>
                <a:gd name="T50" fmla="*/ 44 w 112"/>
                <a:gd name="T51" fmla="*/ 66 h 130"/>
                <a:gd name="T52" fmla="*/ 40 w 112"/>
                <a:gd name="T53" fmla="*/ 58 h 130"/>
                <a:gd name="T54" fmla="*/ 38 w 112"/>
                <a:gd name="T55" fmla="*/ 52 h 130"/>
                <a:gd name="T56" fmla="*/ 32 w 112"/>
                <a:gd name="T57" fmla="*/ 47 h 130"/>
                <a:gd name="T58" fmla="*/ 30 w 112"/>
                <a:gd name="T59" fmla="*/ 38 h 130"/>
                <a:gd name="T60" fmla="*/ 32 w 112"/>
                <a:gd name="T61" fmla="*/ 28 h 130"/>
                <a:gd name="T62" fmla="*/ 29 w 112"/>
                <a:gd name="T63" fmla="*/ 15 h 130"/>
                <a:gd name="T64" fmla="*/ 37 w 112"/>
                <a:gd name="T65" fmla="*/ 13 h 130"/>
                <a:gd name="T66" fmla="*/ 46 w 112"/>
                <a:gd name="T67" fmla="*/ 11 h 130"/>
                <a:gd name="T68" fmla="*/ 47 w 112"/>
                <a:gd name="T69" fmla="*/ 5 h 130"/>
                <a:gd name="T70" fmla="*/ 56 w 112"/>
                <a:gd name="T71" fmla="*/ 0 h 130"/>
                <a:gd name="T72" fmla="*/ 62 w 112"/>
                <a:gd name="T73" fmla="*/ 1 h 130"/>
                <a:gd name="T74" fmla="*/ 65 w 112"/>
                <a:gd name="T75" fmla="*/ 9 h 130"/>
                <a:gd name="T76" fmla="*/ 63 w 112"/>
                <a:gd name="T77" fmla="*/ 19 h 130"/>
                <a:gd name="T78" fmla="*/ 68 w 112"/>
                <a:gd name="T79" fmla="*/ 28 h 130"/>
                <a:gd name="T80" fmla="*/ 73 w 112"/>
                <a:gd name="T81" fmla="*/ 33 h 130"/>
                <a:gd name="T82" fmla="*/ 69 w 112"/>
                <a:gd name="T83" fmla="*/ 36 h 130"/>
                <a:gd name="T84" fmla="*/ 72 w 112"/>
                <a:gd name="T85" fmla="*/ 41 h 130"/>
                <a:gd name="T86" fmla="*/ 71 w 112"/>
                <a:gd name="T87" fmla="*/ 45 h 130"/>
                <a:gd name="T88" fmla="*/ 73 w 112"/>
                <a:gd name="T89" fmla="*/ 51 h 130"/>
                <a:gd name="T90" fmla="*/ 78 w 112"/>
                <a:gd name="T91" fmla="*/ 55 h 130"/>
                <a:gd name="T92" fmla="*/ 86 w 112"/>
                <a:gd name="T93" fmla="*/ 60 h 130"/>
                <a:gd name="T94" fmla="*/ 90 w 112"/>
                <a:gd name="T95" fmla="*/ 61 h 130"/>
                <a:gd name="T96" fmla="*/ 96 w 112"/>
                <a:gd name="T97" fmla="*/ 57 h 130"/>
                <a:gd name="T98" fmla="*/ 104 w 112"/>
                <a:gd name="T99" fmla="*/ 60 h 130"/>
                <a:gd name="T100" fmla="*/ 106 w 112"/>
                <a:gd name="T101" fmla="*/ 55 h 130"/>
                <a:gd name="T102" fmla="*/ 106 w 112"/>
                <a:gd name="T103" fmla="*/ 59 h 130"/>
                <a:gd name="T104" fmla="*/ 109 w 112"/>
                <a:gd name="T105" fmla="*/ 63 h 130"/>
                <a:gd name="T106" fmla="*/ 109 w 112"/>
                <a:gd name="T107" fmla="*/ 70 h 130"/>
                <a:gd name="T108" fmla="*/ 110 w 112"/>
                <a:gd name="T109" fmla="*/ 7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2" h="130">
                  <a:moveTo>
                    <a:pt x="110" y="85"/>
                  </a:moveTo>
                  <a:lnTo>
                    <a:pt x="110" y="87"/>
                  </a:lnTo>
                  <a:lnTo>
                    <a:pt x="111" y="91"/>
                  </a:lnTo>
                  <a:lnTo>
                    <a:pt x="110" y="93"/>
                  </a:lnTo>
                  <a:lnTo>
                    <a:pt x="107" y="96"/>
                  </a:lnTo>
                  <a:lnTo>
                    <a:pt x="107" y="98"/>
                  </a:lnTo>
                  <a:lnTo>
                    <a:pt x="105" y="97"/>
                  </a:lnTo>
                  <a:lnTo>
                    <a:pt x="106" y="99"/>
                  </a:lnTo>
                  <a:lnTo>
                    <a:pt x="106" y="99"/>
                  </a:lnTo>
                  <a:lnTo>
                    <a:pt x="107" y="100"/>
                  </a:lnTo>
                  <a:lnTo>
                    <a:pt x="109" y="102"/>
                  </a:lnTo>
                  <a:lnTo>
                    <a:pt x="110" y="102"/>
                  </a:lnTo>
                  <a:lnTo>
                    <a:pt x="112" y="103"/>
                  </a:lnTo>
                  <a:lnTo>
                    <a:pt x="111" y="106"/>
                  </a:lnTo>
                  <a:lnTo>
                    <a:pt x="110" y="107"/>
                  </a:lnTo>
                  <a:lnTo>
                    <a:pt x="109" y="107"/>
                  </a:lnTo>
                  <a:lnTo>
                    <a:pt x="108" y="108"/>
                  </a:lnTo>
                  <a:lnTo>
                    <a:pt x="107" y="109"/>
                  </a:lnTo>
                  <a:lnTo>
                    <a:pt x="106" y="109"/>
                  </a:lnTo>
                  <a:lnTo>
                    <a:pt x="106" y="110"/>
                  </a:lnTo>
                  <a:lnTo>
                    <a:pt x="105" y="111"/>
                  </a:lnTo>
                  <a:lnTo>
                    <a:pt x="105" y="112"/>
                  </a:lnTo>
                  <a:lnTo>
                    <a:pt x="105" y="113"/>
                  </a:lnTo>
                  <a:lnTo>
                    <a:pt x="104" y="113"/>
                  </a:lnTo>
                  <a:lnTo>
                    <a:pt x="102" y="114"/>
                  </a:lnTo>
                  <a:lnTo>
                    <a:pt x="102" y="116"/>
                  </a:lnTo>
                  <a:lnTo>
                    <a:pt x="100" y="116"/>
                  </a:lnTo>
                  <a:lnTo>
                    <a:pt x="101" y="118"/>
                  </a:lnTo>
                  <a:lnTo>
                    <a:pt x="103" y="119"/>
                  </a:lnTo>
                  <a:lnTo>
                    <a:pt x="105" y="119"/>
                  </a:lnTo>
                  <a:lnTo>
                    <a:pt x="105" y="120"/>
                  </a:lnTo>
                  <a:lnTo>
                    <a:pt x="106" y="121"/>
                  </a:lnTo>
                  <a:lnTo>
                    <a:pt x="109" y="123"/>
                  </a:lnTo>
                  <a:lnTo>
                    <a:pt x="108" y="123"/>
                  </a:lnTo>
                  <a:lnTo>
                    <a:pt x="108" y="125"/>
                  </a:lnTo>
                  <a:lnTo>
                    <a:pt x="106" y="126"/>
                  </a:lnTo>
                  <a:lnTo>
                    <a:pt x="106" y="126"/>
                  </a:lnTo>
                  <a:lnTo>
                    <a:pt x="103" y="128"/>
                  </a:lnTo>
                  <a:lnTo>
                    <a:pt x="103" y="130"/>
                  </a:lnTo>
                  <a:lnTo>
                    <a:pt x="102" y="130"/>
                  </a:lnTo>
                  <a:lnTo>
                    <a:pt x="99" y="129"/>
                  </a:lnTo>
                  <a:lnTo>
                    <a:pt x="97" y="129"/>
                  </a:lnTo>
                  <a:lnTo>
                    <a:pt x="96" y="129"/>
                  </a:lnTo>
                  <a:lnTo>
                    <a:pt x="95" y="128"/>
                  </a:lnTo>
                  <a:lnTo>
                    <a:pt x="95" y="127"/>
                  </a:lnTo>
                  <a:lnTo>
                    <a:pt x="93" y="127"/>
                  </a:lnTo>
                  <a:lnTo>
                    <a:pt x="92" y="126"/>
                  </a:lnTo>
                  <a:lnTo>
                    <a:pt x="91" y="126"/>
                  </a:lnTo>
                  <a:lnTo>
                    <a:pt x="91" y="123"/>
                  </a:lnTo>
                  <a:lnTo>
                    <a:pt x="90" y="121"/>
                  </a:lnTo>
                  <a:lnTo>
                    <a:pt x="89" y="121"/>
                  </a:lnTo>
                  <a:lnTo>
                    <a:pt x="87" y="119"/>
                  </a:lnTo>
                  <a:lnTo>
                    <a:pt x="87" y="118"/>
                  </a:lnTo>
                  <a:lnTo>
                    <a:pt x="86" y="116"/>
                  </a:lnTo>
                  <a:lnTo>
                    <a:pt x="84" y="114"/>
                  </a:lnTo>
                  <a:lnTo>
                    <a:pt x="83" y="114"/>
                  </a:lnTo>
                  <a:lnTo>
                    <a:pt x="83" y="112"/>
                  </a:lnTo>
                  <a:lnTo>
                    <a:pt x="83" y="111"/>
                  </a:lnTo>
                  <a:lnTo>
                    <a:pt x="82" y="109"/>
                  </a:lnTo>
                  <a:lnTo>
                    <a:pt x="81" y="109"/>
                  </a:lnTo>
                  <a:lnTo>
                    <a:pt x="79" y="111"/>
                  </a:lnTo>
                  <a:lnTo>
                    <a:pt x="79" y="113"/>
                  </a:lnTo>
                  <a:lnTo>
                    <a:pt x="78" y="115"/>
                  </a:lnTo>
                  <a:lnTo>
                    <a:pt x="76" y="116"/>
                  </a:lnTo>
                  <a:lnTo>
                    <a:pt x="74" y="119"/>
                  </a:lnTo>
                  <a:lnTo>
                    <a:pt x="74" y="121"/>
                  </a:lnTo>
                  <a:lnTo>
                    <a:pt x="74" y="121"/>
                  </a:lnTo>
                  <a:lnTo>
                    <a:pt x="74" y="122"/>
                  </a:lnTo>
                  <a:lnTo>
                    <a:pt x="71" y="123"/>
                  </a:lnTo>
                  <a:lnTo>
                    <a:pt x="69" y="122"/>
                  </a:lnTo>
                  <a:lnTo>
                    <a:pt x="70" y="122"/>
                  </a:lnTo>
                  <a:lnTo>
                    <a:pt x="68" y="121"/>
                  </a:lnTo>
                  <a:lnTo>
                    <a:pt x="67" y="122"/>
                  </a:lnTo>
                  <a:lnTo>
                    <a:pt x="66" y="121"/>
                  </a:lnTo>
                  <a:lnTo>
                    <a:pt x="65" y="122"/>
                  </a:lnTo>
                  <a:lnTo>
                    <a:pt x="64" y="120"/>
                  </a:lnTo>
                  <a:lnTo>
                    <a:pt x="64" y="118"/>
                  </a:lnTo>
                  <a:lnTo>
                    <a:pt x="64" y="118"/>
                  </a:lnTo>
                  <a:lnTo>
                    <a:pt x="64" y="116"/>
                  </a:lnTo>
                  <a:lnTo>
                    <a:pt x="62" y="116"/>
                  </a:lnTo>
                  <a:lnTo>
                    <a:pt x="62" y="116"/>
                  </a:lnTo>
                  <a:lnTo>
                    <a:pt x="59" y="116"/>
                  </a:lnTo>
                  <a:lnTo>
                    <a:pt x="58" y="116"/>
                  </a:lnTo>
                  <a:lnTo>
                    <a:pt x="54" y="112"/>
                  </a:lnTo>
                  <a:lnTo>
                    <a:pt x="49" y="107"/>
                  </a:lnTo>
                  <a:lnTo>
                    <a:pt x="48" y="105"/>
                  </a:lnTo>
                  <a:lnTo>
                    <a:pt x="45" y="106"/>
                  </a:lnTo>
                  <a:lnTo>
                    <a:pt x="41" y="108"/>
                  </a:lnTo>
                  <a:lnTo>
                    <a:pt x="39" y="107"/>
                  </a:lnTo>
                  <a:lnTo>
                    <a:pt x="28" y="107"/>
                  </a:lnTo>
                  <a:lnTo>
                    <a:pt x="19" y="101"/>
                  </a:lnTo>
                  <a:lnTo>
                    <a:pt x="11" y="96"/>
                  </a:lnTo>
                  <a:lnTo>
                    <a:pt x="0" y="88"/>
                  </a:lnTo>
                  <a:lnTo>
                    <a:pt x="11" y="80"/>
                  </a:lnTo>
                  <a:lnTo>
                    <a:pt x="11" y="79"/>
                  </a:lnTo>
                  <a:lnTo>
                    <a:pt x="13" y="78"/>
                  </a:lnTo>
                  <a:lnTo>
                    <a:pt x="13" y="77"/>
                  </a:lnTo>
                  <a:lnTo>
                    <a:pt x="13" y="77"/>
                  </a:lnTo>
                  <a:lnTo>
                    <a:pt x="14" y="76"/>
                  </a:lnTo>
                  <a:lnTo>
                    <a:pt x="16" y="78"/>
                  </a:lnTo>
                  <a:lnTo>
                    <a:pt x="16" y="76"/>
                  </a:lnTo>
                  <a:lnTo>
                    <a:pt x="18" y="75"/>
                  </a:lnTo>
                  <a:lnTo>
                    <a:pt x="18" y="74"/>
                  </a:lnTo>
                  <a:lnTo>
                    <a:pt x="19" y="75"/>
                  </a:lnTo>
                  <a:lnTo>
                    <a:pt x="20" y="77"/>
                  </a:lnTo>
                  <a:lnTo>
                    <a:pt x="21" y="77"/>
                  </a:lnTo>
                  <a:lnTo>
                    <a:pt x="22" y="76"/>
                  </a:lnTo>
                  <a:lnTo>
                    <a:pt x="25" y="78"/>
                  </a:lnTo>
                  <a:lnTo>
                    <a:pt x="26" y="79"/>
                  </a:lnTo>
                  <a:lnTo>
                    <a:pt x="27" y="79"/>
                  </a:lnTo>
                  <a:lnTo>
                    <a:pt x="27" y="78"/>
                  </a:lnTo>
                  <a:lnTo>
                    <a:pt x="27" y="76"/>
                  </a:lnTo>
                  <a:lnTo>
                    <a:pt x="28" y="76"/>
                  </a:lnTo>
                  <a:lnTo>
                    <a:pt x="28" y="78"/>
                  </a:lnTo>
                  <a:lnTo>
                    <a:pt x="28" y="79"/>
                  </a:lnTo>
                  <a:lnTo>
                    <a:pt x="30" y="79"/>
                  </a:lnTo>
                  <a:lnTo>
                    <a:pt x="32" y="78"/>
                  </a:lnTo>
                  <a:lnTo>
                    <a:pt x="34" y="78"/>
                  </a:lnTo>
                  <a:lnTo>
                    <a:pt x="35" y="77"/>
                  </a:lnTo>
                  <a:lnTo>
                    <a:pt x="38" y="79"/>
                  </a:lnTo>
                  <a:lnTo>
                    <a:pt x="38" y="78"/>
                  </a:lnTo>
                  <a:lnTo>
                    <a:pt x="40" y="75"/>
                  </a:lnTo>
                  <a:lnTo>
                    <a:pt x="40" y="75"/>
                  </a:lnTo>
                  <a:lnTo>
                    <a:pt x="41" y="74"/>
                  </a:lnTo>
                  <a:lnTo>
                    <a:pt x="41" y="73"/>
                  </a:lnTo>
                  <a:lnTo>
                    <a:pt x="39" y="71"/>
                  </a:lnTo>
                  <a:lnTo>
                    <a:pt x="40" y="69"/>
                  </a:lnTo>
                  <a:lnTo>
                    <a:pt x="41" y="67"/>
                  </a:lnTo>
                  <a:lnTo>
                    <a:pt x="42" y="67"/>
                  </a:lnTo>
                  <a:lnTo>
                    <a:pt x="44" y="66"/>
                  </a:lnTo>
                  <a:lnTo>
                    <a:pt x="44" y="66"/>
                  </a:lnTo>
                  <a:lnTo>
                    <a:pt x="45" y="63"/>
                  </a:lnTo>
                  <a:lnTo>
                    <a:pt x="44" y="61"/>
                  </a:lnTo>
                  <a:lnTo>
                    <a:pt x="44" y="60"/>
                  </a:lnTo>
                  <a:lnTo>
                    <a:pt x="40" y="58"/>
                  </a:lnTo>
                  <a:lnTo>
                    <a:pt x="39" y="57"/>
                  </a:lnTo>
                  <a:lnTo>
                    <a:pt x="40" y="55"/>
                  </a:lnTo>
                  <a:lnTo>
                    <a:pt x="40" y="54"/>
                  </a:lnTo>
                  <a:lnTo>
                    <a:pt x="39" y="52"/>
                  </a:lnTo>
                  <a:lnTo>
                    <a:pt x="38" y="52"/>
                  </a:lnTo>
                  <a:lnTo>
                    <a:pt x="36" y="50"/>
                  </a:lnTo>
                  <a:lnTo>
                    <a:pt x="34" y="50"/>
                  </a:lnTo>
                  <a:lnTo>
                    <a:pt x="35" y="49"/>
                  </a:lnTo>
                  <a:lnTo>
                    <a:pt x="34" y="47"/>
                  </a:lnTo>
                  <a:lnTo>
                    <a:pt x="32" y="47"/>
                  </a:lnTo>
                  <a:lnTo>
                    <a:pt x="30" y="47"/>
                  </a:lnTo>
                  <a:lnTo>
                    <a:pt x="30" y="43"/>
                  </a:lnTo>
                  <a:lnTo>
                    <a:pt x="30" y="42"/>
                  </a:lnTo>
                  <a:lnTo>
                    <a:pt x="30" y="40"/>
                  </a:lnTo>
                  <a:lnTo>
                    <a:pt x="30" y="38"/>
                  </a:lnTo>
                  <a:lnTo>
                    <a:pt x="31" y="36"/>
                  </a:lnTo>
                  <a:lnTo>
                    <a:pt x="31" y="34"/>
                  </a:lnTo>
                  <a:lnTo>
                    <a:pt x="31" y="33"/>
                  </a:lnTo>
                  <a:lnTo>
                    <a:pt x="32" y="30"/>
                  </a:lnTo>
                  <a:lnTo>
                    <a:pt x="32" y="28"/>
                  </a:lnTo>
                  <a:lnTo>
                    <a:pt x="32" y="22"/>
                  </a:lnTo>
                  <a:lnTo>
                    <a:pt x="33" y="17"/>
                  </a:lnTo>
                  <a:lnTo>
                    <a:pt x="29" y="17"/>
                  </a:lnTo>
                  <a:lnTo>
                    <a:pt x="28" y="16"/>
                  </a:lnTo>
                  <a:lnTo>
                    <a:pt x="29" y="15"/>
                  </a:lnTo>
                  <a:lnTo>
                    <a:pt x="30" y="13"/>
                  </a:lnTo>
                  <a:lnTo>
                    <a:pt x="31" y="13"/>
                  </a:lnTo>
                  <a:lnTo>
                    <a:pt x="31" y="12"/>
                  </a:lnTo>
                  <a:lnTo>
                    <a:pt x="33" y="13"/>
                  </a:lnTo>
                  <a:lnTo>
                    <a:pt x="37" y="13"/>
                  </a:lnTo>
                  <a:lnTo>
                    <a:pt x="39" y="16"/>
                  </a:lnTo>
                  <a:lnTo>
                    <a:pt x="43" y="15"/>
                  </a:lnTo>
                  <a:lnTo>
                    <a:pt x="43" y="14"/>
                  </a:lnTo>
                  <a:lnTo>
                    <a:pt x="44" y="12"/>
                  </a:lnTo>
                  <a:lnTo>
                    <a:pt x="46" y="11"/>
                  </a:lnTo>
                  <a:lnTo>
                    <a:pt x="48" y="10"/>
                  </a:lnTo>
                  <a:lnTo>
                    <a:pt x="45" y="7"/>
                  </a:lnTo>
                  <a:lnTo>
                    <a:pt x="46" y="6"/>
                  </a:lnTo>
                  <a:lnTo>
                    <a:pt x="47" y="6"/>
                  </a:lnTo>
                  <a:lnTo>
                    <a:pt x="47" y="5"/>
                  </a:lnTo>
                  <a:lnTo>
                    <a:pt x="50" y="2"/>
                  </a:lnTo>
                  <a:lnTo>
                    <a:pt x="51" y="2"/>
                  </a:lnTo>
                  <a:lnTo>
                    <a:pt x="51" y="3"/>
                  </a:lnTo>
                  <a:lnTo>
                    <a:pt x="54" y="1"/>
                  </a:lnTo>
                  <a:lnTo>
                    <a:pt x="56" y="0"/>
                  </a:lnTo>
                  <a:lnTo>
                    <a:pt x="58" y="0"/>
                  </a:lnTo>
                  <a:lnTo>
                    <a:pt x="59" y="1"/>
                  </a:lnTo>
                  <a:lnTo>
                    <a:pt x="59" y="1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3" y="3"/>
                  </a:lnTo>
                  <a:lnTo>
                    <a:pt x="64" y="4"/>
                  </a:lnTo>
                  <a:lnTo>
                    <a:pt x="65" y="6"/>
                  </a:lnTo>
                  <a:lnTo>
                    <a:pt x="65" y="8"/>
                  </a:lnTo>
                  <a:lnTo>
                    <a:pt x="65" y="9"/>
                  </a:lnTo>
                  <a:lnTo>
                    <a:pt x="65" y="11"/>
                  </a:lnTo>
                  <a:lnTo>
                    <a:pt x="64" y="13"/>
                  </a:lnTo>
                  <a:lnTo>
                    <a:pt x="65" y="14"/>
                  </a:lnTo>
                  <a:lnTo>
                    <a:pt x="65" y="16"/>
                  </a:lnTo>
                  <a:lnTo>
                    <a:pt x="63" y="19"/>
                  </a:lnTo>
                  <a:lnTo>
                    <a:pt x="64" y="22"/>
                  </a:lnTo>
                  <a:lnTo>
                    <a:pt x="64" y="24"/>
                  </a:lnTo>
                  <a:lnTo>
                    <a:pt x="65" y="26"/>
                  </a:lnTo>
                  <a:lnTo>
                    <a:pt x="65" y="28"/>
                  </a:lnTo>
                  <a:lnTo>
                    <a:pt x="68" y="28"/>
                  </a:lnTo>
                  <a:lnTo>
                    <a:pt x="69" y="28"/>
                  </a:lnTo>
                  <a:lnTo>
                    <a:pt x="71" y="29"/>
                  </a:lnTo>
                  <a:lnTo>
                    <a:pt x="71" y="31"/>
                  </a:lnTo>
                  <a:lnTo>
                    <a:pt x="73" y="32"/>
                  </a:lnTo>
                  <a:lnTo>
                    <a:pt x="73" y="33"/>
                  </a:lnTo>
                  <a:lnTo>
                    <a:pt x="73" y="34"/>
                  </a:lnTo>
                  <a:lnTo>
                    <a:pt x="72" y="34"/>
                  </a:lnTo>
                  <a:lnTo>
                    <a:pt x="69" y="34"/>
                  </a:lnTo>
                  <a:lnTo>
                    <a:pt x="69" y="34"/>
                  </a:lnTo>
                  <a:lnTo>
                    <a:pt x="69" y="36"/>
                  </a:lnTo>
                  <a:lnTo>
                    <a:pt x="71" y="36"/>
                  </a:lnTo>
                  <a:lnTo>
                    <a:pt x="72" y="36"/>
                  </a:lnTo>
                  <a:lnTo>
                    <a:pt x="72" y="38"/>
                  </a:lnTo>
                  <a:lnTo>
                    <a:pt x="72" y="39"/>
                  </a:lnTo>
                  <a:lnTo>
                    <a:pt x="72" y="41"/>
                  </a:lnTo>
                  <a:lnTo>
                    <a:pt x="73" y="42"/>
                  </a:lnTo>
                  <a:lnTo>
                    <a:pt x="72" y="42"/>
                  </a:lnTo>
                  <a:lnTo>
                    <a:pt x="72" y="43"/>
                  </a:lnTo>
                  <a:lnTo>
                    <a:pt x="72" y="44"/>
                  </a:lnTo>
                  <a:lnTo>
                    <a:pt x="71" y="45"/>
                  </a:lnTo>
                  <a:lnTo>
                    <a:pt x="71" y="47"/>
                  </a:lnTo>
                  <a:lnTo>
                    <a:pt x="70" y="48"/>
                  </a:lnTo>
                  <a:lnTo>
                    <a:pt x="71" y="50"/>
                  </a:lnTo>
                  <a:lnTo>
                    <a:pt x="72" y="50"/>
                  </a:lnTo>
                  <a:lnTo>
                    <a:pt x="73" y="51"/>
                  </a:lnTo>
                  <a:lnTo>
                    <a:pt x="74" y="53"/>
                  </a:lnTo>
                  <a:lnTo>
                    <a:pt x="75" y="52"/>
                  </a:lnTo>
                  <a:lnTo>
                    <a:pt x="76" y="53"/>
                  </a:lnTo>
                  <a:lnTo>
                    <a:pt x="76" y="55"/>
                  </a:lnTo>
                  <a:lnTo>
                    <a:pt x="78" y="55"/>
                  </a:lnTo>
                  <a:lnTo>
                    <a:pt x="82" y="57"/>
                  </a:lnTo>
                  <a:lnTo>
                    <a:pt x="83" y="57"/>
                  </a:lnTo>
                  <a:lnTo>
                    <a:pt x="85" y="58"/>
                  </a:lnTo>
                  <a:lnTo>
                    <a:pt x="85" y="60"/>
                  </a:lnTo>
                  <a:lnTo>
                    <a:pt x="86" y="60"/>
                  </a:lnTo>
                  <a:lnTo>
                    <a:pt x="86" y="62"/>
                  </a:lnTo>
                  <a:lnTo>
                    <a:pt x="88" y="64"/>
                  </a:lnTo>
                  <a:lnTo>
                    <a:pt x="89" y="63"/>
                  </a:lnTo>
                  <a:lnTo>
                    <a:pt x="89" y="62"/>
                  </a:lnTo>
                  <a:lnTo>
                    <a:pt x="90" y="61"/>
                  </a:lnTo>
                  <a:lnTo>
                    <a:pt x="91" y="62"/>
                  </a:lnTo>
                  <a:lnTo>
                    <a:pt x="91" y="61"/>
                  </a:lnTo>
                  <a:lnTo>
                    <a:pt x="93" y="60"/>
                  </a:lnTo>
                  <a:lnTo>
                    <a:pt x="95" y="58"/>
                  </a:lnTo>
                  <a:lnTo>
                    <a:pt x="96" y="57"/>
                  </a:lnTo>
                  <a:lnTo>
                    <a:pt x="97" y="57"/>
                  </a:lnTo>
                  <a:lnTo>
                    <a:pt x="98" y="56"/>
                  </a:lnTo>
                  <a:lnTo>
                    <a:pt x="99" y="58"/>
                  </a:lnTo>
                  <a:lnTo>
                    <a:pt x="101" y="60"/>
                  </a:lnTo>
                  <a:lnTo>
                    <a:pt x="104" y="60"/>
                  </a:lnTo>
                  <a:lnTo>
                    <a:pt x="103" y="62"/>
                  </a:lnTo>
                  <a:lnTo>
                    <a:pt x="104" y="62"/>
                  </a:lnTo>
                  <a:lnTo>
                    <a:pt x="105" y="58"/>
                  </a:lnTo>
                  <a:lnTo>
                    <a:pt x="105" y="56"/>
                  </a:lnTo>
                  <a:lnTo>
                    <a:pt x="106" y="55"/>
                  </a:lnTo>
                  <a:lnTo>
                    <a:pt x="107" y="54"/>
                  </a:lnTo>
                  <a:lnTo>
                    <a:pt x="108" y="54"/>
                  </a:lnTo>
                  <a:lnTo>
                    <a:pt x="108" y="57"/>
                  </a:lnTo>
                  <a:lnTo>
                    <a:pt x="107" y="58"/>
                  </a:lnTo>
                  <a:lnTo>
                    <a:pt x="106" y="59"/>
                  </a:lnTo>
                  <a:lnTo>
                    <a:pt x="106" y="60"/>
                  </a:lnTo>
                  <a:lnTo>
                    <a:pt x="106" y="61"/>
                  </a:lnTo>
                  <a:lnTo>
                    <a:pt x="110" y="62"/>
                  </a:lnTo>
                  <a:lnTo>
                    <a:pt x="110" y="63"/>
                  </a:lnTo>
                  <a:lnTo>
                    <a:pt x="109" y="63"/>
                  </a:lnTo>
                  <a:lnTo>
                    <a:pt x="108" y="65"/>
                  </a:lnTo>
                  <a:lnTo>
                    <a:pt x="110" y="66"/>
                  </a:lnTo>
                  <a:lnTo>
                    <a:pt x="110" y="67"/>
                  </a:lnTo>
                  <a:lnTo>
                    <a:pt x="109" y="69"/>
                  </a:lnTo>
                  <a:lnTo>
                    <a:pt x="109" y="70"/>
                  </a:lnTo>
                  <a:lnTo>
                    <a:pt x="111" y="70"/>
                  </a:lnTo>
                  <a:lnTo>
                    <a:pt x="111" y="70"/>
                  </a:lnTo>
                  <a:lnTo>
                    <a:pt x="111" y="71"/>
                  </a:lnTo>
                  <a:lnTo>
                    <a:pt x="111" y="73"/>
                  </a:lnTo>
                  <a:lnTo>
                    <a:pt x="110" y="75"/>
                  </a:lnTo>
                  <a:lnTo>
                    <a:pt x="111" y="78"/>
                  </a:lnTo>
                  <a:lnTo>
                    <a:pt x="110" y="80"/>
                  </a:lnTo>
                  <a:lnTo>
                    <a:pt x="111" y="84"/>
                  </a:lnTo>
                  <a:lnTo>
                    <a:pt x="110" y="85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45" name="Oval 44">
            <a:extLst>
              <a:ext uri="{FF2B5EF4-FFF2-40B4-BE49-F238E27FC236}">
                <a16:creationId xmlns:a16="http://schemas.microsoft.com/office/drawing/2014/main" id="{43EACC2B-D2C0-109E-FFFA-EA822400267D}"/>
              </a:ext>
            </a:extLst>
          </p:cNvPr>
          <p:cNvSpPr/>
          <p:nvPr/>
        </p:nvSpPr>
        <p:spPr>
          <a:xfrm>
            <a:off x="5009587" y="3161426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B900BA3-9ADF-7FCA-3D20-386DEF2A5A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0938" y="2978364"/>
            <a:ext cx="29976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Brescia</a:t>
            </a:r>
          </a:p>
        </p:txBody>
      </p: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BF8C885E-CD14-2F08-6CB1-4E0A2EC3AA7B}"/>
              </a:ext>
            </a:extLst>
          </p:cNvPr>
          <p:cNvCxnSpPr>
            <a:cxnSpLocks/>
            <a:stCxn id="45" idx="0"/>
            <a:endCxn id="46" idx="1"/>
          </p:cNvCxnSpPr>
          <p:nvPr/>
        </p:nvCxnSpPr>
        <p:spPr>
          <a:xfrm rot="5400000" flipH="1" flipV="1">
            <a:off x="5019893" y="3050381"/>
            <a:ext cx="121506" cy="100584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>
            <a:extLst>
              <a:ext uri="{FF2B5EF4-FFF2-40B4-BE49-F238E27FC236}">
                <a16:creationId xmlns:a16="http://schemas.microsoft.com/office/drawing/2014/main" id="{1F37F223-6F88-7EA6-C4B9-2C25C4AF439E}"/>
              </a:ext>
            </a:extLst>
          </p:cNvPr>
          <p:cNvSpPr/>
          <p:nvPr/>
        </p:nvSpPr>
        <p:spPr>
          <a:xfrm>
            <a:off x="4749237" y="3910726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47F4B9E-A964-773C-67B3-58B4B46FC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0588" y="3727664"/>
            <a:ext cx="38151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Cremona</a:t>
            </a:r>
          </a:p>
        </p:txBody>
      </p: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E97205DB-D752-F55F-04A6-F1186C2879A9}"/>
              </a:ext>
            </a:extLst>
          </p:cNvPr>
          <p:cNvCxnSpPr>
            <a:cxnSpLocks/>
            <a:stCxn id="48" idx="0"/>
            <a:endCxn id="49" idx="1"/>
          </p:cNvCxnSpPr>
          <p:nvPr/>
        </p:nvCxnSpPr>
        <p:spPr>
          <a:xfrm rot="5400000" flipH="1" flipV="1">
            <a:off x="4759543" y="3799681"/>
            <a:ext cx="121506" cy="100584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>
            <a:extLst>
              <a:ext uri="{FF2B5EF4-FFF2-40B4-BE49-F238E27FC236}">
                <a16:creationId xmlns:a16="http://schemas.microsoft.com/office/drawing/2014/main" id="{E49ED8D6-6602-BBEF-2451-D0ECF072B9B4}"/>
              </a:ext>
            </a:extLst>
          </p:cNvPr>
          <p:cNvSpPr/>
          <p:nvPr/>
        </p:nvSpPr>
        <p:spPr>
          <a:xfrm>
            <a:off x="4241237" y="2843926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7420B5B-5C68-D85A-C0FE-510B86FD56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2588" y="2660864"/>
            <a:ext cx="37670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Bergamo</a:t>
            </a:r>
          </a:p>
        </p:txBody>
      </p:sp>
      <p:cxnSp>
        <p:nvCxnSpPr>
          <p:cNvPr id="53" name="Connector: Elbow 52">
            <a:extLst>
              <a:ext uri="{FF2B5EF4-FFF2-40B4-BE49-F238E27FC236}">
                <a16:creationId xmlns:a16="http://schemas.microsoft.com/office/drawing/2014/main" id="{34E71ACA-AA93-9E12-1BCF-1715C6191D4F}"/>
              </a:ext>
            </a:extLst>
          </p:cNvPr>
          <p:cNvCxnSpPr>
            <a:cxnSpLocks/>
            <a:stCxn id="51" idx="0"/>
            <a:endCxn id="52" idx="1"/>
          </p:cNvCxnSpPr>
          <p:nvPr/>
        </p:nvCxnSpPr>
        <p:spPr>
          <a:xfrm rot="5400000" flipH="1" flipV="1">
            <a:off x="4251543" y="2732881"/>
            <a:ext cx="121506" cy="100584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>
            <a:extLst>
              <a:ext uri="{FF2B5EF4-FFF2-40B4-BE49-F238E27FC236}">
                <a16:creationId xmlns:a16="http://schemas.microsoft.com/office/drawing/2014/main" id="{4218F2F6-DFB8-A4C4-49E5-DDEC310716B5}"/>
              </a:ext>
            </a:extLst>
          </p:cNvPr>
          <p:cNvSpPr/>
          <p:nvPr/>
        </p:nvSpPr>
        <p:spPr>
          <a:xfrm>
            <a:off x="3441137" y="2634376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A6F499E0-E9B0-58B3-8427-8CA7A44B2F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2488" y="2451314"/>
            <a:ext cx="24526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Como</a:t>
            </a:r>
          </a:p>
        </p:txBody>
      </p:sp>
      <p:cxnSp>
        <p:nvCxnSpPr>
          <p:cNvPr id="56" name="Connector: Elbow 55">
            <a:extLst>
              <a:ext uri="{FF2B5EF4-FFF2-40B4-BE49-F238E27FC236}">
                <a16:creationId xmlns:a16="http://schemas.microsoft.com/office/drawing/2014/main" id="{6DBDEA3A-CD4B-C77A-CC89-78F8DED0B2CC}"/>
              </a:ext>
            </a:extLst>
          </p:cNvPr>
          <p:cNvCxnSpPr>
            <a:cxnSpLocks/>
            <a:stCxn id="54" idx="0"/>
            <a:endCxn id="55" idx="1"/>
          </p:cNvCxnSpPr>
          <p:nvPr/>
        </p:nvCxnSpPr>
        <p:spPr>
          <a:xfrm rot="5400000" flipH="1" flipV="1">
            <a:off x="3451443" y="2523331"/>
            <a:ext cx="121506" cy="100584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Oval 56">
            <a:extLst>
              <a:ext uri="{FF2B5EF4-FFF2-40B4-BE49-F238E27FC236}">
                <a16:creationId xmlns:a16="http://schemas.microsoft.com/office/drawing/2014/main" id="{D732DF15-AC98-24A7-3C21-729A08504316}"/>
              </a:ext>
            </a:extLst>
          </p:cNvPr>
          <p:cNvSpPr/>
          <p:nvPr/>
        </p:nvSpPr>
        <p:spPr>
          <a:xfrm>
            <a:off x="3053787" y="2545476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47" name="Rectangle 1346">
            <a:extLst>
              <a:ext uri="{FF2B5EF4-FFF2-40B4-BE49-F238E27FC236}">
                <a16:creationId xmlns:a16="http://schemas.microsoft.com/office/drawing/2014/main" id="{599D9205-740C-AFD8-6A44-2E40F6D77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456" y="2282700"/>
            <a:ext cx="28533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Varese</a:t>
            </a:r>
          </a:p>
        </p:txBody>
      </p:sp>
      <p:cxnSp>
        <p:nvCxnSpPr>
          <p:cNvPr id="1348" name="Connector: Elbow 1347">
            <a:extLst>
              <a:ext uri="{FF2B5EF4-FFF2-40B4-BE49-F238E27FC236}">
                <a16:creationId xmlns:a16="http://schemas.microsoft.com/office/drawing/2014/main" id="{1188FE37-D198-D296-D830-6015121D10BD}"/>
              </a:ext>
            </a:extLst>
          </p:cNvPr>
          <p:cNvCxnSpPr>
            <a:cxnSpLocks/>
            <a:stCxn id="57" idx="0"/>
            <a:endCxn id="1347" idx="1"/>
          </p:cNvCxnSpPr>
          <p:nvPr/>
        </p:nvCxnSpPr>
        <p:spPr>
          <a:xfrm rot="5400000" flipH="1" flipV="1">
            <a:off x="3025895" y="2392915"/>
            <a:ext cx="201220" cy="103902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3" name="Oval 1352">
            <a:extLst>
              <a:ext uri="{FF2B5EF4-FFF2-40B4-BE49-F238E27FC236}">
                <a16:creationId xmlns:a16="http://schemas.microsoft.com/office/drawing/2014/main" id="{D5AD590F-02A9-BEF8-45B5-E7783875741F}"/>
              </a:ext>
            </a:extLst>
          </p:cNvPr>
          <p:cNvSpPr/>
          <p:nvPr/>
        </p:nvSpPr>
        <p:spPr>
          <a:xfrm>
            <a:off x="3568137" y="3834526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57" name="Rectangle 1356">
            <a:extLst>
              <a:ext uri="{FF2B5EF4-FFF2-40B4-BE49-F238E27FC236}">
                <a16:creationId xmlns:a16="http://schemas.microsoft.com/office/drawing/2014/main" id="{0306884F-BA08-036D-03E4-504B0F1853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9488" y="3651464"/>
            <a:ext cx="22281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Pavia</a:t>
            </a:r>
          </a:p>
        </p:txBody>
      </p:sp>
      <p:cxnSp>
        <p:nvCxnSpPr>
          <p:cNvPr id="1358" name="Connector: Elbow 1357">
            <a:extLst>
              <a:ext uri="{FF2B5EF4-FFF2-40B4-BE49-F238E27FC236}">
                <a16:creationId xmlns:a16="http://schemas.microsoft.com/office/drawing/2014/main" id="{90BFAEEB-9CFF-49DC-2A3A-B56F1BFBD280}"/>
              </a:ext>
            </a:extLst>
          </p:cNvPr>
          <p:cNvCxnSpPr>
            <a:cxnSpLocks/>
            <a:stCxn id="1353" idx="0"/>
            <a:endCxn id="1357" idx="1"/>
          </p:cNvCxnSpPr>
          <p:nvPr/>
        </p:nvCxnSpPr>
        <p:spPr>
          <a:xfrm rot="5400000" flipH="1" flipV="1">
            <a:off x="3578443" y="3723481"/>
            <a:ext cx="121506" cy="100584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9" name="Oval 1358">
            <a:extLst>
              <a:ext uri="{FF2B5EF4-FFF2-40B4-BE49-F238E27FC236}">
                <a16:creationId xmlns:a16="http://schemas.microsoft.com/office/drawing/2014/main" id="{5244B6C8-7C9E-407B-3308-A3AF5AF06F03}"/>
              </a:ext>
            </a:extLst>
          </p:cNvPr>
          <p:cNvSpPr/>
          <p:nvPr/>
        </p:nvSpPr>
        <p:spPr>
          <a:xfrm>
            <a:off x="3701487" y="3070145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60" name="Rectangle 1359">
            <a:extLst>
              <a:ext uri="{FF2B5EF4-FFF2-40B4-BE49-F238E27FC236}">
                <a16:creationId xmlns:a16="http://schemas.microsoft.com/office/drawing/2014/main" id="{8ED4DD96-9219-B2B2-973D-53C8BA199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4837" y="2970569"/>
            <a:ext cx="28693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Monza</a:t>
            </a:r>
          </a:p>
        </p:txBody>
      </p:sp>
      <p:cxnSp>
        <p:nvCxnSpPr>
          <p:cNvPr id="1361" name="Connector: Elbow 1360">
            <a:extLst>
              <a:ext uri="{FF2B5EF4-FFF2-40B4-BE49-F238E27FC236}">
                <a16:creationId xmlns:a16="http://schemas.microsoft.com/office/drawing/2014/main" id="{DFB6B438-A6E4-C7F7-40B2-0B951C47F8A1}"/>
              </a:ext>
            </a:extLst>
          </p:cNvPr>
          <p:cNvCxnSpPr>
            <a:cxnSpLocks/>
            <a:stCxn id="1359" idx="0"/>
            <a:endCxn id="1360" idx="1"/>
          </p:cNvCxnSpPr>
          <p:nvPr/>
        </p:nvCxnSpPr>
        <p:spPr>
          <a:xfrm rot="5400000" flipH="1" flipV="1">
            <a:off x="3759535" y="2994844"/>
            <a:ext cx="38020" cy="112583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3" name="Oval 1362">
            <a:extLst>
              <a:ext uri="{FF2B5EF4-FFF2-40B4-BE49-F238E27FC236}">
                <a16:creationId xmlns:a16="http://schemas.microsoft.com/office/drawing/2014/main" id="{09CA0EC0-623F-7347-910B-BED95AC63C47}"/>
              </a:ext>
            </a:extLst>
          </p:cNvPr>
          <p:cNvSpPr/>
          <p:nvPr/>
        </p:nvSpPr>
        <p:spPr>
          <a:xfrm>
            <a:off x="3582424" y="3310651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64" name="Rectangle 1363">
            <a:extLst>
              <a:ext uri="{FF2B5EF4-FFF2-40B4-BE49-F238E27FC236}">
                <a16:creationId xmlns:a16="http://schemas.microsoft.com/office/drawing/2014/main" id="{A5D4FD27-827F-3C17-2C07-9B490437A4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8350" y="3360374"/>
            <a:ext cx="29495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Milano</a:t>
            </a:r>
          </a:p>
        </p:txBody>
      </p:sp>
      <p:cxnSp>
        <p:nvCxnSpPr>
          <p:cNvPr id="1365" name="Connector: Elbow 1364">
            <a:extLst>
              <a:ext uri="{FF2B5EF4-FFF2-40B4-BE49-F238E27FC236}">
                <a16:creationId xmlns:a16="http://schemas.microsoft.com/office/drawing/2014/main" id="{A1D3FA34-B872-C634-5968-973FC73D70D6}"/>
              </a:ext>
            </a:extLst>
          </p:cNvPr>
          <p:cNvCxnSpPr>
            <a:cxnSpLocks/>
            <a:stCxn id="1363" idx="4"/>
            <a:endCxn id="1364" idx="1"/>
          </p:cNvCxnSpPr>
          <p:nvPr/>
        </p:nvCxnSpPr>
        <p:spPr>
          <a:xfrm rot="16200000" flipH="1">
            <a:off x="3640898" y="3314477"/>
            <a:ext cx="69745" cy="145159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1" name="Oval 1370">
            <a:extLst>
              <a:ext uri="{FF2B5EF4-FFF2-40B4-BE49-F238E27FC236}">
                <a16:creationId xmlns:a16="http://schemas.microsoft.com/office/drawing/2014/main" id="{FD8BE021-0111-4CA7-E4CE-81B55923CB28}"/>
              </a:ext>
            </a:extLst>
          </p:cNvPr>
          <p:cNvSpPr/>
          <p:nvPr/>
        </p:nvSpPr>
        <p:spPr>
          <a:xfrm>
            <a:off x="3658624" y="3170157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72" name="Rectangle 1371">
            <a:extLst>
              <a:ext uri="{FF2B5EF4-FFF2-40B4-BE49-F238E27FC236}">
                <a16:creationId xmlns:a16="http://schemas.microsoft.com/office/drawing/2014/main" id="{F69B0D00-3A62-0000-D030-237DA8AEE3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0014" y="3187226"/>
            <a:ext cx="79348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Sesto San Giovanni</a:t>
            </a:r>
          </a:p>
        </p:txBody>
      </p:sp>
      <p:cxnSp>
        <p:nvCxnSpPr>
          <p:cNvPr id="1373" name="Connector: Elbow 1372">
            <a:extLst>
              <a:ext uri="{FF2B5EF4-FFF2-40B4-BE49-F238E27FC236}">
                <a16:creationId xmlns:a16="http://schemas.microsoft.com/office/drawing/2014/main" id="{393EC162-04B5-9D9D-9524-2019CC1DD13C}"/>
              </a:ext>
            </a:extLst>
          </p:cNvPr>
          <p:cNvCxnSpPr>
            <a:cxnSpLocks/>
            <a:stCxn id="1371" idx="4"/>
            <a:endCxn id="1372" idx="1"/>
          </p:cNvCxnSpPr>
          <p:nvPr/>
        </p:nvCxnSpPr>
        <p:spPr>
          <a:xfrm rot="16200000" flipH="1">
            <a:off x="3716157" y="3174924"/>
            <a:ext cx="37091" cy="110623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6" name="Oval 1375">
            <a:extLst>
              <a:ext uri="{FF2B5EF4-FFF2-40B4-BE49-F238E27FC236}">
                <a16:creationId xmlns:a16="http://schemas.microsoft.com/office/drawing/2014/main" id="{0C212254-9756-B9D0-35E3-F0B25350FCF8}"/>
              </a:ext>
            </a:extLst>
          </p:cNvPr>
          <p:cNvSpPr/>
          <p:nvPr/>
        </p:nvSpPr>
        <p:spPr>
          <a:xfrm>
            <a:off x="3110937" y="3028076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77" name="Rectangle 1376">
            <a:extLst>
              <a:ext uri="{FF2B5EF4-FFF2-40B4-BE49-F238E27FC236}">
                <a16:creationId xmlns:a16="http://schemas.microsoft.com/office/drawing/2014/main" id="{ABD8F26A-4676-0DB0-96D3-5927E55ACF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8336" y="2872502"/>
            <a:ext cx="53860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Busto Arsizio</a:t>
            </a:r>
          </a:p>
        </p:txBody>
      </p:sp>
      <p:cxnSp>
        <p:nvCxnSpPr>
          <p:cNvPr id="1378" name="Connector: Elbow 1377">
            <a:extLst>
              <a:ext uri="{FF2B5EF4-FFF2-40B4-BE49-F238E27FC236}">
                <a16:creationId xmlns:a16="http://schemas.microsoft.com/office/drawing/2014/main" id="{02F161E2-BBAD-1FEE-2ABB-A9AE69BED566}"/>
              </a:ext>
            </a:extLst>
          </p:cNvPr>
          <p:cNvCxnSpPr>
            <a:cxnSpLocks/>
            <a:stCxn id="1376" idx="0"/>
            <a:endCxn id="1377" idx="3"/>
          </p:cNvCxnSpPr>
          <p:nvPr/>
        </p:nvCxnSpPr>
        <p:spPr>
          <a:xfrm rot="16200000" flipV="1">
            <a:off x="2962316" y="2858687"/>
            <a:ext cx="94018" cy="244759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0286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6DE2D-F90B-EABE-6533-F9D01D553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DEE47-9DD4-083B-3ECB-A3F7FB454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de-DE" altLang="zh-CN" dirty="0"/>
              <a:t>Pavia – Province of Pavia</a:t>
            </a:r>
            <a:endParaRPr lang="en-US" altLang="zh-CN" dirty="0"/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F475FB91-8CA1-A95D-389F-22710DEFD7D5}"/>
              </a:ext>
            </a:extLst>
          </p:cNvPr>
          <p:cNvSpPr>
            <a:spLocks/>
          </p:cNvSpPr>
          <p:nvPr/>
        </p:nvSpPr>
        <p:spPr bwMode="auto">
          <a:xfrm>
            <a:off x="611560" y="1635646"/>
            <a:ext cx="3670808" cy="2664296"/>
          </a:xfrm>
          <a:custGeom>
            <a:avLst/>
            <a:gdLst>
              <a:gd name="T0" fmla="*/ 4377 w 5270"/>
              <a:gd name="T1" fmla="*/ 1125 h 3825"/>
              <a:gd name="T2" fmla="*/ 4366 w 5270"/>
              <a:gd name="T3" fmla="*/ 1396 h 3825"/>
              <a:gd name="T4" fmla="*/ 4547 w 5270"/>
              <a:gd name="T5" fmla="*/ 1611 h 3825"/>
              <a:gd name="T6" fmla="*/ 4822 w 5270"/>
              <a:gd name="T7" fmla="*/ 1649 h 3825"/>
              <a:gd name="T8" fmla="*/ 4979 w 5270"/>
              <a:gd name="T9" fmla="*/ 1502 h 3825"/>
              <a:gd name="T10" fmla="*/ 5270 w 5270"/>
              <a:gd name="T11" fmla="*/ 1832 h 3825"/>
              <a:gd name="T12" fmla="*/ 4914 w 5270"/>
              <a:gd name="T13" fmla="*/ 1962 h 3825"/>
              <a:gd name="T14" fmla="*/ 4642 w 5270"/>
              <a:gd name="T15" fmla="*/ 2171 h 3825"/>
              <a:gd name="T16" fmla="*/ 4816 w 5270"/>
              <a:gd name="T17" fmla="*/ 2429 h 3825"/>
              <a:gd name="T18" fmla="*/ 4905 w 5270"/>
              <a:gd name="T19" fmla="*/ 2553 h 3825"/>
              <a:gd name="T20" fmla="*/ 4660 w 5270"/>
              <a:gd name="T21" fmla="*/ 2912 h 3825"/>
              <a:gd name="T22" fmla="*/ 4372 w 5270"/>
              <a:gd name="T23" fmla="*/ 3125 h 3825"/>
              <a:gd name="T24" fmla="*/ 4326 w 5270"/>
              <a:gd name="T25" fmla="*/ 3377 h 3825"/>
              <a:gd name="T26" fmla="*/ 4451 w 5270"/>
              <a:gd name="T27" fmla="*/ 3713 h 3825"/>
              <a:gd name="T28" fmla="*/ 4274 w 5270"/>
              <a:gd name="T29" fmla="*/ 3737 h 3825"/>
              <a:gd name="T30" fmla="*/ 4003 w 5270"/>
              <a:gd name="T31" fmla="*/ 3516 h 3825"/>
              <a:gd name="T32" fmla="*/ 3553 w 5270"/>
              <a:gd name="T33" fmla="*/ 3572 h 3825"/>
              <a:gd name="T34" fmla="*/ 3393 w 5270"/>
              <a:gd name="T35" fmla="*/ 3722 h 3825"/>
              <a:gd name="T36" fmla="*/ 3120 w 5270"/>
              <a:gd name="T37" fmla="*/ 3763 h 3825"/>
              <a:gd name="T38" fmla="*/ 2805 w 5270"/>
              <a:gd name="T39" fmla="*/ 3408 h 3825"/>
              <a:gd name="T40" fmla="*/ 2707 w 5270"/>
              <a:gd name="T41" fmla="*/ 3190 h 3825"/>
              <a:gd name="T42" fmla="*/ 2457 w 5270"/>
              <a:gd name="T43" fmla="*/ 3086 h 3825"/>
              <a:gd name="T44" fmla="*/ 2240 w 5270"/>
              <a:gd name="T45" fmla="*/ 3019 h 3825"/>
              <a:gd name="T46" fmla="*/ 2313 w 5270"/>
              <a:gd name="T47" fmla="*/ 3277 h 3825"/>
              <a:gd name="T48" fmla="*/ 2154 w 5270"/>
              <a:gd name="T49" fmla="*/ 3458 h 3825"/>
              <a:gd name="T50" fmla="*/ 1837 w 5270"/>
              <a:gd name="T51" fmla="*/ 3393 h 3825"/>
              <a:gd name="T52" fmla="*/ 1632 w 5270"/>
              <a:gd name="T53" fmla="*/ 3331 h 3825"/>
              <a:gd name="T54" fmla="*/ 1783 w 5270"/>
              <a:gd name="T55" fmla="*/ 3016 h 3825"/>
              <a:gd name="T56" fmla="*/ 1535 w 5270"/>
              <a:gd name="T57" fmla="*/ 2966 h 3825"/>
              <a:gd name="T58" fmla="*/ 1303 w 5270"/>
              <a:gd name="T59" fmla="*/ 2971 h 3825"/>
              <a:gd name="T60" fmla="*/ 988 w 5270"/>
              <a:gd name="T61" fmla="*/ 2868 h 3825"/>
              <a:gd name="T62" fmla="*/ 709 w 5270"/>
              <a:gd name="T63" fmla="*/ 2741 h 3825"/>
              <a:gd name="T64" fmla="*/ 706 w 5270"/>
              <a:gd name="T65" fmla="*/ 2512 h 3825"/>
              <a:gd name="T66" fmla="*/ 924 w 5270"/>
              <a:gd name="T67" fmla="*/ 2427 h 3825"/>
              <a:gd name="T68" fmla="*/ 962 w 5270"/>
              <a:gd name="T69" fmla="*/ 2211 h 3825"/>
              <a:gd name="T70" fmla="*/ 879 w 5270"/>
              <a:gd name="T71" fmla="*/ 2040 h 3825"/>
              <a:gd name="T72" fmla="*/ 586 w 5270"/>
              <a:gd name="T73" fmla="*/ 2055 h 3825"/>
              <a:gd name="T74" fmla="*/ 321 w 5270"/>
              <a:gd name="T75" fmla="*/ 1812 h 3825"/>
              <a:gd name="T76" fmla="*/ 467 w 5270"/>
              <a:gd name="T77" fmla="*/ 1414 h 3825"/>
              <a:gd name="T78" fmla="*/ 680 w 5270"/>
              <a:gd name="T79" fmla="*/ 1154 h 3825"/>
              <a:gd name="T80" fmla="*/ 286 w 5270"/>
              <a:gd name="T81" fmla="*/ 699 h 3825"/>
              <a:gd name="T82" fmla="*/ 72 w 5270"/>
              <a:gd name="T83" fmla="*/ 613 h 3825"/>
              <a:gd name="T84" fmla="*/ 243 w 5270"/>
              <a:gd name="T85" fmla="*/ 227 h 3825"/>
              <a:gd name="T86" fmla="*/ 553 w 5270"/>
              <a:gd name="T87" fmla="*/ 150 h 3825"/>
              <a:gd name="T88" fmla="*/ 451 w 5270"/>
              <a:gd name="T89" fmla="*/ 72 h 3825"/>
              <a:gd name="T90" fmla="*/ 694 w 5270"/>
              <a:gd name="T91" fmla="*/ 44 h 3825"/>
              <a:gd name="T92" fmla="*/ 983 w 5270"/>
              <a:gd name="T93" fmla="*/ 166 h 3825"/>
              <a:gd name="T94" fmla="*/ 1095 w 5270"/>
              <a:gd name="T95" fmla="*/ 144 h 3825"/>
              <a:gd name="T96" fmla="*/ 1421 w 5270"/>
              <a:gd name="T97" fmla="*/ 250 h 3825"/>
              <a:gd name="T98" fmla="*/ 1710 w 5270"/>
              <a:gd name="T99" fmla="*/ 165 h 3825"/>
              <a:gd name="T100" fmla="*/ 2043 w 5270"/>
              <a:gd name="T101" fmla="*/ 144 h 3825"/>
              <a:gd name="T102" fmla="*/ 2556 w 5270"/>
              <a:gd name="T103" fmla="*/ 41 h 3825"/>
              <a:gd name="T104" fmla="*/ 2859 w 5270"/>
              <a:gd name="T105" fmla="*/ 160 h 3825"/>
              <a:gd name="T106" fmla="*/ 3006 w 5270"/>
              <a:gd name="T107" fmla="*/ 230 h 3825"/>
              <a:gd name="T108" fmla="*/ 3209 w 5270"/>
              <a:gd name="T109" fmla="*/ 281 h 3825"/>
              <a:gd name="T110" fmla="*/ 3488 w 5270"/>
              <a:gd name="T111" fmla="*/ 222 h 3825"/>
              <a:gd name="T112" fmla="*/ 3936 w 5270"/>
              <a:gd name="T113" fmla="*/ 487 h 3825"/>
              <a:gd name="T114" fmla="*/ 4110 w 5270"/>
              <a:gd name="T115" fmla="*/ 780 h 3825"/>
              <a:gd name="T116" fmla="*/ 4116 w 5270"/>
              <a:gd name="T117" fmla="*/ 604 h 3825"/>
              <a:gd name="T118" fmla="*/ 4234 w 5270"/>
              <a:gd name="T119" fmla="*/ 702 h 38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270" h="3825">
                <a:moveTo>
                  <a:pt x="4353" y="904"/>
                </a:moveTo>
                <a:lnTo>
                  <a:pt x="4377" y="958"/>
                </a:lnTo>
                <a:lnTo>
                  <a:pt x="4404" y="1069"/>
                </a:lnTo>
                <a:lnTo>
                  <a:pt x="4377" y="1125"/>
                </a:lnTo>
                <a:lnTo>
                  <a:pt x="4408" y="1187"/>
                </a:lnTo>
                <a:lnTo>
                  <a:pt x="4404" y="1223"/>
                </a:lnTo>
                <a:lnTo>
                  <a:pt x="4347" y="1281"/>
                </a:lnTo>
                <a:lnTo>
                  <a:pt x="4366" y="1396"/>
                </a:lnTo>
                <a:lnTo>
                  <a:pt x="4386" y="1473"/>
                </a:lnTo>
                <a:lnTo>
                  <a:pt x="4449" y="1453"/>
                </a:lnTo>
                <a:lnTo>
                  <a:pt x="4513" y="1600"/>
                </a:lnTo>
                <a:lnTo>
                  <a:pt x="4547" y="1611"/>
                </a:lnTo>
                <a:lnTo>
                  <a:pt x="4617" y="1573"/>
                </a:lnTo>
                <a:lnTo>
                  <a:pt x="4706" y="1582"/>
                </a:lnTo>
                <a:lnTo>
                  <a:pt x="4710" y="1634"/>
                </a:lnTo>
                <a:lnTo>
                  <a:pt x="4822" y="1649"/>
                </a:lnTo>
                <a:lnTo>
                  <a:pt x="4828" y="1579"/>
                </a:lnTo>
                <a:lnTo>
                  <a:pt x="4875" y="1582"/>
                </a:lnTo>
                <a:lnTo>
                  <a:pt x="4905" y="1517"/>
                </a:lnTo>
                <a:lnTo>
                  <a:pt x="4979" y="1502"/>
                </a:lnTo>
                <a:lnTo>
                  <a:pt x="5030" y="1563"/>
                </a:lnTo>
                <a:lnTo>
                  <a:pt x="5053" y="1609"/>
                </a:lnTo>
                <a:lnTo>
                  <a:pt x="5212" y="1767"/>
                </a:lnTo>
                <a:lnTo>
                  <a:pt x="5270" y="1832"/>
                </a:lnTo>
                <a:lnTo>
                  <a:pt x="5246" y="1852"/>
                </a:lnTo>
                <a:lnTo>
                  <a:pt x="5066" y="1855"/>
                </a:lnTo>
                <a:lnTo>
                  <a:pt x="5068" y="1990"/>
                </a:lnTo>
                <a:lnTo>
                  <a:pt x="4914" y="1962"/>
                </a:lnTo>
                <a:lnTo>
                  <a:pt x="4915" y="2106"/>
                </a:lnTo>
                <a:lnTo>
                  <a:pt x="4749" y="2067"/>
                </a:lnTo>
                <a:lnTo>
                  <a:pt x="4719" y="2188"/>
                </a:lnTo>
                <a:lnTo>
                  <a:pt x="4642" y="2171"/>
                </a:lnTo>
                <a:lnTo>
                  <a:pt x="4615" y="2344"/>
                </a:lnTo>
                <a:lnTo>
                  <a:pt x="4755" y="2367"/>
                </a:lnTo>
                <a:lnTo>
                  <a:pt x="4749" y="2411"/>
                </a:lnTo>
                <a:lnTo>
                  <a:pt x="4816" y="2429"/>
                </a:lnTo>
                <a:lnTo>
                  <a:pt x="4808" y="2512"/>
                </a:lnTo>
                <a:lnTo>
                  <a:pt x="4896" y="2524"/>
                </a:lnTo>
                <a:lnTo>
                  <a:pt x="4936" y="2523"/>
                </a:lnTo>
                <a:lnTo>
                  <a:pt x="4905" y="2553"/>
                </a:lnTo>
                <a:lnTo>
                  <a:pt x="4798" y="2576"/>
                </a:lnTo>
                <a:lnTo>
                  <a:pt x="4786" y="2669"/>
                </a:lnTo>
                <a:lnTo>
                  <a:pt x="4746" y="2901"/>
                </a:lnTo>
                <a:lnTo>
                  <a:pt x="4660" y="2912"/>
                </a:lnTo>
                <a:lnTo>
                  <a:pt x="4629" y="2953"/>
                </a:lnTo>
                <a:lnTo>
                  <a:pt x="4556" y="3124"/>
                </a:lnTo>
                <a:lnTo>
                  <a:pt x="4500" y="3133"/>
                </a:lnTo>
                <a:lnTo>
                  <a:pt x="4372" y="3125"/>
                </a:lnTo>
                <a:lnTo>
                  <a:pt x="4332" y="3178"/>
                </a:lnTo>
                <a:lnTo>
                  <a:pt x="4316" y="3262"/>
                </a:lnTo>
                <a:lnTo>
                  <a:pt x="4316" y="3342"/>
                </a:lnTo>
                <a:lnTo>
                  <a:pt x="4326" y="3377"/>
                </a:lnTo>
                <a:lnTo>
                  <a:pt x="4360" y="3427"/>
                </a:lnTo>
                <a:lnTo>
                  <a:pt x="4404" y="3517"/>
                </a:lnTo>
                <a:lnTo>
                  <a:pt x="4448" y="3652"/>
                </a:lnTo>
                <a:lnTo>
                  <a:pt x="4451" y="3713"/>
                </a:lnTo>
                <a:lnTo>
                  <a:pt x="4402" y="3758"/>
                </a:lnTo>
                <a:lnTo>
                  <a:pt x="4359" y="3822"/>
                </a:lnTo>
                <a:lnTo>
                  <a:pt x="4280" y="3825"/>
                </a:lnTo>
                <a:lnTo>
                  <a:pt x="4274" y="3737"/>
                </a:lnTo>
                <a:lnTo>
                  <a:pt x="4244" y="3667"/>
                </a:lnTo>
                <a:lnTo>
                  <a:pt x="4163" y="3566"/>
                </a:lnTo>
                <a:lnTo>
                  <a:pt x="4107" y="3533"/>
                </a:lnTo>
                <a:lnTo>
                  <a:pt x="4003" y="3516"/>
                </a:lnTo>
                <a:lnTo>
                  <a:pt x="3814" y="3536"/>
                </a:lnTo>
                <a:lnTo>
                  <a:pt x="3648" y="3530"/>
                </a:lnTo>
                <a:lnTo>
                  <a:pt x="3583" y="3516"/>
                </a:lnTo>
                <a:lnTo>
                  <a:pt x="3553" y="3572"/>
                </a:lnTo>
                <a:lnTo>
                  <a:pt x="3484" y="3590"/>
                </a:lnTo>
                <a:lnTo>
                  <a:pt x="3451" y="3610"/>
                </a:lnTo>
                <a:lnTo>
                  <a:pt x="3422" y="3680"/>
                </a:lnTo>
                <a:lnTo>
                  <a:pt x="3393" y="3722"/>
                </a:lnTo>
                <a:lnTo>
                  <a:pt x="3344" y="3739"/>
                </a:lnTo>
                <a:lnTo>
                  <a:pt x="3292" y="3713"/>
                </a:lnTo>
                <a:lnTo>
                  <a:pt x="3211" y="3763"/>
                </a:lnTo>
                <a:lnTo>
                  <a:pt x="3120" y="3763"/>
                </a:lnTo>
                <a:lnTo>
                  <a:pt x="3083" y="3751"/>
                </a:lnTo>
                <a:lnTo>
                  <a:pt x="2953" y="3670"/>
                </a:lnTo>
                <a:lnTo>
                  <a:pt x="2902" y="3551"/>
                </a:lnTo>
                <a:lnTo>
                  <a:pt x="2805" y="3408"/>
                </a:lnTo>
                <a:lnTo>
                  <a:pt x="2764" y="3386"/>
                </a:lnTo>
                <a:lnTo>
                  <a:pt x="2703" y="3321"/>
                </a:lnTo>
                <a:lnTo>
                  <a:pt x="2689" y="3262"/>
                </a:lnTo>
                <a:lnTo>
                  <a:pt x="2707" y="3190"/>
                </a:lnTo>
                <a:lnTo>
                  <a:pt x="2678" y="3100"/>
                </a:lnTo>
                <a:lnTo>
                  <a:pt x="2656" y="3081"/>
                </a:lnTo>
                <a:lnTo>
                  <a:pt x="2556" y="3069"/>
                </a:lnTo>
                <a:lnTo>
                  <a:pt x="2457" y="3086"/>
                </a:lnTo>
                <a:lnTo>
                  <a:pt x="2404" y="3021"/>
                </a:lnTo>
                <a:lnTo>
                  <a:pt x="2341" y="2995"/>
                </a:lnTo>
                <a:lnTo>
                  <a:pt x="2262" y="3001"/>
                </a:lnTo>
                <a:lnTo>
                  <a:pt x="2240" y="3019"/>
                </a:lnTo>
                <a:lnTo>
                  <a:pt x="2217" y="3080"/>
                </a:lnTo>
                <a:lnTo>
                  <a:pt x="2232" y="3157"/>
                </a:lnTo>
                <a:lnTo>
                  <a:pt x="2258" y="3209"/>
                </a:lnTo>
                <a:lnTo>
                  <a:pt x="2313" y="3277"/>
                </a:lnTo>
                <a:lnTo>
                  <a:pt x="2312" y="3324"/>
                </a:lnTo>
                <a:lnTo>
                  <a:pt x="2285" y="3381"/>
                </a:lnTo>
                <a:lnTo>
                  <a:pt x="2238" y="3446"/>
                </a:lnTo>
                <a:lnTo>
                  <a:pt x="2154" y="3458"/>
                </a:lnTo>
                <a:lnTo>
                  <a:pt x="2074" y="3449"/>
                </a:lnTo>
                <a:lnTo>
                  <a:pt x="2039" y="3425"/>
                </a:lnTo>
                <a:lnTo>
                  <a:pt x="1944" y="3393"/>
                </a:lnTo>
                <a:lnTo>
                  <a:pt x="1837" y="3393"/>
                </a:lnTo>
                <a:lnTo>
                  <a:pt x="1754" y="3363"/>
                </a:lnTo>
                <a:lnTo>
                  <a:pt x="1698" y="3369"/>
                </a:lnTo>
                <a:lnTo>
                  <a:pt x="1653" y="3354"/>
                </a:lnTo>
                <a:lnTo>
                  <a:pt x="1632" y="3331"/>
                </a:lnTo>
                <a:lnTo>
                  <a:pt x="1617" y="3252"/>
                </a:lnTo>
                <a:lnTo>
                  <a:pt x="1733" y="3168"/>
                </a:lnTo>
                <a:lnTo>
                  <a:pt x="1792" y="3062"/>
                </a:lnTo>
                <a:lnTo>
                  <a:pt x="1783" y="3016"/>
                </a:lnTo>
                <a:lnTo>
                  <a:pt x="1709" y="2950"/>
                </a:lnTo>
                <a:lnTo>
                  <a:pt x="1674" y="2945"/>
                </a:lnTo>
                <a:lnTo>
                  <a:pt x="1606" y="2965"/>
                </a:lnTo>
                <a:lnTo>
                  <a:pt x="1535" y="2966"/>
                </a:lnTo>
                <a:lnTo>
                  <a:pt x="1531" y="2947"/>
                </a:lnTo>
                <a:lnTo>
                  <a:pt x="1445" y="2930"/>
                </a:lnTo>
                <a:lnTo>
                  <a:pt x="1369" y="2972"/>
                </a:lnTo>
                <a:lnTo>
                  <a:pt x="1303" y="2971"/>
                </a:lnTo>
                <a:lnTo>
                  <a:pt x="1208" y="3007"/>
                </a:lnTo>
                <a:lnTo>
                  <a:pt x="1123" y="2991"/>
                </a:lnTo>
                <a:lnTo>
                  <a:pt x="1075" y="2941"/>
                </a:lnTo>
                <a:lnTo>
                  <a:pt x="988" y="2868"/>
                </a:lnTo>
                <a:lnTo>
                  <a:pt x="829" y="2904"/>
                </a:lnTo>
                <a:lnTo>
                  <a:pt x="758" y="2848"/>
                </a:lnTo>
                <a:lnTo>
                  <a:pt x="724" y="2794"/>
                </a:lnTo>
                <a:lnTo>
                  <a:pt x="709" y="2741"/>
                </a:lnTo>
                <a:lnTo>
                  <a:pt x="710" y="2671"/>
                </a:lnTo>
                <a:lnTo>
                  <a:pt x="697" y="2635"/>
                </a:lnTo>
                <a:lnTo>
                  <a:pt x="700" y="2550"/>
                </a:lnTo>
                <a:lnTo>
                  <a:pt x="706" y="2512"/>
                </a:lnTo>
                <a:lnTo>
                  <a:pt x="740" y="2444"/>
                </a:lnTo>
                <a:lnTo>
                  <a:pt x="790" y="2418"/>
                </a:lnTo>
                <a:lnTo>
                  <a:pt x="893" y="2436"/>
                </a:lnTo>
                <a:lnTo>
                  <a:pt x="924" y="2427"/>
                </a:lnTo>
                <a:lnTo>
                  <a:pt x="1039" y="2424"/>
                </a:lnTo>
                <a:lnTo>
                  <a:pt x="1071" y="2298"/>
                </a:lnTo>
                <a:lnTo>
                  <a:pt x="1065" y="2209"/>
                </a:lnTo>
                <a:lnTo>
                  <a:pt x="962" y="2211"/>
                </a:lnTo>
                <a:lnTo>
                  <a:pt x="930" y="2202"/>
                </a:lnTo>
                <a:lnTo>
                  <a:pt x="890" y="2161"/>
                </a:lnTo>
                <a:lnTo>
                  <a:pt x="876" y="2118"/>
                </a:lnTo>
                <a:lnTo>
                  <a:pt x="879" y="2040"/>
                </a:lnTo>
                <a:lnTo>
                  <a:pt x="804" y="2076"/>
                </a:lnTo>
                <a:lnTo>
                  <a:pt x="733" y="2088"/>
                </a:lnTo>
                <a:lnTo>
                  <a:pt x="641" y="2079"/>
                </a:lnTo>
                <a:lnTo>
                  <a:pt x="586" y="2055"/>
                </a:lnTo>
                <a:lnTo>
                  <a:pt x="487" y="2038"/>
                </a:lnTo>
                <a:lnTo>
                  <a:pt x="414" y="1996"/>
                </a:lnTo>
                <a:lnTo>
                  <a:pt x="351" y="1918"/>
                </a:lnTo>
                <a:lnTo>
                  <a:pt x="321" y="1812"/>
                </a:lnTo>
                <a:lnTo>
                  <a:pt x="279" y="1712"/>
                </a:lnTo>
                <a:lnTo>
                  <a:pt x="274" y="1679"/>
                </a:lnTo>
                <a:lnTo>
                  <a:pt x="327" y="1638"/>
                </a:lnTo>
                <a:lnTo>
                  <a:pt x="467" y="1414"/>
                </a:lnTo>
                <a:lnTo>
                  <a:pt x="522" y="1343"/>
                </a:lnTo>
                <a:lnTo>
                  <a:pt x="576" y="1284"/>
                </a:lnTo>
                <a:lnTo>
                  <a:pt x="567" y="1257"/>
                </a:lnTo>
                <a:lnTo>
                  <a:pt x="680" y="1154"/>
                </a:lnTo>
                <a:lnTo>
                  <a:pt x="612" y="1082"/>
                </a:lnTo>
                <a:lnTo>
                  <a:pt x="467" y="916"/>
                </a:lnTo>
                <a:lnTo>
                  <a:pt x="377" y="801"/>
                </a:lnTo>
                <a:lnTo>
                  <a:pt x="286" y="699"/>
                </a:lnTo>
                <a:lnTo>
                  <a:pt x="244" y="737"/>
                </a:lnTo>
                <a:lnTo>
                  <a:pt x="187" y="662"/>
                </a:lnTo>
                <a:lnTo>
                  <a:pt x="157" y="690"/>
                </a:lnTo>
                <a:lnTo>
                  <a:pt x="72" y="613"/>
                </a:lnTo>
                <a:lnTo>
                  <a:pt x="0" y="530"/>
                </a:lnTo>
                <a:lnTo>
                  <a:pt x="98" y="403"/>
                </a:lnTo>
                <a:lnTo>
                  <a:pt x="137" y="334"/>
                </a:lnTo>
                <a:lnTo>
                  <a:pt x="243" y="227"/>
                </a:lnTo>
                <a:lnTo>
                  <a:pt x="329" y="222"/>
                </a:lnTo>
                <a:lnTo>
                  <a:pt x="487" y="200"/>
                </a:lnTo>
                <a:lnTo>
                  <a:pt x="576" y="180"/>
                </a:lnTo>
                <a:lnTo>
                  <a:pt x="553" y="150"/>
                </a:lnTo>
                <a:lnTo>
                  <a:pt x="417" y="145"/>
                </a:lnTo>
                <a:lnTo>
                  <a:pt x="371" y="104"/>
                </a:lnTo>
                <a:lnTo>
                  <a:pt x="428" y="91"/>
                </a:lnTo>
                <a:lnTo>
                  <a:pt x="451" y="72"/>
                </a:lnTo>
                <a:lnTo>
                  <a:pt x="529" y="47"/>
                </a:lnTo>
                <a:lnTo>
                  <a:pt x="605" y="0"/>
                </a:lnTo>
                <a:lnTo>
                  <a:pt x="672" y="1"/>
                </a:lnTo>
                <a:lnTo>
                  <a:pt x="694" y="44"/>
                </a:lnTo>
                <a:lnTo>
                  <a:pt x="757" y="72"/>
                </a:lnTo>
                <a:lnTo>
                  <a:pt x="884" y="60"/>
                </a:lnTo>
                <a:lnTo>
                  <a:pt x="914" y="80"/>
                </a:lnTo>
                <a:lnTo>
                  <a:pt x="983" y="166"/>
                </a:lnTo>
                <a:lnTo>
                  <a:pt x="1003" y="221"/>
                </a:lnTo>
                <a:lnTo>
                  <a:pt x="1046" y="206"/>
                </a:lnTo>
                <a:lnTo>
                  <a:pt x="1065" y="234"/>
                </a:lnTo>
                <a:lnTo>
                  <a:pt x="1095" y="144"/>
                </a:lnTo>
                <a:lnTo>
                  <a:pt x="1196" y="215"/>
                </a:lnTo>
                <a:lnTo>
                  <a:pt x="1273" y="194"/>
                </a:lnTo>
                <a:lnTo>
                  <a:pt x="1365" y="253"/>
                </a:lnTo>
                <a:lnTo>
                  <a:pt x="1421" y="250"/>
                </a:lnTo>
                <a:lnTo>
                  <a:pt x="1413" y="213"/>
                </a:lnTo>
                <a:lnTo>
                  <a:pt x="1520" y="180"/>
                </a:lnTo>
                <a:lnTo>
                  <a:pt x="1541" y="228"/>
                </a:lnTo>
                <a:lnTo>
                  <a:pt x="1710" y="165"/>
                </a:lnTo>
                <a:lnTo>
                  <a:pt x="1739" y="212"/>
                </a:lnTo>
                <a:lnTo>
                  <a:pt x="1896" y="174"/>
                </a:lnTo>
                <a:lnTo>
                  <a:pt x="1957" y="169"/>
                </a:lnTo>
                <a:lnTo>
                  <a:pt x="2043" y="144"/>
                </a:lnTo>
                <a:lnTo>
                  <a:pt x="2243" y="107"/>
                </a:lnTo>
                <a:lnTo>
                  <a:pt x="2286" y="92"/>
                </a:lnTo>
                <a:lnTo>
                  <a:pt x="2395" y="69"/>
                </a:lnTo>
                <a:lnTo>
                  <a:pt x="2556" y="41"/>
                </a:lnTo>
                <a:lnTo>
                  <a:pt x="2586" y="153"/>
                </a:lnTo>
                <a:lnTo>
                  <a:pt x="2716" y="125"/>
                </a:lnTo>
                <a:lnTo>
                  <a:pt x="2761" y="122"/>
                </a:lnTo>
                <a:lnTo>
                  <a:pt x="2859" y="160"/>
                </a:lnTo>
                <a:lnTo>
                  <a:pt x="2921" y="194"/>
                </a:lnTo>
                <a:lnTo>
                  <a:pt x="2927" y="160"/>
                </a:lnTo>
                <a:lnTo>
                  <a:pt x="3000" y="181"/>
                </a:lnTo>
                <a:lnTo>
                  <a:pt x="3006" y="230"/>
                </a:lnTo>
                <a:lnTo>
                  <a:pt x="3086" y="222"/>
                </a:lnTo>
                <a:lnTo>
                  <a:pt x="3172" y="227"/>
                </a:lnTo>
                <a:lnTo>
                  <a:pt x="3140" y="337"/>
                </a:lnTo>
                <a:lnTo>
                  <a:pt x="3209" y="281"/>
                </a:lnTo>
                <a:lnTo>
                  <a:pt x="3241" y="309"/>
                </a:lnTo>
                <a:lnTo>
                  <a:pt x="3315" y="307"/>
                </a:lnTo>
                <a:lnTo>
                  <a:pt x="3448" y="233"/>
                </a:lnTo>
                <a:lnTo>
                  <a:pt x="3488" y="222"/>
                </a:lnTo>
                <a:lnTo>
                  <a:pt x="3626" y="292"/>
                </a:lnTo>
                <a:lnTo>
                  <a:pt x="3684" y="351"/>
                </a:lnTo>
                <a:lnTo>
                  <a:pt x="3767" y="384"/>
                </a:lnTo>
                <a:lnTo>
                  <a:pt x="3936" y="487"/>
                </a:lnTo>
                <a:lnTo>
                  <a:pt x="3973" y="533"/>
                </a:lnTo>
                <a:lnTo>
                  <a:pt x="3944" y="562"/>
                </a:lnTo>
                <a:lnTo>
                  <a:pt x="4018" y="642"/>
                </a:lnTo>
                <a:lnTo>
                  <a:pt x="4110" y="780"/>
                </a:lnTo>
                <a:lnTo>
                  <a:pt x="4164" y="752"/>
                </a:lnTo>
                <a:lnTo>
                  <a:pt x="4135" y="695"/>
                </a:lnTo>
                <a:lnTo>
                  <a:pt x="4161" y="672"/>
                </a:lnTo>
                <a:lnTo>
                  <a:pt x="4116" y="604"/>
                </a:lnTo>
                <a:lnTo>
                  <a:pt x="4140" y="593"/>
                </a:lnTo>
                <a:lnTo>
                  <a:pt x="4176" y="642"/>
                </a:lnTo>
                <a:lnTo>
                  <a:pt x="4214" y="657"/>
                </a:lnTo>
                <a:lnTo>
                  <a:pt x="4234" y="702"/>
                </a:lnTo>
                <a:lnTo>
                  <a:pt x="4310" y="778"/>
                </a:lnTo>
                <a:lnTo>
                  <a:pt x="4353" y="904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12">
            <a:extLst>
              <a:ext uri="{FF2B5EF4-FFF2-40B4-BE49-F238E27FC236}">
                <a16:creationId xmlns:a16="http://schemas.microsoft.com/office/drawing/2014/main" id="{0FA4DB9D-1012-1537-9D9B-E045FF14F7F3}"/>
              </a:ext>
            </a:extLst>
          </p:cNvPr>
          <p:cNvSpPr>
            <a:spLocks/>
          </p:cNvSpPr>
          <p:nvPr/>
        </p:nvSpPr>
        <p:spPr bwMode="auto">
          <a:xfrm>
            <a:off x="4861634" y="1635646"/>
            <a:ext cx="3670808" cy="2664296"/>
          </a:xfrm>
          <a:custGeom>
            <a:avLst/>
            <a:gdLst>
              <a:gd name="T0" fmla="*/ 4377 w 5270"/>
              <a:gd name="T1" fmla="*/ 1125 h 3825"/>
              <a:gd name="T2" fmla="*/ 4366 w 5270"/>
              <a:gd name="T3" fmla="*/ 1396 h 3825"/>
              <a:gd name="T4" fmla="*/ 4547 w 5270"/>
              <a:gd name="T5" fmla="*/ 1611 h 3825"/>
              <a:gd name="T6" fmla="*/ 4822 w 5270"/>
              <a:gd name="T7" fmla="*/ 1649 h 3825"/>
              <a:gd name="T8" fmla="*/ 4979 w 5270"/>
              <a:gd name="T9" fmla="*/ 1502 h 3825"/>
              <a:gd name="T10" fmla="*/ 5270 w 5270"/>
              <a:gd name="T11" fmla="*/ 1832 h 3825"/>
              <a:gd name="T12" fmla="*/ 4914 w 5270"/>
              <a:gd name="T13" fmla="*/ 1962 h 3825"/>
              <a:gd name="T14" fmla="*/ 4642 w 5270"/>
              <a:gd name="T15" fmla="*/ 2171 h 3825"/>
              <a:gd name="T16" fmla="*/ 4816 w 5270"/>
              <a:gd name="T17" fmla="*/ 2429 h 3825"/>
              <a:gd name="T18" fmla="*/ 4905 w 5270"/>
              <a:gd name="T19" fmla="*/ 2553 h 3825"/>
              <a:gd name="T20" fmla="*/ 4660 w 5270"/>
              <a:gd name="T21" fmla="*/ 2912 h 3825"/>
              <a:gd name="T22" fmla="*/ 4372 w 5270"/>
              <a:gd name="T23" fmla="*/ 3125 h 3825"/>
              <a:gd name="T24" fmla="*/ 4326 w 5270"/>
              <a:gd name="T25" fmla="*/ 3377 h 3825"/>
              <a:gd name="T26" fmla="*/ 4451 w 5270"/>
              <a:gd name="T27" fmla="*/ 3713 h 3825"/>
              <a:gd name="T28" fmla="*/ 4274 w 5270"/>
              <a:gd name="T29" fmla="*/ 3737 h 3825"/>
              <a:gd name="T30" fmla="*/ 4003 w 5270"/>
              <a:gd name="T31" fmla="*/ 3516 h 3825"/>
              <a:gd name="T32" fmla="*/ 3553 w 5270"/>
              <a:gd name="T33" fmla="*/ 3572 h 3825"/>
              <a:gd name="T34" fmla="*/ 3393 w 5270"/>
              <a:gd name="T35" fmla="*/ 3722 h 3825"/>
              <a:gd name="T36" fmla="*/ 3120 w 5270"/>
              <a:gd name="T37" fmla="*/ 3763 h 3825"/>
              <a:gd name="T38" fmla="*/ 2805 w 5270"/>
              <a:gd name="T39" fmla="*/ 3408 h 3825"/>
              <a:gd name="T40" fmla="*/ 2707 w 5270"/>
              <a:gd name="T41" fmla="*/ 3190 h 3825"/>
              <a:gd name="T42" fmla="*/ 2457 w 5270"/>
              <a:gd name="T43" fmla="*/ 3086 h 3825"/>
              <a:gd name="T44" fmla="*/ 2240 w 5270"/>
              <a:gd name="T45" fmla="*/ 3019 h 3825"/>
              <a:gd name="T46" fmla="*/ 2313 w 5270"/>
              <a:gd name="T47" fmla="*/ 3277 h 3825"/>
              <a:gd name="T48" fmla="*/ 2154 w 5270"/>
              <a:gd name="T49" fmla="*/ 3458 h 3825"/>
              <a:gd name="T50" fmla="*/ 1837 w 5270"/>
              <a:gd name="T51" fmla="*/ 3393 h 3825"/>
              <a:gd name="T52" fmla="*/ 1632 w 5270"/>
              <a:gd name="T53" fmla="*/ 3331 h 3825"/>
              <a:gd name="T54" fmla="*/ 1783 w 5270"/>
              <a:gd name="T55" fmla="*/ 3016 h 3825"/>
              <a:gd name="T56" fmla="*/ 1535 w 5270"/>
              <a:gd name="T57" fmla="*/ 2966 h 3825"/>
              <a:gd name="T58" fmla="*/ 1303 w 5270"/>
              <a:gd name="T59" fmla="*/ 2971 h 3825"/>
              <a:gd name="T60" fmla="*/ 988 w 5270"/>
              <a:gd name="T61" fmla="*/ 2868 h 3825"/>
              <a:gd name="T62" fmla="*/ 709 w 5270"/>
              <a:gd name="T63" fmla="*/ 2741 h 3825"/>
              <a:gd name="T64" fmla="*/ 706 w 5270"/>
              <a:gd name="T65" fmla="*/ 2512 h 3825"/>
              <a:gd name="T66" fmla="*/ 924 w 5270"/>
              <a:gd name="T67" fmla="*/ 2427 h 3825"/>
              <a:gd name="T68" fmla="*/ 962 w 5270"/>
              <a:gd name="T69" fmla="*/ 2211 h 3825"/>
              <a:gd name="T70" fmla="*/ 879 w 5270"/>
              <a:gd name="T71" fmla="*/ 2040 h 3825"/>
              <a:gd name="T72" fmla="*/ 586 w 5270"/>
              <a:gd name="T73" fmla="*/ 2055 h 3825"/>
              <a:gd name="T74" fmla="*/ 321 w 5270"/>
              <a:gd name="T75" fmla="*/ 1812 h 3825"/>
              <a:gd name="T76" fmla="*/ 467 w 5270"/>
              <a:gd name="T77" fmla="*/ 1414 h 3825"/>
              <a:gd name="T78" fmla="*/ 680 w 5270"/>
              <a:gd name="T79" fmla="*/ 1154 h 3825"/>
              <a:gd name="T80" fmla="*/ 286 w 5270"/>
              <a:gd name="T81" fmla="*/ 699 h 3825"/>
              <a:gd name="T82" fmla="*/ 72 w 5270"/>
              <a:gd name="T83" fmla="*/ 613 h 3825"/>
              <a:gd name="T84" fmla="*/ 243 w 5270"/>
              <a:gd name="T85" fmla="*/ 227 h 3825"/>
              <a:gd name="T86" fmla="*/ 553 w 5270"/>
              <a:gd name="T87" fmla="*/ 150 h 3825"/>
              <a:gd name="T88" fmla="*/ 451 w 5270"/>
              <a:gd name="T89" fmla="*/ 72 h 3825"/>
              <a:gd name="T90" fmla="*/ 694 w 5270"/>
              <a:gd name="T91" fmla="*/ 44 h 3825"/>
              <a:gd name="T92" fmla="*/ 983 w 5270"/>
              <a:gd name="T93" fmla="*/ 166 h 3825"/>
              <a:gd name="T94" fmla="*/ 1095 w 5270"/>
              <a:gd name="T95" fmla="*/ 144 h 3825"/>
              <a:gd name="T96" fmla="*/ 1421 w 5270"/>
              <a:gd name="T97" fmla="*/ 250 h 3825"/>
              <a:gd name="T98" fmla="*/ 1710 w 5270"/>
              <a:gd name="T99" fmla="*/ 165 h 3825"/>
              <a:gd name="T100" fmla="*/ 2043 w 5270"/>
              <a:gd name="T101" fmla="*/ 144 h 3825"/>
              <a:gd name="T102" fmla="*/ 2556 w 5270"/>
              <a:gd name="T103" fmla="*/ 41 h 3825"/>
              <a:gd name="T104" fmla="*/ 2859 w 5270"/>
              <a:gd name="T105" fmla="*/ 160 h 3825"/>
              <a:gd name="T106" fmla="*/ 3006 w 5270"/>
              <a:gd name="T107" fmla="*/ 230 h 3825"/>
              <a:gd name="T108" fmla="*/ 3209 w 5270"/>
              <a:gd name="T109" fmla="*/ 281 h 3825"/>
              <a:gd name="T110" fmla="*/ 3488 w 5270"/>
              <a:gd name="T111" fmla="*/ 222 h 3825"/>
              <a:gd name="T112" fmla="*/ 3936 w 5270"/>
              <a:gd name="T113" fmla="*/ 487 h 3825"/>
              <a:gd name="T114" fmla="*/ 4110 w 5270"/>
              <a:gd name="T115" fmla="*/ 780 h 3825"/>
              <a:gd name="T116" fmla="*/ 4116 w 5270"/>
              <a:gd name="T117" fmla="*/ 604 h 3825"/>
              <a:gd name="T118" fmla="*/ 4234 w 5270"/>
              <a:gd name="T119" fmla="*/ 702 h 38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270" h="3825">
                <a:moveTo>
                  <a:pt x="4353" y="904"/>
                </a:moveTo>
                <a:lnTo>
                  <a:pt x="4377" y="958"/>
                </a:lnTo>
                <a:lnTo>
                  <a:pt x="4404" y="1069"/>
                </a:lnTo>
                <a:lnTo>
                  <a:pt x="4377" y="1125"/>
                </a:lnTo>
                <a:lnTo>
                  <a:pt x="4408" y="1187"/>
                </a:lnTo>
                <a:lnTo>
                  <a:pt x="4404" y="1223"/>
                </a:lnTo>
                <a:lnTo>
                  <a:pt x="4347" y="1281"/>
                </a:lnTo>
                <a:lnTo>
                  <a:pt x="4366" y="1396"/>
                </a:lnTo>
                <a:lnTo>
                  <a:pt x="4386" y="1473"/>
                </a:lnTo>
                <a:lnTo>
                  <a:pt x="4449" y="1453"/>
                </a:lnTo>
                <a:lnTo>
                  <a:pt x="4513" y="1600"/>
                </a:lnTo>
                <a:lnTo>
                  <a:pt x="4547" y="1611"/>
                </a:lnTo>
                <a:lnTo>
                  <a:pt x="4617" y="1573"/>
                </a:lnTo>
                <a:lnTo>
                  <a:pt x="4706" y="1582"/>
                </a:lnTo>
                <a:lnTo>
                  <a:pt x="4710" y="1634"/>
                </a:lnTo>
                <a:lnTo>
                  <a:pt x="4822" y="1649"/>
                </a:lnTo>
                <a:lnTo>
                  <a:pt x="4828" y="1579"/>
                </a:lnTo>
                <a:lnTo>
                  <a:pt x="4875" y="1582"/>
                </a:lnTo>
                <a:lnTo>
                  <a:pt x="4905" y="1517"/>
                </a:lnTo>
                <a:lnTo>
                  <a:pt x="4979" y="1502"/>
                </a:lnTo>
                <a:lnTo>
                  <a:pt x="5030" y="1563"/>
                </a:lnTo>
                <a:lnTo>
                  <a:pt x="5053" y="1609"/>
                </a:lnTo>
                <a:lnTo>
                  <a:pt x="5212" y="1767"/>
                </a:lnTo>
                <a:lnTo>
                  <a:pt x="5270" y="1832"/>
                </a:lnTo>
                <a:lnTo>
                  <a:pt x="5246" y="1852"/>
                </a:lnTo>
                <a:lnTo>
                  <a:pt x="5066" y="1855"/>
                </a:lnTo>
                <a:lnTo>
                  <a:pt x="5068" y="1990"/>
                </a:lnTo>
                <a:lnTo>
                  <a:pt x="4914" y="1962"/>
                </a:lnTo>
                <a:lnTo>
                  <a:pt x="4915" y="2106"/>
                </a:lnTo>
                <a:lnTo>
                  <a:pt x="4749" y="2067"/>
                </a:lnTo>
                <a:lnTo>
                  <a:pt x="4719" y="2188"/>
                </a:lnTo>
                <a:lnTo>
                  <a:pt x="4642" y="2171"/>
                </a:lnTo>
                <a:lnTo>
                  <a:pt x="4615" y="2344"/>
                </a:lnTo>
                <a:lnTo>
                  <a:pt x="4755" y="2367"/>
                </a:lnTo>
                <a:lnTo>
                  <a:pt x="4749" y="2411"/>
                </a:lnTo>
                <a:lnTo>
                  <a:pt x="4816" y="2429"/>
                </a:lnTo>
                <a:lnTo>
                  <a:pt x="4808" y="2512"/>
                </a:lnTo>
                <a:lnTo>
                  <a:pt x="4896" y="2524"/>
                </a:lnTo>
                <a:lnTo>
                  <a:pt x="4936" y="2523"/>
                </a:lnTo>
                <a:lnTo>
                  <a:pt x="4905" y="2553"/>
                </a:lnTo>
                <a:lnTo>
                  <a:pt x="4798" y="2576"/>
                </a:lnTo>
                <a:lnTo>
                  <a:pt x="4786" y="2669"/>
                </a:lnTo>
                <a:lnTo>
                  <a:pt x="4746" y="2901"/>
                </a:lnTo>
                <a:lnTo>
                  <a:pt x="4660" y="2912"/>
                </a:lnTo>
                <a:lnTo>
                  <a:pt x="4629" y="2953"/>
                </a:lnTo>
                <a:lnTo>
                  <a:pt x="4556" y="3124"/>
                </a:lnTo>
                <a:lnTo>
                  <a:pt x="4500" y="3133"/>
                </a:lnTo>
                <a:lnTo>
                  <a:pt x="4372" y="3125"/>
                </a:lnTo>
                <a:lnTo>
                  <a:pt x="4332" y="3178"/>
                </a:lnTo>
                <a:lnTo>
                  <a:pt x="4316" y="3262"/>
                </a:lnTo>
                <a:lnTo>
                  <a:pt x="4316" y="3342"/>
                </a:lnTo>
                <a:lnTo>
                  <a:pt x="4326" y="3377"/>
                </a:lnTo>
                <a:lnTo>
                  <a:pt x="4360" y="3427"/>
                </a:lnTo>
                <a:lnTo>
                  <a:pt x="4404" y="3517"/>
                </a:lnTo>
                <a:lnTo>
                  <a:pt x="4448" y="3652"/>
                </a:lnTo>
                <a:lnTo>
                  <a:pt x="4451" y="3713"/>
                </a:lnTo>
                <a:lnTo>
                  <a:pt x="4402" y="3758"/>
                </a:lnTo>
                <a:lnTo>
                  <a:pt x="4359" y="3822"/>
                </a:lnTo>
                <a:lnTo>
                  <a:pt x="4280" y="3825"/>
                </a:lnTo>
                <a:lnTo>
                  <a:pt x="4274" y="3737"/>
                </a:lnTo>
                <a:lnTo>
                  <a:pt x="4244" y="3667"/>
                </a:lnTo>
                <a:lnTo>
                  <a:pt x="4163" y="3566"/>
                </a:lnTo>
                <a:lnTo>
                  <a:pt x="4107" y="3533"/>
                </a:lnTo>
                <a:lnTo>
                  <a:pt x="4003" y="3516"/>
                </a:lnTo>
                <a:lnTo>
                  <a:pt x="3814" y="3536"/>
                </a:lnTo>
                <a:lnTo>
                  <a:pt x="3648" y="3530"/>
                </a:lnTo>
                <a:lnTo>
                  <a:pt x="3583" y="3516"/>
                </a:lnTo>
                <a:lnTo>
                  <a:pt x="3553" y="3572"/>
                </a:lnTo>
                <a:lnTo>
                  <a:pt x="3484" y="3590"/>
                </a:lnTo>
                <a:lnTo>
                  <a:pt x="3451" y="3610"/>
                </a:lnTo>
                <a:lnTo>
                  <a:pt x="3422" y="3680"/>
                </a:lnTo>
                <a:lnTo>
                  <a:pt x="3393" y="3722"/>
                </a:lnTo>
                <a:lnTo>
                  <a:pt x="3344" y="3739"/>
                </a:lnTo>
                <a:lnTo>
                  <a:pt x="3292" y="3713"/>
                </a:lnTo>
                <a:lnTo>
                  <a:pt x="3211" y="3763"/>
                </a:lnTo>
                <a:lnTo>
                  <a:pt x="3120" y="3763"/>
                </a:lnTo>
                <a:lnTo>
                  <a:pt x="3083" y="3751"/>
                </a:lnTo>
                <a:lnTo>
                  <a:pt x="2953" y="3670"/>
                </a:lnTo>
                <a:lnTo>
                  <a:pt x="2902" y="3551"/>
                </a:lnTo>
                <a:lnTo>
                  <a:pt x="2805" y="3408"/>
                </a:lnTo>
                <a:lnTo>
                  <a:pt x="2764" y="3386"/>
                </a:lnTo>
                <a:lnTo>
                  <a:pt x="2703" y="3321"/>
                </a:lnTo>
                <a:lnTo>
                  <a:pt x="2689" y="3262"/>
                </a:lnTo>
                <a:lnTo>
                  <a:pt x="2707" y="3190"/>
                </a:lnTo>
                <a:lnTo>
                  <a:pt x="2678" y="3100"/>
                </a:lnTo>
                <a:lnTo>
                  <a:pt x="2656" y="3081"/>
                </a:lnTo>
                <a:lnTo>
                  <a:pt x="2556" y="3069"/>
                </a:lnTo>
                <a:lnTo>
                  <a:pt x="2457" y="3086"/>
                </a:lnTo>
                <a:lnTo>
                  <a:pt x="2404" y="3021"/>
                </a:lnTo>
                <a:lnTo>
                  <a:pt x="2341" y="2995"/>
                </a:lnTo>
                <a:lnTo>
                  <a:pt x="2262" y="3001"/>
                </a:lnTo>
                <a:lnTo>
                  <a:pt x="2240" y="3019"/>
                </a:lnTo>
                <a:lnTo>
                  <a:pt x="2217" y="3080"/>
                </a:lnTo>
                <a:lnTo>
                  <a:pt x="2232" y="3157"/>
                </a:lnTo>
                <a:lnTo>
                  <a:pt x="2258" y="3209"/>
                </a:lnTo>
                <a:lnTo>
                  <a:pt x="2313" y="3277"/>
                </a:lnTo>
                <a:lnTo>
                  <a:pt x="2312" y="3324"/>
                </a:lnTo>
                <a:lnTo>
                  <a:pt x="2285" y="3381"/>
                </a:lnTo>
                <a:lnTo>
                  <a:pt x="2238" y="3446"/>
                </a:lnTo>
                <a:lnTo>
                  <a:pt x="2154" y="3458"/>
                </a:lnTo>
                <a:lnTo>
                  <a:pt x="2074" y="3449"/>
                </a:lnTo>
                <a:lnTo>
                  <a:pt x="2039" y="3425"/>
                </a:lnTo>
                <a:lnTo>
                  <a:pt x="1944" y="3393"/>
                </a:lnTo>
                <a:lnTo>
                  <a:pt x="1837" y="3393"/>
                </a:lnTo>
                <a:lnTo>
                  <a:pt x="1754" y="3363"/>
                </a:lnTo>
                <a:lnTo>
                  <a:pt x="1698" y="3369"/>
                </a:lnTo>
                <a:lnTo>
                  <a:pt x="1653" y="3354"/>
                </a:lnTo>
                <a:lnTo>
                  <a:pt x="1632" y="3331"/>
                </a:lnTo>
                <a:lnTo>
                  <a:pt x="1617" y="3252"/>
                </a:lnTo>
                <a:lnTo>
                  <a:pt x="1733" y="3168"/>
                </a:lnTo>
                <a:lnTo>
                  <a:pt x="1792" y="3062"/>
                </a:lnTo>
                <a:lnTo>
                  <a:pt x="1783" y="3016"/>
                </a:lnTo>
                <a:lnTo>
                  <a:pt x="1709" y="2950"/>
                </a:lnTo>
                <a:lnTo>
                  <a:pt x="1674" y="2945"/>
                </a:lnTo>
                <a:lnTo>
                  <a:pt x="1606" y="2965"/>
                </a:lnTo>
                <a:lnTo>
                  <a:pt x="1535" y="2966"/>
                </a:lnTo>
                <a:lnTo>
                  <a:pt x="1531" y="2947"/>
                </a:lnTo>
                <a:lnTo>
                  <a:pt x="1445" y="2930"/>
                </a:lnTo>
                <a:lnTo>
                  <a:pt x="1369" y="2972"/>
                </a:lnTo>
                <a:lnTo>
                  <a:pt x="1303" y="2971"/>
                </a:lnTo>
                <a:lnTo>
                  <a:pt x="1208" y="3007"/>
                </a:lnTo>
                <a:lnTo>
                  <a:pt x="1123" y="2991"/>
                </a:lnTo>
                <a:lnTo>
                  <a:pt x="1075" y="2941"/>
                </a:lnTo>
                <a:lnTo>
                  <a:pt x="988" y="2868"/>
                </a:lnTo>
                <a:lnTo>
                  <a:pt x="829" y="2904"/>
                </a:lnTo>
                <a:lnTo>
                  <a:pt x="758" y="2848"/>
                </a:lnTo>
                <a:lnTo>
                  <a:pt x="724" y="2794"/>
                </a:lnTo>
                <a:lnTo>
                  <a:pt x="709" y="2741"/>
                </a:lnTo>
                <a:lnTo>
                  <a:pt x="710" y="2671"/>
                </a:lnTo>
                <a:lnTo>
                  <a:pt x="697" y="2635"/>
                </a:lnTo>
                <a:lnTo>
                  <a:pt x="700" y="2550"/>
                </a:lnTo>
                <a:lnTo>
                  <a:pt x="706" y="2512"/>
                </a:lnTo>
                <a:lnTo>
                  <a:pt x="740" y="2444"/>
                </a:lnTo>
                <a:lnTo>
                  <a:pt x="790" y="2418"/>
                </a:lnTo>
                <a:lnTo>
                  <a:pt x="893" y="2436"/>
                </a:lnTo>
                <a:lnTo>
                  <a:pt x="924" y="2427"/>
                </a:lnTo>
                <a:lnTo>
                  <a:pt x="1039" y="2424"/>
                </a:lnTo>
                <a:lnTo>
                  <a:pt x="1071" y="2298"/>
                </a:lnTo>
                <a:lnTo>
                  <a:pt x="1065" y="2209"/>
                </a:lnTo>
                <a:lnTo>
                  <a:pt x="962" y="2211"/>
                </a:lnTo>
                <a:lnTo>
                  <a:pt x="930" y="2202"/>
                </a:lnTo>
                <a:lnTo>
                  <a:pt x="890" y="2161"/>
                </a:lnTo>
                <a:lnTo>
                  <a:pt x="876" y="2118"/>
                </a:lnTo>
                <a:lnTo>
                  <a:pt x="879" y="2040"/>
                </a:lnTo>
                <a:lnTo>
                  <a:pt x="804" y="2076"/>
                </a:lnTo>
                <a:lnTo>
                  <a:pt x="733" y="2088"/>
                </a:lnTo>
                <a:lnTo>
                  <a:pt x="641" y="2079"/>
                </a:lnTo>
                <a:lnTo>
                  <a:pt x="586" y="2055"/>
                </a:lnTo>
                <a:lnTo>
                  <a:pt x="487" y="2038"/>
                </a:lnTo>
                <a:lnTo>
                  <a:pt x="414" y="1996"/>
                </a:lnTo>
                <a:lnTo>
                  <a:pt x="351" y="1918"/>
                </a:lnTo>
                <a:lnTo>
                  <a:pt x="321" y="1812"/>
                </a:lnTo>
                <a:lnTo>
                  <a:pt x="279" y="1712"/>
                </a:lnTo>
                <a:lnTo>
                  <a:pt x="274" y="1679"/>
                </a:lnTo>
                <a:lnTo>
                  <a:pt x="327" y="1638"/>
                </a:lnTo>
                <a:lnTo>
                  <a:pt x="467" y="1414"/>
                </a:lnTo>
                <a:lnTo>
                  <a:pt x="522" y="1343"/>
                </a:lnTo>
                <a:lnTo>
                  <a:pt x="576" y="1284"/>
                </a:lnTo>
                <a:lnTo>
                  <a:pt x="567" y="1257"/>
                </a:lnTo>
                <a:lnTo>
                  <a:pt x="680" y="1154"/>
                </a:lnTo>
                <a:lnTo>
                  <a:pt x="612" y="1082"/>
                </a:lnTo>
                <a:lnTo>
                  <a:pt x="467" y="916"/>
                </a:lnTo>
                <a:lnTo>
                  <a:pt x="377" y="801"/>
                </a:lnTo>
                <a:lnTo>
                  <a:pt x="286" y="699"/>
                </a:lnTo>
                <a:lnTo>
                  <a:pt x="244" y="737"/>
                </a:lnTo>
                <a:lnTo>
                  <a:pt x="187" y="662"/>
                </a:lnTo>
                <a:lnTo>
                  <a:pt x="157" y="690"/>
                </a:lnTo>
                <a:lnTo>
                  <a:pt x="72" y="613"/>
                </a:lnTo>
                <a:lnTo>
                  <a:pt x="0" y="530"/>
                </a:lnTo>
                <a:lnTo>
                  <a:pt x="98" y="403"/>
                </a:lnTo>
                <a:lnTo>
                  <a:pt x="137" y="334"/>
                </a:lnTo>
                <a:lnTo>
                  <a:pt x="243" y="227"/>
                </a:lnTo>
                <a:lnTo>
                  <a:pt x="329" y="222"/>
                </a:lnTo>
                <a:lnTo>
                  <a:pt x="487" y="200"/>
                </a:lnTo>
                <a:lnTo>
                  <a:pt x="576" y="180"/>
                </a:lnTo>
                <a:lnTo>
                  <a:pt x="553" y="150"/>
                </a:lnTo>
                <a:lnTo>
                  <a:pt x="417" y="145"/>
                </a:lnTo>
                <a:lnTo>
                  <a:pt x="371" y="104"/>
                </a:lnTo>
                <a:lnTo>
                  <a:pt x="428" y="91"/>
                </a:lnTo>
                <a:lnTo>
                  <a:pt x="451" y="72"/>
                </a:lnTo>
                <a:lnTo>
                  <a:pt x="529" y="47"/>
                </a:lnTo>
                <a:lnTo>
                  <a:pt x="605" y="0"/>
                </a:lnTo>
                <a:lnTo>
                  <a:pt x="672" y="1"/>
                </a:lnTo>
                <a:lnTo>
                  <a:pt x="694" y="44"/>
                </a:lnTo>
                <a:lnTo>
                  <a:pt x="757" y="72"/>
                </a:lnTo>
                <a:lnTo>
                  <a:pt x="884" y="60"/>
                </a:lnTo>
                <a:lnTo>
                  <a:pt x="914" y="80"/>
                </a:lnTo>
                <a:lnTo>
                  <a:pt x="983" y="166"/>
                </a:lnTo>
                <a:lnTo>
                  <a:pt x="1003" y="221"/>
                </a:lnTo>
                <a:lnTo>
                  <a:pt x="1046" y="206"/>
                </a:lnTo>
                <a:lnTo>
                  <a:pt x="1065" y="234"/>
                </a:lnTo>
                <a:lnTo>
                  <a:pt x="1095" y="144"/>
                </a:lnTo>
                <a:lnTo>
                  <a:pt x="1196" y="215"/>
                </a:lnTo>
                <a:lnTo>
                  <a:pt x="1273" y="194"/>
                </a:lnTo>
                <a:lnTo>
                  <a:pt x="1365" y="253"/>
                </a:lnTo>
                <a:lnTo>
                  <a:pt x="1421" y="250"/>
                </a:lnTo>
                <a:lnTo>
                  <a:pt x="1413" y="213"/>
                </a:lnTo>
                <a:lnTo>
                  <a:pt x="1520" y="180"/>
                </a:lnTo>
                <a:lnTo>
                  <a:pt x="1541" y="228"/>
                </a:lnTo>
                <a:lnTo>
                  <a:pt x="1710" y="165"/>
                </a:lnTo>
                <a:lnTo>
                  <a:pt x="1739" y="212"/>
                </a:lnTo>
                <a:lnTo>
                  <a:pt x="1896" y="174"/>
                </a:lnTo>
                <a:lnTo>
                  <a:pt x="1957" y="169"/>
                </a:lnTo>
                <a:lnTo>
                  <a:pt x="2043" y="144"/>
                </a:lnTo>
                <a:lnTo>
                  <a:pt x="2243" y="107"/>
                </a:lnTo>
                <a:lnTo>
                  <a:pt x="2286" y="92"/>
                </a:lnTo>
                <a:lnTo>
                  <a:pt x="2395" y="69"/>
                </a:lnTo>
                <a:lnTo>
                  <a:pt x="2556" y="41"/>
                </a:lnTo>
                <a:lnTo>
                  <a:pt x="2586" y="153"/>
                </a:lnTo>
                <a:lnTo>
                  <a:pt x="2716" y="125"/>
                </a:lnTo>
                <a:lnTo>
                  <a:pt x="2761" y="122"/>
                </a:lnTo>
                <a:lnTo>
                  <a:pt x="2859" y="160"/>
                </a:lnTo>
                <a:lnTo>
                  <a:pt x="2921" y="194"/>
                </a:lnTo>
                <a:lnTo>
                  <a:pt x="2927" y="160"/>
                </a:lnTo>
                <a:lnTo>
                  <a:pt x="3000" y="181"/>
                </a:lnTo>
                <a:lnTo>
                  <a:pt x="3006" y="230"/>
                </a:lnTo>
                <a:lnTo>
                  <a:pt x="3086" y="222"/>
                </a:lnTo>
                <a:lnTo>
                  <a:pt x="3172" y="227"/>
                </a:lnTo>
                <a:lnTo>
                  <a:pt x="3140" y="337"/>
                </a:lnTo>
                <a:lnTo>
                  <a:pt x="3209" y="281"/>
                </a:lnTo>
                <a:lnTo>
                  <a:pt x="3241" y="309"/>
                </a:lnTo>
                <a:lnTo>
                  <a:pt x="3315" y="307"/>
                </a:lnTo>
                <a:lnTo>
                  <a:pt x="3448" y="233"/>
                </a:lnTo>
                <a:lnTo>
                  <a:pt x="3488" y="222"/>
                </a:lnTo>
                <a:lnTo>
                  <a:pt x="3626" y="292"/>
                </a:lnTo>
                <a:lnTo>
                  <a:pt x="3684" y="351"/>
                </a:lnTo>
                <a:lnTo>
                  <a:pt x="3767" y="384"/>
                </a:lnTo>
                <a:lnTo>
                  <a:pt x="3936" y="487"/>
                </a:lnTo>
                <a:lnTo>
                  <a:pt x="3973" y="533"/>
                </a:lnTo>
                <a:lnTo>
                  <a:pt x="3944" y="562"/>
                </a:lnTo>
                <a:lnTo>
                  <a:pt x="4018" y="642"/>
                </a:lnTo>
                <a:lnTo>
                  <a:pt x="4110" y="780"/>
                </a:lnTo>
                <a:lnTo>
                  <a:pt x="4164" y="752"/>
                </a:lnTo>
                <a:lnTo>
                  <a:pt x="4135" y="695"/>
                </a:lnTo>
                <a:lnTo>
                  <a:pt x="4161" y="672"/>
                </a:lnTo>
                <a:lnTo>
                  <a:pt x="4116" y="604"/>
                </a:lnTo>
                <a:lnTo>
                  <a:pt x="4140" y="593"/>
                </a:lnTo>
                <a:lnTo>
                  <a:pt x="4176" y="642"/>
                </a:lnTo>
                <a:lnTo>
                  <a:pt x="4214" y="657"/>
                </a:lnTo>
                <a:lnTo>
                  <a:pt x="4234" y="702"/>
                </a:lnTo>
                <a:lnTo>
                  <a:pt x="4310" y="778"/>
                </a:lnTo>
                <a:lnTo>
                  <a:pt x="4353" y="904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8473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1ADB3-A3B7-5987-BDF8-BDFC8DDB1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E5830-44EE-E7FF-8520-95A4F0CEA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Cremona – Province of Cremona</a:t>
            </a:r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7BD8FCDB-D432-315C-9321-98C53696E96C}"/>
              </a:ext>
            </a:extLst>
          </p:cNvPr>
          <p:cNvSpPr>
            <a:spLocks/>
          </p:cNvSpPr>
          <p:nvPr/>
        </p:nvSpPr>
        <p:spPr bwMode="auto">
          <a:xfrm>
            <a:off x="755576" y="1563638"/>
            <a:ext cx="3384376" cy="2698422"/>
          </a:xfrm>
          <a:custGeom>
            <a:avLst/>
            <a:gdLst>
              <a:gd name="T0" fmla="*/ 3558 w 4697"/>
              <a:gd name="T1" fmla="*/ 3696 h 3745"/>
              <a:gd name="T2" fmla="*/ 3350 w 4697"/>
              <a:gd name="T3" fmla="*/ 3745 h 3745"/>
              <a:gd name="T4" fmla="*/ 3133 w 4697"/>
              <a:gd name="T5" fmla="*/ 3682 h 3745"/>
              <a:gd name="T6" fmla="*/ 2815 w 4697"/>
              <a:gd name="T7" fmla="*/ 3514 h 3745"/>
              <a:gd name="T8" fmla="*/ 2715 w 4697"/>
              <a:gd name="T9" fmla="*/ 3375 h 3745"/>
              <a:gd name="T10" fmla="*/ 2791 w 4697"/>
              <a:gd name="T11" fmla="*/ 3183 h 3745"/>
              <a:gd name="T12" fmla="*/ 2759 w 4697"/>
              <a:gd name="T13" fmla="*/ 2825 h 3745"/>
              <a:gd name="T14" fmla="*/ 2011 w 4697"/>
              <a:gd name="T15" fmla="*/ 3030 h 3745"/>
              <a:gd name="T16" fmla="*/ 1753 w 4697"/>
              <a:gd name="T17" fmla="*/ 2609 h 3745"/>
              <a:gd name="T18" fmla="*/ 1423 w 4697"/>
              <a:gd name="T19" fmla="*/ 2147 h 3745"/>
              <a:gd name="T20" fmla="*/ 1168 w 4697"/>
              <a:gd name="T21" fmla="*/ 1992 h 3745"/>
              <a:gd name="T22" fmla="*/ 818 w 4697"/>
              <a:gd name="T23" fmla="*/ 2052 h 3745"/>
              <a:gd name="T24" fmla="*/ 647 w 4697"/>
              <a:gd name="T25" fmla="*/ 2189 h 3745"/>
              <a:gd name="T26" fmla="*/ 350 w 4697"/>
              <a:gd name="T27" fmla="*/ 1821 h 3745"/>
              <a:gd name="T28" fmla="*/ 189 w 4697"/>
              <a:gd name="T29" fmla="*/ 1665 h 3745"/>
              <a:gd name="T30" fmla="*/ 12 w 4697"/>
              <a:gd name="T31" fmla="*/ 1649 h 3745"/>
              <a:gd name="T32" fmla="*/ 124 w 4697"/>
              <a:gd name="T33" fmla="*/ 1267 h 3745"/>
              <a:gd name="T34" fmla="*/ 163 w 4697"/>
              <a:gd name="T35" fmla="*/ 1014 h 3745"/>
              <a:gd name="T36" fmla="*/ 242 w 4697"/>
              <a:gd name="T37" fmla="*/ 1164 h 3745"/>
              <a:gd name="T38" fmla="*/ 402 w 4697"/>
              <a:gd name="T39" fmla="*/ 1140 h 3745"/>
              <a:gd name="T40" fmla="*/ 504 w 4697"/>
              <a:gd name="T41" fmla="*/ 1217 h 3745"/>
              <a:gd name="T42" fmla="*/ 745 w 4697"/>
              <a:gd name="T43" fmla="*/ 1038 h 3745"/>
              <a:gd name="T44" fmla="*/ 699 w 4697"/>
              <a:gd name="T45" fmla="*/ 895 h 3745"/>
              <a:gd name="T46" fmla="*/ 803 w 4697"/>
              <a:gd name="T47" fmla="*/ 708 h 3745"/>
              <a:gd name="T48" fmla="*/ 942 w 4697"/>
              <a:gd name="T49" fmla="*/ 581 h 3745"/>
              <a:gd name="T50" fmla="*/ 901 w 4697"/>
              <a:gd name="T51" fmla="*/ 481 h 3745"/>
              <a:gd name="T52" fmla="*/ 1076 w 4697"/>
              <a:gd name="T53" fmla="*/ 468 h 3745"/>
              <a:gd name="T54" fmla="*/ 1204 w 4697"/>
              <a:gd name="T55" fmla="*/ 531 h 3745"/>
              <a:gd name="T56" fmla="*/ 1293 w 4697"/>
              <a:gd name="T57" fmla="*/ 315 h 3745"/>
              <a:gd name="T58" fmla="*/ 1377 w 4697"/>
              <a:gd name="T59" fmla="*/ 134 h 3745"/>
              <a:gd name="T60" fmla="*/ 1595 w 4697"/>
              <a:gd name="T61" fmla="*/ 137 h 3745"/>
              <a:gd name="T62" fmla="*/ 1718 w 4697"/>
              <a:gd name="T63" fmla="*/ 10 h 3745"/>
              <a:gd name="T64" fmla="*/ 1999 w 4697"/>
              <a:gd name="T65" fmla="*/ 74 h 3745"/>
              <a:gd name="T66" fmla="*/ 2278 w 4697"/>
              <a:gd name="T67" fmla="*/ 213 h 3745"/>
              <a:gd name="T68" fmla="*/ 2539 w 4697"/>
              <a:gd name="T69" fmla="*/ 175 h 3745"/>
              <a:gd name="T70" fmla="*/ 2666 w 4697"/>
              <a:gd name="T71" fmla="*/ 109 h 3745"/>
              <a:gd name="T72" fmla="*/ 2739 w 4697"/>
              <a:gd name="T73" fmla="*/ 59 h 3745"/>
              <a:gd name="T74" fmla="*/ 2887 w 4697"/>
              <a:gd name="T75" fmla="*/ 201 h 3745"/>
              <a:gd name="T76" fmla="*/ 3308 w 4697"/>
              <a:gd name="T77" fmla="*/ 496 h 3745"/>
              <a:gd name="T78" fmla="*/ 3530 w 4697"/>
              <a:gd name="T79" fmla="*/ 663 h 3745"/>
              <a:gd name="T80" fmla="*/ 3524 w 4697"/>
              <a:gd name="T81" fmla="*/ 739 h 3745"/>
              <a:gd name="T82" fmla="*/ 3460 w 4697"/>
              <a:gd name="T83" fmla="*/ 872 h 3745"/>
              <a:gd name="T84" fmla="*/ 3438 w 4697"/>
              <a:gd name="T85" fmla="*/ 954 h 3745"/>
              <a:gd name="T86" fmla="*/ 3548 w 4697"/>
              <a:gd name="T87" fmla="*/ 979 h 3745"/>
              <a:gd name="T88" fmla="*/ 3724 w 4697"/>
              <a:gd name="T89" fmla="*/ 1102 h 3745"/>
              <a:gd name="T90" fmla="*/ 4101 w 4697"/>
              <a:gd name="T91" fmla="*/ 1161 h 3745"/>
              <a:gd name="T92" fmla="*/ 4189 w 4697"/>
              <a:gd name="T93" fmla="*/ 1350 h 3745"/>
              <a:gd name="T94" fmla="*/ 4249 w 4697"/>
              <a:gd name="T95" fmla="*/ 1441 h 3745"/>
              <a:gd name="T96" fmla="*/ 4666 w 4697"/>
              <a:gd name="T97" fmla="*/ 1620 h 3745"/>
              <a:gd name="T98" fmla="*/ 4693 w 4697"/>
              <a:gd name="T99" fmla="*/ 1952 h 3745"/>
              <a:gd name="T100" fmla="*/ 4181 w 4697"/>
              <a:gd name="T101" fmla="*/ 1958 h 3745"/>
              <a:gd name="T102" fmla="*/ 4050 w 4697"/>
              <a:gd name="T103" fmla="*/ 2270 h 3745"/>
              <a:gd name="T104" fmla="*/ 3978 w 4697"/>
              <a:gd name="T105" fmla="*/ 2524 h 3745"/>
              <a:gd name="T106" fmla="*/ 3827 w 4697"/>
              <a:gd name="T107" fmla="*/ 2651 h 3745"/>
              <a:gd name="T108" fmla="*/ 3774 w 4697"/>
              <a:gd name="T109" fmla="*/ 2745 h 3745"/>
              <a:gd name="T110" fmla="*/ 3748 w 4697"/>
              <a:gd name="T111" fmla="*/ 2878 h 3745"/>
              <a:gd name="T112" fmla="*/ 3736 w 4697"/>
              <a:gd name="T113" fmla="*/ 3155 h 3745"/>
              <a:gd name="T114" fmla="*/ 3702 w 4697"/>
              <a:gd name="T115" fmla="*/ 3498 h 37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697" h="3745">
                <a:moveTo>
                  <a:pt x="3691" y="3617"/>
                </a:moveTo>
                <a:lnTo>
                  <a:pt x="3699" y="3731"/>
                </a:lnTo>
                <a:lnTo>
                  <a:pt x="3611" y="3719"/>
                </a:lnTo>
                <a:lnTo>
                  <a:pt x="3558" y="3696"/>
                </a:lnTo>
                <a:lnTo>
                  <a:pt x="3483" y="3692"/>
                </a:lnTo>
                <a:lnTo>
                  <a:pt x="3448" y="3711"/>
                </a:lnTo>
                <a:lnTo>
                  <a:pt x="3383" y="3726"/>
                </a:lnTo>
                <a:lnTo>
                  <a:pt x="3350" y="3745"/>
                </a:lnTo>
                <a:lnTo>
                  <a:pt x="3326" y="3737"/>
                </a:lnTo>
                <a:lnTo>
                  <a:pt x="3325" y="3702"/>
                </a:lnTo>
                <a:lnTo>
                  <a:pt x="3297" y="3705"/>
                </a:lnTo>
                <a:lnTo>
                  <a:pt x="3133" y="3682"/>
                </a:lnTo>
                <a:lnTo>
                  <a:pt x="3017" y="3642"/>
                </a:lnTo>
                <a:lnTo>
                  <a:pt x="2887" y="3545"/>
                </a:lnTo>
                <a:lnTo>
                  <a:pt x="2851" y="3510"/>
                </a:lnTo>
                <a:lnTo>
                  <a:pt x="2815" y="3514"/>
                </a:lnTo>
                <a:lnTo>
                  <a:pt x="2649" y="3520"/>
                </a:lnTo>
                <a:lnTo>
                  <a:pt x="2641" y="3484"/>
                </a:lnTo>
                <a:lnTo>
                  <a:pt x="2650" y="3452"/>
                </a:lnTo>
                <a:lnTo>
                  <a:pt x="2715" y="3375"/>
                </a:lnTo>
                <a:lnTo>
                  <a:pt x="2745" y="3324"/>
                </a:lnTo>
                <a:lnTo>
                  <a:pt x="2748" y="3302"/>
                </a:lnTo>
                <a:lnTo>
                  <a:pt x="2776" y="3239"/>
                </a:lnTo>
                <a:lnTo>
                  <a:pt x="2791" y="3183"/>
                </a:lnTo>
                <a:lnTo>
                  <a:pt x="2810" y="3066"/>
                </a:lnTo>
                <a:lnTo>
                  <a:pt x="2818" y="2983"/>
                </a:lnTo>
                <a:lnTo>
                  <a:pt x="2809" y="2898"/>
                </a:lnTo>
                <a:lnTo>
                  <a:pt x="2759" y="2825"/>
                </a:lnTo>
                <a:lnTo>
                  <a:pt x="2693" y="2791"/>
                </a:lnTo>
                <a:lnTo>
                  <a:pt x="2139" y="3159"/>
                </a:lnTo>
                <a:lnTo>
                  <a:pt x="2109" y="3139"/>
                </a:lnTo>
                <a:lnTo>
                  <a:pt x="2011" y="3030"/>
                </a:lnTo>
                <a:lnTo>
                  <a:pt x="1942" y="2943"/>
                </a:lnTo>
                <a:lnTo>
                  <a:pt x="1910" y="2897"/>
                </a:lnTo>
                <a:lnTo>
                  <a:pt x="1789" y="2659"/>
                </a:lnTo>
                <a:lnTo>
                  <a:pt x="1753" y="2609"/>
                </a:lnTo>
                <a:lnTo>
                  <a:pt x="1665" y="2480"/>
                </a:lnTo>
                <a:lnTo>
                  <a:pt x="1602" y="2370"/>
                </a:lnTo>
                <a:lnTo>
                  <a:pt x="1501" y="2256"/>
                </a:lnTo>
                <a:lnTo>
                  <a:pt x="1423" y="2147"/>
                </a:lnTo>
                <a:lnTo>
                  <a:pt x="1377" y="2100"/>
                </a:lnTo>
                <a:lnTo>
                  <a:pt x="1316" y="2055"/>
                </a:lnTo>
                <a:lnTo>
                  <a:pt x="1218" y="2003"/>
                </a:lnTo>
                <a:lnTo>
                  <a:pt x="1168" y="1992"/>
                </a:lnTo>
                <a:lnTo>
                  <a:pt x="1079" y="1994"/>
                </a:lnTo>
                <a:lnTo>
                  <a:pt x="958" y="1991"/>
                </a:lnTo>
                <a:lnTo>
                  <a:pt x="902" y="2002"/>
                </a:lnTo>
                <a:lnTo>
                  <a:pt x="818" y="2052"/>
                </a:lnTo>
                <a:lnTo>
                  <a:pt x="791" y="2077"/>
                </a:lnTo>
                <a:lnTo>
                  <a:pt x="747" y="2135"/>
                </a:lnTo>
                <a:lnTo>
                  <a:pt x="687" y="2247"/>
                </a:lnTo>
                <a:lnTo>
                  <a:pt x="647" y="2189"/>
                </a:lnTo>
                <a:lnTo>
                  <a:pt x="506" y="2027"/>
                </a:lnTo>
                <a:lnTo>
                  <a:pt x="429" y="1944"/>
                </a:lnTo>
                <a:lnTo>
                  <a:pt x="388" y="1893"/>
                </a:lnTo>
                <a:lnTo>
                  <a:pt x="350" y="1821"/>
                </a:lnTo>
                <a:lnTo>
                  <a:pt x="319" y="1749"/>
                </a:lnTo>
                <a:lnTo>
                  <a:pt x="254" y="1708"/>
                </a:lnTo>
                <a:lnTo>
                  <a:pt x="224" y="1682"/>
                </a:lnTo>
                <a:lnTo>
                  <a:pt x="189" y="1665"/>
                </a:lnTo>
                <a:lnTo>
                  <a:pt x="138" y="1662"/>
                </a:lnTo>
                <a:lnTo>
                  <a:pt x="55" y="1678"/>
                </a:lnTo>
                <a:lnTo>
                  <a:pt x="0" y="1696"/>
                </a:lnTo>
                <a:lnTo>
                  <a:pt x="12" y="1649"/>
                </a:lnTo>
                <a:lnTo>
                  <a:pt x="41" y="1402"/>
                </a:lnTo>
                <a:lnTo>
                  <a:pt x="29" y="1319"/>
                </a:lnTo>
                <a:lnTo>
                  <a:pt x="130" y="1316"/>
                </a:lnTo>
                <a:lnTo>
                  <a:pt x="124" y="1267"/>
                </a:lnTo>
                <a:lnTo>
                  <a:pt x="133" y="1219"/>
                </a:lnTo>
                <a:lnTo>
                  <a:pt x="151" y="1166"/>
                </a:lnTo>
                <a:lnTo>
                  <a:pt x="103" y="1154"/>
                </a:lnTo>
                <a:lnTo>
                  <a:pt x="163" y="1014"/>
                </a:lnTo>
                <a:lnTo>
                  <a:pt x="227" y="1034"/>
                </a:lnTo>
                <a:lnTo>
                  <a:pt x="204" y="1102"/>
                </a:lnTo>
                <a:lnTo>
                  <a:pt x="243" y="1137"/>
                </a:lnTo>
                <a:lnTo>
                  <a:pt x="242" y="1164"/>
                </a:lnTo>
                <a:lnTo>
                  <a:pt x="269" y="1167"/>
                </a:lnTo>
                <a:lnTo>
                  <a:pt x="299" y="1084"/>
                </a:lnTo>
                <a:lnTo>
                  <a:pt x="403" y="1113"/>
                </a:lnTo>
                <a:lnTo>
                  <a:pt x="402" y="1140"/>
                </a:lnTo>
                <a:lnTo>
                  <a:pt x="466" y="1169"/>
                </a:lnTo>
                <a:lnTo>
                  <a:pt x="484" y="1141"/>
                </a:lnTo>
                <a:lnTo>
                  <a:pt x="509" y="1149"/>
                </a:lnTo>
                <a:lnTo>
                  <a:pt x="504" y="1217"/>
                </a:lnTo>
                <a:lnTo>
                  <a:pt x="572" y="1231"/>
                </a:lnTo>
                <a:lnTo>
                  <a:pt x="595" y="1123"/>
                </a:lnTo>
                <a:lnTo>
                  <a:pt x="718" y="1152"/>
                </a:lnTo>
                <a:lnTo>
                  <a:pt x="745" y="1038"/>
                </a:lnTo>
                <a:lnTo>
                  <a:pt x="777" y="1046"/>
                </a:lnTo>
                <a:lnTo>
                  <a:pt x="806" y="955"/>
                </a:lnTo>
                <a:lnTo>
                  <a:pt x="757" y="940"/>
                </a:lnTo>
                <a:lnTo>
                  <a:pt x="699" y="895"/>
                </a:lnTo>
                <a:lnTo>
                  <a:pt x="699" y="843"/>
                </a:lnTo>
                <a:lnTo>
                  <a:pt x="708" y="798"/>
                </a:lnTo>
                <a:lnTo>
                  <a:pt x="756" y="813"/>
                </a:lnTo>
                <a:lnTo>
                  <a:pt x="803" y="708"/>
                </a:lnTo>
                <a:lnTo>
                  <a:pt x="819" y="714"/>
                </a:lnTo>
                <a:lnTo>
                  <a:pt x="854" y="634"/>
                </a:lnTo>
                <a:lnTo>
                  <a:pt x="922" y="621"/>
                </a:lnTo>
                <a:lnTo>
                  <a:pt x="942" y="581"/>
                </a:lnTo>
                <a:lnTo>
                  <a:pt x="922" y="565"/>
                </a:lnTo>
                <a:lnTo>
                  <a:pt x="929" y="528"/>
                </a:lnTo>
                <a:lnTo>
                  <a:pt x="893" y="519"/>
                </a:lnTo>
                <a:lnTo>
                  <a:pt x="901" y="481"/>
                </a:lnTo>
                <a:lnTo>
                  <a:pt x="981" y="489"/>
                </a:lnTo>
                <a:lnTo>
                  <a:pt x="1005" y="530"/>
                </a:lnTo>
                <a:lnTo>
                  <a:pt x="1032" y="552"/>
                </a:lnTo>
                <a:lnTo>
                  <a:pt x="1076" y="468"/>
                </a:lnTo>
                <a:lnTo>
                  <a:pt x="1122" y="499"/>
                </a:lnTo>
                <a:lnTo>
                  <a:pt x="1109" y="525"/>
                </a:lnTo>
                <a:lnTo>
                  <a:pt x="1177" y="571"/>
                </a:lnTo>
                <a:lnTo>
                  <a:pt x="1204" y="531"/>
                </a:lnTo>
                <a:lnTo>
                  <a:pt x="1249" y="536"/>
                </a:lnTo>
                <a:lnTo>
                  <a:pt x="1257" y="516"/>
                </a:lnTo>
                <a:lnTo>
                  <a:pt x="1266" y="428"/>
                </a:lnTo>
                <a:lnTo>
                  <a:pt x="1293" y="315"/>
                </a:lnTo>
                <a:lnTo>
                  <a:pt x="1300" y="260"/>
                </a:lnTo>
                <a:lnTo>
                  <a:pt x="1320" y="259"/>
                </a:lnTo>
                <a:lnTo>
                  <a:pt x="1341" y="184"/>
                </a:lnTo>
                <a:lnTo>
                  <a:pt x="1377" y="134"/>
                </a:lnTo>
                <a:lnTo>
                  <a:pt x="1447" y="154"/>
                </a:lnTo>
                <a:lnTo>
                  <a:pt x="1481" y="142"/>
                </a:lnTo>
                <a:lnTo>
                  <a:pt x="1483" y="113"/>
                </a:lnTo>
                <a:lnTo>
                  <a:pt x="1595" y="137"/>
                </a:lnTo>
                <a:lnTo>
                  <a:pt x="1596" y="107"/>
                </a:lnTo>
                <a:lnTo>
                  <a:pt x="1664" y="84"/>
                </a:lnTo>
                <a:lnTo>
                  <a:pt x="1687" y="66"/>
                </a:lnTo>
                <a:lnTo>
                  <a:pt x="1718" y="10"/>
                </a:lnTo>
                <a:lnTo>
                  <a:pt x="1744" y="0"/>
                </a:lnTo>
                <a:lnTo>
                  <a:pt x="1828" y="34"/>
                </a:lnTo>
                <a:lnTo>
                  <a:pt x="1907" y="47"/>
                </a:lnTo>
                <a:lnTo>
                  <a:pt x="1999" y="74"/>
                </a:lnTo>
                <a:lnTo>
                  <a:pt x="2132" y="118"/>
                </a:lnTo>
                <a:lnTo>
                  <a:pt x="2154" y="134"/>
                </a:lnTo>
                <a:lnTo>
                  <a:pt x="2136" y="189"/>
                </a:lnTo>
                <a:lnTo>
                  <a:pt x="2278" y="213"/>
                </a:lnTo>
                <a:lnTo>
                  <a:pt x="2278" y="139"/>
                </a:lnTo>
                <a:lnTo>
                  <a:pt x="2370" y="148"/>
                </a:lnTo>
                <a:lnTo>
                  <a:pt x="2466" y="169"/>
                </a:lnTo>
                <a:lnTo>
                  <a:pt x="2539" y="175"/>
                </a:lnTo>
                <a:lnTo>
                  <a:pt x="2551" y="133"/>
                </a:lnTo>
                <a:lnTo>
                  <a:pt x="2583" y="122"/>
                </a:lnTo>
                <a:lnTo>
                  <a:pt x="2573" y="83"/>
                </a:lnTo>
                <a:lnTo>
                  <a:pt x="2666" y="109"/>
                </a:lnTo>
                <a:lnTo>
                  <a:pt x="2676" y="18"/>
                </a:lnTo>
                <a:lnTo>
                  <a:pt x="2720" y="25"/>
                </a:lnTo>
                <a:lnTo>
                  <a:pt x="2714" y="54"/>
                </a:lnTo>
                <a:lnTo>
                  <a:pt x="2739" y="59"/>
                </a:lnTo>
                <a:lnTo>
                  <a:pt x="2742" y="175"/>
                </a:lnTo>
                <a:lnTo>
                  <a:pt x="2777" y="171"/>
                </a:lnTo>
                <a:lnTo>
                  <a:pt x="2871" y="189"/>
                </a:lnTo>
                <a:lnTo>
                  <a:pt x="2887" y="201"/>
                </a:lnTo>
                <a:lnTo>
                  <a:pt x="2836" y="454"/>
                </a:lnTo>
                <a:lnTo>
                  <a:pt x="3210" y="542"/>
                </a:lnTo>
                <a:lnTo>
                  <a:pt x="3296" y="557"/>
                </a:lnTo>
                <a:lnTo>
                  <a:pt x="3308" y="496"/>
                </a:lnTo>
                <a:lnTo>
                  <a:pt x="3480" y="527"/>
                </a:lnTo>
                <a:lnTo>
                  <a:pt x="3567" y="549"/>
                </a:lnTo>
                <a:lnTo>
                  <a:pt x="3537" y="624"/>
                </a:lnTo>
                <a:lnTo>
                  <a:pt x="3530" y="663"/>
                </a:lnTo>
                <a:lnTo>
                  <a:pt x="3574" y="674"/>
                </a:lnTo>
                <a:lnTo>
                  <a:pt x="3567" y="699"/>
                </a:lnTo>
                <a:lnTo>
                  <a:pt x="3531" y="692"/>
                </a:lnTo>
                <a:lnTo>
                  <a:pt x="3524" y="739"/>
                </a:lnTo>
                <a:lnTo>
                  <a:pt x="3503" y="740"/>
                </a:lnTo>
                <a:lnTo>
                  <a:pt x="3491" y="823"/>
                </a:lnTo>
                <a:lnTo>
                  <a:pt x="3471" y="825"/>
                </a:lnTo>
                <a:lnTo>
                  <a:pt x="3460" y="872"/>
                </a:lnTo>
                <a:lnTo>
                  <a:pt x="3521" y="884"/>
                </a:lnTo>
                <a:lnTo>
                  <a:pt x="3480" y="929"/>
                </a:lnTo>
                <a:lnTo>
                  <a:pt x="3456" y="923"/>
                </a:lnTo>
                <a:lnTo>
                  <a:pt x="3438" y="954"/>
                </a:lnTo>
                <a:lnTo>
                  <a:pt x="3500" y="969"/>
                </a:lnTo>
                <a:lnTo>
                  <a:pt x="3492" y="996"/>
                </a:lnTo>
                <a:lnTo>
                  <a:pt x="3542" y="1007"/>
                </a:lnTo>
                <a:lnTo>
                  <a:pt x="3548" y="979"/>
                </a:lnTo>
                <a:lnTo>
                  <a:pt x="3666" y="1007"/>
                </a:lnTo>
                <a:lnTo>
                  <a:pt x="3656" y="1029"/>
                </a:lnTo>
                <a:lnTo>
                  <a:pt x="3721" y="1048"/>
                </a:lnTo>
                <a:lnTo>
                  <a:pt x="3724" y="1102"/>
                </a:lnTo>
                <a:lnTo>
                  <a:pt x="3896" y="1134"/>
                </a:lnTo>
                <a:lnTo>
                  <a:pt x="4024" y="1160"/>
                </a:lnTo>
                <a:lnTo>
                  <a:pt x="4067" y="1175"/>
                </a:lnTo>
                <a:lnTo>
                  <a:pt x="4101" y="1161"/>
                </a:lnTo>
                <a:lnTo>
                  <a:pt x="4115" y="1199"/>
                </a:lnTo>
                <a:lnTo>
                  <a:pt x="4180" y="1205"/>
                </a:lnTo>
                <a:lnTo>
                  <a:pt x="4193" y="1284"/>
                </a:lnTo>
                <a:lnTo>
                  <a:pt x="4189" y="1350"/>
                </a:lnTo>
                <a:lnTo>
                  <a:pt x="4177" y="1405"/>
                </a:lnTo>
                <a:lnTo>
                  <a:pt x="4209" y="1406"/>
                </a:lnTo>
                <a:lnTo>
                  <a:pt x="4209" y="1434"/>
                </a:lnTo>
                <a:lnTo>
                  <a:pt x="4249" y="1441"/>
                </a:lnTo>
                <a:lnTo>
                  <a:pt x="4466" y="1447"/>
                </a:lnTo>
                <a:lnTo>
                  <a:pt x="4634" y="1475"/>
                </a:lnTo>
                <a:lnTo>
                  <a:pt x="4670" y="1559"/>
                </a:lnTo>
                <a:lnTo>
                  <a:pt x="4666" y="1620"/>
                </a:lnTo>
                <a:lnTo>
                  <a:pt x="4694" y="1650"/>
                </a:lnTo>
                <a:lnTo>
                  <a:pt x="4691" y="1785"/>
                </a:lnTo>
                <a:lnTo>
                  <a:pt x="4697" y="1890"/>
                </a:lnTo>
                <a:lnTo>
                  <a:pt x="4693" y="1952"/>
                </a:lnTo>
                <a:lnTo>
                  <a:pt x="4608" y="1956"/>
                </a:lnTo>
                <a:lnTo>
                  <a:pt x="4433" y="1950"/>
                </a:lnTo>
                <a:lnTo>
                  <a:pt x="4216" y="1953"/>
                </a:lnTo>
                <a:lnTo>
                  <a:pt x="4181" y="1958"/>
                </a:lnTo>
                <a:lnTo>
                  <a:pt x="4162" y="2059"/>
                </a:lnTo>
                <a:lnTo>
                  <a:pt x="4151" y="2176"/>
                </a:lnTo>
                <a:lnTo>
                  <a:pt x="4076" y="2173"/>
                </a:lnTo>
                <a:lnTo>
                  <a:pt x="4050" y="2270"/>
                </a:lnTo>
                <a:lnTo>
                  <a:pt x="4021" y="2409"/>
                </a:lnTo>
                <a:lnTo>
                  <a:pt x="4034" y="2415"/>
                </a:lnTo>
                <a:lnTo>
                  <a:pt x="4000" y="2523"/>
                </a:lnTo>
                <a:lnTo>
                  <a:pt x="3978" y="2524"/>
                </a:lnTo>
                <a:lnTo>
                  <a:pt x="3961" y="2548"/>
                </a:lnTo>
                <a:lnTo>
                  <a:pt x="3940" y="2547"/>
                </a:lnTo>
                <a:lnTo>
                  <a:pt x="3872" y="2509"/>
                </a:lnTo>
                <a:lnTo>
                  <a:pt x="3827" y="2651"/>
                </a:lnTo>
                <a:lnTo>
                  <a:pt x="3791" y="2636"/>
                </a:lnTo>
                <a:lnTo>
                  <a:pt x="3771" y="2691"/>
                </a:lnTo>
                <a:lnTo>
                  <a:pt x="3789" y="2698"/>
                </a:lnTo>
                <a:lnTo>
                  <a:pt x="3774" y="2745"/>
                </a:lnTo>
                <a:lnTo>
                  <a:pt x="3712" y="2727"/>
                </a:lnTo>
                <a:lnTo>
                  <a:pt x="3700" y="2784"/>
                </a:lnTo>
                <a:lnTo>
                  <a:pt x="3767" y="2807"/>
                </a:lnTo>
                <a:lnTo>
                  <a:pt x="3748" y="2878"/>
                </a:lnTo>
                <a:lnTo>
                  <a:pt x="3702" y="3021"/>
                </a:lnTo>
                <a:lnTo>
                  <a:pt x="3705" y="3066"/>
                </a:lnTo>
                <a:lnTo>
                  <a:pt x="3717" y="3119"/>
                </a:lnTo>
                <a:lnTo>
                  <a:pt x="3736" y="3155"/>
                </a:lnTo>
                <a:lnTo>
                  <a:pt x="3762" y="3178"/>
                </a:lnTo>
                <a:lnTo>
                  <a:pt x="3726" y="3324"/>
                </a:lnTo>
                <a:lnTo>
                  <a:pt x="3726" y="3404"/>
                </a:lnTo>
                <a:lnTo>
                  <a:pt x="3702" y="3498"/>
                </a:lnTo>
                <a:lnTo>
                  <a:pt x="3691" y="3573"/>
                </a:lnTo>
                <a:lnTo>
                  <a:pt x="3691" y="3617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12">
            <a:extLst>
              <a:ext uri="{FF2B5EF4-FFF2-40B4-BE49-F238E27FC236}">
                <a16:creationId xmlns:a16="http://schemas.microsoft.com/office/drawing/2014/main" id="{70C95B5D-9B02-B486-0B88-0B2F14FAE713}"/>
              </a:ext>
            </a:extLst>
          </p:cNvPr>
          <p:cNvSpPr>
            <a:spLocks/>
          </p:cNvSpPr>
          <p:nvPr/>
        </p:nvSpPr>
        <p:spPr bwMode="auto">
          <a:xfrm>
            <a:off x="5004048" y="1563638"/>
            <a:ext cx="3384376" cy="2698422"/>
          </a:xfrm>
          <a:custGeom>
            <a:avLst/>
            <a:gdLst>
              <a:gd name="T0" fmla="*/ 3558 w 4697"/>
              <a:gd name="T1" fmla="*/ 3696 h 3745"/>
              <a:gd name="T2" fmla="*/ 3350 w 4697"/>
              <a:gd name="T3" fmla="*/ 3745 h 3745"/>
              <a:gd name="T4" fmla="*/ 3133 w 4697"/>
              <a:gd name="T5" fmla="*/ 3682 h 3745"/>
              <a:gd name="T6" fmla="*/ 2815 w 4697"/>
              <a:gd name="T7" fmla="*/ 3514 h 3745"/>
              <a:gd name="T8" fmla="*/ 2715 w 4697"/>
              <a:gd name="T9" fmla="*/ 3375 h 3745"/>
              <a:gd name="T10" fmla="*/ 2791 w 4697"/>
              <a:gd name="T11" fmla="*/ 3183 h 3745"/>
              <a:gd name="T12" fmla="*/ 2759 w 4697"/>
              <a:gd name="T13" fmla="*/ 2825 h 3745"/>
              <a:gd name="T14" fmla="*/ 2011 w 4697"/>
              <a:gd name="T15" fmla="*/ 3030 h 3745"/>
              <a:gd name="T16" fmla="*/ 1753 w 4697"/>
              <a:gd name="T17" fmla="*/ 2609 h 3745"/>
              <a:gd name="T18" fmla="*/ 1423 w 4697"/>
              <a:gd name="T19" fmla="*/ 2147 h 3745"/>
              <a:gd name="T20" fmla="*/ 1168 w 4697"/>
              <a:gd name="T21" fmla="*/ 1992 h 3745"/>
              <a:gd name="T22" fmla="*/ 818 w 4697"/>
              <a:gd name="T23" fmla="*/ 2052 h 3745"/>
              <a:gd name="T24" fmla="*/ 647 w 4697"/>
              <a:gd name="T25" fmla="*/ 2189 h 3745"/>
              <a:gd name="T26" fmla="*/ 350 w 4697"/>
              <a:gd name="T27" fmla="*/ 1821 h 3745"/>
              <a:gd name="T28" fmla="*/ 189 w 4697"/>
              <a:gd name="T29" fmla="*/ 1665 h 3745"/>
              <a:gd name="T30" fmla="*/ 12 w 4697"/>
              <a:gd name="T31" fmla="*/ 1649 h 3745"/>
              <a:gd name="T32" fmla="*/ 124 w 4697"/>
              <a:gd name="T33" fmla="*/ 1267 h 3745"/>
              <a:gd name="T34" fmla="*/ 163 w 4697"/>
              <a:gd name="T35" fmla="*/ 1014 h 3745"/>
              <a:gd name="T36" fmla="*/ 242 w 4697"/>
              <a:gd name="T37" fmla="*/ 1164 h 3745"/>
              <a:gd name="T38" fmla="*/ 402 w 4697"/>
              <a:gd name="T39" fmla="*/ 1140 h 3745"/>
              <a:gd name="T40" fmla="*/ 504 w 4697"/>
              <a:gd name="T41" fmla="*/ 1217 h 3745"/>
              <a:gd name="T42" fmla="*/ 745 w 4697"/>
              <a:gd name="T43" fmla="*/ 1038 h 3745"/>
              <a:gd name="T44" fmla="*/ 699 w 4697"/>
              <a:gd name="T45" fmla="*/ 895 h 3745"/>
              <a:gd name="T46" fmla="*/ 803 w 4697"/>
              <a:gd name="T47" fmla="*/ 708 h 3745"/>
              <a:gd name="T48" fmla="*/ 942 w 4697"/>
              <a:gd name="T49" fmla="*/ 581 h 3745"/>
              <a:gd name="T50" fmla="*/ 901 w 4697"/>
              <a:gd name="T51" fmla="*/ 481 h 3745"/>
              <a:gd name="T52" fmla="*/ 1076 w 4697"/>
              <a:gd name="T53" fmla="*/ 468 h 3745"/>
              <a:gd name="T54" fmla="*/ 1204 w 4697"/>
              <a:gd name="T55" fmla="*/ 531 h 3745"/>
              <a:gd name="T56" fmla="*/ 1293 w 4697"/>
              <a:gd name="T57" fmla="*/ 315 h 3745"/>
              <a:gd name="T58" fmla="*/ 1377 w 4697"/>
              <a:gd name="T59" fmla="*/ 134 h 3745"/>
              <a:gd name="T60" fmla="*/ 1595 w 4697"/>
              <a:gd name="T61" fmla="*/ 137 h 3745"/>
              <a:gd name="T62" fmla="*/ 1718 w 4697"/>
              <a:gd name="T63" fmla="*/ 10 h 3745"/>
              <a:gd name="T64" fmla="*/ 1999 w 4697"/>
              <a:gd name="T65" fmla="*/ 74 h 3745"/>
              <a:gd name="T66" fmla="*/ 2278 w 4697"/>
              <a:gd name="T67" fmla="*/ 213 h 3745"/>
              <a:gd name="T68" fmla="*/ 2539 w 4697"/>
              <a:gd name="T69" fmla="*/ 175 h 3745"/>
              <a:gd name="T70" fmla="*/ 2666 w 4697"/>
              <a:gd name="T71" fmla="*/ 109 h 3745"/>
              <a:gd name="T72" fmla="*/ 2739 w 4697"/>
              <a:gd name="T73" fmla="*/ 59 h 3745"/>
              <a:gd name="T74" fmla="*/ 2887 w 4697"/>
              <a:gd name="T75" fmla="*/ 201 h 3745"/>
              <a:gd name="T76" fmla="*/ 3308 w 4697"/>
              <a:gd name="T77" fmla="*/ 496 h 3745"/>
              <a:gd name="T78" fmla="*/ 3530 w 4697"/>
              <a:gd name="T79" fmla="*/ 663 h 3745"/>
              <a:gd name="T80" fmla="*/ 3524 w 4697"/>
              <a:gd name="T81" fmla="*/ 739 h 3745"/>
              <a:gd name="T82" fmla="*/ 3460 w 4697"/>
              <a:gd name="T83" fmla="*/ 872 h 3745"/>
              <a:gd name="T84" fmla="*/ 3438 w 4697"/>
              <a:gd name="T85" fmla="*/ 954 h 3745"/>
              <a:gd name="T86" fmla="*/ 3548 w 4697"/>
              <a:gd name="T87" fmla="*/ 979 h 3745"/>
              <a:gd name="T88" fmla="*/ 3724 w 4697"/>
              <a:gd name="T89" fmla="*/ 1102 h 3745"/>
              <a:gd name="T90" fmla="*/ 4101 w 4697"/>
              <a:gd name="T91" fmla="*/ 1161 h 3745"/>
              <a:gd name="T92" fmla="*/ 4189 w 4697"/>
              <a:gd name="T93" fmla="*/ 1350 h 3745"/>
              <a:gd name="T94" fmla="*/ 4249 w 4697"/>
              <a:gd name="T95" fmla="*/ 1441 h 3745"/>
              <a:gd name="T96" fmla="*/ 4666 w 4697"/>
              <a:gd name="T97" fmla="*/ 1620 h 3745"/>
              <a:gd name="T98" fmla="*/ 4693 w 4697"/>
              <a:gd name="T99" fmla="*/ 1952 h 3745"/>
              <a:gd name="T100" fmla="*/ 4181 w 4697"/>
              <a:gd name="T101" fmla="*/ 1958 h 3745"/>
              <a:gd name="T102" fmla="*/ 4050 w 4697"/>
              <a:gd name="T103" fmla="*/ 2270 h 3745"/>
              <a:gd name="T104" fmla="*/ 3978 w 4697"/>
              <a:gd name="T105" fmla="*/ 2524 h 3745"/>
              <a:gd name="T106" fmla="*/ 3827 w 4697"/>
              <a:gd name="T107" fmla="*/ 2651 h 3745"/>
              <a:gd name="T108" fmla="*/ 3774 w 4697"/>
              <a:gd name="T109" fmla="*/ 2745 h 3745"/>
              <a:gd name="T110" fmla="*/ 3748 w 4697"/>
              <a:gd name="T111" fmla="*/ 2878 h 3745"/>
              <a:gd name="T112" fmla="*/ 3736 w 4697"/>
              <a:gd name="T113" fmla="*/ 3155 h 3745"/>
              <a:gd name="T114" fmla="*/ 3702 w 4697"/>
              <a:gd name="T115" fmla="*/ 3498 h 37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697" h="3745">
                <a:moveTo>
                  <a:pt x="3691" y="3617"/>
                </a:moveTo>
                <a:lnTo>
                  <a:pt x="3699" y="3731"/>
                </a:lnTo>
                <a:lnTo>
                  <a:pt x="3611" y="3719"/>
                </a:lnTo>
                <a:lnTo>
                  <a:pt x="3558" y="3696"/>
                </a:lnTo>
                <a:lnTo>
                  <a:pt x="3483" y="3692"/>
                </a:lnTo>
                <a:lnTo>
                  <a:pt x="3448" y="3711"/>
                </a:lnTo>
                <a:lnTo>
                  <a:pt x="3383" y="3726"/>
                </a:lnTo>
                <a:lnTo>
                  <a:pt x="3350" y="3745"/>
                </a:lnTo>
                <a:lnTo>
                  <a:pt x="3326" y="3737"/>
                </a:lnTo>
                <a:lnTo>
                  <a:pt x="3325" y="3702"/>
                </a:lnTo>
                <a:lnTo>
                  <a:pt x="3297" y="3705"/>
                </a:lnTo>
                <a:lnTo>
                  <a:pt x="3133" y="3682"/>
                </a:lnTo>
                <a:lnTo>
                  <a:pt x="3017" y="3642"/>
                </a:lnTo>
                <a:lnTo>
                  <a:pt x="2887" y="3545"/>
                </a:lnTo>
                <a:lnTo>
                  <a:pt x="2851" y="3510"/>
                </a:lnTo>
                <a:lnTo>
                  <a:pt x="2815" y="3514"/>
                </a:lnTo>
                <a:lnTo>
                  <a:pt x="2649" y="3520"/>
                </a:lnTo>
                <a:lnTo>
                  <a:pt x="2641" y="3484"/>
                </a:lnTo>
                <a:lnTo>
                  <a:pt x="2650" y="3452"/>
                </a:lnTo>
                <a:lnTo>
                  <a:pt x="2715" y="3375"/>
                </a:lnTo>
                <a:lnTo>
                  <a:pt x="2745" y="3324"/>
                </a:lnTo>
                <a:lnTo>
                  <a:pt x="2748" y="3302"/>
                </a:lnTo>
                <a:lnTo>
                  <a:pt x="2776" y="3239"/>
                </a:lnTo>
                <a:lnTo>
                  <a:pt x="2791" y="3183"/>
                </a:lnTo>
                <a:lnTo>
                  <a:pt x="2810" y="3066"/>
                </a:lnTo>
                <a:lnTo>
                  <a:pt x="2818" y="2983"/>
                </a:lnTo>
                <a:lnTo>
                  <a:pt x="2809" y="2898"/>
                </a:lnTo>
                <a:lnTo>
                  <a:pt x="2759" y="2825"/>
                </a:lnTo>
                <a:lnTo>
                  <a:pt x="2693" y="2791"/>
                </a:lnTo>
                <a:lnTo>
                  <a:pt x="2139" y="3159"/>
                </a:lnTo>
                <a:lnTo>
                  <a:pt x="2109" y="3139"/>
                </a:lnTo>
                <a:lnTo>
                  <a:pt x="2011" y="3030"/>
                </a:lnTo>
                <a:lnTo>
                  <a:pt x="1942" y="2943"/>
                </a:lnTo>
                <a:lnTo>
                  <a:pt x="1910" y="2897"/>
                </a:lnTo>
                <a:lnTo>
                  <a:pt x="1789" y="2659"/>
                </a:lnTo>
                <a:lnTo>
                  <a:pt x="1753" y="2609"/>
                </a:lnTo>
                <a:lnTo>
                  <a:pt x="1665" y="2480"/>
                </a:lnTo>
                <a:lnTo>
                  <a:pt x="1602" y="2370"/>
                </a:lnTo>
                <a:lnTo>
                  <a:pt x="1501" y="2256"/>
                </a:lnTo>
                <a:lnTo>
                  <a:pt x="1423" y="2147"/>
                </a:lnTo>
                <a:lnTo>
                  <a:pt x="1377" y="2100"/>
                </a:lnTo>
                <a:lnTo>
                  <a:pt x="1316" y="2055"/>
                </a:lnTo>
                <a:lnTo>
                  <a:pt x="1218" y="2003"/>
                </a:lnTo>
                <a:lnTo>
                  <a:pt x="1168" y="1992"/>
                </a:lnTo>
                <a:lnTo>
                  <a:pt x="1079" y="1994"/>
                </a:lnTo>
                <a:lnTo>
                  <a:pt x="958" y="1991"/>
                </a:lnTo>
                <a:lnTo>
                  <a:pt x="902" y="2002"/>
                </a:lnTo>
                <a:lnTo>
                  <a:pt x="818" y="2052"/>
                </a:lnTo>
                <a:lnTo>
                  <a:pt x="791" y="2077"/>
                </a:lnTo>
                <a:lnTo>
                  <a:pt x="747" y="2135"/>
                </a:lnTo>
                <a:lnTo>
                  <a:pt x="687" y="2247"/>
                </a:lnTo>
                <a:lnTo>
                  <a:pt x="647" y="2189"/>
                </a:lnTo>
                <a:lnTo>
                  <a:pt x="506" y="2027"/>
                </a:lnTo>
                <a:lnTo>
                  <a:pt x="429" y="1944"/>
                </a:lnTo>
                <a:lnTo>
                  <a:pt x="388" y="1893"/>
                </a:lnTo>
                <a:lnTo>
                  <a:pt x="350" y="1821"/>
                </a:lnTo>
                <a:lnTo>
                  <a:pt x="319" y="1749"/>
                </a:lnTo>
                <a:lnTo>
                  <a:pt x="254" y="1708"/>
                </a:lnTo>
                <a:lnTo>
                  <a:pt x="224" y="1682"/>
                </a:lnTo>
                <a:lnTo>
                  <a:pt x="189" y="1665"/>
                </a:lnTo>
                <a:lnTo>
                  <a:pt x="138" y="1662"/>
                </a:lnTo>
                <a:lnTo>
                  <a:pt x="55" y="1678"/>
                </a:lnTo>
                <a:lnTo>
                  <a:pt x="0" y="1696"/>
                </a:lnTo>
                <a:lnTo>
                  <a:pt x="12" y="1649"/>
                </a:lnTo>
                <a:lnTo>
                  <a:pt x="41" y="1402"/>
                </a:lnTo>
                <a:lnTo>
                  <a:pt x="29" y="1319"/>
                </a:lnTo>
                <a:lnTo>
                  <a:pt x="130" y="1316"/>
                </a:lnTo>
                <a:lnTo>
                  <a:pt x="124" y="1267"/>
                </a:lnTo>
                <a:lnTo>
                  <a:pt x="133" y="1219"/>
                </a:lnTo>
                <a:lnTo>
                  <a:pt x="151" y="1166"/>
                </a:lnTo>
                <a:lnTo>
                  <a:pt x="103" y="1154"/>
                </a:lnTo>
                <a:lnTo>
                  <a:pt x="163" y="1014"/>
                </a:lnTo>
                <a:lnTo>
                  <a:pt x="227" y="1034"/>
                </a:lnTo>
                <a:lnTo>
                  <a:pt x="204" y="1102"/>
                </a:lnTo>
                <a:lnTo>
                  <a:pt x="243" y="1137"/>
                </a:lnTo>
                <a:lnTo>
                  <a:pt x="242" y="1164"/>
                </a:lnTo>
                <a:lnTo>
                  <a:pt x="269" y="1167"/>
                </a:lnTo>
                <a:lnTo>
                  <a:pt x="299" y="1084"/>
                </a:lnTo>
                <a:lnTo>
                  <a:pt x="403" y="1113"/>
                </a:lnTo>
                <a:lnTo>
                  <a:pt x="402" y="1140"/>
                </a:lnTo>
                <a:lnTo>
                  <a:pt x="466" y="1169"/>
                </a:lnTo>
                <a:lnTo>
                  <a:pt x="484" y="1141"/>
                </a:lnTo>
                <a:lnTo>
                  <a:pt x="509" y="1149"/>
                </a:lnTo>
                <a:lnTo>
                  <a:pt x="504" y="1217"/>
                </a:lnTo>
                <a:lnTo>
                  <a:pt x="572" y="1231"/>
                </a:lnTo>
                <a:lnTo>
                  <a:pt x="595" y="1123"/>
                </a:lnTo>
                <a:lnTo>
                  <a:pt x="718" y="1152"/>
                </a:lnTo>
                <a:lnTo>
                  <a:pt x="745" y="1038"/>
                </a:lnTo>
                <a:lnTo>
                  <a:pt x="777" y="1046"/>
                </a:lnTo>
                <a:lnTo>
                  <a:pt x="806" y="955"/>
                </a:lnTo>
                <a:lnTo>
                  <a:pt x="757" y="940"/>
                </a:lnTo>
                <a:lnTo>
                  <a:pt x="699" y="895"/>
                </a:lnTo>
                <a:lnTo>
                  <a:pt x="699" y="843"/>
                </a:lnTo>
                <a:lnTo>
                  <a:pt x="708" y="798"/>
                </a:lnTo>
                <a:lnTo>
                  <a:pt x="756" y="813"/>
                </a:lnTo>
                <a:lnTo>
                  <a:pt x="803" y="708"/>
                </a:lnTo>
                <a:lnTo>
                  <a:pt x="819" y="714"/>
                </a:lnTo>
                <a:lnTo>
                  <a:pt x="854" y="634"/>
                </a:lnTo>
                <a:lnTo>
                  <a:pt x="922" y="621"/>
                </a:lnTo>
                <a:lnTo>
                  <a:pt x="942" y="581"/>
                </a:lnTo>
                <a:lnTo>
                  <a:pt x="922" y="565"/>
                </a:lnTo>
                <a:lnTo>
                  <a:pt x="929" y="528"/>
                </a:lnTo>
                <a:lnTo>
                  <a:pt x="893" y="519"/>
                </a:lnTo>
                <a:lnTo>
                  <a:pt x="901" y="481"/>
                </a:lnTo>
                <a:lnTo>
                  <a:pt x="981" y="489"/>
                </a:lnTo>
                <a:lnTo>
                  <a:pt x="1005" y="530"/>
                </a:lnTo>
                <a:lnTo>
                  <a:pt x="1032" y="552"/>
                </a:lnTo>
                <a:lnTo>
                  <a:pt x="1076" y="468"/>
                </a:lnTo>
                <a:lnTo>
                  <a:pt x="1122" y="499"/>
                </a:lnTo>
                <a:lnTo>
                  <a:pt x="1109" y="525"/>
                </a:lnTo>
                <a:lnTo>
                  <a:pt x="1177" y="571"/>
                </a:lnTo>
                <a:lnTo>
                  <a:pt x="1204" y="531"/>
                </a:lnTo>
                <a:lnTo>
                  <a:pt x="1249" y="536"/>
                </a:lnTo>
                <a:lnTo>
                  <a:pt x="1257" y="516"/>
                </a:lnTo>
                <a:lnTo>
                  <a:pt x="1266" y="428"/>
                </a:lnTo>
                <a:lnTo>
                  <a:pt x="1293" y="315"/>
                </a:lnTo>
                <a:lnTo>
                  <a:pt x="1300" y="260"/>
                </a:lnTo>
                <a:lnTo>
                  <a:pt x="1320" y="259"/>
                </a:lnTo>
                <a:lnTo>
                  <a:pt x="1341" y="184"/>
                </a:lnTo>
                <a:lnTo>
                  <a:pt x="1377" y="134"/>
                </a:lnTo>
                <a:lnTo>
                  <a:pt x="1447" y="154"/>
                </a:lnTo>
                <a:lnTo>
                  <a:pt x="1481" y="142"/>
                </a:lnTo>
                <a:lnTo>
                  <a:pt x="1483" y="113"/>
                </a:lnTo>
                <a:lnTo>
                  <a:pt x="1595" y="137"/>
                </a:lnTo>
                <a:lnTo>
                  <a:pt x="1596" y="107"/>
                </a:lnTo>
                <a:lnTo>
                  <a:pt x="1664" y="84"/>
                </a:lnTo>
                <a:lnTo>
                  <a:pt x="1687" y="66"/>
                </a:lnTo>
                <a:lnTo>
                  <a:pt x="1718" y="10"/>
                </a:lnTo>
                <a:lnTo>
                  <a:pt x="1744" y="0"/>
                </a:lnTo>
                <a:lnTo>
                  <a:pt x="1828" y="34"/>
                </a:lnTo>
                <a:lnTo>
                  <a:pt x="1907" y="47"/>
                </a:lnTo>
                <a:lnTo>
                  <a:pt x="1999" y="74"/>
                </a:lnTo>
                <a:lnTo>
                  <a:pt x="2132" y="118"/>
                </a:lnTo>
                <a:lnTo>
                  <a:pt x="2154" y="134"/>
                </a:lnTo>
                <a:lnTo>
                  <a:pt x="2136" y="189"/>
                </a:lnTo>
                <a:lnTo>
                  <a:pt x="2278" y="213"/>
                </a:lnTo>
                <a:lnTo>
                  <a:pt x="2278" y="139"/>
                </a:lnTo>
                <a:lnTo>
                  <a:pt x="2370" y="148"/>
                </a:lnTo>
                <a:lnTo>
                  <a:pt x="2466" y="169"/>
                </a:lnTo>
                <a:lnTo>
                  <a:pt x="2539" y="175"/>
                </a:lnTo>
                <a:lnTo>
                  <a:pt x="2551" y="133"/>
                </a:lnTo>
                <a:lnTo>
                  <a:pt x="2583" y="122"/>
                </a:lnTo>
                <a:lnTo>
                  <a:pt x="2573" y="83"/>
                </a:lnTo>
                <a:lnTo>
                  <a:pt x="2666" y="109"/>
                </a:lnTo>
                <a:lnTo>
                  <a:pt x="2676" y="18"/>
                </a:lnTo>
                <a:lnTo>
                  <a:pt x="2720" y="25"/>
                </a:lnTo>
                <a:lnTo>
                  <a:pt x="2714" y="54"/>
                </a:lnTo>
                <a:lnTo>
                  <a:pt x="2739" y="59"/>
                </a:lnTo>
                <a:lnTo>
                  <a:pt x="2742" y="175"/>
                </a:lnTo>
                <a:lnTo>
                  <a:pt x="2777" y="171"/>
                </a:lnTo>
                <a:lnTo>
                  <a:pt x="2871" y="189"/>
                </a:lnTo>
                <a:lnTo>
                  <a:pt x="2887" y="201"/>
                </a:lnTo>
                <a:lnTo>
                  <a:pt x="2836" y="454"/>
                </a:lnTo>
                <a:lnTo>
                  <a:pt x="3210" y="542"/>
                </a:lnTo>
                <a:lnTo>
                  <a:pt x="3296" y="557"/>
                </a:lnTo>
                <a:lnTo>
                  <a:pt x="3308" y="496"/>
                </a:lnTo>
                <a:lnTo>
                  <a:pt x="3480" y="527"/>
                </a:lnTo>
                <a:lnTo>
                  <a:pt x="3567" y="549"/>
                </a:lnTo>
                <a:lnTo>
                  <a:pt x="3537" y="624"/>
                </a:lnTo>
                <a:lnTo>
                  <a:pt x="3530" y="663"/>
                </a:lnTo>
                <a:lnTo>
                  <a:pt x="3574" y="674"/>
                </a:lnTo>
                <a:lnTo>
                  <a:pt x="3567" y="699"/>
                </a:lnTo>
                <a:lnTo>
                  <a:pt x="3531" y="692"/>
                </a:lnTo>
                <a:lnTo>
                  <a:pt x="3524" y="739"/>
                </a:lnTo>
                <a:lnTo>
                  <a:pt x="3503" y="740"/>
                </a:lnTo>
                <a:lnTo>
                  <a:pt x="3491" y="823"/>
                </a:lnTo>
                <a:lnTo>
                  <a:pt x="3471" y="825"/>
                </a:lnTo>
                <a:lnTo>
                  <a:pt x="3460" y="872"/>
                </a:lnTo>
                <a:lnTo>
                  <a:pt x="3521" y="884"/>
                </a:lnTo>
                <a:lnTo>
                  <a:pt x="3480" y="929"/>
                </a:lnTo>
                <a:lnTo>
                  <a:pt x="3456" y="923"/>
                </a:lnTo>
                <a:lnTo>
                  <a:pt x="3438" y="954"/>
                </a:lnTo>
                <a:lnTo>
                  <a:pt x="3500" y="969"/>
                </a:lnTo>
                <a:lnTo>
                  <a:pt x="3492" y="996"/>
                </a:lnTo>
                <a:lnTo>
                  <a:pt x="3542" y="1007"/>
                </a:lnTo>
                <a:lnTo>
                  <a:pt x="3548" y="979"/>
                </a:lnTo>
                <a:lnTo>
                  <a:pt x="3666" y="1007"/>
                </a:lnTo>
                <a:lnTo>
                  <a:pt x="3656" y="1029"/>
                </a:lnTo>
                <a:lnTo>
                  <a:pt x="3721" y="1048"/>
                </a:lnTo>
                <a:lnTo>
                  <a:pt x="3724" y="1102"/>
                </a:lnTo>
                <a:lnTo>
                  <a:pt x="3896" y="1134"/>
                </a:lnTo>
                <a:lnTo>
                  <a:pt x="4024" y="1160"/>
                </a:lnTo>
                <a:lnTo>
                  <a:pt x="4067" y="1175"/>
                </a:lnTo>
                <a:lnTo>
                  <a:pt x="4101" y="1161"/>
                </a:lnTo>
                <a:lnTo>
                  <a:pt x="4115" y="1199"/>
                </a:lnTo>
                <a:lnTo>
                  <a:pt x="4180" y="1205"/>
                </a:lnTo>
                <a:lnTo>
                  <a:pt x="4193" y="1284"/>
                </a:lnTo>
                <a:lnTo>
                  <a:pt x="4189" y="1350"/>
                </a:lnTo>
                <a:lnTo>
                  <a:pt x="4177" y="1405"/>
                </a:lnTo>
                <a:lnTo>
                  <a:pt x="4209" y="1406"/>
                </a:lnTo>
                <a:lnTo>
                  <a:pt x="4209" y="1434"/>
                </a:lnTo>
                <a:lnTo>
                  <a:pt x="4249" y="1441"/>
                </a:lnTo>
                <a:lnTo>
                  <a:pt x="4466" y="1447"/>
                </a:lnTo>
                <a:lnTo>
                  <a:pt x="4634" y="1475"/>
                </a:lnTo>
                <a:lnTo>
                  <a:pt x="4670" y="1559"/>
                </a:lnTo>
                <a:lnTo>
                  <a:pt x="4666" y="1620"/>
                </a:lnTo>
                <a:lnTo>
                  <a:pt x="4694" y="1650"/>
                </a:lnTo>
                <a:lnTo>
                  <a:pt x="4691" y="1785"/>
                </a:lnTo>
                <a:lnTo>
                  <a:pt x="4697" y="1890"/>
                </a:lnTo>
                <a:lnTo>
                  <a:pt x="4693" y="1952"/>
                </a:lnTo>
                <a:lnTo>
                  <a:pt x="4608" y="1956"/>
                </a:lnTo>
                <a:lnTo>
                  <a:pt x="4433" y="1950"/>
                </a:lnTo>
                <a:lnTo>
                  <a:pt x="4216" y="1953"/>
                </a:lnTo>
                <a:lnTo>
                  <a:pt x="4181" y="1958"/>
                </a:lnTo>
                <a:lnTo>
                  <a:pt x="4162" y="2059"/>
                </a:lnTo>
                <a:lnTo>
                  <a:pt x="4151" y="2176"/>
                </a:lnTo>
                <a:lnTo>
                  <a:pt x="4076" y="2173"/>
                </a:lnTo>
                <a:lnTo>
                  <a:pt x="4050" y="2270"/>
                </a:lnTo>
                <a:lnTo>
                  <a:pt x="4021" y="2409"/>
                </a:lnTo>
                <a:lnTo>
                  <a:pt x="4034" y="2415"/>
                </a:lnTo>
                <a:lnTo>
                  <a:pt x="4000" y="2523"/>
                </a:lnTo>
                <a:lnTo>
                  <a:pt x="3978" y="2524"/>
                </a:lnTo>
                <a:lnTo>
                  <a:pt x="3961" y="2548"/>
                </a:lnTo>
                <a:lnTo>
                  <a:pt x="3940" y="2547"/>
                </a:lnTo>
                <a:lnTo>
                  <a:pt x="3872" y="2509"/>
                </a:lnTo>
                <a:lnTo>
                  <a:pt x="3827" y="2651"/>
                </a:lnTo>
                <a:lnTo>
                  <a:pt x="3791" y="2636"/>
                </a:lnTo>
                <a:lnTo>
                  <a:pt x="3771" y="2691"/>
                </a:lnTo>
                <a:lnTo>
                  <a:pt x="3789" y="2698"/>
                </a:lnTo>
                <a:lnTo>
                  <a:pt x="3774" y="2745"/>
                </a:lnTo>
                <a:lnTo>
                  <a:pt x="3712" y="2727"/>
                </a:lnTo>
                <a:lnTo>
                  <a:pt x="3700" y="2784"/>
                </a:lnTo>
                <a:lnTo>
                  <a:pt x="3767" y="2807"/>
                </a:lnTo>
                <a:lnTo>
                  <a:pt x="3748" y="2878"/>
                </a:lnTo>
                <a:lnTo>
                  <a:pt x="3702" y="3021"/>
                </a:lnTo>
                <a:lnTo>
                  <a:pt x="3705" y="3066"/>
                </a:lnTo>
                <a:lnTo>
                  <a:pt x="3717" y="3119"/>
                </a:lnTo>
                <a:lnTo>
                  <a:pt x="3736" y="3155"/>
                </a:lnTo>
                <a:lnTo>
                  <a:pt x="3762" y="3178"/>
                </a:lnTo>
                <a:lnTo>
                  <a:pt x="3726" y="3324"/>
                </a:lnTo>
                <a:lnTo>
                  <a:pt x="3726" y="3404"/>
                </a:lnTo>
                <a:lnTo>
                  <a:pt x="3702" y="3498"/>
                </a:lnTo>
                <a:lnTo>
                  <a:pt x="3691" y="3573"/>
                </a:lnTo>
                <a:lnTo>
                  <a:pt x="3691" y="3617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953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402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DFF0C-F6C2-51A4-021E-38A2EE47B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95C2B-0354-9544-DA38-FDFB9D3D0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Milan (Milano) – Metropolitan City of Milan</a:t>
            </a:r>
          </a:p>
        </p:txBody>
      </p:sp>
      <p:sp>
        <p:nvSpPr>
          <p:cNvPr id="4" name="Freeform 19">
            <a:extLst>
              <a:ext uri="{FF2B5EF4-FFF2-40B4-BE49-F238E27FC236}">
                <a16:creationId xmlns:a16="http://schemas.microsoft.com/office/drawing/2014/main" id="{F3E25D63-7852-03FB-3386-19CF76032B0F}"/>
              </a:ext>
            </a:extLst>
          </p:cNvPr>
          <p:cNvSpPr>
            <a:spLocks/>
          </p:cNvSpPr>
          <p:nvPr/>
        </p:nvSpPr>
        <p:spPr bwMode="auto">
          <a:xfrm>
            <a:off x="683568" y="1491630"/>
            <a:ext cx="3456384" cy="3100679"/>
          </a:xfrm>
          <a:custGeom>
            <a:avLst/>
            <a:gdLst>
              <a:gd name="T0" fmla="*/ 966 w 4120"/>
              <a:gd name="T1" fmla="*/ 172 h 3696"/>
              <a:gd name="T2" fmla="*/ 1186 w 4120"/>
              <a:gd name="T3" fmla="*/ 313 h 3696"/>
              <a:gd name="T4" fmla="*/ 1429 w 4120"/>
              <a:gd name="T5" fmla="*/ 371 h 3696"/>
              <a:gd name="T6" fmla="*/ 1622 w 4120"/>
              <a:gd name="T7" fmla="*/ 327 h 3696"/>
              <a:gd name="T8" fmla="*/ 1816 w 4120"/>
              <a:gd name="T9" fmla="*/ 362 h 3696"/>
              <a:gd name="T10" fmla="*/ 1922 w 4120"/>
              <a:gd name="T11" fmla="*/ 366 h 3696"/>
              <a:gd name="T12" fmla="*/ 2013 w 4120"/>
              <a:gd name="T13" fmla="*/ 174 h 3696"/>
              <a:gd name="T14" fmla="*/ 2166 w 4120"/>
              <a:gd name="T15" fmla="*/ 18 h 3696"/>
              <a:gd name="T16" fmla="*/ 2340 w 4120"/>
              <a:gd name="T17" fmla="*/ 15 h 3696"/>
              <a:gd name="T18" fmla="*/ 2500 w 4120"/>
              <a:gd name="T19" fmla="*/ 133 h 3696"/>
              <a:gd name="T20" fmla="*/ 2703 w 4120"/>
              <a:gd name="T21" fmla="*/ 160 h 3696"/>
              <a:gd name="T22" fmla="*/ 2862 w 4120"/>
              <a:gd name="T23" fmla="*/ 163 h 3696"/>
              <a:gd name="T24" fmla="*/ 3046 w 4120"/>
              <a:gd name="T25" fmla="*/ 225 h 3696"/>
              <a:gd name="T26" fmla="*/ 3301 w 4120"/>
              <a:gd name="T27" fmla="*/ 315 h 3696"/>
              <a:gd name="T28" fmla="*/ 3530 w 4120"/>
              <a:gd name="T29" fmla="*/ 419 h 3696"/>
              <a:gd name="T30" fmla="*/ 3818 w 4120"/>
              <a:gd name="T31" fmla="*/ 401 h 3696"/>
              <a:gd name="T32" fmla="*/ 3955 w 4120"/>
              <a:gd name="T33" fmla="*/ 578 h 3696"/>
              <a:gd name="T34" fmla="*/ 4079 w 4120"/>
              <a:gd name="T35" fmla="*/ 743 h 3696"/>
              <a:gd name="T36" fmla="*/ 4010 w 4120"/>
              <a:gd name="T37" fmla="*/ 743 h 3696"/>
              <a:gd name="T38" fmla="*/ 3829 w 4120"/>
              <a:gd name="T39" fmla="*/ 1060 h 3696"/>
              <a:gd name="T40" fmla="*/ 3820 w 4120"/>
              <a:gd name="T41" fmla="*/ 1472 h 3696"/>
              <a:gd name="T42" fmla="*/ 4016 w 4120"/>
              <a:gd name="T43" fmla="*/ 1773 h 3696"/>
              <a:gd name="T44" fmla="*/ 3884 w 4120"/>
              <a:gd name="T45" fmla="*/ 1999 h 3696"/>
              <a:gd name="T46" fmla="*/ 3924 w 4120"/>
              <a:gd name="T47" fmla="*/ 2457 h 3696"/>
              <a:gd name="T48" fmla="*/ 3708 w 4120"/>
              <a:gd name="T49" fmla="*/ 2788 h 3696"/>
              <a:gd name="T50" fmla="*/ 3645 w 4120"/>
              <a:gd name="T51" fmla="*/ 3010 h 3696"/>
              <a:gd name="T52" fmla="*/ 3356 w 4120"/>
              <a:gd name="T53" fmla="*/ 3148 h 3696"/>
              <a:gd name="T54" fmla="*/ 3050 w 4120"/>
              <a:gd name="T55" fmla="*/ 3346 h 3696"/>
              <a:gd name="T56" fmla="*/ 2919 w 4120"/>
              <a:gd name="T57" fmla="*/ 3551 h 3696"/>
              <a:gd name="T58" fmla="*/ 2795 w 4120"/>
              <a:gd name="T59" fmla="*/ 3554 h 3696"/>
              <a:gd name="T60" fmla="*/ 2620 w 4120"/>
              <a:gd name="T61" fmla="*/ 3607 h 3696"/>
              <a:gd name="T62" fmla="*/ 2418 w 4120"/>
              <a:gd name="T63" fmla="*/ 3548 h 3696"/>
              <a:gd name="T64" fmla="*/ 2185 w 4120"/>
              <a:gd name="T65" fmla="*/ 3322 h 3696"/>
              <a:gd name="T66" fmla="*/ 2059 w 4120"/>
              <a:gd name="T67" fmla="*/ 3177 h 3696"/>
              <a:gd name="T68" fmla="*/ 1892 w 4120"/>
              <a:gd name="T69" fmla="*/ 3000 h 3696"/>
              <a:gd name="T70" fmla="*/ 1708 w 4120"/>
              <a:gd name="T71" fmla="*/ 2934 h 3696"/>
              <a:gd name="T72" fmla="*/ 1589 w 4120"/>
              <a:gd name="T73" fmla="*/ 2848 h 3696"/>
              <a:gd name="T74" fmla="*/ 1382 w 4120"/>
              <a:gd name="T75" fmla="*/ 2450 h 3696"/>
              <a:gd name="T76" fmla="*/ 1148 w 4120"/>
              <a:gd name="T77" fmla="*/ 2132 h 3696"/>
              <a:gd name="T78" fmla="*/ 955 w 4120"/>
              <a:gd name="T79" fmla="*/ 2165 h 3696"/>
              <a:gd name="T80" fmla="*/ 672 w 4120"/>
              <a:gd name="T81" fmla="*/ 2106 h 3696"/>
              <a:gd name="T82" fmla="*/ 652 w 4120"/>
              <a:gd name="T83" fmla="*/ 2411 h 3696"/>
              <a:gd name="T84" fmla="*/ 385 w 4120"/>
              <a:gd name="T85" fmla="*/ 2497 h 3696"/>
              <a:gd name="T86" fmla="*/ 43 w 4120"/>
              <a:gd name="T87" fmla="*/ 2236 h 3696"/>
              <a:gd name="T88" fmla="*/ 96 w 4120"/>
              <a:gd name="T89" fmla="*/ 1906 h 3696"/>
              <a:gd name="T90" fmla="*/ 197 w 4120"/>
              <a:gd name="T91" fmla="*/ 1840 h 3696"/>
              <a:gd name="T92" fmla="*/ 498 w 4120"/>
              <a:gd name="T93" fmla="*/ 1905 h 3696"/>
              <a:gd name="T94" fmla="*/ 510 w 4120"/>
              <a:gd name="T95" fmla="*/ 1818 h 3696"/>
              <a:gd name="T96" fmla="*/ 587 w 4120"/>
              <a:gd name="T97" fmla="*/ 1628 h 3696"/>
              <a:gd name="T98" fmla="*/ 433 w 4120"/>
              <a:gd name="T99" fmla="*/ 1304 h 3696"/>
              <a:gd name="T100" fmla="*/ 352 w 4120"/>
              <a:gd name="T101" fmla="*/ 1122 h 3696"/>
              <a:gd name="T102" fmla="*/ 269 w 4120"/>
              <a:gd name="T103" fmla="*/ 954 h 3696"/>
              <a:gd name="T104" fmla="*/ 427 w 4120"/>
              <a:gd name="T105" fmla="*/ 804 h 3696"/>
              <a:gd name="T106" fmla="*/ 589 w 4120"/>
              <a:gd name="T107" fmla="*/ 889 h 3696"/>
              <a:gd name="T108" fmla="*/ 847 w 4120"/>
              <a:gd name="T109" fmla="*/ 908 h 3696"/>
              <a:gd name="T110" fmla="*/ 997 w 4120"/>
              <a:gd name="T111" fmla="*/ 728 h 3696"/>
              <a:gd name="T112" fmla="*/ 961 w 4120"/>
              <a:gd name="T113" fmla="*/ 300 h 3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4120" h="3696">
                <a:moveTo>
                  <a:pt x="969" y="141"/>
                </a:moveTo>
                <a:lnTo>
                  <a:pt x="1007" y="98"/>
                </a:lnTo>
                <a:lnTo>
                  <a:pt x="1013" y="121"/>
                </a:lnTo>
                <a:lnTo>
                  <a:pt x="1043" y="106"/>
                </a:lnTo>
                <a:lnTo>
                  <a:pt x="1052" y="127"/>
                </a:lnTo>
                <a:lnTo>
                  <a:pt x="1032" y="151"/>
                </a:lnTo>
                <a:lnTo>
                  <a:pt x="1037" y="172"/>
                </a:lnTo>
                <a:lnTo>
                  <a:pt x="999" y="153"/>
                </a:lnTo>
                <a:lnTo>
                  <a:pt x="991" y="172"/>
                </a:lnTo>
                <a:lnTo>
                  <a:pt x="966" y="172"/>
                </a:lnTo>
                <a:lnTo>
                  <a:pt x="999" y="221"/>
                </a:lnTo>
                <a:lnTo>
                  <a:pt x="969" y="230"/>
                </a:lnTo>
                <a:lnTo>
                  <a:pt x="988" y="256"/>
                </a:lnTo>
                <a:lnTo>
                  <a:pt x="1037" y="247"/>
                </a:lnTo>
                <a:lnTo>
                  <a:pt x="1056" y="280"/>
                </a:lnTo>
                <a:lnTo>
                  <a:pt x="1085" y="365"/>
                </a:lnTo>
                <a:lnTo>
                  <a:pt x="1139" y="322"/>
                </a:lnTo>
                <a:lnTo>
                  <a:pt x="1148" y="334"/>
                </a:lnTo>
                <a:lnTo>
                  <a:pt x="1183" y="330"/>
                </a:lnTo>
                <a:lnTo>
                  <a:pt x="1186" y="313"/>
                </a:lnTo>
                <a:lnTo>
                  <a:pt x="1207" y="328"/>
                </a:lnTo>
                <a:lnTo>
                  <a:pt x="1225" y="354"/>
                </a:lnTo>
                <a:lnTo>
                  <a:pt x="1249" y="378"/>
                </a:lnTo>
                <a:lnTo>
                  <a:pt x="1302" y="390"/>
                </a:lnTo>
                <a:lnTo>
                  <a:pt x="1316" y="396"/>
                </a:lnTo>
                <a:lnTo>
                  <a:pt x="1341" y="424"/>
                </a:lnTo>
                <a:lnTo>
                  <a:pt x="1331" y="357"/>
                </a:lnTo>
                <a:lnTo>
                  <a:pt x="1369" y="354"/>
                </a:lnTo>
                <a:lnTo>
                  <a:pt x="1379" y="381"/>
                </a:lnTo>
                <a:lnTo>
                  <a:pt x="1429" y="371"/>
                </a:lnTo>
                <a:lnTo>
                  <a:pt x="1439" y="351"/>
                </a:lnTo>
                <a:lnTo>
                  <a:pt x="1439" y="328"/>
                </a:lnTo>
                <a:lnTo>
                  <a:pt x="1525" y="324"/>
                </a:lnTo>
                <a:lnTo>
                  <a:pt x="1519" y="295"/>
                </a:lnTo>
                <a:lnTo>
                  <a:pt x="1539" y="292"/>
                </a:lnTo>
                <a:lnTo>
                  <a:pt x="1543" y="318"/>
                </a:lnTo>
                <a:lnTo>
                  <a:pt x="1553" y="324"/>
                </a:lnTo>
                <a:lnTo>
                  <a:pt x="1646" y="290"/>
                </a:lnTo>
                <a:lnTo>
                  <a:pt x="1640" y="322"/>
                </a:lnTo>
                <a:lnTo>
                  <a:pt x="1622" y="327"/>
                </a:lnTo>
                <a:lnTo>
                  <a:pt x="1628" y="374"/>
                </a:lnTo>
                <a:lnTo>
                  <a:pt x="1663" y="368"/>
                </a:lnTo>
                <a:lnTo>
                  <a:pt x="1666" y="396"/>
                </a:lnTo>
                <a:lnTo>
                  <a:pt x="1749" y="383"/>
                </a:lnTo>
                <a:lnTo>
                  <a:pt x="1743" y="350"/>
                </a:lnTo>
                <a:lnTo>
                  <a:pt x="1770" y="345"/>
                </a:lnTo>
                <a:lnTo>
                  <a:pt x="1791" y="357"/>
                </a:lnTo>
                <a:lnTo>
                  <a:pt x="1788" y="330"/>
                </a:lnTo>
                <a:lnTo>
                  <a:pt x="1810" y="327"/>
                </a:lnTo>
                <a:lnTo>
                  <a:pt x="1816" y="362"/>
                </a:lnTo>
                <a:lnTo>
                  <a:pt x="1868" y="351"/>
                </a:lnTo>
                <a:lnTo>
                  <a:pt x="1874" y="377"/>
                </a:lnTo>
                <a:lnTo>
                  <a:pt x="1853" y="392"/>
                </a:lnTo>
                <a:lnTo>
                  <a:pt x="1863" y="428"/>
                </a:lnTo>
                <a:lnTo>
                  <a:pt x="1887" y="427"/>
                </a:lnTo>
                <a:lnTo>
                  <a:pt x="1895" y="443"/>
                </a:lnTo>
                <a:lnTo>
                  <a:pt x="1921" y="443"/>
                </a:lnTo>
                <a:lnTo>
                  <a:pt x="1961" y="431"/>
                </a:lnTo>
                <a:lnTo>
                  <a:pt x="1919" y="389"/>
                </a:lnTo>
                <a:lnTo>
                  <a:pt x="1922" y="366"/>
                </a:lnTo>
                <a:lnTo>
                  <a:pt x="1915" y="319"/>
                </a:lnTo>
                <a:lnTo>
                  <a:pt x="1925" y="318"/>
                </a:lnTo>
                <a:lnTo>
                  <a:pt x="1919" y="290"/>
                </a:lnTo>
                <a:lnTo>
                  <a:pt x="1939" y="287"/>
                </a:lnTo>
                <a:lnTo>
                  <a:pt x="1934" y="263"/>
                </a:lnTo>
                <a:lnTo>
                  <a:pt x="1982" y="254"/>
                </a:lnTo>
                <a:lnTo>
                  <a:pt x="1981" y="242"/>
                </a:lnTo>
                <a:lnTo>
                  <a:pt x="2005" y="237"/>
                </a:lnTo>
                <a:lnTo>
                  <a:pt x="1991" y="178"/>
                </a:lnTo>
                <a:lnTo>
                  <a:pt x="2013" y="174"/>
                </a:lnTo>
                <a:lnTo>
                  <a:pt x="2007" y="147"/>
                </a:lnTo>
                <a:lnTo>
                  <a:pt x="2011" y="122"/>
                </a:lnTo>
                <a:lnTo>
                  <a:pt x="2029" y="119"/>
                </a:lnTo>
                <a:lnTo>
                  <a:pt x="2023" y="89"/>
                </a:lnTo>
                <a:lnTo>
                  <a:pt x="2043" y="80"/>
                </a:lnTo>
                <a:lnTo>
                  <a:pt x="2041" y="62"/>
                </a:lnTo>
                <a:lnTo>
                  <a:pt x="2088" y="53"/>
                </a:lnTo>
                <a:lnTo>
                  <a:pt x="2083" y="35"/>
                </a:lnTo>
                <a:lnTo>
                  <a:pt x="2141" y="25"/>
                </a:lnTo>
                <a:lnTo>
                  <a:pt x="2166" y="18"/>
                </a:lnTo>
                <a:lnTo>
                  <a:pt x="2165" y="4"/>
                </a:lnTo>
                <a:lnTo>
                  <a:pt x="2194" y="0"/>
                </a:lnTo>
                <a:lnTo>
                  <a:pt x="2219" y="6"/>
                </a:lnTo>
                <a:lnTo>
                  <a:pt x="2221" y="16"/>
                </a:lnTo>
                <a:lnTo>
                  <a:pt x="2255" y="12"/>
                </a:lnTo>
                <a:lnTo>
                  <a:pt x="2277" y="24"/>
                </a:lnTo>
                <a:lnTo>
                  <a:pt x="2314" y="22"/>
                </a:lnTo>
                <a:lnTo>
                  <a:pt x="2311" y="0"/>
                </a:lnTo>
                <a:lnTo>
                  <a:pt x="2340" y="0"/>
                </a:lnTo>
                <a:lnTo>
                  <a:pt x="2340" y="15"/>
                </a:lnTo>
                <a:lnTo>
                  <a:pt x="2375" y="12"/>
                </a:lnTo>
                <a:lnTo>
                  <a:pt x="2381" y="28"/>
                </a:lnTo>
                <a:lnTo>
                  <a:pt x="2400" y="15"/>
                </a:lnTo>
                <a:lnTo>
                  <a:pt x="2414" y="19"/>
                </a:lnTo>
                <a:lnTo>
                  <a:pt x="2420" y="44"/>
                </a:lnTo>
                <a:lnTo>
                  <a:pt x="2467" y="39"/>
                </a:lnTo>
                <a:lnTo>
                  <a:pt x="2473" y="68"/>
                </a:lnTo>
                <a:lnTo>
                  <a:pt x="2489" y="63"/>
                </a:lnTo>
                <a:lnTo>
                  <a:pt x="2495" y="80"/>
                </a:lnTo>
                <a:lnTo>
                  <a:pt x="2500" y="133"/>
                </a:lnTo>
                <a:lnTo>
                  <a:pt x="2528" y="128"/>
                </a:lnTo>
                <a:lnTo>
                  <a:pt x="2530" y="160"/>
                </a:lnTo>
                <a:lnTo>
                  <a:pt x="2572" y="219"/>
                </a:lnTo>
                <a:lnTo>
                  <a:pt x="2596" y="216"/>
                </a:lnTo>
                <a:lnTo>
                  <a:pt x="2596" y="203"/>
                </a:lnTo>
                <a:lnTo>
                  <a:pt x="2636" y="197"/>
                </a:lnTo>
                <a:lnTo>
                  <a:pt x="2634" y="215"/>
                </a:lnTo>
                <a:lnTo>
                  <a:pt x="2696" y="203"/>
                </a:lnTo>
                <a:lnTo>
                  <a:pt x="2684" y="163"/>
                </a:lnTo>
                <a:lnTo>
                  <a:pt x="2703" y="160"/>
                </a:lnTo>
                <a:lnTo>
                  <a:pt x="2712" y="197"/>
                </a:lnTo>
                <a:lnTo>
                  <a:pt x="2723" y="215"/>
                </a:lnTo>
                <a:lnTo>
                  <a:pt x="2749" y="207"/>
                </a:lnTo>
                <a:lnTo>
                  <a:pt x="2747" y="189"/>
                </a:lnTo>
                <a:lnTo>
                  <a:pt x="2770" y="183"/>
                </a:lnTo>
                <a:lnTo>
                  <a:pt x="2762" y="153"/>
                </a:lnTo>
                <a:lnTo>
                  <a:pt x="2783" y="148"/>
                </a:lnTo>
                <a:lnTo>
                  <a:pt x="2798" y="171"/>
                </a:lnTo>
                <a:lnTo>
                  <a:pt x="2815" y="171"/>
                </a:lnTo>
                <a:lnTo>
                  <a:pt x="2862" y="163"/>
                </a:lnTo>
                <a:lnTo>
                  <a:pt x="2869" y="198"/>
                </a:lnTo>
                <a:lnTo>
                  <a:pt x="2931" y="187"/>
                </a:lnTo>
                <a:lnTo>
                  <a:pt x="2961" y="189"/>
                </a:lnTo>
                <a:lnTo>
                  <a:pt x="2970" y="165"/>
                </a:lnTo>
                <a:lnTo>
                  <a:pt x="2969" y="142"/>
                </a:lnTo>
                <a:lnTo>
                  <a:pt x="2993" y="139"/>
                </a:lnTo>
                <a:lnTo>
                  <a:pt x="3004" y="156"/>
                </a:lnTo>
                <a:lnTo>
                  <a:pt x="3049" y="154"/>
                </a:lnTo>
                <a:lnTo>
                  <a:pt x="3056" y="163"/>
                </a:lnTo>
                <a:lnTo>
                  <a:pt x="3046" y="225"/>
                </a:lnTo>
                <a:lnTo>
                  <a:pt x="3108" y="227"/>
                </a:lnTo>
                <a:lnTo>
                  <a:pt x="3100" y="257"/>
                </a:lnTo>
                <a:lnTo>
                  <a:pt x="3108" y="269"/>
                </a:lnTo>
                <a:lnTo>
                  <a:pt x="3114" y="310"/>
                </a:lnTo>
                <a:lnTo>
                  <a:pt x="3159" y="301"/>
                </a:lnTo>
                <a:lnTo>
                  <a:pt x="3180" y="309"/>
                </a:lnTo>
                <a:lnTo>
                  <a:pt x="3207" y="303"/>
                </a:lnTo>
                <a:lnTo>
                  <a:pt x="3216" y="322"/>
                </a:lnTo>
                <a:lnTo>
                  <a:pt x="3272" y="313"/>
                </a:lnTo>
                <a:lnTo>
                  <a:pt x="3301" y="315"/>
                </a:lnTo>
                <a:lnTo>
                  <a:pt x="3308" y="365"/>
                </a:lnTo>
                <a:lnTo>
                  <a:pt x="3338" y="362"/>
                </a:lnTo>
                <a:lnTo>
                  <a:pt x="3346" y="416"/>
                </a:lnTo>
                <a:lnTo>
                  <a:pt x="3355" y="416"/>
                </a:lnTo>
                <a:lnTo>
                  <a:pt x="3366" y="457"/>
                </a:lnTo>
                <a:lnTo>
                  <a:pt x="3388" y="457"/>
                </a:lnTo>
                <a:lnTo>
                  <a:pt x="3423" y="446"/>
                </a:lnTo>
                <a:lnTo>
                  <a:pt x="3418" y="425"/>
                </a:lnTo>
                <a:lnTo>
                  <a:pt x="3477" y="410"/>
                </a:lnTo>
                <a:lnTo>
                  <a:pt x="3530" y="419"/>
                </a:lnTo>
                <a:lnTo>
                  <a:pt x="3544" y="433"/>
                </a:lnTo>
                <a:lnTo>
                  <a:pt x="3592" y="407"/>
                </a:lnTo>
                <a:lnTo>
                  <a:pt x="3626" y="392"/>
                </a:lnTo>
                <a:lnTo>
                  <a:pt x="3629" y="401"/>
                </a:lnTo>
                <a:lnTo>
                  <a:pt x="3726" y="381"/>
                </a:lnTo>
                <a:lnTo>
                  <a:pt x="3728" y="419"/>
                </a:lnTo>
                <a:lnTo>
                  <a:pt x="3753" y="436"/>
                </a:lnTo>
                <a:lnTo>
                  <a:pt x="3764" y="436"/>
                </a:lnTo>
                <a:lnTo>
                  <a:pt x="3783" y="416"/>
                </a:lnTo>
                <a:lnTo>
                  <a:pt x="3818" y="401"/>
                </a:lnTo>
                <a:lnTo>
                  <a:pt x="3832" y="421"/>
                </a:lnTo>
                <a:lnTo>
                  <a:pt x="3847" y="428"/>
                </a:lnTo>
                <a:lnTo>
                  <a:pt x="3839" y="469"/>
                </a:lnTo>
                <a:lnTo>
                  <a:pt x="3851" y="496"/>
                </a:lnTo>
                <a:lnTo>
                  <a:pt x="3886" y="490"/>
                </a:lnTo>
                <a:lnTo>
                  <a:pt x="3948" y="489"/>
                </a:lnTo>
                <a:lnTo>
                  <a:pt x="3952" y="471"/>
                </a:lnTo>
                <a:lnTo>
                  <a:pt x="3961" y="472"/>
                </a:lnTo>
                <a:lnTo>
                  <a:pt x="3964" y="501"/>
                </a:lnTo>
                <a:lnTo>
                  <a:pt x="3955" y="578"/>
                </a:lnTo>
                <a:lnTo>
                  <a:pt x="3933" y="580"/>
                </a:lnTo>
                <a:lnTo>
                  <a:pt x="3940" y="599"/>
                </a:lnTo>
                <a:lnTo>
                  <a:pt x="3937" y="627"/>
                </a:lnTo>
                <a:lnTo>
                  <a:pt x="3973" y="631"/>
                </a:lnTo>
                <a:lnTo>
                  <a:pt x="3979" y="660"/>
                </a:lnTo>
                <a:lnTo>
                  <a:pt x="3999" y="658"/>
                </a:lnTo>
                <a:lnTo>
                  <a:pt x="4010" y="721"/>
                </a:lnTo>
                <a:lnTo>
                  <a:pt x="4022" y="728"/>
                </a:lnTo>
                <a:lnTo>
                  <a:pt x="4062" y="733"/>
                </a:lnTo>
                <a:lnTo>
                  <a:pt x="4079" y="743"/>
                </a:lnTo>
                <a:lnTo>
                  <a:pt x="4120" y="749"/>
                </a:lnTo>
                <a:lnTo>
                  <a:pt x="4115" y="798"/>
                </a:lnTo>
                <a:lnTo>
                  <a:pt x="4091" y="798"/>
                </a:lnTo>
                <a:lnTo>
                  <a:pt x="4087" y="824"/>
                </a:lnTo>
                <a:lnTo>
                  <a:pt x="4058" y="827"/>
                </a:lnTo>
                <a:lnTo>
                  <a:pt x="4056" y="839"/>
                </a:lnTo>
                <a:lnTo>
                  <a:pt x="4016" y="839"/>
                </a:lnTo>
                <a:lnTo>
                  <a:pt x="4011" y="830"/>
                </a:lnTo>
                <a:lnTo>
                  <a:pt x="4026" y="749"/>
                </a:lnTo>
                <a:lnTo>
                  <a:pt x="4010" y="743"/>
                </a:lnTo>
                <a:lnTo>
                  <a:pt x="3946" y="742"/>
                </a:lnTo>
                <a:lnTo>
                  <a:pt x="3928" y="754"/>
                </a:lnTo>
                <a:lnTo>
                  <a:pt x="3874" y="769"/>
                </a:lnTo>
                <a:lnTo>
                  <a:pt x="3832" y="780"/>
                </a:lnTo>
                <a:lnTo>
                  <a:pt x="3827" y="849"/>
                </a:lnTo>
                <a:lnTo>
                  <a:pt x="3815" y="887"/>
                </a:lnTo>
                <a:lnTo>
                  <a:pt x="3817" y="914"/>
                </a:lnTo>
                <a:lnTo>
                  <a:pt x="3848" y="1011"/>
                </a:lnTo>
                <a:lnTo>
                  <a:pt x="3836" y="1016"/>
                </a:lnTo>
                <a:lnTo>
                  <a:pt x="3829" y="1060"/>
                </a:lnTo>
                <a:lnTo>
                  <a:pt x="3824" y="1117"/>
                </a:lnTo>
                <a:lnTo>
                  <a:pt x="3801" y="1137"/>
                </a:lnTo>
                <a:lnTo>
                  <a:pt x="3776" y="1146"/>
                </a:lnTo>
                <a:lnTo>
                  <a:pt x="3789" y="1276"/>
                </a:lnTo>
                <a:lnTo>
                  <a:pt x="3797" y="1282"/>
                </a:lnTo>
                <a:lnTo>
                  <a:pt x="3895" y="1285"/>
                </a:lnTo>
                <a:lnTo>
                  <a:pt x="3892" y="1405"/>
                </a:lnTo>
                <a:lnTo>
                  <a:pt x="3839" y="1407"/>
                </a:lnTo>
                <a:lnTo>
                  <a:pt x="3836" y="1473"/>
                </a:lnTo>
                <a:lnTo>
                  <a:pt x="3820" y="1472"/>
                </a:lnTo>
                <a:lnTo>
                  <a:pt x="3827" y="1597"/>
                </a:lnTo>
                <a:lnTo>
                  <a:pt x="3845" y="1600"/>
                </a:lnTo>
                <a:lnTo>
                  <a:pt x="3906" y="1593"/>
                </a:lnTo>
                <a:lnTo>
                  <a:pt x="3940" y="1585"/>
                </a:lnTo>
                <a:lnTo>
                  <a:pt x="3966" y="1572"/>
                </a:lnTo>
                <a:lnTo>
                  <a:pt x="4010" y="1578"/>
                </a:lnTo>
                <a:lnTo>
                  <a:pt x="4010" y="1614"/>
                </a:lnTo>
                <a:lnTo>
                  <a:pt x="4017" y="1673"/>
                </a:lnTo>
                <a:lnTo>
                  <a:pt x="4005" y="1693"/>
                </a:lnTo>
                <a:lnTo>
                  <a:pt x="4016" y="1773"/>
                </a:lnTo>
                <a:lnTo>
                  <a:pt x="4011" y="1824"/>
                </a:lnTo>
                <a:lnTo>
                  <a:pt x="4016" y="1834"/>
                </a:lnTo>
                <a:lnTo>
                  <a:pt x="4025" y="1868"/>
                </a:lnTo>
                <a:lnTo>
                  <a:pt x="3993" y="1871"/>
                </a:lnTo>
                <a:lnTo>
                  <a:pt x="3988" y="1905"/>
                </a:lnTo>
                <a:lnTo>
                  <a:pt x="3975" y="1918"/>
                </a:lnTo>
                <a:lnTo>
                  <a:pt x="3969" y="1938"/>
                </a:lnTo>
                <a:lnTo>
                  <a:pt x="3936" y="1946"/>
                </a:lnTo>
                <a:lnTo>
                  <a:pt x="3892" y="1949"/>
                </a:lnTo>
                <a:lnTo>
                  <a:pt x="3884" y="1999"/>
                </a:lnTo>
                <a:lnTo>
                  <a:pt x="3877" y="2018"/>
                </a:lnTo>
                <a:lnTo>
                  <a:pt x="3902" y="2105"/>
                </a:lnTo>
                <a:lnTo>
                  <a:pt x="3921" y="2103"/>
                </a:lnTo>
                <a:lnTo>
                  <a:pt x="3937" y="2135"/>
                </a:lnTo>
                <a:lnTo>
                  <a:pt x="3925" y="2208"/>
                </a:lnTo>
                <a:lnTo>
                  <a:pt x="3933" y="2291"/>
                </a:lnTo>
                <a:lnTo>
                  <a:pt x="3930" y="2326"/>
                </a:lnTo>
                <a:lnTo>
                  <a:pt x="3934" y="2385"/>
                </a:lnTo>
                <a:lnTo>
                  <a:pt x="3930" y="2433"/>
                </a:lnTo>
                <a:lnTo>
                  <a:pt x="3924" y="2457"/>
                </a:lnTo>
                <a:lnTo>
                  <a:pt x="3934" y="2497"/>
                </a:lnTo>
                <a:lnTo>
                  <a:pt x="3927" y="2501"/>
                </a:lnTo>
                <a:lnTo>
                  <a:pt x="3877" y="2573"/>
                </a:lnTo>
                <a:lnTo>
                  <a:pt x="3818" y="2616"/>
                </a:lnTo>
                <a:lnTo>
                  <a:pt x="3803" y="2621"/>
                </a:lnTo>
                <a:lnTo>
                  <a:pt x="3788" y="2641"/>
                </a:lnTo>
                <a:lnTo>
                  <a:pt x="3711" y="2703"/>
                </a:lnTo>
                <a:lnTo>
                  <a:pt x="3694" y="2724"/>
                </a:lnTo>
                <a:lnTo>
                  <a:pt x="3672" y="2738"/>
                </a:lnTo>
                <a:lnTo>
                  <a:pt x="3708" y="2788"/>
                </a:lnTo>
                <a:lnTo>
                  <a:pt x="3658" y="2809"/>
                </a:lnTo>
                <a:lnTo>
                  <a:pt x="3628" y="2789"/>
                </a:lnTo>
                <a:lnTo>
                  <a:pt x="3604" y="2783"/>
                </a:lnTo>
                <a:lnTo>
                  <a:pt x="3583" y="2786"/>
                </a:lnTo>
                <a:lnTo>
                  <a:pt x="3559" y="2801"/>
                </a:lnTo>
                <a:lnTo>
                  <a:pt x="3467" y="2883"/>
                </a:lnTo>
                <a:lnTo>
                  <a:pt x="3491" y="2895"/>
                </a:lnTo>
                <a:lnTo>
                  <a:pt x="3557" y="2941"/>
                </a:lnTo>
                <a:lnTo>
                  <a:pt x="3587" y="2956"/>
                </a:lnTo>
                <a:lnTo>
                  <a:pt x="3645" y="3010"/>
                </a:lnTo>
                <a:lnTo>
                  <a:pt x="3604" y="3048"/>
                </a:lnTo>
                <a:lnTo>
                  <a:pt x="3590" y="3050"/>
                </a:lnTo>
                <a:lnTo>
                  <a:pt x="3563" y="3072"/>
                </a:lnTo>
                <a:lnTo>
                  <a:pt x="3534" y="3062"/>
                </a:lnTo>
                <a:lnTo>
                  <a:pt x="3513" y="3100"/>
                </a:lnTo>
                <a:lnTo>
                  <a:pt x="3519" y="3113"/>
                </a:lnTo>
                <a:lnTo>
                  <a:pt x="3513" y="3130"/>
                </a:lnTo>
                <a:lnTo>
                  <a:pt x="3468" y="3157"/>
                </a:lnTo>
                <a:lnTo>
                  <a:pt x="3421" y="3127"/>
                </a:lnTo>
                <a:lnTo>
                  <a:pt x="3356" y="3148"/>
                </a:lnTo>
                <a:lnTo>
                  <a:pt x="3317" y="3175"/>
                </a:lnTo>
                <a:lnTo>
                  <a:pt x="3248" y="3175"/>
                </a:lnTo>
                <a:lnTo>
                  <a:pt x="3216" y="3186"/>
                </a:lnTo>
                <a:lnTo>
                  <a:pt x="3191" y="3148"/>
                </a:lnTo>
                <a:lnTo>
                  <a:pt x="3168" y="3130"/>
                </a:lnTo>
                <a:lnTo>
                  <a:pt x="3080" y="3187"/>
                </a:lnTo>
                <a:lnTo>
                  <a:pt x="3094" y="3230"/>
                </a:lnTo>
                <a:lnTo>
                  <a:pt x="3061" y="3263"/>
                </a:lnTo>
                <a:lnTo>
                  <a:pt x="3047" y="3301"/>
                </a:lnTo>
                <a:lnTo>
                  <a:pt x="3050" y="3346"/>
                </a:lnTo>
                <a:lnTo>
                  <a:pt x="3097" y="3428"/>
                </a:lnTo>
                <a:lnTo>
                  <a:pt x="3029" y="3448"/>
                </a:lnTo>
                <a:lnTo>
                  <a:pt x="3028" y="3436"/>
                </a:lnTo>
                <a:lnTo>
                  <a:pt x="2946" y="3455"/>
                </a:lnTo>
                <a:lnTo>
                  <a:pt x="2940" y="3436"/>
                </a:lnTo>
                <a:lnTo>
                  <a:pt x="2912" y="3446"/>
                </a:lnTo>
                <a:lnTo>
                  <a:pt x="2925" y="3463"/>
                </a:lnTo>
                <a:lnTo>
                  <a:pt x="2931" y="3492"/>
                </a:lnTo>
                <a:lnTo>
                  <a:pt x="2918" y="3510"/>
                </a:lnTo>
                <a:lnTo>
                  <a:pt x="2919" y="3551"/>
                </a:lnTo>
                <a:lnTo>
                  <a:pt x="2881" y="3570"/>
                </a:lnTo>
                <a:lnTo>
                  <a:pt x="2875" y="3549"/>
                </a:lnTo>
                <a:lnTo>
                  <a:pt x="2856" y="3539"/>
                </a:lnTo>
                <a:lnTo>
                  <a:pt x="2836" y="3502"/>
                </a:lnTo>
                <a:lnTo>
                  <a:pt x="2832" y="3475"/>
                </a:lnTo>
                <a:lnTo>
                  <a:pt x="2815" y="3457"/>
                </a:lnTo>
                <a:lnTo>
                  <a:pt x="2809" y="3436"/>
                </a:lnTo>
                <a:lnTo>
                  <a:pt x="2779" y="3436"/>
                </a:lnTo>
                <a:lnTo>
                  <a:pt x="2770" y="3508"/>
                </a:lnTo>
                <a:lnTo>
                  <a:pt x="2795" y="3554"/>
                </a:lnTo>
                <a:lnTo>
                  <a:pt x="2800" y="3572"/>
                </a:lnTo>
                <a:lnTo>
                  <a:pt x="2783" y="3602"/>
                </a:lnTo>
                <a:lnTo>
                  <a:pt x="2756" y="3640"/>
                </a:lnTo>
                <a:lnTo>
                  <a:pt x="2729" y="3661"/>
                </a:lnTo>
                <a:lnTo>
                  <a:pt x="2679" y="3686"/>
                </a:lnTo>
                <a:lnTo>
                  <a:pt x="2642" y="3696"/>
                </a:lnTo>
                <a:lnTo>
                  <a:pt x="2629" y="3673"/>
                </a:lnTo>
                <a:lnTo>
                  <a:pt x="2616" y="3667"/>
                </a:lnTo>
                <a:lnTo>
                  <a:pt x="2613" y="3628"/>
                </a:lnTo>
                <a:lnTo>
                  <a:pt x="2620" y="3607"/>
                </a:lnTo>
                <a:lnTo>
                  <a:pt x="2616" y="3560"/>
                </a:lnTo>
                <a:lnTo>
                  <a:pt x="2598" y="3555"/>
                </a:lnTo>
                <a:lnTo>
                  <a:pt x="2586" y="3569"/>
                </a:lnTo>
                <a:lnTo>
                  <a:pt x="2548" y="3596"/>
                </a:lnTo>
                <a:lnTo>
                  <a:pt x="2531" y="3590"/>
                </a:lnTo>
                <a:lnTo>
                  <a:pt x="2521" y="3628"/>
                </a:lnTo>
                <a:lnTo>
                  <a:pt x="2495" y="3614"/>
                </a:lnTo>
                <a:lnTo>
                  <a:pt x="2461" y="3605"/>
                </a:lnTo>
                <a:lnTo>
                  <a:pt x="2467" y="3578"/>
                </a:lnTo>
                <a:lnTo>
                  <a:pt x="2418" y="3548"/>
                </a:lnTo>
                <a:lnTo>
                  <a:pt x="2376" y="3533"/>
                </a:lnTo>
                <a:lnTo>
                  <a:pt x="2299" y="3513"/>
                </a:lnTo>
                <a:lnTo>
                  <a:pt x="2311" y="3357"/>
                </a:lnTo>
                <a:lnTo>
                  <a:pt x="2257" y="3357"/>
                </a:lnTo>
                <a:lnTo>
                  <a:pt x="2261" y="3307"/>
                </a:lnTo>
                <a:lnTo>
                  <a:pt x="2248" y="3307"/>
                </a:lnTo>
                <a:lnTo>
                  <a:pt x="2213" y="3324"/>
                </a:lnTo>
                <a:lnTo>
                  <a:pt x="2204" y="3345"/>
                </a:lnTo>
                <a:lnTo>
                  <a:pt x="2165" y="3365"/>
                </a:lnTo>
                <a:lnTo>
                  <a:pt x="2185" y="3322"/>
                </a:lnTo>
                <a:lnTo>
                  <a:pt x="2174" y="3302"/>
                </a:lnTo>
                <a:lnTo>
                  <a:pt x="2150" y="3289"/>
                </a:lnTo>
                <a:lnTo>
                  <a:pt x="2073" y="3302"/>
                </a:lnTo>
                <a:lnTo>
                  <a:pt x="2041" y="3313"/>
                </a:lnTo>
                <a:lnTo>
                  <a:pt x="2046" y="3339"/>
                </a:lnTo>
                <a:lnTo>
                  <a:pt x="2019" y="3349"/>
                </a:lnTo>
                <a:lnTo>
                  <a:pt x="2002" y="3339"/>
                </a:lnTo>
                <a:lnTo>
                  <a:pt x="2035" y="3307"/>
                </a:lnTo>
                <a:lnTo>
                  <a:pt x="2019" y="3277"/>
                </a:lnTo>
                <a:lnTo>
                  <a:pt x="2059" y="3177"/>
                </a:lnTo>
                <a:lnTo>
                  <a:pt x="2047" y="3172"/>
                </a:lnTo>
                <a:lnTo>
                  <a:pt x="2047" y="3146"/>
                </a:lnTo>
                <a:lnTo>
                  <a:pt x="2028" y="3069"/>
                </a:lnTo>
                <a:lnTo>
                  <a:pt x="1994" y="3065"/>
                </a:lnTo>
                <a:lnTo>
                  <a:pt x="1996" y="3042"/>
                </a:lnTo>
                <a:lnTo>
                  <a:pt x="1979" y="2975"/>
                </a:lnTo>
                <a:lnTo>
                  <a:pt x="1970" y="2989"/>
                </a:lnTo>
                <a:lnTo>
                  <a:pt x="1945" y="3000"/>
                </a:lnTo>
                <a:lnTo>
                  <a:pt x="1934" y="2972"/>
                </a:lnTo>
                <a:lnTo>
                  <a:pt x="1892" y="3000"/>
                </a:lnTo>
                <a:lnTo>
                  <a:pt x="1910" y="3013"/>
                </a:lnTo>
                <a:lnTo>
                  <a:pt x="1899" y="3022"/>
                </a:lnTo>
                <a:lnTo>
                  <a:pt x="1866" y="3033"/>
                </a:lnTo>
                <a:lnTo>
                  <a:pt x="1850" y="2984"/>
                </a:lnTo>
                <a:lnTo>
                  <a:pt x="1830" y="2962"/>
                </a:lnTo>
                <a:lnTo>
                  <a:pt x="1807" y="2924"/>
                </a:lnTo>
                <a:lnTo>
                  <a:pt x="1750" y="2951"/>
                </a:lnTo>
                <a:lnTo>
                  <a:pt x="1726" y="2951"/>
                </a:lnTo>
                <a:lnTo>
                  <a:pt x="1712" y="2969"/>
                </a:lnTo>
                <a:lnTo>
                  <a:pt x="1708" y="2934"/>
                </a:lnTo>
                <a:lnTo>
                  <a:pt x="1655" y="2944"/>
                </a:lnTo>
                <a:lnTo>
                  <a:pt x="1687" y="2997"/>
                </a:lnTo>
                <a:lnTo>
                  <a:pt x="1655" y="3010"/>
                </a:lnTo>
                <a:lnTo>
                  <a:pt x="1610" y="3025"/>
                </a:lnTo>
                <a:lnTo>
                  <a:pt x="1577" y="2981"/>
                </a:lnTo>
                <a:lnTo>
                  <a:pt x="1554" y="2950"/>
                </a:lnTo>
                <a:lnTo>
                  <a:pt x="1562" y="2898"/>
                </a:lnTo>
                <a:lnTo>
                  <a:pt x="1559" y="2868"/>
                </a:lnTo>
                <a:lnTo>
                  <a:pt x="1584" y="2862"/>
                </a:lnTo>
                <a:lnTo>
                  <a:pt x="1589" y="2848"/>
                </a:lnTo>
                <a:lnTo>
                  <a:pt x="1586" y="2792"/>
                </a:lnTo>
                <a:lnTo>
                  <a:pt x="1578" y="2783"/>
                </a:lnTo>
                <a:lnTo>
                  <a:pt x="1524" y="2741"/>
                </a:lnTo>
                <a:lnTo>
                  <a:pt x="1507" y="2716"/>
                </a:lnTo>
                <a:lnTo>
                  <a:pt x="1492" y="2669"/>
                </a:lnTo>
                <a:lnTo>
                  <a:pt x="1488" y="2626"/>
                </a:lnTo>
                <a:lnTo>
                  <a:pt x="1402" y="2521"/>
                </a:lnTo>
                <a:lnTo>
                  <a:pt x="1411" y="2503"/>
                </a:lnTo>
                <a:lnTo>
                  <a:pt x="1388" y="2447"/>
                </a:lnTo>
                <a:lnTo>
                  <a:pt x="1382" y="2450"/>
                </a:lnTo>
                <a:lnTo>
                  <a:pt x="1338" y="2386"/>
                </a:lnTo>
                <a:lnTo>
                  <a:pt x="1317" y="2361"/>
                </a:lnTo>
                <a:lnTo>
                  <a:pt x="1292" y="2291"/>
                </a:lnTo>
                <a:lnTo>
                  <a:pt x="1258" y="2303"/>
                </a:lnTo>
                <a:lnTo>
                  <a:pt x="1236" y="2232"/>
                </a:lnTo>
                <a:lnTo>
                  <a:pt x="1225" y="2189"/>
                </a:lnTo>
                <a:lnTo>
                  <a:pt x="1215" y="2159"/>
                </a:lnTo>
                <a:lnTo>
                  <a:pt x="1210" y="2127"/>
                </a:lnTo>
                <a:lnTo>
                  <a:pt x="1186" y="2120"/>
                </a:lnTo>
                <a:lnTo>
                  <a:pt x="1148" y="2132"/>
                </a:lnTo>
                <a:lnTo>
                  <a:pt x="1141" y="2152"/>
                </a:lnTo>
                <a:lnTo>
                  <a:pt x="1121" y="2171"/>
                </a:lnTo>
                <a:lnTo>
                  <a:pt x="1082" y="2191"/>
                </a:lnTo>
                <a:lnTo>
                  <a:pt x="1094" y="2212"/>
                </a:lnTo>
                <a:lnTo>
                  <a:pt x="1059" y="2205"/>
                </a:lnTo>
                <a:lnTo>
                  <a:pt x="1049" y="2214"/>
                </a:lnTo>
                <a:lnTo>
                  <a:pt x="1016" y="2215"/>
                </a:lnTo>
                <a:lnTo>
                  <a:pt x="1002" y="2202"/>
                </a:lnTo>
                <a:lnTo>
                  <a:pt x="982" y="2165"/>
                </a:lnTo>
                <a:lnTo>
                  <a:pt x="955" y="2165"/>
                </a:lnTo>
                <a:lnTo>
                  <a:pt x="946" y="2159"/>
                </a:lnTo>
                <a:lnTo>
                  <a:pt x="940" y="2130"/>
                </a:lnTo>
                <a:lnTo>
                  <a:pt x="910" y="2082"/>
                </a:lnTo>
                <a:lnTo>
                  <a:pt x="884" y="2068"/>
                </a:lnTo>
                <a:lnTo>
                  <a:pt x="836" y="2058"/>
                </a:lnTo>
                <a:lnTo>
                  <a:pt x="800" y="2067"/>
                </a:lnTo>
                <a:lnTo>
                  <a:pt x="747" y="2100"/>
                </a:lnTo>
                <a:lnTo>
                  <a:pt x="709" y="2112"/>
                </a:lnTo>
                <a:lnTo>
                  <a:pt x="688" y="2099"/>
                </a:lnTo>
                <a:lnTo>
                  <a:pt x="672" y="2106"/>
                </a:lnTo>
                <a:lnTo>
                  <a:pt x="643" y="2064"/>
                </a:lnTo>
                <a:lnTo>
                  <a:pt x="628" y="2099"/>
                </a:lnTo>
                <a:lnTo>
                  <a:pt x="643" y="2149"/>
                </a:lnTo>
                <a:lnTo>
                  <a:pt x="643" y="2167"/>
                </a:lnTo>
                <a:lnTo>
                  <a:pt x="625" y="2177"/>
                </a:lnTo>
                <a:lnTo>
                  <a:pt x="625" y="2203"/>
                </a:lnTo>
                <a:lnTo>
                  <a:pt x="646" y="2227"/>
                </a:lnTo>
                <a:lnTo>
                  <a:pt x="658" y="2285"/>
                </a:lnTo>
                <a:lnTo>
                  <a:pt x="599" y="2324"/>
                </a:lnTo>
                <a:lnTo>
                  <a:pt x="652" y="2411"/>
                </a:lnTo>
                <a:lnTo>
                  <a:pt x="663" y="2424"/>
                </a:lnTo>
                <a:lnTo>
                  <a:pt x="629" y="2451"/>
                </a:lnTo>
                <a:lnTo>
                  <a:pt x="626" y="2480"/>
                </a:lnTo>
                <a:lnTo>
                  <a:pt x="569" y="2524"/>
                </a:lnTo>
                <a:lnTo>
                  <a:pt x="557" y="2539"/>
                </a:lnTo>
                <a:lnTo>
                  <a:pt x="516" y="2529"/>
                </a:lnTo>
                <a:lnTo>
                  <a:pt x="494" y="2547"/>
                </a:lnTo>
                <a:lnTo>
                  <a:pt x="436" y="2498"/>
                </a:lnTo>
                <a:lnTo>
                  <a:pt x="426" y="2539"/>
                </a:lnTo>
                <a:lnTo>
                  <a:pt x="385" y="2497"/>
                </a:lnTo>
                <a:lnTo>
                  <a:pt x="341" y="2523"/>
                </a:lnTo>
                <a:lnTo>
                  <a:pt x="332" y="2498"/>
                </a:lnTo>
                <a:lnTo>
                  <a:pt x="289" y="2430"/>
                </a:lnTo>
                <a:lnTo>
                  <a:pt x="264" y="2435"/>
                </a:lnTo>
                <a:lnTo>
                  <a:pt x="248" y="2391"/>
                </a:lnTo>
                <a:lnTo>
                  <a:pt x="225" y="2392"/>
                </a:lnTo>
                <a:lnTo>
                  <a:pt x="239" y="2323"/>
                </a:lnTo>
                <a:lnTo>
                  <a:pt x="222" y="2259"/>
                </a:lnTo>
                <a:lnTo>
                  <a:pt x="82" y="2233"/>
                </a:lnTo>
                <a:lnTo>
                  <a:pt x="43" y="2236"/>
                </a:lnTo>
                <a:lnTo>
                  <a:pt x="10" y="2223"/>
                </a:lnTo>
                <a:lnTo>
                  <a:pt x="0" y="2188"/>
                </a:lnTo>
                <a:lnTo>
                  <a:pt x="77" y="2150"/>
                </a:lnTo>
                <a:lnTo>
                  <a:pt x="138" y="2117"/>
                </a:lnTo>
                <a:lnTo>
                  <a:pt x="156" y="2103"/>
                </a:lnTo>
                <a:lnTo>
                  <a:pt x="150" y="2065"/>
                </a:lnTo>
                <a:lnTo>
                  <a:pt x="129" y="2018"/>
                </a:lnTo>
                <a:lnTo>
                  <a:pt x="147" y="2021"/>
                </a:lnTo>
                <a:lnTo>
                  <a:pt x="109" y="1947"/>
                </a:lnTo>
                <a:lnTo>
                  <a:pt x="96" y="1906"/>
                </a:lnTo>
                <a:lnTo>
                  <a:pt x="68" y="1909"/>
                </a:lnTo>
                <a:lnTo>
                  <a:pt x="31" y="1797"/>
                </a:lnTo>
                <a:lnTo>
                  <a:pt x="40" y="1794"/>
                </a:lnTo>
                <a:lnTo>
                  <a:pt x="34" y="1753"/>
                </a:lnTo>
                <a:lnTo>
                  <a:pt x="64" y="1738"/>
                </a:lnTo>
                <a:lnTo>
                  <a:pt x="85" y="1793"/>
                </a:lnTo>
                <a:lnTo>
                  <a:pt x="102" y="1820"/>
                </a:lnTo>
                <a:lnTo>
                  <a:pt x="153" y="1787"/>
                </a:lnTo>
                <a:lnTo>
                  <a:pt x="184" y="1843"/>
                </a:lnTo>
                <a:lnTo>
                  <a:pt x="197" y="1840"/>
                </a:lnTo>
                <a:lnTo>
                  <a:pt x="219" y="1855"/>
                </a:lnTo>
                <a:lnTo>
                  <a:pt x="258" y="1852"/>
                </a:lnTo>
                <a:lnTo>
                  <a:pt x="301" y="1834"/>
                </a:lnTo>
                <a:lnTo>
                  <a:pt x="295" y="1821"/>
                </a:lnTo>
                <a:lnTo>
                  <a:pt x="356" y="1820"/>
                </a:lnTo>
                <a:lnTo>
                  <a:pt x="435" y="1799"/>
                </a:lnTo>
                <a:lnTo>
                  <a:pt x="458" y="1820"/>
                </a:lnTo>
                <a:lnTo>
                  <a:pt x="456" y="1838"/>
                </a:lnTo>
                <a:lnTo>
                  <a:pt x="497" y="1862"/>
                </a:lnTo>
                <a:lnTo>
                  <a:pt x="498" y="1905"/>
                </a:lnTo>
                <a:lnTo>
                  <a:pt x="509" y="1921"/>
                </a:lnTo>
                <a:lnTo>
                  <a:pt x="533" y="1923"/>
                </a:lnTo>
                <a:lnTo>
                  <a:pt x="546" y="1938"/>
                </a:lnTo>
                <a:lnTo>
                  <a:pt x="548" y="1961"/>
                </a:lnTo>
                <a:lnTo>
                  <a:pt x="583" y="1955"/>
                </a:lnTo>
                <a:lnTo>
                  <a:pt x="586" y="1941"/>
                </a:lnTo>
                <a:lnTo>
                  <a:pt x="581" y="1905"/>
                </a:lnTo>
                <a:lnTo>
                  <a:pt x="540" y="1862"/>
                </a:lnTo>
                <a:lnTo>
                  <a:pt x="531" y="1831"/>
                </a:lnTo>
                <a:lnTo>
                  <a:pt x="510" y="1818"/>
                </a:lnTo>
                <a:lnTo>
                  <a:pt x="500" y="1796"/>
                </a:lnTo>
                <a:lnTo>
                  <a:pt x="518" y="1778"/>
                </a:lnTo>
                <a:lnTo>
                  <a:pt x="569" y="1818"/>
                </a:lnTo>
                <a:lnTo>
                  <a:pt x="604" y="1802"/>
                </a:lnTo>
                <a:lnTo>
                  <a:pt x="589" y="1771"/>
                </a:lnTo>
                <a:lnTo>
                  <a:pt x="577" y="1725"/>
                </a:lnTo>
                <a:lnTo>
                  <a:pt x="580" y="1715"/>
                </a:lnTo>
                <a:lnTo>
                  <a:pt x="565" y="1672"/>
                </a:lnTo>
                <a:lnTo>
                  <a:pt x="556" y="1632"/>
                </a:lnTo>
                <a:lnTo>
                  <a:pt x="587" y="1628"/>
                </a:lnTo>
                <a:lnTo>
                  <a:pt x="620" y="1590"/>
                </a:lnTo>
                <a:lnTo>
                  <a:pt x="640" y="1588"/>
                </a:lnTo>
                <a:lnTo>
                  <a:pt x="586" y="1532"/>
                </a:lnTo>
                <a:lnTo>
                  <a:pt x="605" y="1505"/>
                </a:lnTo>
                <a:lnTo>
                  <a:pt x="599" y="1476"/>
                </a:lnTo>
                <a:lnTo>
                  <a:pt x="580" y="1453"/>
                </a:lnTo>
                <a:lnTo>
                  <a:pt x="539" y="1423"/>
                </a:lnTo>
                <a:lnTo>
                  <a:pt x="515" y="1390"/>
                </a:lnTo>
                <a:lnTo>
                  <a:pt x="427" y="1316"/>
                </a:lnTo>
                <a:lnTo>
                  <a:pt x="433" y="1304"/>
                </a:lnTo>
                <a:lnTo>
                  <a:pt x="435" y="1269"/>
                </a:lnTo>
                <a:lnTo>
                  <a:pt x="427" y="1240"/>
                </a:lnTo>
                <a:lnTo>
                  <a:pt x="456" y="1225"/>
                </a:lnTo>
                <a:lnTo>
                  <a:pt x="445" y="1181"/>
                </a:lnTo>
                <a:lnTo>
                  <a:pt x="414" y="1182"/>
                </a:lnTo>
                <a:lnTo>
                  <a:pt x="417" y="1140"/>
                </a:lnTo>
                <a:lnTo>
                  <a:pt x="376" y="1134"/>
                </a:lnTo>
                <a:lnTo>
                  <a:pt x="384" y="1163"/>
                </a:lnTo>
                <a:lnTo>
                  <a:pt x="353" y="1169"/>
                </a:lnTo>
                <a:lnTo>
                  <a:pt x="352" y="1122"/>
                </a:lnTo>
                <a:lnTo>
                  <a:pt x="344" y="1105"/>
                </a:lnTo>
                <a:lnTo>
                  <a:pt x="361" y="1096"/>
                </a:lnTo>
                <a:lnTo>
                  <a:pt x="397" y="1096"/>
                </a:lnTo>
                <a:lnTo>
                  <a:pt x="394" y="1075"/>
                </a:lnTo>
                <a:lnTo>
                  <a:pt x="355" y="1025"/>
                </a:lnTo>
                <a:lnTo>
                  <a:pt x="329" y="1040"/>
                </a:lnTo>
                <a:lnTo>
                  <a:pt x="314" y="1023"/>
                </a:lnTo>
                <a:lnTo>
                  <a:pt x="305" y="998"/>
                </a:lnTo>
                <a:lnTo>
                  <a:pt x="296" y="954"/>
                </a:lnTo>
                <a:lnTo>
                  <a:pt x="269" y="954"/>
                </a:lnTo>
                <a:lnTo>
                  <a:pt x="257" y="904"/>
                </a:lnTo>
                <a:lnTo>
                  <a:pt x="245" y="867"/>
                </a:lnTo>
                <a:lnTo>
                  <a:pt x="218" y="802"/>
                </a:lnTo>
                <a:lnTo>
                  <a:pt x="231" y="796"/>
                </a:lnTo>
                <a:lnTo>
                  <a:pt x="233" y="771"/>
                </a:lnTo>
                <a:lnTo>
                  <a:pt x="270" y="760"/>
                </a:lnTo>
                <a:lnTo>
                  <a:pt x="301" y="784"/>
                </a:lnTo>
                <a:lnTo>
                  <a:pt x="334" y="783"/>
                </a:lnTo>
                <a:lnTo>
                  <a:pt x="362" y="839"/>
                </a:lnTo>
                <a:lnTo>
                  <a:pt x="427" y="804"/>
                </a:lnTo>
                <a:lnTo>
                  <a:pt x="412" y="781"/>
                </a:lnTo>
                <a:lnTo>
                  <a:pt x="430" y="766"/>
                </a:lnTo>
                <a:lnTo>
                  <a:pt x="456" y="774"/>
                </a:lnTo>
                <a:lnTo>
                  <a:pt x="477" y="767"/>
                </a:lnTo>
                <a:lnTo>
                  <a:pt x="489" y="751"/>
                </a:lnTo>
                <a:lnTo>
                  <a:pt x="510" y="745"/>
                </a:lnTo>
                <a:lnTo>
                  <a:pt x="534" y="748"/>
                </a:lnTo>
                <a:lnTo>
                  <a:pt x="577" y="852"/>
                </a:lnTo>
                <a:lnTo>
                  <a:pt x="571" y="858"/>
                </a:lnTo>
                <a:lnTo>
                  <a:pt x="589" y="889"/>
                </a:lnTo>
                <a:lnTo>
                  <a:pt x="604" y="949"/>
                </a:lnTo>
                <a:lnTo>
                  <a:pt x="626" y="945"/>
                </a:lnTo>
                <a:lnTo>
                  <a:pt x="655" y="972"/>
                </a:lnTo>
                <a:lnTo>
                  <a:pt x="684" y="963"/>
                </a:lnTo>
                <a:lnTo>
                  <a:pt x="691" y="949"/>
                </a:lnTo>
                <a:lnTo>
                  <a:pt x="712" y="945"/>
                </a:lnTo>
                <a:lnTo>
                  <a:pt x="735" y="963"/>
                </a:lnTo>
                <a:lnTo>
                  <a:pt x="753" y="945"/>
                </a:lnTo>
                <a:lnTo>
                  <a:pt x="839" y="936"/>
                </a:lnTo>
                <a:lnTo>
                  <a:pt x="847" y="908"/>
                </a:lnTo>
                <a:lnTo>
                  <a:pt x="844" y="884"/>
                </a:lnTo>
                <a:lnTo>
                  <a:pt x="854" y="870"/>
                </a:lnTo>
                <a:lnTo>
                  <a:pt x="865" y="839"/>
                </a:lnTo>
                <a:lnTo>
                  <a:pt x="862" y="810"/>
                </a:lnTo>
                <a:lnTo>
                  <a:pt x="880" y="790"/>
                </a:lnTo>
                <a:lnTo>
                  <a:pt x="886" y="740"/>
                </a:lnTo>
                <a:lnTo>
                  <a:pt x="927" y="745"/>
                </a:lnTo>
                <a:lnTo>
                  <a:pt x="943" y="722"/>
                </a:lnTo>
                <a:lnTo>
                  <a:pt x="982" y="733"/>
                </a:lnTo>
                <a:lnTo>
                  <a:pt x="997" y="728"/>
                </a:lnTo>
                <a:lnTo>
                  <a:pt x="996" y="711"/>
                </a:lnTo>
                <a:lnTo>
                  <a:pt x="964" y="616"/>
                </a:lnTo>
                <a:lnTo>
                  <a:pt x="961" y="592"/>
                </a:lnTo>
                <a:lnTo>
                  <a:pt x="934" y="543"/>
                </a:lnTo>
                <a:lnTo>
                  <a:pt x="937" y="521"/>
                </a:lnTo>
                <a:lnTo>
                  <a:pt x="930" y="487"/>
                </a:lnTo>
                <a:lnTo>
                  <a:pt x="896" y="387"/>
                </a:lnTo>
                <a:lnTo>
                  <a:pt x="943" y="354"/>
                </a:lnTo>
                <a:lnTo>
                  <a:pt x="927" y="328"/>
                </a:lnTo>
                <a:lnTo>
                  <a:pt x="961" y="300"/>
                </a:lnTo>
                <a:lnTo>
                  <a:pt x="913" y="263"/>
                </a:lnTo>
                <a:lnTo>
                  <a:pt x="898" y="237"/>
                </a:lnTo>
                <a:lnTo>
                  <a:pt x="901" y="216"/>
                </a:lnTo>
                <a:lnTo>
                  <a:pt x="922" y="192"/>
                </a:lnTo>
                <a:lnTo>
                  <a:pt x="901" y="180"/>
                </a:lnTo>
                <a:lnTo>
                  <a:pt x="907" y="165"/>
                </a:lnTo>
                <a:lnTo>
                  <a:pt x="946" y="168"/>
                </a:lnTo>
                <a:lnTo>
                  <a:pt x="969" y="141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19">
            <a:extLst>
              <a:ext uri="{FF2B5EF4-FFF2-40B4-BE49-F238E27FC236}">
                <a16:creationId xmlns:a16="http://schemas.microsoft.com/office/drawing/2014/main" id="{0F31706F-1C8F-0D95-2447-02DC5E9501F4}"/>
              </a:ext>
            </a:extLst>
          </p:cNvPr>
          <p:cNvSpPr>
            <a:spLocks/>
          </p:cNvSpPr>
          <p:nvPr/>
        </p:nvSpPr>
        <p:spPr bwMode="auto">
          <a:xfrm>
            <a:off x="5004048" y="1491630"/>
            <a:ext cx="3456384" cy="3100679"/>
          </a:xfrm>
          <a:custGeom>
            <a:avLst/>
            <a:gdLst>
              <a:gd name="T0" fmla="*/ 966 w 4120"/>
              <a:gd name="T1" fmla="*/ 172 h 3696"/>
              <a:gd name="T2" fmla="*/ 1186 w 4120"/>
              <a:gd name="T3" fmla="*/ 313 h 3696"/>
              <a:gd name="T4" fmla="*/ 1429 w 4120"/>
              <a:gd name="T5" fmla="*/ 371 h 3696"/>
              <a:gd name="T6" fmla="*/ 1622 w 4120"/>
              <a:gd name="T7" fmla="*/ 327 h 3696"/>
              <a:gd name="T8" fmla="*/ 1816 w 4120"/>
              <a:gd name="T9" fmla="*/ 362 h 3696"/>
              <a:gd name="T10" fmla="*/ 1922 w 4120"/>
              <a:gd name="T11" fmla="*/ 366 h 3696"/>
              <a:gd name="T12" fmla="*/ 2013 w 4120"/>
              <a:gd name="T13" fmla="*/ 174 h 3696"/>
              <a:gd name="T14" fmla="*/ 2166 w 4120"/>
              <a:gd name="T15" fmla="*/ 18 h 3696"/>
              <a:gd name="T16" fmla="*/ 2340 w 4120"/>
              <a:gd name="T17" fmla="*/ 15 h 3696"/>
              <a:gd name="T18" fmla="*/ 2500 w 4120"/>
              <a:gd name="T19" fmla="*/ 133 h 3696"/>
              <a:gd name="T20" fmla="*/ 2703 w 4120"/>
              <a:gd name="T21" fmla="*/ 160 h 3696"/>
              <a:gd name="T22" fmla="*/ 2862 w 4120"/>
              <a:gd name="T23" fmla="*/ 163 h 3696"/>
              <a:gd name="T24" fmla="*/ 3046 w 4120"/>
              <a:gd name="T25" fmla="*/ 225 h 3696"/>
              <a:gd name="T26" fmla="*/ 3301 w 4120"/>
              <a:gd name="T27" fmla="*/ 315 h 3696"/>
              <a:gd name="T28" fmla="*/ 3530 w 4120"/>
              <a:gd name="T29" fmla="*/ 419 h 3696"/>
              <a:gd name="T30" fmla="*/ 3818 w 4120"/>
              <a:gd name="T31" fmla="*/ 401 h 3696"/>
              <a:gd name="T32" fmla="*/ 3955 w 4120"/>
              <a:gd name="T33" fmla="*/ 578 h 3696"/>
              <a:gd name="T34" fmla="*/ 4079 w 4120"/>
              <a:gd name="T35" fmla="*/ 743 h 3696"/>
              <a:gd name="T36" fmla="*/ 4010 w 4120"/>
              <a:gd name="T37" fmla="*/ 743 h 3696"/>
              <a:gd name="T38" fmla="*/ 3829 w 4120"/>
              <a:gd name="T39" fmla="*/ 1060 h 3696"/>
              <a:gd name="T40" fmla="*/ 3820 w 4120"/>
              <a:gd name="T41" fmla="*/ 1472 h 3696"/>
              <a:gd name="T42" fmla="*/ 4016 w 4120"/>
              <a:gd name="T43" fmla="*/ 1773 h 3696"/>
              <a:gd name="T44" fmla="*/ 3884 w 4120"/>
              <a:gd name="T45" fmla="*/ 1999 h 3696"/>
              <a:gd name="T46" fmla="*/ 3924 w 4120"/>
              <a:gd name="T47" fmla="*/ 2457 h 3696"/>
              <a:gd name="T48" fmla="*/ 3708 w 4120"/>
              <a:gd name="T49" fmla="*/ 2788 h 3696"/>
              <a:gd name="T50" fmla="*/ 3645 w 4120"/>
              <a:gd name="T51" fmla="*/ 3010 h 3696"/>
              <a:gd name="T52" fmla="*/ 3356 w 4120"/>
              <a:gd name="T53" fmla="*/ 3148 h 3696"/>
              <a:gd name="T54" fmla="*/ 3050 w 4120"/>
              <a:gd name="T55" fmla="*/ 3346 h 3696"/>
              <a:gd name="T56" fmla="*/ 2919 w 4120"/>
              <a:gd name="T57" fmla="*/ 3551 h 3696"/>
              <a:gd name="T58" fmla="*/ 2795 w 4120"/>
              <a:gd name="T59" fmla="*/ 3554 h 3696"/>
              <a:gd name="T60" fmla="*/ 2620 w 4120"/>
              <a:gd name="T61" fmla="*/ 3607 h 3696"/>
              <a:gd name="T62" fmla="*/ 2418 w 4120"/>
              <a:gd name="T63" fmla="*/ 3548 h 3696"/>
              <a:gd name="T64" fmla="*/ 2185 w 4120"/>
              <a:gd name="T65" fmla="*/ 3322 h 3696"/>
              <a:gd name="T66" fmla="*/ 2059 w 4120"/>
              <a:gd name="T67" fmla="*/ 3177 h 3696"/>
              <a:gd name="T68" fmla="*/ 1892 w 4120"/>
              <a:gd name="T69" fmla="*/ 3000 h 3696"/>
              <a:gd name="T70" fmla="*/ 1708 w 4120"/>
              <a:gd name="T71" fmla="*/ 2934 h 3696"/>
              <a:gd name="T72" fmla="*/ 1589 w 4120"/>
              <a:gd name="T73" fmla="*/ 2848 h 3696"/>
              <a:gd name="T74" fmla="*/ 1382 w 4120"/>
              <a:gd name="T75" fmla="*/ 2450 h 3696"/>
              <a:gd name="T76" fmla="*/ 1148 w 4120"/>
              <a:gd name="T77" fmla="*/ 2132 h 3696"/>
              <a:gd name="T78" fmla="*/ 955 w 4120"/>
              <a:gd name="T79" fmla="*/ 2165 h 3696"/>
              <a:gd name="T80" fmla="*/ 672 w 4120"/>
              <a:gd name="T81" fmla="*/ 2106 h 3696"/>
              <a:gd name="T82" fmla="*/ 652 w 4120"/>
              <a:gd name="T83" fmla="*/ 2411 h 3696"/>
              <a:gd name="T84" fmla="*/ 385 w 4120"/>
              <a:gd name="T85" fmla="*/ 2497 h 3696"/>
              <a:gd name="T86" fmla="*/ 43 w 4120"/>
              <a:gd name="T87" fmla="*/ 2236 h 3696"/>
              <a:gd name="T88" fmla="*/ 96 w 4120"/>
              <a:gd name="T89" fmla="*/ 1906 h 3696"/>
              <a:gd name="T90" fmla="*/ 197 w 4120"/>
              <a:gd name="T91" fmla="*/ 1840 h 3696"/>
              <a:gd name="T92" fmla="*/ 498 w 4120"/>
              <a:gd name="T93" fmla="*/ 1905 h 3696"/>
              <a:gd name="T94" fmla="*/ 510 w 4120"/>
              <a:gd name="T95" fmla="*/ 1818 h 3696"/>
              <a:gd name="T96" fmla="*/ 587 w 4120"/>
              <a:gd name="T97" fmla="*/ 1628 h 3696"/>
              <a:gd name="T98" fmla="*/ 433 w 4120"/>
              <a:gd name="T99" fmla="*/ 1304 h 3696"/>
              <a:gd name="T100" fmla="*/ 352 w 4120"/>
              <a:gd name="T101" fmla="*/ 1122 h 3696"/>
              <a:gd name="T102" fmla="*/ 269 w 4120"/>
              <a:gd name="T103" fmla="*/ 954 h 3696"/>
              <a:gd name="T104" fmla="*/ 427 w 4120"/>
              <a:gd name="T105" fmla="*/ 804 h 3696"/>
              <a:gd name="T106" fmla="*/ 589 w 4120"/>
              <a:gd name="T107" fmla="*/ 889 h 3696"/>
              <a:gd name="T108" fmla="*/ 847 w 4120"/>
              <a:gd name="T109" fmla="*/ 908 h 3696"/>
              <a:gd name="T110" fmla="*/ 997 w 4120"/>
              <a:gd name="T111" fmla="*/ 728 h 3696"/>
              <a:gd name="T112" fmla="*/ 961 w 4120"/>
              <a:gd name="T113" fmla="*/ 300 h 3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4120" h="3696">
                <a:moveTo>
                  <a:pt x="969" y="141"/>
                </a:moveTo>
                <a:lnTo>
                  <a:pt x="1007" y="98"/>
                </a:lnTo>
                <a:lnTo>
                  <a:pt x="1013" y="121"/>
                </a:lnTo>
                <a:lnTo>
                  <a:pt x="1043" y="106"/>
                </a:lnTo>
                <a:lnTo>
                  <a:pt x="1052" y="127"/>
                </a:lnTo>
                <a:lnTo>
                  <a:pt x="1032" y="151"/>
                </a:lnTo>
                <a:lnTo>
                  <a:pt x="1037" y="172"/>
                </a:lnTo>
                <a:lnTo>
                  <a:pt x="999" y="153"/>
                </a:lnTo>
                <a:lnTo>
                  <a:pt x="991" y="172"/>
                </a:lnTo>
                <a:lnTo>
                  <a:pt x="966" y="172"/>
                </a:lnTo>
                <a:lnTo>
                  <a:pt x="999" y="221"/>
                </a:lnTo>
                <a:lnTo>
                  <a:pt x="969" y="230"/>
                </a:lnTo>
                <a:lnTo>
                  <a:pt x="988" y="256"/>
                </a:lnTo>
                <a:lnTo>
                  <a:pt x="1037" y="247"/>
                </a:lnTo>
                <a:lnTo>
                  <a:pt x="1056" y="280"/>
                </a:lnTo>
                <a:lnTo>
                  <a:pt x="1085" y="365"/>
                </a:lnTo>
                <a:lnTo>
                  <a:pt x="1139" y="322"/>
                </a:lnTo>
                <a:lnTo>
                  <a:pt x="1148" y="334"/>
                </a:lnTo>
                <a:lnTo>
                  <a:pt x="1183" y="330"/>
                </a:lnTo>
                <a:lnTo>
                  <a:pt x="1186" y="313"/>
                </a:lnTo>
                <a:lnTo>
                  <a:pt x="1207" y="328"/>
                </a:lnTo>
                <a:lnTo>
                  <a:pt x="1225" y="354"/>
                </a:lnTo>
                <a:lnTo>
                  <a:pt x="1249" y="378"/>
                </a:lnTo>
                <a:lnTo>
                  <a:pt x="1302" y="390"/>
                </a:lnTo>
                <a:lnTo>
                  <a:pt x="1316" y="396"/>
                </a:lnTo>
                <a:lnTo>
                  <a:pt x="1341" y="424"/>
                </a:lnTo>
                <a:lnTo>
                  <a:pt x="1331" y="357"/>
                </a:lnTo>
                <a:lnTo>
                  <a:pt x="1369" y="354"/>
                </a:lnTo>
                <a:lnTo>
                  <a:pt x="1379" y="381"/>
                </a:lnTo>
                <a:lnTo>
                  <a:pt x="1429" y="371"/>
                </a:lnTo>
                <a:lnTo>
                  <a:pt x="1439" y="351"/>
                </a:lnTo>
                <a:lnTo>
                  <a:pt x="1439" y="328"/>
                </a:lnTo>
                <a:lnTo>
                  <a:pt x="1525" y="324"/>
                </a:lnTo>
                <a:lnTo>
                  <a:pt x="1519" y="295"/>
                </a:lnTo>
                <a:lnTo>
                  <a:pt x="1539" y="292"/>
                </a:lnTo>
                <a:lnTo>
                  <a:pt x="1543" y="318"/>
                </a:lnTo>
                <a:lnTo>
                  <a:pt x="1553" y="324"/>
                </a:lnTo>
                <a:lnTo>
                  <a:pt x="1646" y="290"/>
                </a:lnTo>
                <a:lnTo>
                  <a:pt x="1640" y="322"/>
                </a:lnTo>
                <a:lnTo>
                  <a:pt x="1622" y="327"/>
                </a:lnTo>
                <a:lnTo>
                  <a:pt x="1628" y="374"/>
                </a:lnTo>
                <a:lnTo>
                  <a:pt x="1663" y="368"/>
                </a:lnTo>
                <a:lnTo>
                  <a:pt x="1666" y="396"/>
                </a:lnTo>
                <a:lnTo>
                  <a:pt x="1749" y="383"/>
                </a:lnTo>
                <a:lnTo>
                  <a:pt x="1743" y="350"/>
                </a:lnTo>
                <a:lnTo>
                  <a:pt x="1770" y="345"/>
                </a:lnTo>
                <a:lnTo>
                  <a:pt x="1791" y="357"/>
                </a:lnTo>
                <a:lnTo>
                  <a:pt x="1788" y="330"/>
                </a:lnTo>
                <a:lnTo>
                  <a:pt x="1810" y="327"/>
                </a:lnTo>
                <a:lnTo>
                  <a:pt x="1816" y="362"/>
                </a:lnTo>
                <a:lnTo>
                  <a:pt x="1868" y="351"/>
                </a:lnTo>
                <a:lnTo>
                  <a:pt x="1874" y="377"/>
                </a:lnTo>
                <a:lnTo>
                  <a:pt x="1853" y="392"/>
                </a:lnTo>
                <a:lnTo>
                  <a:pt x="1863" y="428"/>
                </a:lnTo>
                <a:lnTo>
                  <a:pt x="1887" y="427"/>
                </a:lnTo>
                <a:lnTo>
                  <a:pt x="1895" y="443"/>
                </a:lnTo>
                <a:lnTo>
                  <a:pt x="1921" y="443"/>
                </a:lnTo>
                <a:lnTo>
                  <a:pt x="1961" y="431"/>
                </a:lnTo>
                <a:lnTo>
                  <a:pt x="1919" y="389"/>
                </a:lnTo>
                <a:lnTo>
                  <a:pt x="1922" y="366"/>
                </a:lnTo>
                <a:lnTo>
                  <a:pt x="1915" y="319"/>
                </a:lnTo>
                <a:lnTo>
                  <a:pt x="1925" y="318"/>
                </a:lnTo>
                <a:lnTo>
                  <a:pt x="1919" y="290"/>
                </a:lnTo>
                <a:lnTo>
                  <a:pt x="1939" y="287"/>
                </a:lnTo>
                <a:lnTo>
                  <a:pt x="1934" y="263"/>
                </a:lnTo>
                <a:lnTo>
                  <a:pt x="1982" y="254"/>
                </a:lnTo>
                <a:lnTo>
                  <a:pt x="1981" y="242"/>
                </a:lnTo>
                <a:lnTo>
                  <a:pt x="2005" y="237"/>
                </a:lnTo>
                <a:lnTo>
                  <a:pt x="1991" y="178"/>
                </a:lnTo>
                <a:lnTo>
                  <a:pt x="2013" y="174"/>
                </a:lnTo>
                <a:lnTo>
                  <a:pt x="2007" y="147"/>
                </a:lnTo>
                <a:lnTo>
                  <a:pt x="2011" y="122"/>
                </a:lnTo>
                <a:lnTo>
                  <a:pt x="2029" y="119"/>
                </a:lnTo>
                <a:lnTo>
                  <a:pt x="2023" y="89"/>
                </a:lnTo>
                <a:lnTo>
                  <a:pt x="2043" y="80"/>
                </a:lnTo>
                <a:lnTo>
                  <a:pt x="2041" y="62"/>
                </a:lnTo>
                <a:lnTo>
                  <a:pt x="2088" y="53"/>
                </a:lnTo>
                <a:lnTo>
                  <a:pt x="2083" y="35"/>
                </a:lnTo>
                <a:lnTo>
                  <a:pt x="2141" y="25"/>
                </a:lnTo>
                <a:lnTo>
                  <a:pt x="2166" y="18"/>
                </a:lnTo>
                <a:lnTo>
                  <a:pt x="2165" y="4"/>
                </a:lnTo>
                <a:lnTo>
                  <a:pt x="2194" y="0"/>
                </a:lnTo>
                <a:lnTo>
                  <a:pt x="2219" y="6"/>
                </a:lnTo>
                <a:lnTo>
                  <a:pt x="2221" y="16"/>
                </a:lnTo>
                <a:lnTo>
                  <a:pt x="2255" y="12"/>
                </a:lnTo>
                <a:lnTo>
                  <a:pt x="2277" y="24"/>
                </a:lnTo>
                <a:lnTo>
                  <a:pt x="2314" y="22"/>
                </a:lnTo>
                <a:lnTo>
                  <a:pt x="2311" y="0"/>
                </a:lnTo>
                <a:lnTo>
                  <a:pt x="2340" y="0"/>
                </a:lnTo>
                <a:lnTo>
                  <a:pt x="2340" y="15"/>
                </a:lnTo>
                <a:lnTo>
                  <a:pt x="2375" y="12"/>
                </a:lnTo>
                <a:lnTo>
                  <a:pt x="2381" y="28"/>
                </a:lnTo>
                <a:lnTo>
                  <a:pt x="2400" y="15"/>
                </a:lnTo>
                <a:lnTo>
                  <a:pt x="2414" y="19"/>
                </a:lnTo>
                <a:lnTo>
                  <a:pt x="2420" y="44"/>
                </a:lnTo>
                <a:lnTo>
                  <a:pt x="2467" y="39"/>
                </a:lnTo>
                <a:lnTo>
                  <a:pt x="2473" y="68"/>
                </a:lnTo>
                <a:lnTo>
                  <a:pt x="2489" y="63"/>
                </a:lnTo>
                <a:lnTo>
                  <a:pt x="2495" y="80"/>
                </a:lnTo>
                <a:lnTo>
                  <a:pt x="2500" y="133"/>
                </a:lnTo>
                <a:lnTo>
                  <a:pt x="2528" y="128"/>
                </a:lnTo>
                <a:lnTo>
                  <a:pt x="2530" y="160"/>
                </a:lnTo>
                <a:lnTo>
                  <a:pt x="2572" y="219"/>
                </a:lnTo>
                <a:lnTo>
                  <a:pt x="2596" y="216"/>
                </a:lnTo>
                <a:lnTo>
                  <a:pt x="2596" y="203"/>
                </a:lnTo>
                <a:lnTo>
                  <a:pt x="2636" y="197"/>
                </a:lnTo>
                <a:lnTo>
                  <a:pt x="2634" y="215"/>
                </a:lnTo>
                <a:lnTo>
                  <a:pt x="2696" y="203"/>
                </a:lnTo>
                <a:lnTo>
                  <a:pt x="2684" y="163"/>
                </a:lnTo>
                <a:lnTo>
                  <a:pt x="2703" y="160"/>
                </a:lnTo>
                <a:lnTo>
                  <a:pt x="2712" y="197"/>
                </a:lnTo>
                <a:lnTo>
                  <a:pt x="2723" y="215"/>
                </a:lnTo>
                <a:lnTo>
                  <a:pt x="2749" y="207"/>
                </a:lnTo>
                <a:lnTo>
                  <a:pt x="2747" y="189"/>
                </a:lnTo>
                <a:lnTo>
                  <a:pt x="2770" y="183"/>
                </a:lnTo>
                <a:lnTo>
                  <a:pt x="2762" y="153"/>
                </a:lnTo>
                <a:lnTo>
                  <a:pt x="2783" y="148"/>
                </a:lnTo>
                <a:lnTo>
                  <a:pt x="2798" y="171"/>
                </a:lnTo>
                <a:lnTo>
                  <a:pt x="2815" y="171"/>
                </a:lnTo>
                <a:lnTo>
                  <a:pt x="2862" y="163"/>
                </a:lnTo>
                <a:lnTo>
                  <a:pt x="2869" y="198"/>
                </a:lnTo>
                <a:lnTo>
                  <a:pt x="2931" y="187"/>
                </a:lnTo>
                <a:lnTo>
                  <a:pt x="2961" y="189"/>
                </a:lnTo>
                <a:lnTo>
                  <a:pt x="2970" y="165"/>
                </a:lnTo>
                <a:lnTo>
                  <a:pt x="2969" y="142"/>
                </a:lnTo>
                <a:lnTo>
                  <a:pt x="2993" y="139"/>
                </a:lnTo>
                <a:lnTo>
                  <a:pt x="3004" y="156"/>
                </a:lnTo>
                <a:lnTo>
                  <a:pt x="3049" y="154"/>
                </a:lnTo>
                <a:lnTo>
                  <a:pt x="3056" y="163"/>
                </a:lnTo>
                <a:lnTo>
                  <a:pt x="3046" y="225"/>
                </a:lnTo>
                <a:lnTo>
                  <a:pt x="3108" y="227"/>
                </a:lnTo>
                <a:lnTo>
                  <a:pt x="3100" y="257"/>
                </a:lnTo>
                <a:lnTo>
                  <a:pt x="3108" y="269"/>
                </a:lnTo>
                <a:lnTo>
                  <a:pt x="3114" y="310"/>
                </a:lnTo>
                <a:lnTo>
                  <a:pt x="3159" y="301"/>
                </a:lnTo>
                <a:lnTo>
                  <a:pt x="3180" y="309"/>
                </a:lnTo>
                <a:lnTo>
                  <a:pt x="3207" y="303"/>
                </a:lnTo>
                <a:lnTo>
                  <a:pt x="3216" y="322"/>
                </a:lnTo>
                <a:lnTo>
                  <a:pt x="3272" y="313"/>
                </a:lnTo>
                <a:lnTo>
                  <a:pt x="3301" y="315"/>
                </a:lnTo>
                <a:lnTo>
                  <a:pt x="3308" y="365"/>
                </a:lnTo>
                <a:lnTo>
                  <a:pt x="3338" y="362"/>
                </a:lnTo>
                <a:lnTo>
                  <a:pt x="3346" y="416"/>
                </a:lnTo>
                <a:lnTo>
                  <a:pt x="3355" y="416"/>
                </a:lnTo>
                <a:lnTo>
                  <a:pt x="3366" y="457"/>
                </a:lnTo>
                <a:lnTo>
                  <a:pt x="3388" y="457"/>
                </a:lnTo>
                <a:lnTo>
                  <a:pt x="3423" y="446"/>
                </a:lnTo>
                <a:lnTo>
                  <a:pt x="3418" y="425"/>
                </a:lnTo>
                <a:lnTo>
                  <a:pt x="3477" y="410"/>
                </a:lnTo>
                <a:lnTo>
                  <a:pt x="3530" y="419"/>
                </a:lnTo>
                <a:lnTo>
                  <a:pt x="3544" y="433"/>
                </a:lnTo>
                <a:lnTo>
                  <a:pt x="3592" y="407"/>
                </a:lnTo>
                <a:lnTo>
                  <a:pt x="3626" y="392"/>
                </a:lnTo>
                <a:lnTo>
                  <a:pt x="3629" y="401"/>
                </a:lnTo>
                <a:lnTo>
                  <a:pt x="3726" y="381"/>
                </a:lnTo>
                <a:lnTo>
                  <a:pt x="3728" y="419"/>
                </a:lnTo>
                <a:lnTo>
                  <a:pt x="3753" y="436"/>
                </a:lnTo>
                <a:lnTo>
                  <a:pt x="3764" y="436"/>
                </a:lnTo>
                <a:lnTo>
                  <a:pt x="3783" y="416"/>
                </a:lnTo>
                <a:lnTo>
                  <a:pt x="3818" y="401"/>
                </a:lnTo>
                <a:lnTo>
                  <a:pt x="3832" y="421"/>
                </a:lnTo>
                <a:lnTo>
                  <a:pt x="3847" y="428"/>
                </a:lnTo>
                <a:lnTo>
                  <a:pt x="3839" y="469"/>
                </a:lnTo>
                <a:lnTo>
                  <a:pt x="3851" y="496"/>
                </a:lnTo>
                <a:lnTo>
                  <a:pt x="3886" y="490"/>
                </a:lnTo>
                <a:lnTo>
                  <a:pt x="3948" y="489"/>
                </a:lnTo>
                <a:lnTo>
                  <a:pt x="3952" y="471"/>
                </a:lnTo>
                <a:lnTo>
                  <a:pt x="3961" y="472"/>
                </a:lnTo>
                <a:lnTo>
                  <a:pt x="3964" y="501"/>
                </a:lnTo>
                <a:lnTo>
                  <a:pt x="3955" y="578"/>
                </a:lnTo>
                <a:lnTo>
                  <a:pt x="3933" y="580"/>
                </a:lnTo>
                <a:lnTo>
                  <a:pt x="3940" y="599"/>
                </a:lnTo>
                <a:lnTo>
                  <a:pt x="3937" y="627"/>
                </a:lnTo>
                <a:lnTo>
                  <a:pt x="3973" y="631"/>
                </a:lnTo>
                <a:lnTo>
                  <a:pt x="3979" y="660"/>
                </a:lnTo>
                <a:lnTo>
                  <a:pt x="3999" y="658"/>
                </a:lnTo>
                <a:lnTo>
                  <a:pt x="4010" y="721"/>
                </a:lnTo>
                <a:lnTo>
                  <a:pt x="4022" y="728"/>
                </a:lnTo>
                <a:lnTo>
                  <a:pt x="4062" y="733"/>
                </a:lnTo>
                <a:lnTo>
                  <a:pt x="4079" y="743"/>
                </a:lnTo>
                <a:lnTo>
                  <a:pt x="4120" y="749"/>
                </a:lnTo>
                <a:lnTo>
                  <a:pt x="4115" y="798"/>
                </a:lnTo>
                <a:lnTo>
                  <a:pt x="4091" y="798"/>
                </a:lnTo>
                <a:lnTo>
                  <a:pt x="4087" y="824"/>
                </a:lnTo>
                <a:lnTo>
                  <a:pt x="4058" y="827"/>
                </a:lnTo>
                <a:lnTo>
                  <a:pt x="4056" y="839"/>
                </a:lnTo>
                <a:lnTo>
                  <a:pt x="4016" y="839"/>
                </a:lnTo>
                <a:lnTo>
                  <a:pt x="4011" y="830"/>
                </a:lnTo>
                <a:lnTo>
                  <a:pt x="4026" y="749"/>
                </a:lnTo>
                <a:lnTo>
                  <a:pt x="4010" y="743"/>
                </a:lnTo>
                <a:lnTo>
                  <a:pt x="3946" y="742"/>
                </a:lnTo>
                <a:lnTo>
                  <a:pt x="3928" y="754"/>
                </a:lnTo>
                <a:lnTo>
                  <a:pt x="3874" y="769"/>
                </a:lnTo>
                <a:lnTo>
                  <a:pt x="3832" y="780"/>
                </a:lnTo>
                <a:lnTo>
                  <a:pt x="3827" y="849"/>
                </a:lnTo>
                <a:lnTo>
                  <a:pt x="3815" y="887"/>
                </a:lnTo>
                <a:lnTo>
                  <a:pt x="3817" y="914"/>
                </a:lnTo>
                <a:lnTo>
                  <a:pt x="3848" y="1011"/>
                </a:lnTo>
                <a:lnTo>
                  <a:pt x="3836" y="1016"/>
                </a:lnTo>
                <a:lnTo>
                  <a:pt x="3829" y="1060"/>
                </a:lnTo>
                <a:lnTo>
                  <a:pt x="3824" y="1117"/>
                </a:lnTo>
                <a:lnTo>
                  <a:pt x="3801" y="1137"/>
                </a:lnTo>
                <a:lnTo>
                  <a:pt x="3776" y="1146"/>
                </a:lnTo>
                <a:lnTo>
                  <a:pt x="3789" y="1276"/>
                </a:lnTo>
                <a:lnTo>
                  <a:pt x="3797" y="1282"/>
                </a:lnTo>
                <a:lnTo>
                  <a:pt x="3895" y="1285"/>
                </a:lnTo>
                <a:lnTo>
                  <a:pt x="3892" y="1405"/>
                </a:lnTo>
                <a:lnTo>
                  <a:pt x="3839" y="1407"/>
                </a:lnTo>
                <a:lnTo>
                  <a:pt x="3836" y="1473"/>
                </a:lnTo>
                <a:lnTo>
                  <a:pt x="3820" y="1472"/>
                </a:lnTo>
                <a:lnTo>
                  <a:pt x="3827" y="1597"/>
                </a:lnTo>
                <a:lnTo>
                  <a:pt x="3845" y="1600"/>
                </a:lnTo>
                <a:lnTo>
                  <a:pt x="3906" y="1593"/>
                </a:lnTo>
                <a:lnTo>
                  <a:pt x="3940" y="1585"/>
                </a:lnTo>
                <a:lnTo>
                  <a:pt x="3966" y="1572"/>
                </a:lnTo>
                <a:lnTo>
                  <a:pt x="4010" y="1578"/>
                </a:lnTo>
                <a:lnTo>
                  <a:pt x="4010" y="1614"/>
                </a:lnTo>
                <a:lnTo>
                  <a:pt x="4017" y="1673"/>
                </a:lnTo>
                <a:lnTo>
                  <a:pt x="4005" y="1693"/>
                </a:lnTo>
                <a:lnTo>
                  <a:pt x="4016" y="1773"/>
                </a:lnTo>
                <a:lnTo>
                  <a:pt x="4011" y="1824"/>
                </a:lnTo>
                <a:lnTo>
                  <a:pt x="4016" y="1834"/>
                </a:lnTo>
                <a:lnTo>
                  <a:pt x="4025" y="1868"/>
                </a:lnTo>
                <a:lnTo>
                  <a:pt x="3993" y="1871"/>
                </a:lnTo>
                <a:lnTo>
                  <a:pt x="3988" y="1905"/>
                </a:lnTo>
                <a:lnTo>
                  <a:pt x="3975" y="1918"/>
                </a:lnTo>
                <a:lnTo>
                  <a:pt x="3969" y="1938"/>
                </a:lnTo>
                <a:lnTo>
                  <a:pt x="3936" y="1946"/>
                </a:lnTo>
                <a:lnTo>
                  <a:pt x="3892" y="1949"/>
                </a:lnTo>
                <a:lnTo>
                  <a:pt x="3884" y="1999"/>
                </a:lnTo>
                <a:lnTo>
                  <a:pt x="3877" y="2018"/>
                </a:lnTo>
                <a:lnTo>
                  <a:pt x="3902" y="2105"/>
                </a:lnTo>
                <a:lnTo>
                  <a:pt x="3921" y="2103"/>
                </a:lnTo>
                <a:lnTo>
                  <a:pt x="3937" y="2135"/>
                </a:lnTo>
                <a:lnTo>
                  <a:pt x="3925" y="2208"/>
                </a:lnTo>
                <a:lnTo>
                  <a:pt x="3933" y="2291"/>
                </a:lnTo>
                <a:lnTo>
                  <a:pt x="3930" y="2326"/>
                </a:lnTo>
                <a:lnTo>
                  <a:pt x="3934" y="2385"/>
                </a:lnTo>
                <a:lnTo>
                  <a:pt x="3930" y="2433"/>
                </a:lnTo>
                <a:lnTo>
                  <a:pt x="3924" y="2457"/>
                </a:lnTo>
                <a:lnTo>
                  <a:pt x="3934" y="2497"/>
                </a:lnTo>
                <a:lnTo>
                  <a:pt x="3927" y="2501"/>
                </a:lnTo>
                <a:lnTo>
                  <a:pt x="3877" y="2573"/>
                </a:lnTo>
                <a:lnTo>
                  <a:pt x="3818" y="2616"/>
                </a:lnTo>
                <a:lnTo>
                  <a:pt x="3803" y="2621"/>
                </a:lnTo>
                <a:lnTo>
                  <a:pt x="3788" y="2641"/>
                </a:lnTo>
                <a:lnTo>
                  <a:pt x="3711" y="2703"/>
                </a:lnTo>
                <a:lnTo>
                  <a:pt x="3694" y="2724"/>
                </a:lnTo>
                <a:lnTo>
                  <a:pt x="3672" y="2738"/>
                </a:lnTo>
                <a:lnTo>
                  <a:pt x="3708" y="2788"/>
                </a:lnTo>
                <a:lnTo>
                  <a:pt x="3658" y="2809"/>
                </a:lnTo>
                <a:lnTo>
                  <a:pt x="3628" y="2789"/>
                </a:lnTo>
                <a:lnTo>
                  <a:pt x="3604" y="2783"/>
                </a:lnTo>
                <a:lnTo>
                  <a:pt x="3583" y="2786"/>
                </a:lnTo>
                <a:lnTo>
                  <a:pt x="3559" y="2801"/>
                </a:lnTo>
                <a:lnTo>
                  <a:pt x="3467" y="2883"/>
                </a:lnTo>
                <a:lnTo>
                  <a:pt x="3491" y="2895"/>
                </a:lnTo>
                <a:lnTo>
                  <a:pt x="3557" y="2941"/>
                </a:lnTo>
                <a:lnTo>
                  <a:pt x="3587" y="2956"/>
                </a:lnTo>
                <a:lnTo>
                  <a:pt x="3645" y="3010"/>
                </a:lnTo>
                <a:lnTo>
                  <a:pt x="3604" y="3048"/>
                </a:lnTo>
                <a:lnTo>
                  <a:pt x="3590" y="3050"/>
                </a:lnTo>
                <a:lnTo>
                  <a:pt x="3563" y="3072"/>
                </a:lnTo>
                <a:lnTo>
                  <a:pt x="3534" y="3062"/>
                </a:lnTo>
                <a:lnTo>
                  <a:pt x="3513" y="3100"/>
                </a:lnTo>
                <a:lnTo>
                  <a:pt x="3519" y="3113"/>
                </a:lnTo>
                <a:lnTo>
                  <a:pt x="3513" y="3130"/>
                </a:lnTo>
                <a:lnTo>
                  <a:pt x="3468" y="3157"/>
                </a:lnTo>
                <a:lnTo>
                  <a:pt x="3421" y="3127"/>
                </a:lnTo>
                <a:lnTo>
                  <a:pt x="3356" y="3148"/>
                </a:lnTo>
                <a:lnTo>
                  <a:pt x="3317" y="3175"/>
                </a:lnTo>
                <a:lnTo>
                  <a:pt x="3248" y="3175"/>
                </a:lnTo>
                <a:lnTo>
                  <a:pt x="3216" y="3186"/>
                </a:lnTo>
                <a:lnTo>
                  <a:pt x="3191" y="3148"/>
                </a:lnTo>
                <a:lnTo>
                  <a:pt x="3168" y="3130"/>
                </a:lnTo>
                <a:lnTo>
                  <a:pt x="3080" y="3187"/>
                </a:lnTo>
                <a:lnTo>
                  <a:pt x="3094" y="3230"/>
                </a:lnTo>
                <a:lnTo>
                  <a:pt x="3061" y="3263"/>
                </a:lnTo>
                <a:lnTo>
                  <a:pt x="3047" y="3301"/>
                </a:lnTo>
                <a:lnTo>
                  <a:pt x="3050" y="3346"/>
                </a:lnTo>
                <a:lnTo>
                  <a:pt x="3097" y="3428"/>
                </a:lnTo>
                <a:lnTo>
                  <a:pt x="3029" y="3448"/>
                </a:lnTo>
                <a:lnTo>
                  <a:pt x="3028" y="3436"/>
                </a:lnTo>
                <a:lnTo>
                  <a:pt x="2946" y="3455"/>
                </a:lnTo>
                <a:lnTo>
                  <a:pt x="2940" y="3436"/>
                </a:lnTo>
                <a:lnTo>
                  <a:pt x="2912" y="3446"/>
                </a:lnTo>
                <a:lnTo>
                  <a:pt x="2925" y="3463"/>
                </a:lnTo>
                <a:lnTo>
                  <a:pt x="2931" y="3492"/>
                </a:lnTo>
                <a:lnTo>
                  <a:pt x="2918" y="3510"/>
                </a:lnTo>
                <a:lnTo>
                  <a:pt x="2919" y="3551"/>
                </a:lnTo>
                <a:lnTo>
                  <a:pt x="2881" y="3570"/>
                </a:lnTo>
                <a:lnTo>
                  <a:pt x="2875" y="3549"/>
                </a:lnTo>
                <a:lnTo>
                  <a:pt x="2856" y="3539"/>
                </a:lnTo>
                <a:lnTo>
                  <a:pt x="2836" y="3502"/>
                </a:lnTo>
                <a:lnTo>
                  <a:pt x="2832" y="3475"/>
                </a:lnTo>
                <a:lnTo>
                  <a:pt x="2815" y="3457"/>
                </a:lnTo>
                <a:lnTo>
                  <a:pt x="2809" y="3436"/>
                </a:lnTo>
                <a:lnTo>
                  <a:pt x="2779" y="3436"/>
                </a:lnTo>
                <a:lnTo>
                  <a:pt x="2770" y="3508"/>
                </a:lnTo>
                <a:lnTo>
                  <a:pt x="2795" y="3554"/>
                </a:lnTo>
                <a:lnTo>
                  <a:pt x="2800" y="3572"/>
                </a:lnTo>
                <a:lnTo>
                  <a:pt x="2783" y="3602"/>
                </a:lnTo>
                <a:lnTo>
                  <a:pt x="2756" y="3640"/>
                </a:lnTo>
                <a:lnTo>
                  <a:pt x="2729" y="3661"/>
                </a:lnTo>
                <a:lnTo>
                  <a:pt x="2679" y="3686"/>
                </a:lnTo>
                <a:lnTo>
                  <a:pt x="2642" y="3696"/>
                </a:lnTo>
                <a:lnTo>
                  <a:pt x="2629" y="3673"/>
                </a:lnTo>
                <a:lnTo>
                  <a:pt x="2616" y="3667"/>
                </a:lnTo>
                <a:lnTo>
                  <a:pt x="2613" y="3628"/>
                </a:lnTo>
                <a:lnTo>
                  <a:pt x="2620" y="3607"/>
                </a:lnTo>
                <a:lnTo>
                  <a:pt x="2616" y="3560"/>
                </a:lnTo>
                <a:lnTo>
                  <a:pt x="2598" y="3555"/>
                </a:lnTo>
                <a:lnTo>
                  <a:pt x="2586" y="3569"/>
                </a:lnTo>
                <a:lnTo>
                  <a:pt x="2548" y="3596"/>
                </a:lnTo>
                <a:lnTo>
                  <a:pt x="2531" y="3590"/>
                </a:lnTo>
                <a:lnTo>
                  <a:pt x="2521" y="3628"/>
                </a:lnTo>
                <a:lnTo>
                  <a:pt x="2495" y="3614"/>
                </a:lnTo>
                <a:lnTo>
                  <a:pt x="2461" y="3605"/>
                </a:lnTo>
                <a:lnTo>
                  <a:pt x="2467" y="3578"/>
                </a:lnTo>
                <a:lnTo>
                  <a:pt x="2418" y="3548"/>
                </a:lnTo>
                <a:lnTo>
                  <a:pt x="2376" y="3533"/>
                </a:lnTo>
                <a:lnTo>
                  <a:pt x="2299" y="3513"/>
                </a:lnTo>
                <a:lnTo>
                  <a:pt x="2311" y="3357"/>
                </a:lnTo>
                <a:lnTo>
                  <a:pt x="2257" y="3357"/>
                </a:lnTo>
                <a:lnTo>
                  <a:pt x="2261" y="3307"/>
                </a:lnTo>
                <a:lnTo>
                  <a:pt x="2248" y="3307"/>
                </a:lnTo>
                <a:lnTo>
                  <a:pt x="2213" y="3324"/>
                </a:lnTo>
                <a:lnTo>
                  <a:pt x="2204" y="3345"/>
                </a:lnTo>
                <a:lnTo>
                  <a:pt x="2165" y="3365"/>
                </a:lnTo>
                <a:lnTo>
                  <a:pt x="2185" y="3322"/>
                </a:lnTo>
                <a:lnTo>
                  <a:pt x="2174" y="3302"/>
                </a:lnTo>
                <a:lnTo>
                  <a:pt x="2150" y="3289"/>
                </a:lnTo>
                <a:lnTo>
                  <a:pt x="2073" y="3302"/>
                </a:lnTo>
                <a:lnTo>
                  <a:pt x="2041" y="3313"/>
                </a:lnTo>
                <a:lnTo>
                  <a:pt x="2046" y="3339"/>
                </a:lnTo>
                <a:lnTo>
                  <a:pt x="2019" y="3349"/>
                </a:lnTo>
                <a:lnTo>
                  <a:pt x="2002" y="3339"/>
                </a:lnTo>
                <a:lnTo>
                  <a:pt x="2035" y="3307"/>
                </a:lnTo>
                <a:lnTo>
                  <a:pt x="2019" y="3277"/>
                </a:lnTo>
                <a:lnTo>
                  <a:pt x="2059" y="3177"/>
                </a:lnTo>
                <a:lnTo>
                  <a:pt x="2047" y="3172"/>
                </a:lnTo>
                <a:lnTo>
                  <a:pt x="2047" y="3146"/>
                </a:lnTo>
                <a:lnTo>
                  <a:pt x="2028" y="3069"/>
                </a:lnTo>
                <a:lnTo>
                  <a:pt x="1994" y="3065"/>
                </a:lnTo>
                <a:lnTo>
                  <a:pt x="1996" y="3042"/>
                </a:lnTo>
                <a:lnTo>
                  <a:pt x="1979" y="2975"/>
                </a:lnTo>
                <a:lnTo>
                  <a:pt x="1970" y="2989"/>
                </a:lnTo>
                <a:lnTo>
                  <a:pt x="1945" y="3000"/>
                </a:lnTo>
                <a:lnTo>
                  <a:pt x="1934" y="2972"/>
                </a:lnTo>
                <a:lnTo>
                  <a:pt x="1892" y="3000"/>
                </a:lnTo>
                <a:lnTo>
                  <a:pt x="1910" y="3013"/>
                </a:lnTo>
                <a:lnTo>
                  <a:pt x="1899" y="3022"/>
                </a:lnTo>
                <a:lnTo>
                  <a:pt x="1866" y="3033"/>
                </a:lnTo>
                <a:lnTo>
                  <a:pt x="1850" y="2984"/>
                </a:lnTo>
                <a:lnTo>
                  <a:pt x="1830" y="2962"/>
                </a:lnTo>
                <a:lnTo>
                  <a:pt x="1807" y="2924"/>
                </a:lnTo>
                <a:lnTo>
                  <a:pt x="1750" y="2951"/>
                </a:lnTo>
                <a:lnTo>
                  <a:pt x="1726" y="2951"/>
                </a:lnTo>
                <a:lnTo>
                  <a:pt x="1712" y="2969"/>
                </a:lnTo>
                <a:lnTo>
                  <a:pt x="1708" y="2934"/>
                </a:lnTo>
                <a:lnTo>
                  <a:pt x="1655" y="2944"/>
                </a:lnTo>
                <a:lnTo>
                  <a:pt x="1687" y="2997"/>
                </a:lnTo>
                <a:lnTo>
                  <a:pt x="1655" y="3010"/>
                </a:lnTo>
                <a:lnTo>
                  <a:pt x="1610" y="3025"/>
                </a:lnTo>
                <a:lnTo>
                  <a:pt x="1577" y="2981"/>
                </a:lnTo>
                <a:lnTo>
                  <a:pt x="1554" y="2950"/>
                </a:lnTo>
                <a:lnTo>
                  <a:pt x="1562" y="2898"/>
                </a:lnTo>
                <a:lnTo>
                  <a:pt x="1559" y="2868"/>
                </a:lnTo>
                <a:lnTo>
                  <a:pt x="1584" y="2862"/>
                </a:lnTo>
                <a:lnTo>
                  <a:pt x="1589" y="2848"/>
                </a:lnTo>
                <a:lnTo>
                  <a:pt x="1586" y="2792"/>
                </a:lnTo>
                <a:lnTo>
                  <a:pt x="1578" y="2783"/>
                </a:lnTo>
                <a:lnTo>
                  <a:pt x="1524" y="2741"/>
                </a:lnTo>
                <a:lnTo>
                  <a:pt x="1507" y="2716"/>
                </a:lnTo>
                <a:lnTo>
                  <a:pt x="1492" y="2669"/>
                </a:lnTo>
                <a:lnTo>
                  <a:pt x="1488" y="2626"/>
                </a:lnTo>
                <a:lnTo>
                  <a:pt x="1402" y="2521"/>
                </a:lnTo>
                <a:lnTo>
                  <a:pt x="1411" y="2503"/>
                </a:lnTo>
                <a:lnTo>
                  <a:pt x="1388" y="2447"/>
                </a:lnTo>
                <a:lnTo>
                  <a:pt x="1382" y="2450"/>
                </a:lnTo>
                <a:lnTo>
                  <a:pt x="1338" y="2386"/>
                </a:lnTo>
                <a:lnTo>
                  <a:pt x="1317" y="2361"/>
                </a:lnTo>
                <a:lnTo>
                  <a:pt x="1292" y="2291"/>
                </a:lnTo>
                <a:lnTo>
                  <a:pt x="1258" y="2303"/>
                </a:lnTo>
                <a:lnTo>
                  <a:pt x="1236" y="2232"/>
                </a:lnTo>
                <a:lnTo>
                  <a:pt x="1225" y="2189"/>
                </a:lnTo>
                <a:lnTo>
                  <a:pt x="1215" y="2159"/>
                </a:lnTo>
                <a:lnTo>
                  <a:pt x="1210" y="2127"/>
                </a:lnTo>
                <a:lnTo>
                  <a:pt x="1186" y="2120"/>
                </a:lnTo>
                <a:lnTo>
                  <a:pt x="1148" y="2132"/>
                </a:lnTo>
                <a:lnTo>
                  <a:pt x="1141" y="2152"/>
                </a:lnTo>
                <a:lnTo>
                  <a:pt x="1121" y="2171"/>
                </a:lnTo>
                <a:lnTo>
                  <a:pt x="1082" y="2191"/>
                </a:lnTo>
                <a:lnTo>
                  <a:pt x="1094" y="2212"/>
                </a:lnTo>
                <a:lnTo>
                  <a:pt x="1059" y="2205"/>
                </a:lnTo>
                <a:lnTo>
                  <a:pt x="1049" y="2214"/>
                </a:lnTo>
                <a:lnTo>
                  <a:pt x="1016" y="2215"/>
                </a:lnTo>
                <a:lnTo>
                  <a:pt x="1002" y="2202"/>
                </a:lnTo>
                <a:lnTo>
                  <a:pt x="982" y="2165"/>
                </a:lnTo>
                <a:lnTo>
                  <a:pt x="955" y="2165"/>
                </a:lnTo>
                <a:lnTo>
                  <a:pt x="946" y="2159"/>
                </a:lnTo>
                <a:lnTo>
                  <a:pt x="940" y="2130"/>
                </a:lnTo>
                <a:lnTo>
                  <a:pt x="910" y="2082"/>
                </a:lnTo>
                <a:lnTo>
                  <a:pt x="884" y="2068"/>
                </a:lnTo>
                <a:lnTo>
                  <a:pt x="836" y="2058"/>
                </a:lnTo>
                <a:lnTo>
                  <a:pt x="800" y="2067"/>
                </a:lnTo>
                <a:lnTo>
                  <a:pt x="747" y="2100"/>
                </a:lnTo>
                <a:lnTo>
                  <a:pt x="709" y="2112"/>
                </a:lnTo>
                <a:lnTo>
                  <a:pt x="688" y="2099"/>
                </a:lnTo>
                <a:lnTo>
                  <a:pt x="672" y="2106"/>
                </a:lnTo>
                <a:lnTo>
                  <a:pt x="643" y="2064"/>
                </a:lnTo>
                <a:lnTo>
                  <a:pt x="628" y="2099"/>
                </a:lnTo>
                <a:lnTo>
                  <a:pt x="643" y="2149"/>
                </a:lnTo>
                <a:lnTo>
                  <a:pt x="643" y="2167"/>
                </a:lnTo>
                <a:lnTo>
                  <a:pt x="625" y="2177"/>
                </a:lnTo>
                <a:lnTo>
                  <a:pt x="625" y="2203"/>
                </a:lnTo>
                <a:lnTo>
                  <a:pt x="646" y="2227"/>
                </a:lnTo>
                <a:lnTo>
                  <a:pt x="658" y="2285"/>
                </a:lnTo>
                <a:lnTo>
                  <a:pt x="599" y="2324"/>
                </a:lnTo>
                <a:lnTo>
                  <a:pt x="652" y="2411"/>
                </a:lnTo>
                <a:lnTo>
                  <a:pt x="663" y="2424"/>
                </a:lnTo>
                <a:lnTo>
                  <a:pt x="629" y="2451"/>
                </a:lnTo>
                <a:lnTo>
                  <a:pt x="626" y="2480"/>
                </a:lnTo>
                <a:lnTo>
                  <a:pt x="569" y="2524"/>
                </a:lnTo>
                <a:lnTo>
                  <a:pt x="557" y="2539"/>
                </a:lnTo>
                <a:lnTo>
                  <a:pt x="516" y="2529"/>
                </a:lnTo>
                <a:lnTo>
                  <a:pt x="494" y="2547"/>
                </a:lnTo>
                <a:lnTo>
                  <a:pt x="436" y="2498"/>
                </a:lnTo>
                <a:lnTo>
                  <a:pt x="426" y="2539"/>
                </a:lnTo>
                <a:lnTo>
                  <a:pt x="385" y="2497"/>
                </a:lnTo>
                <a:lnTo>
                  <a:pt x="341" y="2523"/>
                </a:lnTo>
                <a:lnTo>
                  <a:pt x="332" y="2498"/>
                </a:lnTo>
                <a:lnTo>
                  <a:pt x="289" y="2430"/>
                </a:lnTo>
                <a:lnTo>
                  <a:pt x="264" y="2435"/>
                </a:lnTo>
                <a:lnTo>
                  <a:pt x="248" y="2391"/>
                </a:lnTo>
                <a:lnTo>
                  <a:pt x="225" y="2392"/>
                </a:lnTo>
                <a:lnTo>
                  <a:pt x="239" y="2323"/>
                </a:lnTo>
                <a:lnTo>
                  <a:pt x="222" y="2259"/>
                </a:lnTo>
                <a:lnTo>
                  <a:pt x="82" y="2233"/>
                </a:lnTo>
                <a:lnTo>
                  <a:pt x="43" y="2236"/>
                </a:lnTo>
                <a:lnTo>
                  <a:pt x="10" y="2223"/>
                </a:lnTo>
                <a:lnTo>
                  <a:pt x="0" y="2188"/>
                </a:lnTo>
                <a:lnTo>
                  <a:pt x="77" y="2150"/>
                </a:lnTo>
                <a:lnTo>
                  <a:pt x="138" y="2117"/>
                </a:lnTo>
                <a:lnTo>
                  <a:pt x="156" y="2103"/>
                </a:lnTo>
                <a:lnTo>
                  <a:pt x="150" y="2065"/>
                </a:lnTo>
                <a:lnTo>
                  <a:pt x="129" y="2018"/>
                </a:lnTo>
                <a:lnTo>
                  <a:pt x="147" y="2021"/>
                </a:lnTo>
                <a:lnTo>
                  <a:pt x="109" y="1947"/>
                </a:lnTo>
                <a:lnTo>
                  <a:pt x="96" y="1906"/>
                </a:lnTo>
                <a:lnTo>
                  <a:pt x="68" y="1909"/>
                </a:lnTo>
                <a:lnTo>
                  <a:pt x="31" y="1797"/>
                </a:lnTo>
                <a:lnTo>
                  <a:pt x="40" y="1794"/>
                </a:lnTo>
                <a:lnTo>
                  <a:pt x="34" y="1753"/>
                </a:lnTo>
                <a:lnTo>
                  <a:pt x="64" y="1738"/>
                </a:lnTo>
                <a:lnTo>
                  <a:pt x="85" y="1793"/>
                </a:lnTo>
                <a:lnTo>
                  <a:pt x="102" y="1820"/>
                </a:lnTo>
                <a:lnTo>
                  <a:pt x="153" y="1787"/>
                </a:lnTo>
                <a:lnTo>
                  <a:pt x="184" y="1843"/>
                </a:lnTo>
                <a:lnTo>
                  <a:pt x="197" y="1840"/>
                </a:lnTo>
                <a:lnTo>
                  <a:pt x="219" y="1855"/>
                </a:lnTo>
                <a:lnTo>
                  <a:pt x="258" y="1852"/>
                </a:lnTo>
                <a:lnTo>
                  <a:pt x="301" y="1834"/>
                </a:lnTo>
                <a:lnTo>
                  <a:pt x="295" y="1821"/>
                </a:lnTo>
                <a:lnTo>
                  <a:pt x="356" y="1820"/>
                </a:lnTo>
                <a:lnTo>
                  <a:pt x="435" y="1799"/>
                </a:lnTo>
                <a:lnTo>
                  <a:pt x="458" y="1820"/>
                </a:lnTo>
                <a:lnTo>
                  <a:pt x="456" y="1838"/>
                </a:lnTo>
                <a:lnTo>
                  <a:pt x="497" y="1862"/>
                </a:lnTo>
                <a:lnTo>
                  <a:pt x="498" y="1905"/>
                </a:lnTo>
                <a:lnTo>
                  <a:pt x="509" y="1921"/>
                </a:lnTo>
                <a:lnTo>
                  <a:pt x="533" y="1923"/>
                </a:lnTo>
                <a:lnTo>
                  <a:pt x="546" y="1938"/>
                </a:lnTo>
                <a:lnTo>
                  <a:pt x="548" y="1961"/>
                </a:lnTo>
                <a:lnTo>
                  <a:pt x="583" y="1955"/>
                </a:lnTo>
                <a:lnTo>
                  <a:pt x="586" y="1941"/>
                </a:lnTo>
                <a:lnTo>
                  <a:pt x="581" y="1905"/>
                </a:lnTo>
                <a:lnTo>
                  <a:pt x="540" y="1862"/>
                </a:lnTo>
                <a:lnTo>
                  <a:pt x="531" y="1831"/>
                </a:lnTo>
                <a:lnTo>
                  <a:pt x="510" y="1818"/>
                </a:lnTo>
                <a:lnTo>
                  <a:pt x="500" y="1796"/>
                </a:lnTo>
                <a:lnTo>
                  <a:pt x="518" y="1778"/>
                </a:lnTo>
                <a:lnTo>
                  <a:pt x="569" y="1818"/>
                </a:lnTo>
                <a:lnTo>
                  <a:pt x="604" y="1802"/>
                </a:lnTo>
                <a:lnTo>
                  <a:pt x="589" y="1771"/>
                </a:lnTo>
                <a:lnTo>
                  <a:pt x="577" y="1725"/>
                </a:lnTo>
                <a:lnTo>
                  <a:pt x="580" y="1715"/>
                </a:lnTo>
                <a:lnTo>
                  <a:pt x="565" y="1672"/>
                </a:lnTo>
                <a:lnTo>
                  <a:pt x="556" y="1632"/>
                </a:lnTo>
                <a:lnTo>
                  <a:pt x="587" y="1628"/>
                </a:lnTo>
                <a:lnTo>
                  <a:pt x="620" y="1590"/>
                </a:lnTo>
                <a:lnTo>
                  <a:pt x="640" y="1588"/>
                </a:lnTo>
                <a:lnTo>
                  <a:pt x="586" y="1532"/>
                </a:lnTo>
                <a:lnTo>
                  <a:pt x="605" y="1505"/>
                </a:lnTo>
                <a:lnTo>
                  <a:pt x="599" y="1476"/>
                </a:lnTo>
                <a:lnTo>
                  <a:pt x="580" y="1453"/>
                </a:lnTo>
                <a:lnTo>
                  <a:pt x="539" y="1423"/>
                </a:lnTo>
                <a:lnTo>
                  <a:pt x="515" y="1390"/>
                </a:lnTo>
                <a:lnTo>
                  <a:pt x="427" y="1316"/>
                </a:lnTo>
                <a:lnTo>
                  <a:pt x="433" y="1304"/>
                </a:lnTo>
                <a:lnTo>
                  <a:pt x="435" y="1269"/>
                </a:lnTo>
                <a:lnTo>
                  <a:pt x="427" y="1240"/>
                </a:lnTo>
                <a:lnTo>
                  <a:pt x="456" y="1225"/>
                </a:lnTo>
                <a:lnTo>
                  <a:pt x="445" y="1181"/>
                </a:lnTo>
                <a:lnTo>
                  <a:pt x="414" y="1182"/>
                </a:lnTo>
                <a:lnTo>
                  <a:pt x="417" y="1140"/>
                </a:lnTo>
                <a:lnTo>
                  <a:pt x="376" y="1134"/>
                </a:lnTo>
                <a:lnTo>
                  <a:pt x="384" y="1163"/>
                </a:lnTo>
                <a:lnTo>
                  <a:pt x="353" y="1169"/>
                </a:lnTo>
                <a:lnTo>
                  <a:pt x="352" y="1122"/>
                </a:lnTo>
                <a:lnTo>
                  <a:pt x="344" y="1105"/>
                </a:lnTo>
                <a:lnTo>
                  <a:pt x="361" y="1096"/>
                </a:lnTo>
                <a:lnTo>
                  <a:pt x="397" y="1096"/>
                </a:lnTo>
                <a:lnTo>
                  <a:pt x="394" y="1075"/>
                </a:lnTo>
                <a:lnTo>
                  <a:pt x="355" y="1025"/>
                </a:lnTo>
                <a:lnTo>
                  <a:pt x="329" y="1040"/>
                </a:lnTo>
                <a:lnTo>
                  <a:pt x="314" y="1023"/>
                </a:lnTo>
                <a:lnTo>
                  <a:pt x="305" y="998"/>
                </a:lnTo>
                <a:lnTo>
                  <a:pt x="296" y="954"/>
                </a:lnTo>
                <a:lnTo>
                  <a:pt x="269" y="954"/>
                </a:lnTo>
                <a:lnTo>
                  <a:pt x="257" y="904"/>
                </a:lnTo>
                <a:lnTo>
                  <a:pt x="245" y="867"/>
                </a:lnTo>
                <a:lnTo>
                  <a:pt x="218" y="802"/>
                </a:lnTo>
                <a:lnTo>
                  <a:pt x="231" y="796"/>
                </a:lnTo>
                <a:lnTo>
                  <a:pt x="233" y="771"/>
                </a:lnTo>
                <a:lnTo>
                  <a:pt x="270" y="760"/>
                </a:lnTo>
                <a:lnTo>
                  <a:pt x="301" y="784"/>
                </a:lnTo>
                <a:lnTo>
                  <a:pt x="334" y="783"/>
                </a:lnTo>
                <a:lnTo>
                  <a:pt x="362" y="839"/>
                </a:lnTo>
                <a:lnTo>
                  <a:pt x="427" y="804"/>
                </a:lnTo>
                <a:lnTo>
                  <a:pt x="412" y="781"/>
                </a:lnTo>
                <a:lnTo>
                  <a:pt x="430" y="766"/>
                </a:lnTo>
                <a:lnTo>
                  <a:pt x="456" y="774"/>
                </a:lnTo>
                <a:lnTo>
                  <a:pt x="477" y="767"/>
                </a:lnTo>
                <a:lnTo>
                  <a:pt x="489" y="751"/>
                </a:lnTo>
                <a:lnTo>
                  <a:pt x="510" y="745"/>
                </a:lnTo>
                <a:lnTo>
                  <a:pt x="534" y="748"/>
                </a:lnTo>
                <a:lnTo>
                  <a:pt x="577" y="852"/>
                </a:lnTo>
                <a:lnTo>
                  <a:pt x="571" y="858"/>
                </a:lnTo>
                <a:lnTo>
                  <a:pt x="589" y="889"/>
                </a:lnTo>
                <a:lnTo>
                  <a:pt x="604" y="949"/>
                </a:lnTo>
                <a:lnTo>
                  <a:pt x="626" y="945"/>
                </a:lnTo>
                <a:lnTo>
                  <a:pt x="655" y="972"/>
                </a:lnTo>
                <a:lnTo>
                  <a:pt x="684" y="963"/>
                </a:lnTo>
                <a:lnTo>
                  <a:pt x="691" y="949"/>
                </a:lnTo>
                <a:lnTo>
                  <a:pt x="712" y="945"/>
                </a:lnTo>
                <a:lnTo>
                  <a:pt x="735" y="963"/>
                </a:lnTo>
                <a:lnTo>
                  <a:pt x="753" y="945"/>
                </a:lnTo>
                <a:lnTo>
                  <a:pt x="839" y="936"/>
                </a:lnTo>
                <a:lnTo>
                  <a:pt x="847" y="908"/>
                </a:lnTo>
                <a:lnTo>
                  <a:pt x="844" y="884"/>
                </a:lnTo>
                <a:lnTo>
                  <a:pt x="854" y="870"/>
                </a:lnTo>
                <a:lnTo>
                  <a:pt x="865" y="839"/>
                </a:lnTo>
                <a:lnTo>
                  <a:pt x="862" y="810"/>
                </a:lnTo>
                <a:lnTo>
                  <a:pt x="880" y="790"/>
                </a:lnTo>
                <a:lnTo>
                  <a:pt x="886" y="740"/>
                </a:lnTo>
                <a:lnTo>
                  <a:pt x="927" y="745"/>
                </a:lnTo>
                <a:lnTo>
                  <a:pt x="943" y="722"/>
                </a:lnTo>
                <a:lnTo>
                  <a:pt x="982" y="733"/>
                </a:lnTo>
                <a:lnTo>
                  <a:pt x="997" y="728"/>
                </a:lnTo>
                <a:lnTo>
                  <a:pt x="996" y="711"/>
                </a:lnTo>
                <a:lnTo>
                  <a:pt x="964" y="616"/>
                </a:lnTo>
                <a:lnTo>
                  <a:pt x="961" y="592"/>
                </a:lnTo>
                <a:lnTo>
                  <a:pt x="934" y="543"/>
                </a:lnTo>
                <a:lnTo>
                  <a:pt x="937" y="521"/>
                </a:lnTo>
                <a:lnTo>
                  <a:pt x="930" y="487"/>
                </a:lnTo>
                <a:lnTo>
                  <a:pt x="896" y="387"/>
                </a:lnTo>
                <a:lnTo>
                  <a:pt x="943" y="354"/>
                </a:lnTo>
                <a:lnTo>
                  <a:pt x="927" y="328"/>
                </a:lnTo>
                <a:lnTo>
                  <a:pt x="961" y="300"/>
                </a:lnTo>
                <a:lnTo>
                  <a:pt x="913" y="263"/>
                </a:lnTo>
                <a:lnTo>
                  <a:pt x="898" y="237"/>
                </a:lnTo>
                <a:lnTo>
                  <a:pt x="901" y="216"/>
                </a:lnTo>
                <a:lnTo>
                  <a:pt x="922" y="192"/>
                </a:lnTo>
                <a:lnTo>
                  <a:pt x="901" y="180"/>
                </a:lnTo>
                <a:lnTo>
                  <a:pt x="907" y="165"/>
                </a:lnTo>
                <a:lnTo>
                  <a:pt x="946" y="168"/>
                </a:lnTo>
                <a:lnTo>
                  <a:pt x="969" y="141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2214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A9027-B5E4-B378-68A1-D5FE0F1FA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EE630-D584-B041-72B3-295EB876E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Brescia – Province of Brescia</a:t>
            </a:r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5AFAB3F9-45E9-47EE-1418-76CC35118550}"/>
              </a:ext>
            </a:extLst>
          </p:cNvPr>
          <p:cNvSpPr>
            <a:spLocks/>
          </p:cNvSpPr>
          <p:nvPr/>
        </p:nvSpPr>
        <p:spPr bwMode="auto">
          <a:xfrm>
            <a:off x="1115616" y="1275606"/>
            <a:ext cx="3237422" cy="3269711"/>
          </a:xfrm>
          <a:custGeom>
            <a:avLst/>
            <a:gdLst>
              <a:gd name="T0" fmla="*/ 388 w 3409"/>
              <a:gd name="T1" fmla="*/ 2079 h 3443"/>
              <a:gd name="T2" fmla="*/ 539 w 3409"/>
              <a:gd name="T3" fmla="*/ 1809 h 3443"/>
              <a:gd name="T4" fmla="*/ 756 w 3409"/>
              <a:gd name="T5" fmla="*/ 1425 h 3443"/>
              <a:gd name="T6" fmla="*/ 504 w 3409"/>
              <a:gd name="T7" fmla="*/ 1663 h 3443"/>
              <a:gd name="T8" fmla="*/ 350 w 3409"/>
              <a:gd name="T9" fmla="*/ 1741 h 3443"/>
              <a:gd name="T10" fmla="*/ 177 w 3409"/>
              <a:gd name="T11" fmla="*/ 1632 h 3443"/>
              <a:gd name="T12" fmla="*/ 47 w 3409"/>
              <a:gd name="T13" fmla="*/ 1472 h 3443"/>
              <a:gd name="T14" fmla="*/ 239 w 3409"/>
              <a:gd name="T15" fmla="*/ 1189 h 3443"/>
              <a:gd name="T16" fmla="*/ 364 w 3409"/>
              <a:gd name="T17" fmla="*/ 1154 h 3443"/>
              <a:gd name="T18" fmla="*/ 579 w 3409"/>
              <a:gd name="T19" fmla="*/ 993 h 3443"/>
              <a:gd name="T20" fmla="*/ 727 w 3409"/>
              <a:gd name="T21" fmla="*/ 786 h 3443"/>
              <a:gd name="T22" fmla="*/ 866 w 3409"/>
              <a:gd name="T23" fmla="*/ 586 h 3443"/>
              <a:gd name="T24" fmla="*/ 1148 w 3409"/>
              <a:gd name="T25" fmla="*/ 563 h 3443"/>
              <a:gd name="T26" fmla="*/ 1362 w 3409"/>
              <a:gd name="T27" fmla="*/ 562 h 3443"/>
              <a:gd name="T28" fmla="*/ 1435 w 3409"/>
              <a:gd name="T29" fmla="*/ 630 h 3443"/>
              <a:gd name="T30" fmla="*/ 1607 w 3409"/>
              <a:gd name="T31" fmla="*/ 297 h 3443"/>
              <a:gd name="T32" fmla="*/ 1714 w 3409"/>
              <a:gd name="T33" fmla="*/ 101 h 3443"/>
              <a:gd name="T34" fmla="*/ 1898 w 3409"/>
              <a:gd name="T35" fmla="*/ 33 h 3443"/>
              <a:gd name="T36" fmla="*/ 2070 w 3409"/>
              <a:gd name="T37" fmla="*/ 166 h 3443"/>
              <a:gd name="T38" fmla="*/ 2172 w 3409"/>
              <a:gd name="T39" fmla="*/ 177 h 3443"/>
              <a:gd name="T40" fmla="*/ 2398 w 3409"/>
              <a:gd name="T41" fmla="*/ 316 h 3443"/>
              <a:gd name="T42" fmla="*/ 2484 w 3409"/>
              <a:gd name="T43" fmla="*/ 533 h 3443"/>
              <a:gd name="T44" fmla="*/ 2703 w 3409"/>
              <a:gd name="T45" fmla="*/ 813 h 3443"/>
              <a:gd name="T46" fmla="*/ 2928 w 3409"/>
              <a:gd name="T47" fmla="*/ 871 h 3443"/>
              <a:gd name="T48" fmla="*/ 3115 w 3409"/>
              <a:gd name="T49" fmla="*/ 971 h 3443"/>
              <a:gd name="T50" fmla="*/ 3150 w 3409"/>
              <a:gd name="T51" fmla="*/ 1152 h 3443"/>
              <a:gd name="T52" fmla="*/ 3071 w 3409"/>
              <a:gd name="T53" fmla="*/ 1457 h 3443"/>
              <a:gd name="T54" fmla="*/ 3153 w 3409"/>
              <a:gd name="T55" fmla="*/ 1711 h 3443"/>
              <a:gd name="T56" fmla="*/ 3291 w 3409"/>
              <a:gd name="T57" fmla="*/ 1912 h 3443"/>
              <a:gd name="T58" fmla="*/ 3343 w 3409"/>
              <a:gd name="T59" fmla="*/ 2117 h 3443"/>
              <a:gd name="T60" fmla="*/ 3394 w 3409"/>
              <a:gd name="T61" fmla="*/ 2218 h 3443"/>
              <a:gd name="T62" fmla="*/ 3317 w 3409"/>
              <a:gd name="T63" fmla="*/ 2489 h 3443"/>
              <a:gd name="T64" fmla="*/ 3313 w 3409"/>
              <a:gd name="T65" fmla="*/ 2839 h 3443"/>
              <a:gd name="T66" fmla="*/ 3175 w 3409"/>
              <a:gd name="T67" fmla="*/ 2966 h 3443"/>
              <a:gd name="T68" fmla="*/ 2966 w 3409"/>
              <a:gd name="T69" fmla="*/ 3124 h 3443"/>
              <a:gd name="T70" fmla="*/ 2703 w 3409"/>
              <a:gd name="T71" fmla="*/ 3166 h 3443"/>
              <a:gd name="T72" fmla="*/ 2427 w 3409"/>
              <a:gd name="T73" fmla="*/ 3416 h 3443"/>
              <a:gd name="T74" fmla="*/ 2230 w 3409"/>
              <a:gd name="T75" fmla="*/ 3044 h 3443"/>
              <a:gd name="T76" fmla="*/ 2098 w 3409"/>
              <a:gd name="T77" fmla="*/ 2818 h 3443"/>
              <a:gd name="T78" fmla="*/ 1954 w 3409"/>
              <a:gd name="T79" fmla="*/ 2892 h 3443"/>
              <a:gd name="T80" fmla="*/ 1765 w 3409"/>
              <a:gd name="T81" fmla="*/ 2813 h 3443"/>
              <a:gd name="T82" fmla="*/ 1617 w 3409"/>
              <a:gd name="T83" fmla="*/ 2727 h 3443"/>
              <a:gd name="T84" fmla="*/ 1472 w 3409"/>
              <a:gd name="T85" fmla="*/ 2906 h 3443"/>
              <a:gd name="T86" fmla="*/ 1297 w 3409"/>
              <a:gd name="T87" fmla="*/ 3356 h 3443"/>
              <a:gd name="T88" fmla="*/ 1192 w 3409"/>
              <a:gd name="T89" fmla="*/ 3422 h 3443"/>
              <a:gd name="T90" fmla="*/ 1064 w 3409"/>
              <a:gd name="T91" fmla="*/ 3254 h 3443"/>
              <a:gd name="T92" fmla="*/ 949 w 3409"/>
              <a:gd name="T93" fmla="*/ 3133 h 3443"/>
              <a:gd name="T94" fmla="*/ 816 w 3409"/>
              <a:gd name="T95" fmla="*/ 3072 h 3443"/>
              <a:gd name="T96" fmla="*/ 667 w 3409"/>
              <a:gd name="T97" fmla="*/ 3127 h 3443"/>
              <a:gd name="T98" fmla="*/ 623 w 3409"/>
              <a:gd name="T99" fmla="*/ 3027 h 3443"/>
              <a:gd name="T100" fmla="*/ 528 w 3409"/>
              <a:gd name="T101" fmla="*/ 3015 h 3443"/>
              <a:gd name="T102" fmla="*/ 359 w 3409"/>
              <a:gd name="T103" fmla="*/ 2969 h 3443"/>
              <a:gd name="T104" fmla="*/ 159 w 3409"/>
              <a:gd name="T105" fmla="*/ 2848 h 3443"/>
              <a:gd name="T106" fmla="*/ 142 w 3409"/>
              <a:gd name="T107" fmla="*/ 2673 h 3443"/>
              <a:gd name="T108" fmla="*/ 162 w 3409"/>
              <a:gd name="T109" fmla="*/ 2356 h 3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409" h="3443">
                <a:moveTo>
                  <a:pt x="193" y="2159"/>
                </a:moveTo>
                <a:lnTo>
                  <a:pt x="205" y="2150"/>
                </a:lnTo>
                <a:lnTo>
                  <a:pt x="276" y="2123"/>
                </a:lnTo>
                <a:lnTo>
                  <a:pt x="355" y="2109"/>
                </a:lnTo>
                <a:lnTo>
                  <a:pt x="388" y="2079"/>
                </a:lnTo>
                <a:lnTo>
                  <a:pt x="420" y="1996"/>
                </a:lnTo>
                <a:lnTo>
                  <a:pt x="442" y="1973"/>
                </a:lnTo>
                <a:lnTo>
                  <a:pt x="471" y="1925"/>
                </a:lnTo>
                <a:lnTo>
                  <a:pt x="509" y="1873"/>
                </a:lnTo>
                <a:lnTo>
                  <a:pt x="539" y="1809"/>
                </a:lnTo>
                <a:lnTo>
                  <a:pt x="602" y="1725"/>
                </a:lnTo>
                <a:lnTo>
                  <a:pt x="702" y="1554"/>
                </a:lnTo>
                <a:lnTo>
                  <a:pt x="711" y="1546"/>
                </a:lnTo>
                <a:lnTo>
                  <a:pt x="780" y="1442"/>
                </a:lnTo>
                <a:lnTo>
                  <a:pt x="756" y="1425"/>
                </a:lnTo>
                <a:lnTo>
                  <a:pt x="720" y="1414"/>
                </a:lnTo>
                <a:lnTo>
                  <a:pt x="674" y="1416"/>
                </a:lnTo>
                <a:lnTo>
                  <a:pt x="646" y="1461"/>
                </a:lnTo>
                <a:lnTo>
                  <a:pt x="607" y="1540"/>
                </a:lnTo>
                <a:lnTo>
                  <a:pt x="504" y="1663"/>
                </a:lnTo>
                <a:lnTo>
                  <a:pt x="462" y="1688"/>
                </a:lnTo>
                <a:lnTo>
                  <a:pt x="430" y="1673"/>
                </a:lnTo>
                <a:lnTo>
                  <a:pt x="400" y="1723"/>
                </a:lnTo>
                <a:lnTo>
                  <a:pt x="377" y="1711"/>
                </a:lnTo>
                <a:lnTo>
                  <a:pt x="350" y="1741"/>
                </a:lnTo>
                <a:lnTo>
                  <a:pt x="275" y="1708"/>
                </a:lnTo>
                <a:lnTo>
                  <a:pt x="275" y="1685"/>
                </a:lnTo>
                <a:lnTo>
                  <a:pt x="222" y="1660"/>
                </a:lnTo>
                <a:lnTo>
                  <a:pt x="171" y="1647"/>
                </a:lnTo>
                <a:lnTo>
                  <a:pt x="177" y="1632"/>
                </a:lnTo>
                <a:lnTo>
                  <a:pt x="144" y="1619"/>
                </a:lnTo>
                <a:lnTo>
                  <a:pt x="136" y="1643"/>
                </a:lnTo>
                <a:lnTo>
                  <a:pt x="0" y="1594"/>
                </a:lnTo>
                <a:lnTo>
                  <a:pt x="23" y="1552"/>
                </a:lnTo>
                <a:lnTo>
                  <a:pt x="47" y="1472"/>
                </a:lnTo>
                <a:lnTo>
                  <a:pt x="77" y="1422"/>
                </a:lnTo>
                <a:lnTo>
                  <a:pt x="89" y="1390"/>
                </a:lnTo>
                <a:lnTo>
                  <a:pt x="128" y="1343"/>
                </a:lnTo>
                <a:lnTo>
                  <a:pt x="166" y="1301"/>
                </a:lnTo>
                <a:lnTo>
                  <a:pt x="239" y="1189"/>
                </a:lnTo>
                <a:lnTo>
                  <a:pt x="266" y="1154"/>
                </a:lnTo>
                <a:lnTo>
                  <a:pt x="276" y="1155"/>
                </a:lnTo>
                <a:lnTo>
                  <a:pt x="308" y="1183"/>
                </a:lnTo>
                <a:lnTo>
                  <a:pt x="326" y="1181"/>
                </a:lnTo>
                <a:lnTo>
                  <a:pt x="364" y="1154"/>
                </a:lnTo>
                <a:lnTo>
                  <a:pt x="423" y="1095"/>
                </a:lnTo>
                <a:lnTo>
                  <a:pt x="453" y="1080"/>
                </a:lnTo>
                <a:lnTo>
                  <a:pt x="493" y="1075"/>
                </a:lnTo>
                <a:lnTo>
                  <a:pt x="534" y="993"/>
                </a:lnTo>
                <a:lnTo>
                  <a:pt x="579" y="993"/>
                </a:lnTo>
                <a:lnTo>
                  <a:pt x="607" y="943"/>
                </a:lnTo>
                <a:lnTo>
                  <a:pt x="626" y="881"/>
                </a:lnTo>
                <a:lnTo>
                  <a:pt x="661" y="834"/>
                </a:lnTo>
                <a:lnTo>
                  <a:pt x="677" y="774"/>
                </a:lnTo>
                <a:lnTo>
                  <a:pt x="727" y="786"/>
                </a:lnTo>
                <a:lnTo>
                  <a:pt x="742" y="766"/>
                </a:lnTo>
                <a:lnTo>
                  <a:pt x="705" y="645"/>
                </a:lnTo>
                <a:lnTo>
                  <a:pt x="769" y="636"/>
                </a:lnTo>
                <a:lnTo>
                  <a:pt x="801" y="580"/>
                </a:lnTo>
                <a:lnTo>
                  <a:pt x="866" y="586"/>
                </a:lnTo>
                <a:lnTo>
                  <a:pt x="919" y="569"/>
                </a:lnTo>
                <a:lnTo>
                  <a:pt x="984" y="575"/>
                </a:lnTo>
                <a:lnTo>
                  <a:pt x="1039" y="556"/>
                </a:lnTo>
                <a:lnTo>
                  <a:pt x="1083" y="565"/>
                </a:lnTo>
                <a:lnTo>
                  <a:pt x="1148" y="563"/>
                </a:lnTo>
                <a:lnTo>
                  <a:pt x="1187" y="553"/>
                </a:lnTo>
                <a:lnTo>
                  <a:pt x="1285" y="509"/>
                </a:lnTo>
                <a:lnTo>
                  <a:pt x="1325" y="513"/>
                </a:lnTo>
                <a:lnTo>
                  <a:pt x="1340" y="541"/>
                </a:lnTo>
                <a:lnTo>
                  <a:pt x="1362" y="562"/>
                </a:lnTo>
                <a:lnTo>
                  <a:pt x="1423" y="560"/>
                </a:lnTo>
                <a:lnTo>
                  <a:pt x="1444" y="568"/>
                </a:lnTo>
                <a:lnTo>
                  <a:pt x="1414" y="601"/>
                </a:lnTo>
                <a:lnTo>
                  <a:pt x="1406" y="643"/>
                </a:lnTo>
                <a:lnTo>
                  <a:pt x="1435" y="630"/>
                </a:lnTo>
                <a:lnTo>
                  <a:pt x="1460" y="639"/>
                </a:lnTo>
                <a:lnTo>
                  <a:pt x="1484" y="577"/>
                </a:lnTo>
                <a:lnTo>
                  <a:pt x="1513" y="522"/>
                </a:lnTo>
                <a:lnTo>
                  <a:pt x="1575" y="377"/>
                </a:lnTo>
                <a:lnTo>
                  <a:pt x="1607" y="297"/>
                </a:lnTo>
                <a:lnTo>
                  <a:pt x="1617" y="248"/>
                </a:lnTo>
                <a:lnTo>
                  <a:pt x="1622" y="163"/>
                </a:lnTo>
                <a:lnTo>
                  <a:pt x="1619" y="138"/>
                </a:lnTo>
                <a:lnTo>
                  <a:pt x="1706" y="138"/>
                </a:lnTo>
                <a:lnTo>
                  <a:pt x="1714" y="101"/>
                </a:lnTo>
                <a:lnTo>
                  <a:pt x="1768" y="116"/>
                </a:lnTo>
                <a:lnTo>
                  <a:pt x="1771" y="63"/>
                </a:lnTo>
                <a:lnTo>
                  <a:pt x="1786" y="0"/>
                </a:lnTo>
                <a:lnTo>
                  <a:pt x="1815" y="7"/>
                </a:lnTo>
                <a:lnTo>
                  <a:pt x="1898" y="33"/>
                </a:lnTo>
                <a:lnTo>
                  <a:pt x="1889" y="63"/>
                </a:lnTo>
                <a:lnTo>
                  <a:pt x="1946" y="80"/>
                </a:lnTo>
                <a:lnTo>
                  <a:pt x="1926" y="150"/>
                </a:lnTo>
                <a:lnTo>
                  <a:pt x="1958" y="156"/>
                </a:lnTo>
                <a:lnTo>
                  <a:pt x="2070" y="166"/>
                </a:lnTo>
                <a:lnTo>
                  <a:pt x="2077" y="171"/>
                </a:lnTo>
                <a:lnTo>
                  <a:pt x="2089" y="239"/>
                </a:lnTo>
                <a:lnTo>
                  <a:pt x="2125" y="221"/>
                </a:lnTo>
                <a:lnTo>
                  <a:pt x="2151" y="179"/>
                </a:lnTo>
                <a:lnTo>
                  <a:pt x="2172" y="177"/>
                </a:lnTo>
                <a:lnTo>
                  <a:pt x="2233" y="197"/>
                </a:lnTo>
                <a:lnTo>
                  <a:pt x="2272" y="197"/>
                </a:lnTo>
                <a:lnTo>
                  <a:pt x="2332" y="233"/>
                </a:lnTo>
                <a:lnTo>
                  <a:pt x="2382" y="291"/>
                </a:lnTo>
                <a:lnTo>
                  <a:pt x="2398" y="316"/>
                </a:lnTo>
                <a:lnTo>
                  <a:pt x="2408" y="362"/>
                </a:lnTo>
                <a:lnTo>
                  <a:pt x="2447" y="406"/>
                </a:lnTo>
                <a:lnTo>
                  <a:pt x="2477" y="421"/>
                </a:lnTo>
                <a:lnTo>
                  <a:pt x="2513" y="427"/>
                </a:lnTo>
                <a:lnTo>
                  <a:pt x="2484" y="533"/>
                </a:lnTo>
                <a:lnTo>
                  <a:pt x="2456" y="612"/>
                </a:lnTo>
                <a:lnTo>
                  <a:pt x="2536" y="650"/>
                </a:lnTo>
                <a:lnTo>
                  <a:pt x="2575" y="657"/>
                </a:lnTo>
                <a:lnTo>
                  <a:pt x="2592" y="681"/>
                </a:lnTo>
                <a:lnTo>
                  <a:pt x="2703" y="813"/>
                </a:lnTo>
                <a:lnTo>
                  <a:pt x="2732" y="833"/>
                </a:lnTo>
                <a:lnTo>
                  <a:pt x="2785" y="837"/>
                </a:lnTo>
                <a:lnTo>
                  <a:pt x="2824" y="855"/>
                </a:lnTo>
                <a:lnTo>
                  <a:pt x="2859" y="865"/>
                </a:lnTo>
                <a:lnTo>
                  <a:pt x="2928" y="871"/>
                </a:lnTo>
                <a:lnTo>
                  <a:pt x="2952" y="883"/>
                </a:lnTo>
                <a:lnTo>
                  <a:pt x="2966" y="907"/>
                </a:lnTo>
                <a:lnTo>
                  <a:pt x="3033" y="952"/>
                </a:lnTo>
                <a:lnTo>
                  <a:pt x="3086" y="952"/>
                </a:lnTo>
                <a:lnTo>
                  <a:pt x="3115" y="971"/>
                </a:lnTo>
                <a:lnTo>
                  <a:pt x="3198" y="1034"/>
                </a:lnTo>
                <a:lnTo>
                  <a:pt x="3172" y="1058"/>
                </a:lnTo>
                <a:lnTo>
                  <a:pt x="3153" y="1099"/>
                </a:lnTo>
                <a:lnTo>
                  <a:pt x="3157" y="1128"/>
                </a:lnTo>
                <a:lnTo>
                  <a:pt x="3150" y="1152"/>
                </a:lnTo>
                <a:lnTo>
                  <a:pt x="3085" y="1234"/>
                </a:lnTo>
                <a:lnTo>
                  <a:pt x="3079" y="1263"/>
                </a:lnTo>
                <a:lnTo>
                  <a:pt x="3061" y="1302"/>
                </a:lnTo>
                <a:lnTo>
                  <a:pt x="3049" y="1431"/>
                </a:lnTo>
                <a:lnTo>
                  <a:pt x="3071" y="1457"/>
                </a:lnTo>
                <a:lnTo>
                  <a:pt x="3082" y="1525"/>
                </a:lnTo>
                <a:lnTo>
                  <a:pt x="3041" y="1594"/>
                </a:lnTo>
                <a:lnTo>
                  <a:pt x="3040" y="1620"/>
                </a:lnTo>
                <a:lnTo>
                  <a:pt x="3061" y="1669"/>
                </a:lnTo>
                <a:lnTo>
                  <a:pt x="3153" y="1711"/>
                </a:lnTo>
                <a:lnTo>
                  <a:pt x="3165" y="1741"/>
                </a:lnTo>
                <a:lnTo>
                  <a:pt x="3252" y="1808"/>
                </a:lnTo>
                <a:lnTo>
                  <a:pt x="3270" y="1837"/>
                </a:lnTo>
                <a:lnTo>
                  <a:pt x="3302" y="1858"/>
                </a:lnTo>
                <a:lnTo>
                  <a:pt x="3291" y="1912"/>
                </a:lnTo>
                <a:lnTo>
                  <a:pt x="3249" y="2044"/>
                </a:lnTo>
                <a:lnTo>
                  <a:pt x="3309" y="2043"/>
                </a:lnTo>
                <a:lnTo>
                  <a:pt x="3305" y="2067"/>
                </a:lnTo>
                <a:lnTo>
                  <a:pt x="3347" y="2078"/>
                </a:lnTo>
                <a:lnTo>
                  <a:pt x="3343" y="2117"/>
                </a:lnTo>
                <a:lnTo>
                  <a:pt x="3374" y="2120"/>
                </a:lnTo>
                <a:lnTo>
                  <a:pt x="3365" y="2143"/>
                </a:lnTo>
                <a:lnTo>
                  <a:pt x="3383" y="2150"/>
                </a:lnTo>
                <a:lnTo>
                  <a:pt x="3397" y="2182"/>
                </a:lnTo>
                <a:lnTo>
                  <a:pt x="3394" y="2218"/>
                </a:lnTo>
                <a:lnTo>
                  <a:pt x="3409" y="2221"/>
                </a:lnTo>
                <a:lnTo>
                  <a:pt x="3383" y="2349"/>
                </a:lnTo>
                <a:lnTo>
                  <a:pt x="3338" y="2335"/>
                </a:lnTo>
                <a:lnTo>
                  <a:pt x="3326" y="2394"/>
                </a:lnTo>
                <a:lnTo>
                  <a:pt x="3317" y="2489"/>
                </a:lnTo>
                <a:lnTo>
                  <a:pt x="3305" y="2555"/>
                </a:lnTo>
                <a:lnTo>
                  <a:pt x="3291" y="2594"/>
                </a:lnTo>
                <a:lnTo>
                  <a:pt x="3267" y="2721"/>
                </a:lnTo>
                <a:lnTo>
                  <a:pt x="3263" y="2776"/>
                </a:lnTo>
                <a:lnTo>
                  <a:pt x="3313" y="2839"/>
                </a:lnTo>
                <a:lnTo>
                  <a:pt x="3263" y="2895"/>
                </a:lnTo>
                <a:lnTo>
                  <a:pt x="3270" y="2910"/>
                </a:lnTo>
                <a:lnTo>
                  <a:pt x="3224" y="2954"/>
                </a:lnTo>
                <a:lnTo>
                  <a:pt x="3189" y="2942"/>
                </a:lnTo>
                <a:lnTo>
                  <a:pt x="3175" y="2966"/>
                </a:lnTo>
                <a:lnTo>
                  <a:pt x="3079" y="3069"/>
                </a:lnTo>
                <a:lnTo>
                  <a:pt x="3067" y="3048"/>
                </a:lnTo>
                <a:lnTo>
                  <a:pt x="3017" y="3092"/>
                </a:lnTo>
                <a:lnTo>
                  <a:pt x="2976" y="3118"/>
                </a:lnTo>
                <a:lnTo>
                  <a:pt x="2966" y="3124"/>
                </a:lnTo>
                <a:lnTo>
                  <a:pt x="2889" y="3092"/>
                </a:lnTo>
                <a:lnTo>
                  <a:pt x="2859" y="3119"/>
                </a:lnTo>
                <a:lnTo>
                  <a:pt x="2789" y="3047"/>
                </a:lnTo>
                <a:lnTo>
                  <a:pt x="2729" y="3136"/>
                </a:lnTo>
                <a:lnTo>
                  <a:pt x="2703" y="3166"/>
                </a:lnTo>
                <a:lnTo>
                  <a:pt x="2658" y="3180"/>
                </a:lnTo>
                <a:lnTo>
                  <a:pt x="2625" y="3227"/>
                </a:lnTo>
                <a:lnTo>
                  <a:pt x="2549" y="3315"/>
                </a:lnTo>
                <a:lnTo>
                  <a:pt x="2438" y="3443"/>
                </a:lnTo>
                <a:lnTo>
                  <a:pt x="2427" y="3416"/>
                </a:lnTo>
                <a:lnTo>
                  <a:pt x="2405" y="3387"/>
                </a:lnTo>
                <a:lnTo>
                  <a:pt x="2364" y="3274"/>
                </a:lnTo>
                <a:lnTo>
                  <a:pt x="2323" y="3191"/>
                </a:lnTo>
                <a:lnTo>
                  <a:pt x="2275" y="3144"/>
                </a:lnTo>
                <a:lnTo>
                  <a:pt x="2230" y="3044"/>
                </a:lnTo>
                <a:lnTo>
                  <a:pt x="2245" y="3027"/>
                </a:lnTo>
                <a:lnTo>
                  <a:pt x="2198" y="2924"/>
                </a:lnTo>
                <a:lnTo>
                  <a:pt x="2159" y="2876"/>
                </a:lnTo>
                <a:lnTo>
                  <a:pt x="2135" y="2810"/>
                </a:lnTo>
                <a:lnTo>
                  <a:pt x="2098" y="2818"/>
                </a:lnTo>
                <a:lnTo>
                  <a:pt x="2073" y="2815"/>
                </a:lnTo>
                <a:lnTo>
                  <a:pt x="2068" y="2860"/>
                </a:lnTo>
                <a:lnTo>
                  <a:pt x="2009" y="2844"/>
                </a:lnTo>
                <a:lnTo>
                  <a:pt x="1985" y="2900"/>
                </a:lnTo>
                <a:lnTo>
                  <a:pt x="1954" y="2892"/>
                </a:lnTo>
                <a:lnTo>
                  <a:pt x="1967" y="2854"/>
                </a:lnTo>
                <a:lnTo>
                  <a:pt x="1923" y="2845"/>
                </a:lnTo>
                <a:lnTo>
                  <a:pt x="1865" y="2824"/>
                </a:lnTo>
                <a:lnTo>
                  <a:pt x="1824" y="2838"/>
                </a:lnTo>
                <a:lnTo>
                  <a:pt x="1765" y="2813"/>
                </a:lnTo>
                <a:lnTo>
                  <a:pt x="1750" y="2848"/>
                </a:lnTo>
                <a:lnTo>
                  <a:pt x="1668" y="2820"/>
                </a:lnTo>
                <a:lnTo>
                  <a:pt x="1676" y="2774"/>
                </a:lnTo>
                <a:lnTo>
                  <a:pt x="1688" y="2744"/>
                </a:lnTo>
                <a:lnTo>
                  <a:pt x="1617" y="2727"/>
                </a:lnTo>
                <a:lnTo>
                  <a:pt x="1605" y="2795"/>
                </a:lnTo>
                <a:lnTo>
                  <a:pt x="1509" y="2780"/>
                </a:lnTo>
                <a:lnTo>
                  <a:pt x="1507" y="2826"/>
                </a:lnTo>
                <a:lnTo>
                  <a:pt x="1497" y="2863"/>
                </a:lnTo>
                <a:lnTo>
                  <a:pt x="1472" y="2906"/>
                </a:lnTo>
                <a:lnTo>
                  <a:pt x="1424" y="3086"/>
                </a:lnTo>
                <a:lnTo>
                  <a:pt x="1382" y="3259"/>
                </a:lnTo>
                <a:lnTo>
                  <a:pt x="1340" y="3256"/>
                </a:lnTo>
                <a:lnTo>
                  <a:pt x="1334" y="3334"/>
                </a:lnTo>
                <a:lnTo>
                  <a:pt x="1297" y="3356"/>
                </a:lnTo>
                <a:lnTo>
                  <a:pt x="1249" y="3330"/>
                </a:lnTo>
                <a:lnTo>
                  <a:pt x="1195" y="3321"/>
                </a:lnTo>
                <a:lnTo>
                  <a:pt x="1177" y="3372"/>
                </a:lnTo>
                <a:lnTo>
                  <a:pt x="1208" y="3377"/>
                </a:lnTo>
                <a:lnTo>
                  <a:pt x="1192" y="3422"/>
                </a:lnTo>
                <a:lnTo>
                  <a:pt x="1168" y="3412"/>
                </a:lnTo>
                <a:lnTo>
                  <a:pt x="1083" y="3403"/>
                </a:lnTo>
                <a:lnTo>
                  <a:pt x="1068" y="3403"/>
                </a:lnTo>
                <a:lnTo>
                  <a:pt x="1112" y="3277"/>
                </a:lnTo>
                <a:lnTo>
                  <a:pt x="1064" y="3254"/>
                </a:lnTo>
                <a:lnTo>
                  <a:pt x="1101" y="3122"/>
                </a:lnTo>
                <a:lnTo>
                  <a:pt x="1044" y="3100"/>
                </a:lnTo>
                <a:lnTo>
                  <a:pt x="1026" y="3177"/>
                </a:lnTo>
                <a:lnTo>
                  <a:pt x="952" y="3163"/>
                </a:lnTo>
                <a:lnTo>
                  <a:pt x="949" y="3133"/>
                </a:lnTo>
                <a:lnTo>
                  <a:pt x="908" y="3141"/>
                </a:lnTo>
                <a:lnTo>
                  <a:pt x="899" y="3157"/>
                </a:lnTo>
                <a:lnTo>
                  <a:pt x="830" y="3128"/>
                </a:lnTo>
                <a:lnTo>
                  <a:pt x="849" y="3085"/>
                </a:lnTo>
                <a:lnTo>
                  <a:pt x="816" y="3072"/>
                </a:lnTo>
                <a:lnTo>
                  <a:pt x="792" y="3082"/>
                </a:lnTo>
                <a:lnTo>
                  <a:pt x="768" y="3113"/>
                </a:lnTo>
                <a:lnTo>
                  <a:pt x="711" y="3169"/>
                </a:lnTo>
                <a:lnTo>
                  <a:pt x="665" y="3157"/>
                </a:lnTo>
                <a:lnTo>
                  <a:pt x="667" y="3127"/>
                </a:lnTo>
                <a:lnTo>
                  <a:pt x="694" y="3082"/>
                </a:lnTo>
                <a:lnTo>
                  <a:pt x="664" y="3091"/>
                </a:lnTo>
                <a:lnTo>
                  <a:pt x="644" y="3066"/>
                </a:lnTo>
                <a:lnTo>
                  <a:pt x="655" y="3036"/>
                </a:lnTo>
                <a:lnTo>
                  <a:pt x="623" y="3027"/>
                </a:lnTo>
                <a:lnTo>
                  <a:pt x="613" y="3003"/>
                </a:lnTo>
                <a:lnTo>
                  <a:pt x="572" y="2983"/>
                </a:lnTo>
                <a:lnTo>
                  <a:pt x="569" y="3001"/>
                </a:lnTo>
                <a:lnTo>
                  <a:pt x="536" y="2988"/>
                </a:lnTo>
                <a:lnTo>
                  <a:pt x="528" y="3015"/>
                </a:lnTo>
                <a:lnTo>
                  <a:pt x="496" y="3003"/>
                </a:lnTo>
                <a:lnTo>
                  <a:pt x="445" y="3003"/>
                </a:lnTo>
                <a:lnTo>
                  <a:pt x="400" y="2992"/>
                </a:lnTo>
                <a:lnTo>
                  <a:pt x="388" y="2983"/>
                </a:lnTo>
                <a:lnTo>
                  <a:pt x="359" y="2969"/>
                </a:lnTo>
                <a:lnTo>
                  <a:pt x="279" y="2945"/>
                </a:lnTo>
                <a:lnTo>
                  <a:pt x="281" y="2924"/>
                </a:lnTo>
                <a:lnTo>
                  <a:pt x="237" y="2909"/>
                </a:lnTo>
                <a:lnTo>
                  <a:pt x="233" y="2862"/>
                </a:lnTo>
                <a:lnTo>
                  <a:pt x="159" y="2848"/>
                </a:lnTo>
                <a:lnTo>
                  <a:pt x="156" y="2797"/>
                </a:lnTo>
                <a:lnTo>
                  <a:pt x="217" y="2736"/>
                </a:lnTo>
                <a:lnTo>
                  <a:pt x="214" y="2709"/>
                </a:lnTo>
                <a:lnTo>
                  <a:pt x="181" y="2698"/>
                </a:lnTo>
                <a:lnTo>
                  <a:pt x="142" y="2673"/>
                </a:lnTo>
                <a:lnTo>
                  <a:pt x="136" y="2645"/>
                </a:lnTo>
                <a:lnTo>
                  <a:pt x="144" y="2530"/>
                </a:lnTo>
                <a:lnTo>
                  <a:pt x="139" y="2495"/>
                </a:lnTo>
                <a:lnTo>
                  <a:pt x="142" y="2430"/>
                </a:lnTo>
                <a:lnTo>
                  <a:pt x="162" y="2356"/>
                </a:lnTo>
                <a:lnTo>
                  <a:pt x="184" y="2296"/>
                </a:lnTo>
                <a:lnTo>
                  <a:pt x="187" y="2243"/>
                </a:lnTo>
                <a:lnTo>
                  <a:pt x="181" y="2194"/>
                </a:lnTo>
                <a:lnTo>
                  <a:pt x="193" y="2159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12">
            <a:extLst>
              <a:ext uri="{FF2B5EF4-FFF2-40B4-BE49-F238E27FC236}">
                <a16:creationId xmlns:a16="http://schemas.microsoft.com/office/drawing/2014/main" id="{16331E15-8D0D-8E51-A8B6-C415AB548CD2}"/>
              </a:ext>
            </a:extLst>
          </p:cNvPr>
          <p:cNvSpPr>
            <a:spLocks/>
          </p:cNvSpPr>
          <p:nvPr/>
        </p:nvSpPr>
        <p:spPr bwMode="auto">
          <a:xfrm>
            <a:off x="4790964" y="1275606"/>
            <a:ext cx="3237422" cy="3269711"/>
          </a:xfrm>
          <a:custGeom>
            <a:avLst/>
            <a:gdLst>
              <a:gd name="T0" fmla="*/ 388 w 3409"/>
              <a:gd name="T1" fmla="*/ 2079 h 3443"/>
              <a:gd name="T2" fmla="*/ 539 w 3409"/>
              <a:gd name="T3" fmla="*/ 1809 h 3443"/>
              <a:gd name="T4" fmla="*/ 756 w 3409"/>
              <a:gd name="T5" fmla="*/ 1425 h 3443"/>
              <a:gd name="T6" fmla="*/ 504 w 3409"/>
              <a:gd name="T7" fmla="*/ 1663 h 3443"/>
              <a:gd name="T8" fmla="*/ 350 w 3409"/>
              <a:gd name="T9" fmla="*/ 1741 h 3443"/>
              <a:gd name="T10" fmla="*/ 177 w 3409"/>
              <a:gd name="T11" fmla="*/ 1632 h 3443"/>
              <a:gd name="T12" fmla="*/ 47 w 3409"/>
              <a:gd name="T13" fmla="*/ 1472 h 3443"/>
              <a:gd name="T14" fmla="*/ 239 w 3409"/>
              <a:gd name="T15" fmla="*/ 1189 h 3443"/>
              <a:gd name="T16" fmla="*/ 364 w 3409"/>
              <a:gd name="T17" fmla="*/ 1154 h 3443"/>
              <a:gd name="T18" fmla="*/ 579 w 3409"/>
              <a:gd name="T19" fmla="*/ 993 h 3443"/>
              <a:gd name="T20" fmla="*/ 727 w 3409"/>
              <a:gd name="T21" fmla="*/ 786 h 3443"/>
              <a:gd name="T22" fmla="*/ 866 w 3409"/>
              <a:gd name="T23" fmla="*/ 586 h 3443"/>
              <a:gd name="T24" fmla="*/ 1148 w 3409"/>
              <a:gd name="T25" fmla="*/ 563 h 3443"/>
              <a:gd name="T26" fmla="*/ 1362 w 3409"/>
              <a:gd name="T27" fmla="*/ 562 h 3443"/>
              <a:gd name="T28" fmla="*/ 1435 w 3409"/>
              <a:gd name="T29" fmla="*/ 630 h 3443"/>
              <a:gd name="T30" fmla="*/ 1607 w 3409"/>
              <a:gd name="T31" fmla="*/ 297 h 3443"/>
              <a:gd name="T32" fmla="*/ 1714 w 3409"/>
              <a:gd name="T33" fmla="*/ 101 h 3443"/>
              <a:gd name="T34" fmla="*/ 1898 w 3409"/>
              <a:gd name="T35" fmla="*/ 33 h 3443"/>
              <a:gd name="T36" fmla="*/ 2070 w 3409"/>
              <a:gd name="T37" fmla="*/ 166 h 3443"/>
              <a:gd name="T38" fmla="*/ 2172 w 3409"/>
              <a:gd name="T39" fmla="*/ 177 h 3443"/>
              <a:gd name="T40" fmla="*/ 2398 w 3409"/>
              <a:gd name="T41" fmla="*/ 316 h 3443"/>
              <a:gd name="T42" fmla="*/ 2484 w 3409"/>
              <a:gd name="T43" fmla="*/ 533 h 3443"/>
              <a:gd name="T44" fmla="*/ 2703 w 3409"/>
              <a:gd name="T45" fmla="*/ 813 h 3443"/>
              <a:gd name="T46" fmla="*/ 2928 w 3409"/>
              <a:gd name="T47" fmla="*/ 871 h 3443"/>
              <a:gd name="T48" fmla="*/ 3115 w 3409"/>
              <a:gd name="T49" fmla="*/ 971 h 3443"/>
              <a:gd name="T50" fmla="*/ 3150 w 3409"/>
              <a:gd name="T51" fmla="*/ 1152 h 3443"/>
              <a:gd name="T52" fmla="*/ 3071 w 3409"/>
              <a:gd name="T53" fmla="*/ 1457 h 3443"/>
              <a:gd name="T54" fmla="*/ 3153 w 3409"/>
              <a:gd name="T55" fmla="*/ 1711 h 3443"/>
              <a:gd name="T56" fmla="*/ 3291 w 3409"/>
              <a:gd name="T57" fmla="*/ 1912 h 3443"/>
              <a:gd name="T58" fmla="*/ 3343 w 3409"/>
              <a:gd name="T59" fmla="*/ 2117 h 3443"/>
              <a:gd name="T60" fmla="*/ 3394 w 3409"/>
              <a:gd name="T61" fmla="*/ 2218 h 3443"/>
              <a:gd name="T62" fmla="*/ 3317 w 3409"/>
              <a:gd name="T63" fmla="*/ 2489 h 3443"/>
              <a:gd name="T64" fmla="*/ 3313 w 3409"/>
              <a:gd name="T65" fmla="*/ 2839 h 3443"/>
              <a:gd name="T66" fmla="*/ 3175 w 3409"/>
              <a:gd name="T67" fmla="*/ 2966 h 3443"/>
              <a:gd name="T68" fmla="*/ 2966 w 3409"/>
              <a:gd name="T69" fmla="*/ 3124 h 3443"/>
              <a:gd name="T70" fmla="*/ 2703 w 3409"/>
              <a:gd name="T71" fmla="*/ 3166 h 3443"/>
              <a:gd name="T72" fmla="*/ 2427 w 3409"/>
              <a:gd name="T73" fmla="*/ 3416 h 3443"/>
              <a:gd name="T74" fmla="*/ 2230 w 3409"/>
              <a:gd name="T75" fmla="*/ 3044 h 3443"/>
              <a:gd name="T76" fmla="*/ 2098 w 3409"/>
              <a:gd name="T77" fmla="*/ 2818 h 3443"/>
              <a:gd name="T78" fmla="*/ 1954 w 3409"/>
              <a:gd name="T79" fmla="*/ 2892 h 3443"/>
              <a:gd name="T80" fmla="*/ 1765 w 3409"/>
              <a:gd name="T81" fmla="*/ 2813 h 3443"/>
              <a:gd name="T82" fmla="*/ 1617 w 3409"/>
              <a:gd name="T83" fmla="*/ 2727 h 3443"/>
              <a:gd name="T84" fmla="*/ 1472 w 3409"/>
              <a:gd name="T85" fmla="*/ 2906 h 3443"/>
              <a:gd name="T86" fmla="*/ 1297 w 3409"/>
              <a:gd name="T87" fmla="*/ 3356 h 3443"/>
              <a:gd name="T88" fmla="*/ 1192 w 3409"/>
              <a:gd name="T89" fmla="*/ 3422 h 3443"/>
              <a:gd name="T90" fmla="*/ 1064 w 3409"/>
              <a:gd name="T91" fmla="*/ 3254 h 3443"/>
              <a:gd name="T92" fmla="*/ 949 w 3409"/>
              <a:gd name="T93" fmla="*/ 3133 h 3443"/>
              <a:gd name="T94" fmla="*/ 816 w 3409"/>
              <a:gd name="T95" fmla="*/ 3072 h 3443"/>
              <a:gd name="T96" fmla="*/ 667 w 3409"/>
              <a:gd name="T97" fmla="*/ 3127 h 3443"/>
              <a:gd name="T98" fmla="*/ 623 w 3409"/>
              <a:gd name="T99" fmla="*/ 3027 h 3443"/>
              <a:gd name="T100" fmla="*/ 528 w 3409"/>
              <a:gd name="T101" fmla="*/ 3015 h 3443"/>
              <a:gd name="T102" fmla="*/ 359 w 3409"/>
              <a:gd name="T103" fmla="*/ 2969 h 3443"/>
              <a:gd name="T104" fmla="*/ 159 w 3409"/>
              <a:gd name="T105" fmla="*/ 2848 h 3443"/>
              <a:gd name="T106" fmla="*/ 142 w 3409"/>
              <a:gd name="T107" fmla="*/ 2673 h 3443"/>
              <a:gd name="T108" fmla="*/ 162 w 3409"/>
              <a:gd name="T109" fmla="*/ 2356 h 3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409" h="3443">
                <a:moveTo>
                  <a:pt x="193" y="2159"/>
                </a:moveTo>
                <a:lnTo>
                  <a:pt x="205" y="2150"/>
                </a:lnTo>
                <a:lnTo>
                  <a:pt x="276" y="2123"/>
                </a:lnTo>
                <a:lnTo>
                  <a:pt x="355" y="2109"/>
                </a:lnTo>
                <a:lnTo>
                  <a:pt x="388" y="2079"/>
                </a:lnTo>
                <a:lnTo>
                  <a:pt x="420" y="1996"/>
                </a:lnTo>
                <a:lnTo>
                  <a:pt x="442" y="1973"/>
                </a:lnTo>
                <a:lnTo>
                  <a:pt x="471" y="1925"/>
                </a:lnTo>
                <a:lnTo>
                  <a:pt x="509" y="1873"/>
                </a:lnTo>
                <a:lnTo>
                  <a:pt x="539" y="1809"/>
                </a:lnTo>
                <a:lnTo>
                  <a:pt x="602" y="1725"/>
                </a:lnTo>
                <a:lnTo>
                  <a:pt x="702" y="1554"/>
                </a:lnTo>
                <a:lnTo>
                  <a:pt x="711" y="1546"/>
                </a:lnTo>
                <a:lnTo>
                  <a:pt x="780" y="1442"/>
                </a:lnTo>
                <a:lnTo>
                  <a:pt x="756" y="1425"/>
                </a:lnTo>
                <a:lnTo>
                  <a:pt x="720" y="1414"/>
                </a:lnTo>
                <a:lnTo>
                  <a:pt x="674" y="1416"/>
                </a:lnTo>
                <a:lnTo>
                  <a:pt x="646" y="1461"/>
                </a:lnTo>
                <a:lnTo>
                  <a:pt x="607" y="1540"/>
                </a:lnTo>
                <a:lnTo>
                  <a:pt x="504" y="1663"/>
                </a:lnTo>
                <a:lnTo>
                  <a:pt x="462" y="1688"/>
                </a:lnTo>
                <a:lnTo>
                  <a:pt x="430" y="1673"/>
                </a:lnTo>
                <a:lnTo>
                  <a:pt x="400" y="1723"/>
                </a:lnTo>
                <a:lnTo>
                  <a:pt x="377" y="1711"/>
                </a:lnTo>
                <a:lnTo>
                  <a:pt x="350" y="1741"/>
                </a:lnTo>
                <a:lnTo>
                  <a:pt x="275" y="1708"/>
                </a:lnTo>
                <a:lnTo>
                  <a:pt x="275" y="1685"/>
                </a:lnTo>
                <a:lnTo>
                  <a:pt x="222" y="1660"/>
                </a:lnTo>
                <a:lnTo>
                  <a:pt x="171" y="1647"/>
                </a:lnTo>
                <a:lnTo>
                  <a:pt x="177" y="1632"/>
                </a:lnTo>
                <a:lnTo>
                  <a:pt x="144" y="1619"/>
                </a:lnTo>
                <a:lnTo>
                  <a:pt x="136" y="1643"/>
                </a:lnTo>
                <a:lnTo>
                  <a:pt x="0" y="1594"/>
                </a:lnTo>
                <a:lnTo>
                  <a:pt x="23" y="1552"/>
                </a:lnTo>
                <a:lnTo>
                  <a:pt x="47" y="1472"/>
                </a:lnTo>
                <a:lnTo>
                  <a:pt x="77" y="1422"/>
                </a:lnTo>
                <a:lnTo>
                  <a:pt x="89" y="1390"/>
                </a:lnTo>
                <a:lnTo>
                  <a:pt x="128" y="1343"/>
                </a:lnTo>
                <a:lnTo>
                  <a:pt x="166" y="1301"/>
                </a:lnTo>
                <a:lnTo>
                  <a:pt x="239" y="1189"/>
                </a:lnTo>
                <a:lnTo>
                  <a:pt x="266" y="1154"/>
                </a:lnTo>
                <a:lnTo>
                  <a:pt x="276" y="1155"/>
                </a:lnTo>
                <a:lnTo>
                  <a:pt x="308" y="1183"/>
                </a:lnTo>
                <a:lnTo>
                  <a:pt x="326" y="1181"/>
                </a:lnTo>
                <a:lnTo>
                  <a:pt x="364" y="1154"/>
                </a:lnTo>
                <a:lnTo>
                  <a:pt x="423" y="1095"/>
                </a:lnTo>
                <a:lnTo>
                  <a:pt x="453" y="1080"/>
                </a:lnTo>
                <a:lnTo>
                  <a:pt x="493" y="1075"/>
                </a:lnTo>
                <a:lnTo>
                  <a:pt x="534" y="993"/>
                </a:lnTo>
                <a:lnTo>
                  <a:pt x="579" y="993"/>
                </a:lnTo>
                <a:lnTo>
                  <a:pt x="607" y="943"/>
                </a:lnTo>
                <a:lnTo>
                  <a:pt x="626" y="881"/>
                </a:lnTo>
                <a:lnTo>
                  <a:pt x="661" y="834"/>
                </a:lnTo>
                <a:lnTo>
                  <a:pt x="677" y="774"/>
                </a:lnTo>
                <a:lnTo>
                  <a:pt x="727" y="786"/>
                </a:lnTo>
                <a:lnTo>
                  <a:pt x="742" y="766"/>
                </a:lnTo>
                <a:lnTo>
                  <a:pt x="705" y="645"/>
                </a:lnTo>
                <a:lnTo>
                  <a:pt x="769" y="636"/>
                </a:lnTo>
                <a:lnTo>
                  <a:pt x="801" y="580"/>
                </a:lnTo>
                <a:lnTo>
                  <a:pt x="866" y="586"/>
                </a:lnTo>
                <a:lnTo>
                  <a:pt x="919" y="569"/>
                </a:lnTo>
                <a:lnTo>
                  <a:pt x="984" y="575"/>
                </a:lnTo>
                <a:lnTo>
                  <a:pt x="1039" y="556"/>
                </a:lnTo>
                <a:lnTo>
                  <a:pt x="1083" y="565"/>
                </a:lnTo>
                <a:lnTo>
                  <a:pt x="1148" y="563"/>
                </a:lnTo>
                <a:lnTo>
                  <a:pt x="1187" y="553"/>
                </a:lnTo>
                <a:lnTo>
                  <a:pt x="1285" y="509"/>
                </a:lnTo>
                <a:lnTo>
                  <a:pt x="1325" y="513"/>
                </a:lnTo>
                <a:lnTo>
                  <a:pt x="1340" y="541"/>
                </a:lnTo>
                <a:lnTo>
                  <a:pt x="1362" y="562"/>
                </a:lnTo>
                <a:lnTo>
                  <a:pt x="1423" y="560"/>
                </a:lnTo>
                <a:lnTo>
                  <a:pt x="1444" y="568"/>
                </a:lnTo>
                <a:lnTo>
                  <a:pt x="1414" y="601"/>
                </a:lnTo>
                <a:lnTo>
                  <a:pt x="1406" y="643"/>
                </a:lnTo>
                <a:lnTo>
                  <a:pt x="1435" y="630"/>
                </a:lnTo>
                <a:lnTo>
                  <a:pt x="1460" y="639"/>
                </a:lnTo>
                <a:lnTo>
                  <a:pt x="1484" y="577"/>
                </a:lnTo>
                <a:lnTo>
                  <a:pt x="1513" y="522"/>
                </a:lnTo>
                <a:lnTo>
                  <a:pt x="1575" y="377"/>
                </a:lnTo>
                <a:lnTo>
                  <a:pt x="1607" y="297"/>
                </a:lnTo>
                <a:lnTo>
                  <a:pt x="1617" y="248"/>
                </a:lnTo>
                <a:lnTo>
                  <a:pt x="1622" y="163"/>
                </a:lnTo>
                <a:lnTo>
                  <a:pt x="1619" y="138"/>
                </a:lnTo>
                <a:lnTo>
                  <a:pt x="1706" y="138"/>
                </a:lnTo>
                <a:lnTo>
                  <a:pt x="1714" y="101"/>
                </a:lnTo>
                <a:lnTo>
                  <a:pt x="1768" y="116"/>
                </a:lnTo>
                <a:lnTo>
                  <a:pt x="1771" y="63"/>
                </a:lnTo>
                <a:lnTo>
                  <a:pt x="1786" y="0"/>
                </a:lnTo>
                <a:lnTo>
                  <a:pt x="1815" y="7"/>
                </a:lnTo>
                <a:lnTo>
                  <a:pt x="1898" y="33"/>
                </a:lnTo>
                <a:lnTo>
                  <a:pt x="1889" y="63"/>
                </a:lnTo>
                <a:lnTo>
                  <a:pt x="1946" y="80"/>
                </a:lnTo>
                <a:lnTo>
                  <a:pt x="1926" y="150"/>
                </a:lnTo>
                <a:lnTo>
                  <a:pt x="1958" y="156"/>
                </a:lnTo>
                <a:lnTo>
                  <a:pt x="2070" y="166"/>
                </a:lnTo>
                <a:lnTo>
                  <a:pt x="2077" y="171"/>
                </a:lnTo>
                <a:lnTo>
                  <a:pt x="2089" y="239"/>
                </a:lnTo>
                <a:lnTo>
                  <a:pt x="2125" y="221"/>
                </a:lnTo>
                <a:lnTo>
                  <a:pt x="2151" y="179"/>
                </a:lnTo>
                <a:lnTo>
                  <a:pt x="2172" y="177"/>
                </a:lnTo>
                <a:lnTo>
                  <a:pt x="2233" y="197"/>
                </a:lnTo>
                <a:lnTo>
                  <a:pt x="2272" y="197"/>
                </a:lnTo>
                <a:lnTo>
                  <a:pt x="2332" y="233"/>
                </a:lnTo>
                <a:lnTo>
                  <a:pt x="2382" y="291"/>
                </a:lnTo>
                <a:lnTo>
                  <a:pt x="2398" y="316"/>
                </a:lnTo>
                <a:lnTo>
                  <a:pt x="2408" y="362"/>
                </a:lnTo>
                <a:lnTo>
                  <a:pt x="2447" y="406"/>
                </a:lnTo>
                <a:lnTo>
                  <a:pt x="2477" y="421"/>
                </a:lnTo>
                <a:lnTo>
                  <a:pt x="2513" y="427"/>
                </a:lnTo>
                <a:lnTo>
                  <a:pt x="2484" y="533"/>
                </a:lnTo>
                <a:lnTo>
                  <a:pt x="2456" y="612"/>
                </a:lnTo>
                <a:lnTo>
                  <a:pt x="2536" y="650"/>
                </a:lnTo>
                <a:lnTo>
                  <a:pt x="2575" y="657"/>
                </a:lnTo>
                <a:lnTo>
                  <a:pt x="2592" y="681"/>
                </a:lnTo>
                <a:lnTo>
                  <a:pt x="2703" y="813"/>
                </a:lnTo>
                <a:lnTo>
                  <a:pt x="2732" y="833"/>
                </a:lnTo>
                <a:lnTo>
                  <a:pt x="2785" y="837"/>
                </a:lnTo>
                <a:lnTo>
                  <a:pt x="2824" y="855"/>
                </a:lnTo>
                <a:lnTo>
                  <a:pt x="2859" y="865"/>
                </a:lnTo>
                <a:lnTo>
                  <a:pt x="2928" y="871"/>
                </a:lnTo>
                <a:lnTo>
                  <a:pt x="2952" y="883"/>
                </a:lnTo>
                <a:lnTo>
                  <a:pt x="2966" y="907"/>
                </a:lnTo>
                <a:lnTo>
                  <a:pt x="3033" y="952"/>
                </a:lnTo>
                <a:lnTo>
                  <a:pt x="3086" y="952"/>
                </a:lnTo>
                <a:lnTo>
                  <a:pt x="3115" y="971"/>
                </a:lnTo>
                <a:lnTo>
                  <a:pt x="3198" y="1034"/>
                </a:lnTo>
                <a:lnTo>
                  <a:pt x="3172" y="1058"/>
                </a:lnTo>
                <a:lnTo>
                  <a:pt x="3153" y="1099"/>
                </a:lnTo>
                <a:lnTo>
                  <a:pt x="3157" y="1128"/>
                </a:lnTo>
                <a:lnTo>
                  <a:pt x="3150" y="1152"/>
                </a:lnTo>
                <a:lnTo>
                  <a:pt x="3085" y="1234"/>
                </a:lnTo>
                <a:lnTo>
                  <a:pt x="3079" y="1263"/>
                </a:lnTo>
                <a:lnTo>
                  <a:pt x="3061" y="1302"/>
                </a:lnTo>
                <a:lnTo>
                  <a:pt x="3049" y="1431"/>
                </a:lnTo>
                <a:lnTo>
                  <a:pt x="3071" y="1457"/>
                </a:lnTo>
                <a:lnTo>
                  <a:pt x="3082" y="1525"/>
                </a:lnTo>
                <a:lnTo>
                  <a:pt x="3041" y="1594"/>
                </a:lnTo>
                <a:lnTo>
                  <a:pt x="3040" y="1620"/>
                </a:lnTo>
                <a:lnTo>
                  <a:pt x="3061" y="1669"/>
                </a:lnTo>
                <a:lnTo>
                  <a:pt x="3153" y="1711"/>
                </a:lnTo>
                <a:lnTo>
                  <a:pt x="3165" y="1741"/>
                </a:lnTo>
                <a:lnTo>
                  <a:pt x="3252" y="1808"/>
                </a:lnTo>
                <a:lnTo>
                  <a:pt x="3270" y="1837"/>
                </a:lnTo>
                <a:lnTo>
                  <a:pt x="3302" y="1858"/>
                </a:lnTo>
                <a:lnTo>
                  <a:pt x="3291" y="1912"/>
                </a:lnTo>
                <a:lnTo>
                  <a:pt x="3249" y="2044"/>
                </a:lnTo>
                <a:lnTo>
                  <a:pt x="3309" y="2043"/>
                </a:lnTo>
                <a:lnTo>
                  <a:pt x="3305" y="2067"/>
                </a:lnTo>
                <a:lnTo>
                  <a:pt x="3347" y="2078"/>
                </a:lnTo>
                <a:lnTo>
                  <a:pt x="3343" y="2117"/>
                </a:lnTo>
                <a:lnTo>
                  <a:pt x="3374" y="2120"/>
                </a:lnTo>
                <a:lnTo>
                  <a:pt x="3365" y="2143"/>
                </a:lnTo>
                <a:lnTo>
                  <a:pt x="3383" y="2150"/>
                </a:lnTo>
                <a:lnTo>
                  <a:pt x="3397" y="2182"/>
                </a:lnTo>
                <a:lnTo>
                  <a:pt x="3394" y="2218"/>
                </a:lnTo>
                <a:lnTo>
                  <a:pt x="3409" y="2221"/>
                </a:lnTo>
                <a:lnTo>
                  <a:pt x="3383" y="2349"/>
                </a:lnTo>
                <a:lnTo>
                  <a:pt x="3338" y="2335"/>
                </a:lnTo>
                <a:lnTo>
                  <a:pt x="3326" y="2394"/>
                </a:lnTo>
                <a:lnTo>
                  <a:pt x="3317" y="2489"/>
                </a:lnTo>
                <a:lnTo>
                  <a:pt x="3305" y="2555"/>
                </a:lnTo>
                <a:lnTo>
                  <a:pt x="3291" y="2594"/>
                </a:lnTo>
                <a:lnTo>
                  <a:pt x="3267" y="2721"/>
                </a:lnTo>
                <a:lnTo>
                  <a:pt x="3263" y="2776"/>
                </a:lnTo>
                <a:lnTo>
                  <a:pt x="3313" y="2839"/>
                </a:lnTo>
                <a:lnTo>
                  <a:pt x="3263" y="2895"/>
                </a:lnTo>
                <a:lnTo>
                  <a:pt x="3270" y="2910"/>
                </a:lnTo>
                <a:lnTo>
                  <a:pt x="3224" y="2954"/>
                </a:lnTo>
                <a:lnTo>
                  <a:pt x="3189" y="2942"/>
                </a:lnTo>
                <a:lnTo>
                  <a:pt x="3175" y="2966"/>
                </a:lnTo>
                <a:lnTo>
                  <a:pt x="3079" y="3069"/>
                </a:lnTo>
                <a:lnTo>
                  <a:pt x="3067" y="3048"/>
                </a:lnTo>
                <a:lnTo>
                  <a:pt x="3017" y="3092"/>
                </a:lnTo>
                <a:lnTo>
                  <a:pt x="2976" y="3118"/>
                </a:lnTo>
                <a:lnTo>
                  <a:pt x="2966" y="3124"/>
                </a:lnTo>
                <a:lnTo>
                  <a:pt x="2889" y="3092"/>
                </a:lnTo>
                <a:lnTo>
                  <a:pt x="2859" y="3119"/>
                </a:lnTo>
                <a:lnTo>
                  <a:pt x="2789" y="3047"/>
                </a:lnTo>
                <a:lnTo>
                  <a:pt x="2729" y="3136"/>
                </a:lnTo>
                <a:lnTo>
                  <a:pt x="2703" y="3166"/>
                </a:lnTo>
                <a:lnTo>
                  <a:pt x="2658" y="3180"/>
                </a:lnTo>
                <a:lnTo>
                  <a:pt x="2625" y="3227"/>
                </a:lnTo>
                <a:lnTo>
                  <a:pt x="2549" y="3315"/>
                </a:lnTo>
                <a:lnTo>
                  <a:pt x="2438" y="3443"/>
                </a:lnTo>
                <a:lnTo>
                  <a:pt x="2427" y="3416"/>
                </a:lnTo>
                <a:lnTo>
                  <a:pt x="2405" y="3387"/>
                </a:lnTo>
                <a:lnTo>
                  <a:pt x="2364" y="3274"/>
                </a:lnTo>
                <a:lnTo>
                  <a:pt x="2323" y="3191"/>
                </a:lnTo>
                <a:lnTo>
                  <a:pt x="2275" y="3144"/>
                </a:lnTo>
                <a:lnTo>
                  <a:pt x="2230" y="3044"/>
                </a:lnTo>
                <a:lnTo>
                  <a:pt x="2245" y="3027"/>
                </a:lnTo>
                <a:lnTo>
                  <a:pt x="2198" y="2924"/>
                </a:lnTo>
                <a:lnTo>
                  <a:pt x="2159" y="2876"/>
                </a:lnTo>
                <a:lnTo>
                  <a:pt x="2135" y="2810"/>
                </a:lnTo>
                <a:lnTo>
                  <a:pt x="2098" y="2818"/>
                </a:lnTo>
                <a:lnTo>
                  <a:pt x="2073" y="2815"/>
                </a:lnTo>
                <a:lnTo>
                  <a:pt x="2068" y="2860"/>
                </a:lnTo>
                <a:lnTo>
                  <a:pt x="2009" y="2844"/>
                </a:lnTo>
                <a:lnTo>
                  <a:pt x="1985" y="2900"/>
                </a:lnTo>
                <a:lnTo>
                  <a:pt x="1954" y="2892"/>
                </a:lnTo>
                <a:lnTo>
                  <a:pt x="1967" y="2854"/>
                </a:lnTo>
                <a:lnTo>
                  <a:pt x="1923" y="2845"/>
                </a:lnTo>
                <a:lnTo>
                  <a:pt x="1865" y="2824"/>
                </a:lnTo>
                <a:lnTo>
                  <a:pt x="1824" y="2838"/>
                </a:lnTo>
                <a:lnTo>
                  <a:pt x="1765" y="2813"/>
                </a:lnTo>
                <a:lnTo>
                  <a:pt x="1750" y="2848"/>
                </a:lnTo>
                <a:lnTo>
                  <a:pt x="1668" y="2820"/>
                </a:lnTo>
                <a:lnTo>
                  <a:pt x="1676" y="2774"/>
                </a:lnTo>
                <a:lnTo>
                  <a:pt x="1688" y="2744"/>
                </a:lnTo>
                <a:lnTo>
                  <a:pt x="1617" y="2727"/>
                </a:lnTo>
                <a:lnTo>
                  <a:pt x="1605" y="2795"/>
                </a:lnTo>
                <a:lnTo>
                  <a:pt x="1509" y="2780"/>
                </a:lnTo>
                <a:lnTo>
                  <a:pt x="1507" y="2826"/>
                </a:lnTo>
                <a:lnTo>
                  <a:pt x="1497" y="2863"/>
                </a:lnTo>
                <a:lnTo>
                  <a:pt x="1472" y="2906"/>
                </a:lnTo>
                <a:lnTo>
                  <a:pt x="1424" y="3086"/>
                </a:lnTo>
                <a:lnTo>
                  <a:pt x="1382" y="3259"/>
                </a:lnTo>
                <a:lnTo>
                  <a:pt x="1340" y="3256"/>
                </a:lnTo>
                <a:lnTo>
                  <a:pt x="1334" y="3334"/>
                </a:lnTo>
                <a:lnTo>
                  <a:pt x="1297" y="3356"/>
                </a:lnTo>
                <a:lnTo>
                  <a:pt x="1249" y="3330"/>
                </a:lnTo>
                <a:lnTo>
                  <a:pt x="1195" y="3321"/>
                </a:lnTo>
                <a:lnTo>
                  <a:pt x="1177" y="3372"/>
                </a:lnTo>
                <a:lnTo>
                  <a:pt x="1208" y="3377"/>
                </a:lnTo>
                <a:lnTo>
                  <a:pt x="1192" y="3422"/>
                </a:lnTo>
                <a:lnTo>
                  <a:pt x="1168" y="3412"/>
                </a:lnTo>
                <a:lnTo>
                  <a:pt x="1083" y="3403"/>
                </a:lnTo>
                <a:lnTo>
                  <a:pt x="1068" y="3403"/>
                </a:lnTo>
                <a:lnTo>
                  <a:pt x="1112" y="3277"/>
                </a:lnTo>
                <a:lnTo>
                  <a:pt x="1064" y="3254"/>
                </a:lnTo>
                <a:lnTo>
                  <a:pt x="1101" y="3122"/>
                </a:lnTo>
                <a:lnTo>
                  <a:pt x="1044" y="3100"/>
                </a:lnTo>
                <a:lnTo>
                  <a:pt x="1026" y="3177"/>
                </a:lnTo>
                <a:lnTo>
                  <a:pt x="952" y="3163"/>
                </a:lnTo>
                <a:lnTo>
                  <a:pt x="949" y="3133"/>
                </a:lnTo>
                <a:lnTo>
                  <a:pt x="908" y="3141"/>
                </a:lnTo>
                <a:lnTo>
                  <a:pt x="899" y="3157"/>
                </a:lnTo>
                <a:lnTo>
                  <a:pt x="830" y="3128"/>
                </a:lnTo>
                <a:lnTo>
                  <a:pt x="849" y="3085"/>
                </a:lnTo>
                <a:lnTo>
                  <a:pt x="816" y="3072"/>
                </a:lnTo>
                <a:lnTo>
                  <a:pt x="792" y="3082"/>
                </a:lnTo>
                <a:lnTo>
                  <a:pt x="768" y="3113"/>
                </a:lnTo>
                <a:lnTo>
                  <a:pt x="711" y="3169"/>
                </a:lnTo>
                <a:lnTo>
                  <a:pt x="665" y="3157"/>
                </a:lnTo>
                <a:lnTo>
                  <a:pt x="667" y="3127"/>
                </a:lnTo>
                <a:lnTo>
                  <a:pt x="694" y="3082"/>
                </a:lnTo>
                <a:lnTo>
                  <a:pt x="664" y="3091"/>
                </a:lnTo>
                <a:lnTo>
                  <a:pt x="644" y="3066"/>
                </a:lnTo>
                <a:lnTo>
                  <a:pt x="655" y="3036"/>
                </a:lnTo>
                <a:lnTo>
                  <a:pt x="623" y="3027"/>
                </a:lnTo>
                <a:lnTo>
                  <a:pt x="613" y="3003"/>
                </a:lnTo>
                <a:lnTo>
                  <a:pt x="572" y="2983"/>
                </a:lnTo>
                <a:lnTo>
                  <a:pt x="569" y="3001"/>
                </a:lnTo>
                <a:lnTo>
                  <a:pt x="536" y="2988"/>
                </a:lnTo>
                <a:lnTo>
                  <a:pt x="528" y="3015"/>
                </a:lnTo>
                <a:lnTo>
                  <a:pt x="496" y="3003"/>
                </a:lnTo>
                <a:lnTo>
                  <a:pt x="445" y="3003"/>
                </a:lnTo>
                <a:lnTo>
                  <a:pt x="400" y="2992"/>
                </a:lnTo>
                <a:lnTo>
                  <a:pt x="388" y="2983"/>
                </a:lnTo>
                <a:lnTo>
                  <a:pt x="359" y="2969"/>
                </a:lnTo>
                <a:lnTo>
                  <a:pt x="279" y="2945"/>
                </a:lnTo>
                <a:lnTo>
                  <a:pt x="281" y="2924"/>
                </a:lnTo>
                <a:lnTo>
                  <a:pt x="237" y="2909"/>
                </a:lnTo>
                <a:lnTo>
                  <a:pt x="233" y="2862"/>
                </a:lnTo>
                <a:lnTo>
                  <a:pt x="159" y="2848"/>
                </a:lnTo>
                <a:lnTo>
                  <a:pt x="156" y="2797"/>
                </a:lnTo>
                <a:lnTo>
                  <a:pt x="217" y="2736"/>
                </a:lnTo>
                <a:lnTo>
                  <a:pt x="214" y="2709"/>
                </a:lnTo>
                <a:lnTo>
                  <a:pt x="181" y="2698"/>
                </a:lnTo>
                <a:lnTo>
                  <a:pt x="142" y="2673"/>
                </a:lnTo>
                <a:lnTo>
                  <a:pt x="136" y="2645"/>
                </a:lnTo>
                <a:lnTo>
                  <a:pt x="144" y="2530"/>
                </a:lnTo>
                <a:lnTo>
                  <a:pt x="139" y="2495"/>
                </a:lnTo>
                <a:lnTo>
                  <a:pt x="142" y="2430"/>
                </a:lnTo>
                <a:lnTo>
                  <a:pt x="162" y="2356"/>
                </a:lnTo>
                <a:lnTo>
                  <a:pt x="184" y="2296"/>
                </a:lnTo>
                <a:lnTo>
                  <a:pt x="187" y="2243"/>
                </a:lnTo>
                <a:lnTo>
                  <a:pt x="181" y="2194"/>
                </a:lnTo>
                <a:lnTo>
                  <a:pt x="193" y="2159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8325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A7E52-3CB1-7599-191B-56E4354C8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5F31F-0F73-517C-C608-DDBEC10D9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Monza – Province of Monza and Brianza</a:t>
            </a:r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5D7F1242-C0CA-50BF-6650-F0250AE11545}"/>
              </a:ext>
            </a:extLst>
          </p:cNvPr>
          <p:cNvSpPr>
            <a:spLocks/>
          </p:cNvSpPr>
          <p:nvPr/>
        </p:nvSpPr>
        <p:spPr bwMode="auto">
          <a:xfrm>
            <a:off x="1115616" y="1275606"/>
            <a:ext cx="2976298" cy="3477847"/>
          </a:xfrm>
          <a:custGeom>
            <a:avLst/>
            <a:gdLst>
              <a:gd name="T0" fmla="*/ 155 w 2706"/>
              <a:gd name="T1" fmla="*/ 2317 h 3162"/>
              <a:gd name="T2" fmla="*/ 179 w 2706"/>
              <a:gd name="T3" fmla="*/ 2165 h 3162"/>
              <a:gd name="T4" fmla="*/ 308 w 2706"/>
              <a:gd name="T5" fmla="*/ 2021 h 3162"/>
              <a:gd name="T6" fmla="*/ 327 w 2706"/>
              <a:gd name="T7" fmla="*/ 1891 h 3162"/>
              <a:gd name="T8" fmla="*/ 306 w 2706"/>
              <a:gd name="T9" fmla="*/ 1609 h 3162"/>
              <a:gd name="T10" fmla="*/ 401 w 2706"/>
              <a:gd name="T11" fmla="*/ 1447 h 3162"/>
              <a:gd name="T12" fmla="*/ 490 w 2706"/>
              <a:gd name="T13" fmla="*/ 1347 h 3162"/>
              <a:gd name="T14" fmla="*/ 709 w 2706"/>
              <a:gd name="T15" fmla="*/ 1210 h 3162"/>
              <a:gd name="T16" fmla="*/ 817 w 2706"/>
              <a:gd name="T17" fmla="*/ 1075 h 3162"/>
              <a:gd name="T18" fmla="*/ 917 w 2706"/>
              <a:gd name="T19" fmla="*/ 1157 h 3162"/>
              <a:gd name="T20" fmla="*/ 1017 w 2706"/>
              <a:gd name="T21" fmla="*/ 1173 h 3162"/>
              <a:gd name="T22" fmla="*/ 1164 w 2706"/>
              <a:gd name="T23" fmla="*/ 1196 h 3162"/>
              <a:gd name="T24" fmla="*/ 1395 w 2706"/>
              <a:gd name="T25" fmla="*/ 967 h 3162"/>
              <a:gd name="T26" fmla="*/ 1394 w 2706"/>
              <a:gd name="T27" fmla="*/ 743 h 3162"/>
              <a:gd name="T28" fmla="*/ 1434 w 2706"/>
              <a:gd name="T29" fmla="*/ 321 h 3162"/>
              <a:gd name="T30" fmla="*/ 1439 w 2706"/>
              <a:gd name="T31" fmla="*/ 113 h 3162"/>
              <a:gd name="T32" fmla="*/ 1710 w 2706"/>
              <a:gd name="T33" fmla="*/ 80 h 3162"/>
              <a:gd name="T34" fmla="*/ 1962 w 2706"/>
              <a:gd name="T35" fmla="*/ 251 h 3162"/>
              <a:gd name="T36" fmla="*/ 1866 w 2706"/>
              <a:gd name="T37" fmla="*/ 607 h 3162"/>
              <a:gd name="T38" fmla="*/ 1970 w 2706"/>
              <a:gd name="T39" fmla="*/ 839 h 3162"/>
              <a:gd name="T40" fmla="*/ 1997 w 2706"/>
              <a:gd name="T41" fmla="*/ 1025 h 3162"/>
              <a:gd name="T42" fmla="*/ 2003 w 2706"/>
              <a:gd name="T43" fmla="*/ 1411 h 3162"/>
              <a:gd name="T44" fmla="*/ 2261 w 2706"/>
              <a:gd name="T45" fmla="*/ 1585 h 3162"/>
              <a:gd name="T46" fmla="*/ 2526 w 2706"/>
              <a:gd name="T47" fmla="*/ 1553 h 3162"/>
              <a:gd name="T48" fmla="*/ 2430 w 2706"/>
              <a:gd name="T49" fmla="*/ 1608 h 3162"/>
              <a:gd name="T50" fmla="*/ 2493 w 2706"/>
              <a:gd name="T51" fmla="*/ 1821 h 3162"/>
              <a:gd name="T52" fmla="*/ 2541 w 2706"/>
              <a:gd name="T53" fmla="*/ 1980 h 3162"/>
              <a:gd name="T54" fmla="*/ 2698 w 2706"/>
              <a:gd name="T55" fmla="*/ 2095 h 3162"/>
              <a:gd name="T56" fmla="*/ 2682 w 2706"/>
              <a:gd name="T57" fmla="*/ 2307 h 3162"/>
              <a:gd name="T58" fmla="*/ 2706 w 2706"/>
              <a:gd name="T59" fmla="*/ 2442 h 3162"/>
              <a:gd name="T60" fmla="*/ 2627 w 2706"/>
              <a:gd name="T61" fmla="*/ 2645 h 3162"/>
              <a:gd name="T62" fmla="*/ 2520 w 2706"/>
              <a:gd name="T63" fmla="*/ 2603 h 3162"/>
              <a:gd name="T64" fmla="*/ 2528 w 2706"/>
              <a:gd name="T65" fmla="*/ 2810 h 3162"/>
              <a:gd name="T66" fmla="*/ 2237 w 2706"/>
              <a:gd name="T67" fmla="*/ 2627 h 3162"/>
              <a:gd name="T68" fmla="*/ 2223 w 2706"/>
              <a:gd name="T69" fmla="*/ 2462 h 3162"/>
              <a:gd name="T70" fmla="*/ 2068 w 2706"/>
              <a:gd name="T71" fmla="*/ 2477 h 3162"/>
              <a:gd name="T72" fmla="*/ 1959 w 2706"/>
              <a:gd name="T73" fmla="*/ 2632 h 3162"/>
              <a:gd name="T74" fmla="*/ 1943 w 2706"/>
              <a:gd name="T75" fmla="*/ 2763 h 3162"/>
              <a:gd name="T76" fmla="*/ 1787 w 2706"/>
              <a:gd name="T77" fmla="*/ 2836 h 3162"/>
              <a:gd name="T78" fmla="*/ 1553 w 2706"/>
              <a:gd name="T79" fmla="*/ 2953 h 3162"/>
              <a:gd name="T80" fmla="*/ 1383 w 2706"/>
              <a:gd name="T81" fmla="*/ 3084 h 3162"/>
              <a:gd name="T82" fmla="*/ 1270 w 2706"/>
              <a:gd name="T83" fmla="*/ 2800 h 3162"/>
              <a:gd name="T84" fmla="*/ 1240 w 2706"/>
              <a:gd name="T85" fmla="*/ 2969 h 3162"/>
              <a:gd name="T86" fmla="*/ 651 w 2706"/>
              <a:gd name="T87" fmla="*/ 3162 h 3162"/>
              <a:gd name="T88" fmla="*/ 727 w 2706"/>
              <a:gd name="T89" fmla="*/ 3001 h 3162"/>
              <a:gd name="T90" fmla="*/ 609 w 2706"/>
              <a:gd name="T91" fmla="*/ 2933 h 3162"/>
              <a:gd name="T92" fmla="*/ 561 w 2706"/>
              <a:gd name="T93" fmla="*/ 2688 h 3162"/>
              <a:gd name="T94" fmla="*/ 344 w 2706"/>
              <a:gd name="T95" fmla="*/ 2744 h 3162"/>
              <a:gd name="T96" fmla="*/ 190 w 2706"/>
              <a:gd name="T97" fmla="*/ 2701 h 3162"/>
              <a:gd name="T98" fmla="*/ 89 w 2706"/>
              <a:gd name="T99" fmla="*/ 2654 h 3162"/>
              <a:gd name="T100" fmla="*/ 23 w 2706"/>
              <a:gd name="T101" fmla="*/ 2562 h 3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06" h="3162">
                <a:moveTo>
                  <a:pt x="0" y="2450"/>
                </a:moveTo>
                <a:lnTo>
                  <a:pt x="9" y="2341"/>
                </a:lnTo>
                <a:lnTo>
                  <a:pt x="35" y="2356"/>
                </a:lnTo>
                <a:lnTo>
                  <a:pt x="155" y="2317"/>
                </a:lnTo>
                <a:lnTo>
                  <a:pt x="152" y="2256"/>
                </a:lnTo>
                <a:lnTo>
                  <a:pt x="107" y="2268"/>
                </a:lnTo>
                <a:lnTo>
                  <a:pt x="102" y="2201"/>
                </a:lnTo>
                <a:lnTo>
                  <a:pt x="179" y="2165"/>
                </a:lnTo>
                <a:lnTo>
                  <a:pt x="166" y="2129"/>
                </a:lnTo>
                <a:lnTo>
                  <a:pt x="213" y="2111"/>
                </a:lnTo>
                <a:lnTo>
                  <a:pt x="194" y="2067"/>
                </a:lnTo>
                <a:lnTo>
                  <a:pt x="308" y="2021"/>
                </a:lnTo>
                <a:lnTo>
                  <a:pt x="286" y="1962"/>
                </a:lnTo>
                <a:lnTo>
                  <a:pt x="382" y="1918"/>
                </a:lnTo>
                <a:lnTo>
                  <a:pt x="365" y="1877"/>
                </a:lnTo>
                <a:lnTo>
                  <a:pt x="327" y="1891"/>
                </a:lnTo>
                <a:lnTo>
                  <a:pt x="296" y="1750"/>
                </a:lnTo>
                <a:lnTo>
                  <a:pt x="268" y="1681"/>
                </a:lnTo>
                <a:lnTo>
                  <a:pt x="320" y="1652"/>
                </a:lnTo>
                <a:lnTo>
                  <a:pt x="306" y="1609"/>
                </a:lnTo>
                <a:lnTo>
                  <a:pt x="409" y="1624"/>
                </a:lnTo>
                <a:lnTo>
                  <a:pt x="394" y="1543"/>
                </a:lnTo>
                <a:lnTo>
                  <a:pt x="427" y="1537"/>
                </a:lnTo>
                <a:lnTo>
                  <a:pt x="401" y="1447"/>
                </a:lnTo>
                <a:lnTo>
                  <a:pt x="451" y="1425"/>
                </a:lnTo>
                <a:lnTo>
                  <a:pt x="487" y="1426"/>
                </a:lnTo>
                <a:lnTo>
                  <a:pt x="475" y="1382"/>
                </a:lnTo>
                <a:lnTo>
                  <a:pt x="490" y="1347"/>
                </a:lnTo>
                <a:lnTo>
                  <a:pt x="602" y="1285"/>
                </a:lnTo>
                <a:lnTo>
                  <a:pt x="683" y="1258"/>
                </a:lnTo>
                <a:lnTo>
                  <a:pt x="733" y="1257"/>
                </a:lnTo>
                <a:lnTo>
                  <a:pt x="709" y="1210"/>
                </a:lnTo>
                <a:lnTo>
                  <a:pt x="808" y="1182"/>
                </a:lnTo>
                <a:lnTo>
                  <a:pt x="792" y="1105"/>
                </a:lnTo>
                <a:lnTo>
                  <a:pt x="825" y="1096"/>
                </a:lnTo>
                <a:lnTo>
                  <a:pt x="817" y="1075"/>
                </a:lnTo>
                <a:lnTo>
                  <a:pt x="858" y="1063"/>
                </a:lnTo>
                <a:lnTo>
                  <a:pt x="879" y="1085"/>
                </a:lnTo>
                <a:lnTo>
                  <a:pt x="897" y="1161"/>
                </a:lnTo>
                <a:lnTo>
                  <a:pt x="917" y="1157"/>
                </a:lnTo>
                <a:lnTo>
                  <a:pt x="956" y="1123"/>
                </a:lnTo>
                <a:lnTo>
                  <a:pt x="964" y="1149"/>
                </a:lnTo>
                <a:lnTo>
                  <a:pt x="989" y="1170"/>
                </a:lnTo>
                <a:lnTo>
                  <a:pt x="1017" y="1173"/>
                </a:lnTo>
                <a:lnTo>
                  <a:pt x="1096" y="1157"/>
                </a:lnTo>
                <a:lnTo>
                  <a:pt x="1105" y="1188"/>
                </a:lnTo>
                <a:lnTo>
                  <a:pt x="1125" y="1202"/>
                </a:lnTo>
                <a:lnTo>
                  <a:pt x="1164" y="1196"/>
                </a:lnTo>
                <a:lnTo>
                  <a:pt x="1143" y="1084"/>
                </a:lnTo>
                <a:lnTo>
                  <a:pt x="1157" y="1070"/>
                </a:lnTo>
                <a:lnTo>
                  <a:pt x="1329" y="972"/>
                </a:lnTo>
                <a:lnTo>
                  <a:pt x="1395" y="967"/>
                </a:lnTo>
                <a:lnTo>
                  <a:pt x="1392" y="905"/>
                </a:lnTo>
                <a:lnTo>
                  <a:pt x="1407" y="851"/>
                </a:lnTo>
                <a:lnTo>
                  <a:pt x="1403" y="786"/>
                </a:lnTo>
                <a:lnTo>
                  <a:pt x="1394" y="743"/>
                </a:lnTo>
                <a:lnTo>
                  <a:pt x="1404" y="648"/>
                </a:lnTo>
                <a:lnTo>
                  <a:pt x="1422" y="578"/>
                </a:lnTo>
                <a:lnTo>
                  <a:pt x="1449" y="398"/>
                </a:lnTo>
                <a:lnTo>
                  <a:pt x="1434" y="321"/>
                </a:lnTo>
                <a:lnTo>
                  <a:pt x="1401" y="204"/>
                </a:lnTo>
                <a:lnTo>
                  <a:pt x="1398" y="168"/>
                </a:lnTo>
                <a:lnTo>
                  <a:pt x="1407" y="134"/>
                </a:lnTo>
                <a:lnTo>
                  <a:pt x="1439" y="113"/>
                </a:lnTo>
                <a:lnTo>
                  <a:pt x="1549" y="107"/>
                </a:lnTo>
                <a:lnTo>
                  <a:pt x="1608" y="95"/>
                </a:lnTo>
                <a:lnTo>
                  <a:pt x="1679" y="90"/>
                </a:lnTo>
                <a:lnTo>
                  <a:pt x="1710" y="80"/>
                </a:lnTo>
                <a:lnTo>
                  <a:pt x="1842" y="60"/>
                </a:lnTo>
                <a:lnTo>
                  <a:pt x="1937" y="0"/>
                </a:lnTo>
                <a:lnTo>
                  <a:pt x="1952" y="119"/>
                </a:lnTo>
                <a:lnTo>
                  <a:pt x="1962" y="251"/>
                </a:lnTo>
                <a:lnTo>
                  <a:pt x="1970" y="262"/>
                </a:lnTo>
                <a:lnTo>
                  <a:pt x="1917" y="469"/>
                </a:lnTo>
                <a:lnTo>
                  <a:pt x="1879" y="560"/>
                </a:lnTo>
                <a:lnTo>
                  <a:pt x="1866" y="607"/>
                </a:lnTo>
                <a:lnTo>
                  <a:pt x="1870" y="690"/>
                </a:lnTo>
                <a:lnTo>
                  <a:pt x="1881" y="693"/>
                </a:lnTo>
                <a:lnTo>
                  <a:pt x="1899" y="767"/>
                </a:lnTo>
                <a:lnTo>
                  <a:pt x="1970" y="839"/>
                </a:lnTo>
                <a:lnTo>
                  <a:pt x="1989" y="863"/>
                </a:lnTo>
                <a:lnTo>
                  <a:pt x="2013" y="917"/>
                </a:lnTo>
                <a:lnTo>
                  <a:pt x="2017" y="982"/>
                </a:lnTo>
                <a:lnTo>
                  <a:pt x="1997" y="1025"/>
                </a:lnTo>
                <a:lnTo>
                  <a:pt x="1962" y="1151"/>
                </a:lnTo>
                <a:lnTo>
                  <a:pt x="2001" y="1182"/>
                </a:lnTo>
                <a:lnTo>
                  <a:pt x="1899" y="1390"/>
                </a:lnTo>
                <a:lnTo>
                  <a:pt x="2003" y="1411"/>
                </a:lnTo>
                <a:lnTo>
                  <a:pt x="1952" y="1496"/>
                </a:lnTo>
                <a:lnTo>
                  <a:pt x="2181" y="1550"/>
                </a:lnTo>
                <a:lnTo>
                  <a:pt x="2179" y="1570"/>
                </a:lnTo>
                <a:lnTo>
                  <a:pt x="2261" y="1585"/>
                </a:lnTo>
                <a:lnTo>
                  <a:pt x="2276" y="1502"/>
                </a:lnTo>
                <a:lnTo>
                  <a:pt x="2446" y="1543"/>
                </a:lnTo>
                <a:lnTo>
                  <a:pt x="2502" y="1538"/>
                </a:lnTo>
                <a:lnTo>
                  <a:pt x="2526" y="1553"/>
                </a:lnTo>
                <a:lnTo>
                  <a:pt x="2516" y="1591"/>
                </a:lnTo>
                <a:lnTo>
                  <a:pt x="2489" y="1587"/>
                </a:lnTo>
                <a:lnTo>
                  <a:pt x="2483" y="1615"/>
                </a:lnTo>
                <a:lnTo>
                  <a:pt x="2430" y="1608"/>
                </a:lnTo>
                <a:lnTo>
                  <a:pt x="2403" y="1737"/>
                </a:lnTo>
                <a:lnTo>
                  <a:pt x="2452" y="1744"/>
                </a:lnTo>
                <a:lnTo>
                  <a:pt x="2440" y="1811"/>
                </a:lnTo>
                <a:lnTo>
                  <a:pt x="2493" y="1821"/>
                </a:lnTo>
                <a:lnTo>
                  <a:pt x="2484" y="1862"/>
                </a:lnTo>
                <a:lnTo>
                  <a:pt x="2505" y="1867"/>
                </a:lnTo>
                <a:lnTo>
                  <a:pt x="2490" y="1970"/>
                </a:lnTo>
                <a:lnTo>
                  <a:pt x="2541" y="1980"/>
                </a:lnTo>
                <a:lnTo>
                  <a:pt x="2535" y="2029"/>
                </a:lnTo>
                <a:lnTo>
                  <a:pt x="2579" y="2039"/>
                </a:lnTo>
                <a:lnTo>
                  <a:pt x="2552" y="2076"/>
                </a:lnTo>
                <a:lnTo>
                  <a:pt x="2698" y="2095"/>
                </a:lnTo>
                <a:lnTo>
                  <a:pt x="2639" y="2164"/>
                </a:lnTo>
                <a:lnTo>
                  <a:pt x="2642" y="2177"/>
                </a:lnTo>
                <a:lnTo>
                  <a:pt x="2620" y="2300"/>
                </a:lnTo>
                <a:lnTo>
                  <a:pt x="2682" y="2307"/>
                </a:lnTo>
                <a:lnTo>
                  <a:pt x="2659" y="2370"/>
                </a:lnTo>
                <a:lnTo>
                  <a:pt x="2674" y="2383"/>
                </a:lnTo>
                <a:lnTo>
                  <a:pt x="2645" y="2433"/>
                </a:lnTo>
                <a:lnTo>
                  <a:pt x="2706" y="2442"/>
                </a:lnTo>
                <a:lnTo>
                  <a:pt x="2698" y="2512"/>
                </a:lnTo>
                <a:lnTo>
                  <a:pt x="2621" y="2506"/>
                </a:lnTo>
                <a:lnTo>
                  <a:pt x="2621" y="2582"/>
                </a:lnTo>
                <a:lnTo>
                  <a:pt x="2627" y="2645"/>
                </a:lnTo>
                <a:lnTo>
                  <a:pt x="2573" y="2666"/>
                </a:lnTo>
                <a:lnTo>
                  <a:pt x="2555" y="2654"/>
                </a:lnTo>
                <a:lnTo>
                  <a:pt x="2549" y="2597"/>
                </a:lnTo>
                <a:lnTo>
                  <a:pt x="2520" y="2603"/>
                </a:lnTo>
                <a:lnTo>
                  <a:pt x="2496" y="2710"/>
                </a:lnTo>
                <a:lnTo>
                  <a:pt x="2535" y="2713"/>
                </a:lnTo>
                <a:lnTo>
                  <a:pt x="2555" y="2794"/>
                </a:lnTo>
                <a:lnTo>
                  <a:pt x="2528" y="2810"/>
                </a:lnTo>
                <a:lnTo>
                  <a:pt x="2505" y="2760"/>
                </a:lnTo>
                <a:lnTo>
                  <a:pt x="2443" y="2769"/>
                </a:lnTo>
                <a:lnTo>
                  <a:pt x="2449" y="2700"/>
                </a:lnTo>
                <a:lnTo>
                  <a:pt x="2237" y="2627"/>
                </a:lnTo>
                <a:lnTo>
                  <a:pt x="2259" y="2592"/>
                </a:lnTo>
                <a:lnTo>
                  <a:pt x="2353" y="2491"/>
                </a:lnTo>
                <a:lnTo>
                  <a:pt x="2312" y="2468"/>
                </a:lnTo>
                <a:lnTo>
                  <a:pt x="2223" y="2462"/>
                </a:lnTo>
                <a:lnTo>
                  <a:pt x="2143" y="2435"/>
                </a:lnTo>
                <a:lnTo>
                  <a:pt x="2083" y="2432"/>
                </a:lnTo>
                <a:lnTo>
                  <a:pt x="2099" y="2473"/>
                </a:lnTo>
                <a:lnTo>
                  <a:pt x="2068" y="2477"/>
                </a:lnTo>
                <a:lnTo>
                  <a:pt x="2063" y="2535"/>
                </a:lnTo>
                <a:lnTo>
                  <a:pt x="1995" y="2530"/>
                </a:lnTo>
                <a:lnTo>
                  <a:pt x="1988" y="2633"/>
                </a:lnTo>
                <a:lnTo>
                  <a:pt x="1959" y="2632"/>
                </a:lnTo>
                <a:lnTo>
                  <a:pt x="1956" y="2719"/>
                </a:lnTo>
                <a:lnTo>
                  <a:pt x="2026" y="2730"/>
                </a:lnTo>
                <a:lnTo>
                  <a:pt x="1994" y="2763"/>
                </a:lnTo>
                <a:lnTo>
                  <a:pt x="1943" y="2763"/>
                </a:lnTo>
                <a:lnTo>
                  <a:pt x="1843" y="2753"/>
                </a:lnTo>
                <a:lnTo>
                  <a:pt x="1840" y="2791"/>
                </a:lnTo>
                <a:lnTo>
                  <a:pt x="1792" y="2798"/>
                </a:lnTo>
                <a:lnTo>
                  <a:pt x="1787" y="2836"/>
                </a:lnTo>
                <a:lnTo>
                  <a:pt x="1658" y="2834"/>
                </a:lnTo>
                <a:lnTo>
                  <a:pt x="1655" y="2922"/>
                </a:lnTo>
                <a:lnTo>
                  <a:pt x="1555" y="2919"/>
                </a:lnTo>
                <a:lnTo>
                  <a:pt x="1553" y="2953"/>
                </a:lnTo>
                <a:lnTo>
                  <a:pt x="1439" y="2945"/>
                </a:lnTo>
                <a:lnTo>
                  <a:pt x="1418" y="2922"/>
                </a:lnTo>
                <a:lnTo>
                  <a:pt x="1407" y="3086"/>
                </a:lnTo>
                <a:lnTo>
                  <a:pt x="1383" y="3084"/>
                </a:lnTo>
                <a:lnTo>
                  <a:pt x="1377" y="2907"/>
                </a:lnTo>
                <a:lnTo>
                  <a:pt x="1345" y="2906"/>
                </a:lnTo>
                <a:lnTo>
                  <a:pt x="1285" y="2840"/>
                </a:lnTo>
                <a:lnTo>
                  <a:pt x="1270" y="2800"/>
                </a:lnTo>
                <a:lnTo>
                  <a:pt x="1241" y="2815"/>
                </a:lnTo>
                <a:lnTo>
                  <a:pt x="1191" y="2887"/>
                </a:lnTo>
                <a:lnTo>
                  <a:pt x="1197" y="2924"/>
                </a:lnTo>
                <a:lnTo>
                  <a:pt x="1240" y="2969"/>
                </a:lnTo>
                <a:lnTo>
                  <a:pt x="1252" y="3012"/>
                </a:lnTo>
                <a:lnTo>
                  <a:pt x="1244" y="3031"/>
                </a:lnTo>
                <a:lnTo>
                  <a:pt x="843" y="3118"/>
                </a:lnTo>
                <a:lnTo>
                  <a:pt x="651" y="3162"/>
                </a:lnTo>
                <a:lnTo>
                  <a:pt x="734" y="3093"/>
                </a:lnTo>
                <a:lnTo>
                  <a:pt x="769" y="3059"/>
                </a:lnTo>
                <a:lnTo>
                  <a:pt x="801" y="3009"/>
                </a:lnTo>
                <a:lnTo>
                  <a:pt x="727" y="3001"/>
                </a:lnTo>
                <a:lnTo>
                  <a:pt x="590" y="3015"/>
                </a:lnTo>
                <a:lnTo>
                  <a:pt x="556" y="3022"/>
                </a:lnTo>
                <a:lnTo>
                  <a:pt x="544" y="2945"/>
                </a:lnTo>
                <a:lnTo>
                  <a:pt x="609" y="2933"/>
                </a:lnTo>
                <a:lnTo>
                  <a:pt x="600" y="2819"/>
                </a:lnTo>
                <a:lnTo>
                  <a:pt x="606" y="2795"/>
                </a:lnTo>
                <a:lnTo>
                  <a:pt x="584" y="2688"/>
                </a:lnTo>
                <a:lnTo>
                  <a:pt x="561" y="2688"/>
                </a:lnTo>
                <a:lnTo>
                  <a:pt x="535" y="2747"/>
                </a:lnTo>
                <a:lnTo>
                  <a:pt x="389" y="2765"/>
                </a:lnTo>
                <a:lnTo>
                  <a:pt x="392" y="2741"/>
                </a:lnTo>
                <a:lnTo>
                  <a:pt x="344" y="2744"/>
                </a:lnTo>
                <a:lnTo>
                  <a:pt x="344" y="2771"/>
                </a:lnTo>
                <a:lnTo>
                  <a:pt x="226" y="2786"/>
                </a:lnTo>
                <a:lnTo>
                  <a:pt x="225" y="2701"/>
                </a:lnTo>
                <a:lnTo>
                  <a:pt x="190" y="2701"/>
                </a:lnTo>
                <a:lnTo>
                  <a:pt x="167" y="2677"/>
                </a:lnTo>
                <a:lnTo>
                  <a:pt x="164" y="2619"/>
                </a:lnTo>
                <a:lnTo>
                  <a:pt x="86" y="2625"/>
                </a:lnTo>
                <a:lnTo>
                  <a:pt x="89" y="2654"/>
                </a:lnTo>
                <a:lnTo>
                  <a:pt x="3" y="2660"/>
                </a:lnTo>
                <a:lnTo>
                  <a:pt x="3" y="2606"/>
                </a:lnTo>
                <a:lnTo>
                  <a:pt x="30" y="2603"/>
                </a:lnTo>
                <a:lnTo>
                  <a:pt x="23" y="2562"/>
                </a:lnTo>
                <a:lnTo>
                  <a:pt x="1" y="2559"/>
                </a:lnTo>
                <a:lnTo>
                  <a:pt x="0" y="2450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18">
            <a:extLst>
              <a:ext uri="{FF2B5EF4-FFF2-40B4-BE49-F238E27FC236}">
                <a16:creationId xmlns:a16="http://schemas.microsoft.com/office/drawing/2014/main" id="{355457CD-C77B-5AF4-D0FA-70A17C4078A4}"/>
              </a:ext>
            </a:extLst>
          </p:cNvPr>
          <p:cNvSpPr>
            <a:spLocks/>
          </p:cNvSpPr>
          <p:nvPr/>
        </p:nvSpPr>
        <p:spPr bwMode="auto">
          <a:xfrm>
            <a:off x="5052086" y="1275606"/>
            <a:ext cx="2976298" cy="3477847"/>
          </a:xfrm>
          <a:custGeom>
            <a:avLst/>
            <a:gdLst>
              <a:gd name="T0" fmla="*/ 155 w 2706"/>
              <a:gd name="T1" fmla="*/ 2317 h 3162"/>
              <a:gd name="T2" fmla="*/ 179 w 2706"/>
              <a:gd name="T3" fmla="*/ 2165 h 3162"/>
              <a:gd name="T4" fmla="*/ 308 w 2706"/>
              <a:gd name="T5" fmla="*/ 2021 h 3162"/>
              <a:gd name="T6" fmla="*/ 327 w 2706"/>
              <a:gd name="T7" fmla="*/ 1891 h 3162"/>
              <a:gd name="T8" fmla="*/ 306 w 2706"/>
              <a:gd name="T9" fmla="*/ 1609 h 3162"/>
              <a:gd name="T10" fmla="*/ 401 w 2706"/>
              <a:gd name="T11" fmla="*/ 1447 h 3162"/>
              <a:gd name="T12" fmla="*/ 490 w 2706"/>
              <a:gd name="T13" fmla="*/ 1347 h 3162"/>
              <a:gd name="T14" fmla="*/ 709 w 2706"/>
              <a:gd name="T15" fmla="*/ 1210 h 3162"/>
              <a:gd name="T16" fmla="*/ 817 w 2706"/>
              <a:gd name="T17" fmla="*/ 1075 h 3162"/>
              <a:gd name="T18" fmla="*/ 917 w 2706"/>
              <a:gd name="T19" fmla="*/ 1157 h 3162"/>
              <a:gd name="T20" fmla="*/ 1017 w 2706"/>
              <a:gd name="T21" fmla="*/ 1173 h 3162"/>
              <a:gd name="T22" fmla="*/ 1164 w 2706"/>
              <a:gd name="T23" fmla="*/ 1196 h 3162"/>
              <a:gd name="T24" fmla="*/ 1395 w 2706"/>
              <a:gd name="T25" fmla="*/ 967 h 3162"/>
              <a:gd name="T26" fmla="*/ 1394 w 2706"/>
              <a:gd name="T27" fmla="*/ 743 h 3162"/>
              <a:gd name="T28" fmla="*/ 1434 w 2706"/>
              <a:gd name="T29" fmla="*/ 321 h 3162"/>
              <a:gd name="T30" fmla="*/ 1439 w 2706"/>
              <a:gd name="T31" fmla="*/ 113 h 3162"/>
              <a:gd name="T32" fmla="*/ 1710 w 2706"/>
              <a:gd name="T33" fmla="*/ 80 h 3162"/>
              <a:gd name="T34" fmla="*/ 1962 w 2706"/>
              <a:gd name="T35" fmla="*/ 251 h 3162"/>
              <a:gd name="T36" fmla="*/ 1866 w 2706"/>
              <a:gd name="T37" fmla="*/ 607 h 3162"/>
              <a:gd name="T38" fmla="*/ 1970 w 2706"/>
              <a:gd name="T39" fmla="*/ 839 h 3162"/>
              <a:gd name="T40" fmla="*/ 1997 w 2706"/>
              <a:gd name="T41" fmla="*/ 1025 h 3162"/>
              <a:gd name="T42" fmla="*/ 2003 w 2706"/>
              <a:gd name="T43" fmla="*/ 1411 h 3162"/>
              <a:gd name="T44" fmla="*/ 2261 w 2706"/>
              <a:gd name="T45" fmla="*/ 1585 h 3162"/>
              <a:gd name="T46" fmla="*/ 2526 w 2706"/>
              <a:gd name="T47" fmla="*/ 1553 h 3162"/>
              <a:gd name="T48" fmla="*/ 2430 w 2706"/>
              <a:gd name="T49" fmla="*/ 1608 h 3162"/>
              <a:gd name="T50" fmla="*/ 2493 w 2706"/>
              <a:gd name="T51" fmla="*/ 1821 h 3162"/>
              <a:gd name="T52" fmla="*/ 2541 w 2706"/>
              <a:gd name="T53" fmla="*/ 1980 h 3162"/>
              <a:gd name="T54" fmla="*/ 2698 w 2706"/>
              <a:gd name="T55" fmla="*/ 2095 h 3162"/>
              <a:gd name="T56" fmla="*/ 2682 w 2706"/>
              <a:gd name="T57" fmla="*/ 2307 h 3162"/>
              <a:gd name="T58" fmla="*/ 2706 w 2706"/>
              <a:gd name="T59" fmla="*/ 2442 h 3162"/>
              <a:gd name="T60" fmla="*/ 2627 w 2706"/>
              <a:gd name="T61" fmla="*/ 2645 h 3162"/>
              <a:gd name="T62" fmla="*/ 2520 w 2706"/>
              <a:gd name="T63" fmla="*/ 2603 h 3162"/>
              <a:gd name="T64" fmla="*/ 2528 w 2706"/>
              <a:gd name="T65" fmla="*/ 2810 h 3162"/>
              <a:gd name="T66" fmla="*/ 2237 w 2706"/>
              <a:gd name="T67" fmla="*/ 2627 h 3162"/>
              <a:gd name="T68" fmla="*/ 2223 w 2706"/>
              <a:gd name="T69" fmla="*/ 2462 h 3162"/>
              <a:gd name="T70" fmla="*/ 2068 w 2706"/>
              <a:gd name="T71" fmla="*/ 2477 h 3162"/>
              <a:gd name="T72" fmla="*/ 1959 w 2706"/>
              <a:gd name="T73" fmla="*/ 2632 h 3162"/>
              <a:gd name="T74" fmla="*/ 1943 w 2706"/>
              <a:gd name="T75" fmla="*/ 2763 h 3162"/>
              <a:gd name="T76" fmla="*/ 1787 w 2706"/>
              <a:gd name="T77" fmla="*/ 2836 h 3162"/>
              <a:gd name="T78" fmla="*/ 1553 w 2706"/>
              <a:gd name="T79" fmla="*/ 2953 h 3162"/>
              <a:gd name="T80" fmla="*/ 1383 w 2706"/>
              <a:gd name="T81" fmla="*/ 3084 h 3162"/>
              <a:gd name="T82" fmla="*/ 1270 w 2706"/>
              <a:gd name="T83" fmla="*/ 2800 h 3162"/>
              <a:gd name="T84" fmla="*/ 1240 w 2706"/>
              <a:gd name="T85" fmla="*/ 2969 h 3162"/>
              <a:gd name="T86" fmla="*/ 651 w 2706"/>
              <a:gd name="T87" fmla="*/ 3162 h 3162"/>
              <a:gd name="T88" fmla="*/ 727 w 2706"/>
              <a:gd name="T89" fmla="*/ 3001 h 3162"/>
              <a:gd name="T90" fmla="*/ 609 w 2706"/>
              <a:gd name="T91" fmla="*/ 2933 h 3162"/>
              <a:gd name="T92" fmla="*/ 561 w 2706"/>
              <a:gd name="T93" fmla="*/ 2688 h 3162"/>
              <a:gd name="T94" fmla="*/ 344 w 2706"/>
              <a:gd name="T95" fmla="*/ 2744 h 3162"/>
              <a:gd name="T96" fmla="*/ 190 w 2706"/>
              <a:gd name="T97" fmla="*/ 2701 h 3162"/>
              <a:gd name="T98" fmla="*/ 89 w 2706"/>
              <a:gd name="T99" fmla="*/ 2654 h 3162"/>
              <a:gd name="T100" fmla="*/ 23 w 2706"/>
              <a:gd name="T101" fmla="*/ 2562 h 3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06" h="3162">
                <a:moveTo>
                  <a:pt x="0" y="2450"/>
                </a:moveTo>
                <a:lnTo>
                  <a:pt x="9" y="2341"/>
                </a:lnTo>
                <a:lnTo>
                  <a:pt x="35" y="2356"/>
                </a:lnTo>
                <a:lnTo>
                  <a:pt x="155" y="2317"/>
                </a:lnTo>
                <a:lnTo>
                  <a:pt x="152" y="2256"/>
                </a:lnTo>
                <a:lnTo>
                  <a:pt x="107" y="2268"/>
                </a:lnTo>
                <a:lnTo>
                  <a:pt x="102" y="2201"/>
                </a:lnTo>
                <a:lnTo>
                  <a:pt x="179" y="2165"/>
                </a:lnTo>
                <a:lnTo>
                  <a:pt x="166" y="2129"/>
                </a:lnTo>
                <a:lnTo>
                  <a:pt x="213" y="2111"/>
                </a:lnTo>
                <a:lnTo>
                  <a:pt x="194" y="2067"/>
                </a:lnTo>
                <a:lnTo>
                  <a:pt x="308" y="2021"/>
                </a:lnTo>
                <a:lnTo>
                  <a:pt x="286" y="1962"/>
                </a:lnTo>
                <a:lnTo>
                  <a:pt x="382" y="1918"/>
                </a:lnTo>
                <a:lnTo>
                  <a:pt x="365" y="1877"/>
                </a:lnTo>
                <a:lnTo>
                  <a:pt x="327" y="1891"/>
                </a:lnTo>
                <a:lnTo>
                  <a:pt x="296" y="1750"/>
                </a:lnTo>
                <a:lnTo>
                  <a:pt x="268" y="1681"/>
                </a:lnTo>
                <a:lnTo>
                  <a:pt x="320" y="1652"/>
                </a:lnTo>
                <a:lnTo>
                  <a:pt x="306" y="1609"/>
                </a:lnTo>
                <a:lnTo>
                  <a:pt x="409" y="1624"/>
                </a:lnTo>
                <a:lnTo>
                  <a:pt x="394" y="1543"/>
                </a:lnTo>
                <a:lnTo>
                  <a:pt x="427" y="1537"/>
                </a:lnTo>
                <a:lnTo>
                  <a:pt x="401" y="1447"/>
                </a:lnTo>
                <a:lnTo>
                  <a:pt x="451" y="1425"/>
                </a:lnTo>
                <a:lnTo>
                  <a:pt x="487" y="1426"/>
                </a:lnTo>
                <a:lnTo>
                  <a:pt x="475" y="1382"/>
                </a:lnTo>
                <a:lnTo>
                  <a:pt x="490" y="1347"/>
                </a:lnTo>
                <a:lnTo>
                  <a:pt x="602" y="1285"/>
                </a:lnTo>
                <a:lnTo>
                  <a:pt x="683" y="1258"/>
                </a:lnTo>
                <a:lnTo>
                  <a:pt x="733" y="1257"/>
                </a:lnTo>
                <a:lnTo>
                  <a:pt x="709" y="1210"/>
                </a:lnTo>
                <a:lnTo>
                  <a:pt x="808" y="1182"/>
                </a:lnTo>
                <a:lnTo>
                  <a:pt x="792" y="1105"/>
                </a:lnTo>
                <a:lnTo>
                  <a:pt x="825" y="1096"/>
                </a:lnTo>
                <a:lnTo>
                  <a:pt x="817" y="1075"/>
                </a:lnTo>
                <a:lnTo>
                  <a:pt x="858" y="1063"/>
                </a:lnTo>
                <a:lnTo>
                  <a:pt x="879" y="1085"/>
                </a:lnTo>
                <a:lnTo>
                  <a:pt x="897" y="1161"/>
                </a:lnTo>
                <a:lnTo>
                  <a:pt x="917" y="1157"/>
                </a:lnTo>
                <a:lnTo>
                  <a:pt x="956" y="1123"/>
                </a:lnTo>
                <a:lnTo>
                  <a:pt x="964" y="1149"/>
                </a:lnTo>
                <a:lnTo>
                  <a:pt x="989" y="1170"/>
                </a:lnTo>
                <a:lnTo>
                  <a:pt x="1017" y="1173"/>
                </a:lnTo>
                <a:lnTo>
                  <a:pt x="1096" y="1157"/>
                </a:lnTo>
                <a:lnTo>
                  <a:pt x="1105" y="1188"/>
                </a:lnTo>
                <a:lnTo>
                  <a:pt x="1125" y="1202"/>
                </a:lnTo>
                <a:lnTo>
                  <a:pt x="1164" y="1196"/>
                </a:lnTo>
                <a:lnTo>
                  <a:pt x="1143" y="1084"/>
                </a:lnTo>
                <a:lnTo>
                  <a:pt x="1157" y="1070"/>
                </a:lnTo>
                <a:lnTo>
                  <a:pt x="1329" y="972"/>
                </a:lnTo>
                <a:lnTo>
                  <a:pt x="1395" y="967"/>
                </a:lnTo>
                <a:lnTo>
                  <a:pt x="1392" y="905"/>
                </a:lnTo>
                <a:lnTo>
                  <a:pt x="1407" y="851"/>
                </a:lnTo>
                <a:lnTo>
                  <a:pt x="1403" y="786"/>
                </a:lnTo>
                <a:lnTo>
                  <a:pt x="1394" y="743"/>
                </a:lnTo>
                <a:lnTo>
                  <a:pt x="1404" y="648"/>
                </a:lnTo>
                <a:lnTo>
                  <a:pt x="1422" y="578"/>
                </a:lnTo>
                <a:lnTo>
                  <a:pt x="1449" y="398"/>
                </a:lnTo>
                <a:lnTo>
                  <a:pt x="1434" y="321"/>
                </a:lnTo>
                <a:lnTo>
                  <a:pt x="1401" y="204"/>
                </a:lnTo>
                <a:lnTo>
                  <a:pt x="1398" y="168"/>
                </a:lnTo>
                <a:lnTo>
                  <a:pt x="1407" y="134"/>
                </a:lnTo>
                <a:lnTo>
                  <a:pt x="1439" y="113"/>
                </a:lnTo>
                <a:lnTo>
                  <a:pt x="1549" y="107"/>
                </a:lnTo>
                <a:lnTo>
                  <a:pt x="1608" y="95"/>
                </a:lnTo>
                <a:lnTo>
                  <a:pt x="1679" y="90"/>
                </a:lnTo>
                <a:lnTo>
                  <a:pt x="1710" y="80"/>
                </a:lnTo>
                <a:lnTo>
                  <a:pt x="1842" y="60"/>
                </a:lnTo>
                <a:lnTo>
                  <a:pt x="1937" y="0"/>
                </a:lnTo>
                <a:lnTo>
                  <a:pt x="1952" y="119"/>
                </a:lnTo>
                <a:lnTo>
                  <a:pt x="1962" y="251"/>
                </a:lnTo>
                <a:lnTo>
                  <a:pt x="1970" y="262"/>
                </a:lnTo>
                <a:lnTo>
                  <a:pt x="1917" y="469"/>
                </a:lnTo>
                <a:lnTo>
                  <a:pt x="1879" y="560"/>
                </a:lnTo>
                <a:lnTo>
                  <a:pt x="1866" y="607"/>
                </a:lnTo>
                <a:lnTo>
                  <a:pt x="1870" y="690"/>
                </a:lnTo>
                <a:lnTo>
                  <a:pt x="1881" y="693"/>
                </a:lnTo>
                <a:lnTo>
                  <a:pt x="1899" y="767"/>
                </a:lnTo>
                <a:lnTo>
                  <a:pt x="1970" y="839"/>
                </a:lnTo>
                <a:lnTo>
                  <a:pt x="1989" y="863"/>
                </a:lnTo>
                <a:lnTo>
                  <a:pt x="2013" y="917"/>
                </a:lnTo>
                <a:lnTo>
                  <a:pt x="2017" y="982"/>
                </a:lnTo>
                <a:lnTo>
                  <a:pt x="1997" y="1025"/>
                </a:lnTo>
                <a:lnTo>
                  <a:pt x="1962" y="1151"/>
                </a:lnTo>
                <a:lnTo>
                  <a:pt x="2001" y="1182"/>
                </a:lnTo>
                <a:lnTo>
                  <a:pt x="1899" y="1390"/>
                </a:lnTo>
                <a:lnTo>
                  <a:pt x="2003" y="1411"/>
                </a:lnTo>
                <a:lnTo>
                  <a:pt x="1952" y="1496"/>
                </a:lnTo>
                <a:lnTo>
                  <a:pt x="2181" y="1550"/>
                </a:lnTo>
                <a:lnTo>
                  <a:pt x="2179" y="1570"/>
                </a:lnTo>
                <a:lnTo>
                  <a:pt x="2261" y="1585"/>
                </a:lnTo>
                <a:lnTo>
                  <a:pt x="2276" y="1502"/>
                </a:lnTo>
                <a:lnTo>
                  <a:pt x="2446" y="1543"/>
                </a:lnTo>
                <a:lnTo>
                  <a:pt x="2502" y="1538"/>
                </a:lnTo>
                <a:lnTo>
                  <a:pt x="2526" y="1553"/>
                </a:lnTo>
                <a:lnTo>
                  <a:pt x="2516" y="1591"/>
                </a:lnTo>
                <a:lnTo>
                  <a:pt x="2489" y="1587"/>
                </a:lnTo>
                <a:lnTo>
                  <a:pt x="2483" y="1615"/>
                </a:lnTo>
                <a:lnTo>
                  <a:pt x="2430" y="1608"/>
                </a:lnTo>
                <a:lnTo>
                  <a:pt x="2403" y="1737"/>
                </a:lnTo>
                <a:lnTo>
                  <a:pt x="2452" y="1744"/>
                </a:lnTo>
                <a:lnTo>
                  <a:pt x="2440" y="1811"/>
                </a:lnTo>
                <a:lnTo>
                  <a:pt x="2493" y="1821"/>
                </a:lnTo>
                <a:lnTo>
                  <a:pt x="2484" y="1862"/>
                </a:lnTo>
                <a:lnTo>
                  <a:pt x="2505" y="1867"/>
                </a:lnTo>
                <a:lnTo>
                  <a:pt x="2490" y="1970"/>
                </a:lnTo>
                <a:lnTo>
                  <a:pt x="2541" y="1980"/>
                </a:lnTo>
                <a:lnTo>
                  <a:pt x="2535" y="2029"/>
                </a:lnTo>
                <a:lnTo>
                  <a:pt x="2579" y="2039"/>
                </a:lnTo>
                <a:lnTo>
                  <a:pt x="2552" y="2076"/>
                </a:lnTo>
                <a:lnTo>
                  <a:pt x="2698" y="2095"/>
                </a:lnTo>
                <a:lnTo>
                  <a:pt x="2639" y="2164"/>
                </a:lnTo>
                <a:lnTo>
                  <a:pt x="2642" y="2177"/>
                </a:lnTo>
                <a:lnTo>
                  <a:pt x="2620" y="2300"/>
                </a:lnTo>
                <a:lnTo>
                  <a:pt x="2682" y="2307"/>
                </a:lnTo>
                <a:lnTo>
                  <a:pt x="2659" y="2370"/>
                </a:lnTo>
                <a:lnTo>
                  <a:pt x="2674" y="2383"/>
                </a:lnTo>
                <a:lnTo>
                  <a:pt x="2645" y="2433"/>
                </a:lnTo>
                <a:lnTo>
                  <a:pt x="2706" y="2442"/>
                </a:lnTo>
                <a:lnTo>
                  <a:pt x="2698" y="2512"/>
                </a:lnTo>
                <a:lnTo>
                  <a:pt x="2621" y="2506"/>
                </a:lnTo>
                <a:lnTo>
                  <a:pt x="2621" y="2582"/>
                </a:lnTo>
                <a:lnTo>
                  <a:pt x="2627" y="2645"/>
                </a:lnTo>
                <a:lnTo>
                  <a:pt x="2573" y="2666"/>
                </a:lnTo>
                <a:lnTo>
                  <a:pt x="2555" y="2654"/>
                </a:lnTo>
                <a:lnTo>
                  <a:pt x="2549" y="2597"/>
                </a:lnTo>
                <a:lnTo>
                  <a:pt x="2520" y="2603"/>
                </a:lnTo>
                <a:lnTo>
                  <a:pt x="2496" y="2710"/>
                </a:lnTo>
                <a:lnTo>
                  <a:pt x="2535" y="2713"/>
                </a:lnTo>
                <a:lnTo>
                  <a:pt x="2555" y="2794"/>
                </a:lnTo>
                <a:lnTo>
                  <a:pt x="2528" y="2810"/>
                </a:lnTo>
                <a:lnTo>
                  <a:pt x="2505" y="2760"/>
                </a:lnTo>
                <a:lnTo>
                  <a:pt x="2443" y="2769"/>
                </a:lnTo>
                <a:lnTo>
                  <a:pt x="2449" y="2700"/>
                </a:lnTo>
                <a:lnTo>
                  <a:pt x="2237" y="2627"/>
                </a:lnTo>
                <a:lnTo>
                  <a:pt x="2259" y="2592"/>
                </a:lnTo>
                <a:lnTo>
                  <a:pt x="2353" y="2491"/>
                </a:lnTo>
                <a:lnTo>
                  <a:pt x="2312" y="2468"/>
                </a:lnTo>
                <a:lnTo>
                  <a:pt x="2223" y="2462"/>
                </a:lnTo>
                <a:lnTo>
                  <a:pt x="2143" y="2435"/>
                </a:lnTo>
                <a:lnTo>
                  <a:pt x="2083" y="2432"/>
                </a:lnTo>
                <a:lnTo>
                  <a:pt x="2099" y="2473"/>
                </a:lnTo>
                <a:lnTo>
                  <a:pt x="2068" y="2477"/>
                </a:lnTo>
                <a:lnTo>
                  <a:pt x="2063" y="2535"/>
                </a:lnTo>
                <a:lnTo>
                  <a:pt x="1995" y="2530"/>
                </a:lnTo>
                <a:lnTo>
                  <a:pt x="1988" y="2633"/>
                </a:lnTo>
                <a:lnTo>
                  <a:pt x="1959" y="2632"/>
                </a:lnTo>
                <a:lnTo>
                  <a:pt x="1956" y="2719"/>
                </a:lnTo>
                <a:lnTo>
                  <a:pt x="2026" y="2730"/>
                </a:lnTo>
                <a:lnTo>
                  <a:pt x="1994" y="2763"/>
                </a:lnTo>
                <a:lnTo>
                  <a:pt x="1943" y="2763"/>
                </a:lnTo>
                <a:lnTo>
                  <a:pt x="1843" y="2753"/>
                </a:lnTo>
                <a:lnTo>
                  <a:pt x="1840" y="2791"/>
                </a:lnTo>
                <a:lnTo>
                  <a:pt x="1792" y="2798"/>
                </a:lnTo>
                <a:lnTo>
                  <a:pt x="1787" y="2836"/>
                </a:lnTo>
                <a:lnTo>
                  <a:pt x="1658" y="2834"/>
                </a:lnTo>
                <a:lnTo>
                  <a:pt x="1655" y="2922"/>
                </a:lnTo>
                <a:lnTo>
                  <a:pt x="1555" y="2919"/>
                </a:lnTo>
                <a:lnTo>
                  <a:pt x="1553" y="2953"/>
                </a:lnTo>
                <a:lnTo>
                  <a:pt x="1439" y="2945"/>
                </a:lnTo>
                <a:lnTo>
                  <a:pt x="1418" y="2922"/>
                </a:lnTo>
                <a:lnTo>
                  <a:pt x="1407" y="3086"/>
                </a:lnTo>
                <a:lnTo>
                  <a:pt x="1383" y="3084"/>
                </a:lnTo>
                <a:lnTo>
                  <a:pt x="1377" y="2907"/>
                </a:lnTo>
                <a:lnTo>
                  <a:pt x="1345" y="2906"/>
                </a:lnTo>
                <a:lnTo>
                  <a:pt x="1285" y="2840"/>
                </a:lnTo>
                <a:lnTo>
                  <a:pt x="1270" y="2800"/>
                </a:lnTo>
                <a:lnTo>
                  <a:pt x="1241" y="2815"/>
                </a:lnTo>
                <a:lnTo>
                  <a:pt x="1191" y="2887"/>
                </a:lnTo>
                <a:lnTo>
                  <a:pt x="1197" y="2924"/>
                </a:lnTo>
                <a:lnTo>
                  <a:pt x="1240" y="2969"/>
                </a:lnTo>
                <a:lnTo>
                  <a:pt x="1252" y="3012"/>
                </a:lnTo>
                <a:lnTo>
                  <a:pt x="1244" y="3031"/>
                </a:lnTo>
                <a:lnTo>
                  <a:pt x="843" y="3118"/>
                </a:lnTo>
                <a:lnTo>
                  <a:pt x="651" y="3162"/>
                </a:lnTo>
                <a:lnTo>
                  <a:pt x="734" y="3093"/>
                </a:lnTo>
                <a:lnTo>
                  <a:pt x="769" y="3059"/>
                </a:lnTo>
                <a:lnTo>
                  <a:pt x="801" y="3009"/>
                </a:lnTo>
                <a:lnTo>
                  <a:pt x="727" y="3001"/>
                </a:lnTo>
                <a:lnTo>
                  <a:pt x="590" y="3015"/>
                </a:lnTo>
                <a:lnTo>
                  <a:pt x="556" y="3022"/>
                </a:lnTo>
                <a:lnTo>
                  <a:pt x="544" y="2945"/>
                </a:lnTo>
                <a:lnTo>
                  <a:pt x="609" y="2933"/>
                </a:lnTo>
                <a:lnTo>
                  <a:pt x="600" y="2819"/>
                </a:lnTo>
                <a:lnTo>
                  <a:pt x="606" y="2795"/>
                </a:lnTo>
                <a:lnTo>
                  <a:pt x="584" y="2688"/>
                </a:lnTo>
                <a:lnTo>
                  <a:pt x="561" y="2688"/>
                </a:lnTo>
                <a:lnTo>
                  <a:pt x="535" y="2747"/>
                </a:lnTo>
                <a:lnTo>
                  <a:pt x="389" y="2765"/>
                </a:lnTo>
                <a:lnTo>
                  <a:pt x="392" y="2741"/>
                </a:lnTo>
                <a:lnTo>
                  <a:pt x="344" y="2744"/>
                </a:lnTo>
                <a:lnTo>
                  <a:pt x="344" y="2771"/>
                </a:lnTo>
                <a:lnTo>
                  <a:pt x="226" y="2786"/>
                </a:lnTo>
                <a:lnTo>
                  <a:pt x="225" y="2701"/>
                </a:lnTo>
                <a:lnTo>
                  <a:pt x="190" y="2701"/>
                </a:lnTo>
                <a:lnTo>
                  <a:pt x="167" y="2677"/>
                </a:lnTo>
                <a:lnTo>
                  <a:pt x="164" y="2619"/>
                </a:lnTo>
                <a:lnTo>
                  <a:pt x="86" y="2625"/>
                </a:lnTo>
                <a:lnTo>
                  <a:pt x="89" y="2654"/>
                </a:lnTo>
                <a:lnTo>
                  <a:pt x="3" y="2660"/>
                </a:lnTo>
                <a:lnTo>
                  <a:pt x="3" y="2606"/>
                </a:lnTo>
                <a:lnTo>
                  <a:pt x="30" y="2603"/>
                </a:lnTo>
                <a:lnTo>
                  <a:pt x="23" y="2562"/>
                </a:lnTo>
                <a:lnTo>
                  <a:pt x="1" y="2559"/>
                </a:lnTo>
                <a:lnTo>
                  <a:pt x="0" y="2450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266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95A45-22EF-5424-7E7B-406D00003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3EC1E-49C9-6F31-09EB-225907B64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Bergamo – Province of Bergamo</a:t>
            </a:r>
          </a:p>
        </p:txBody>
      </p:sp>
      <p:sp>
        <p:nvSpPr>
          <p:cNvPr id="4" name="Freeform 9">
            <a:extLst>
              <a:ext uri="{FF2B5EF4-FFF2-40B4-BE49-F238E27FC236}">
                <a16:creationId xmlns:a16="http://schemas.microsoft.com/office/drawing/2014/main" id="{E6FD215F-871A-9872-C0EC-5AB897CCD619}"/>
              </a:ext>
            </a:extLst>
          </p:cNvPr>
          <p:cNvSpPr>
            <a:spLocks/>
          </p:cNvSpPr>
          <p:nvPr/>
        </p:nvSpPr>
        <p:spPr bwMode="auto">
          <a:xfrm>
            <a:off x="1187624" y="1275606"/>
            <a:ext cx="2856415" cy="3314584"/>
          </a:xfrm>
          <a:custGeom>
            <a:avLst/>
            <a:gdLst>
              <a:gd name="T0" fmla="*/ 962 w 3298"/>
              <a:gd name="T1" fmla="*/ 120 h 3827"/>
              <a:gd name="T2" fmla="*/ 1250 w 3298"/>
              <a:gd name="T3" fmla="*/ 477 h 3827"/>
              <a:gd name="T4" fmla="*/ 1321 w 3298"/>
              <a:gd name="T5" fmla="*/ 619 h 3827"/>
              <a:gd name="T6" fmla="*/ 1460 w 3298"/>
              <a:gd name="T7" fmla="*/ 501 h 3827"/>
              <a:gd name="T8" fmla="*/ 1532 w 3298"/>
              <a:gd name="T9" fmla="*/ 365 h 3827"/>
              <a:gd name="T10" fmla="*/ 1621 w 3298"/>
              <a:gd name="T11" fmla="*/ 335 h 3827"/>
              <a:gd name="T12" fmla="*/ 1828 w 3298"/>
              <a:gd name="T13" fmla="*/ 245 h 3827"/>
              <a:gd name="T14" fmla="*/ 2027 w 3298"/>
              <a:gd name="T15" fmla="*/ 218 h 3827"/>
              <a:gd name="T16" fmla="*/ 2188 w 3298"/>
              <a:gd name="T17" fmla="*/ 24 h 3827"/>
              <a:gd name="T18" fmla="*/ 2402 w 3298"/>
              <a:gd name="T19" fmla="*/ 148 h 3827"/>
              <a:gd name="T20" fmla="*/ 2647 w 3298"/>
              <a:gd name="T21" fmla="*/ 586 h 3827"/>
              <a:gd name="T22" fmla="*/ 2860 w 3298"/>
              <a:gd name="T23" fmla="*/ 824 h 3827"/>
              <a:gd name="T24" fmla="*/ 2846 w 3298"/>
              <a:gd name="T25" fmla="*/ 1042 h 3827"/>
              <a:gd name="T26" fmla="*/ 3110 w 3298"/>
              <a:gd name="T27" fmla="*/ 1246 h 3827"/>
              <a:gd name="T28" fmla="*/ 2896 w 3298"/>
              <a:gd name="T29" fmla="*/ 1617 h 3827"/>
              <a:gd name="T30" fmla="*/ 3086 w 3298"/>
              <a:gd name="T31" fmla="*/ 1676 h 3827"/>
              <a:gd name="T32" fmla="*/ 3205 w 3298"/>
              <a:gd name="T33" fmla="*/ 1799 h 3827"/>
              <a:gd name="T34" fmla="*/ 3206 w 3298"/>
              <a:gd name="T35" fmla="*/ 2128 h 3827"/>
              <a:gd name="T36" fmla="*/ 3139 w 3298"/>
              <a:gd name="T37" fmla="*/ 2268 h 3827"/>
              <a:gd name="T38" fmla="*/ 2849 w 3298"/>
              <a:gd name="T39" fmla="*/ 2541 h 3827"/>
              <a:gd name="T40" fmla="*/ 2820 w 3298"/>
              <a:gd name="T41" fmla="*/ 2685 h 3827"/>
              <a:gd name="T42" fmla="*/ 2617 w 3298"/>
              <a:gd name="T43" fmla="*/ 2688 h 3827"/>
              <a:gd name="T44" fmla="*/ 2519 w 3298"/>
              <a:gd name="T45" fmla="*/ 2748 h 3827"/>
              <a:gd name="T46" fmla="*/ 2333 w 3298"/>
              <a:gd name="T47" fmla="*/ 2918 h 3827"/>
              <a:gd name="T48" fmla="*/ 2347 w 3298"/>
              <a:gd name="T49" fmla="*/ 3038 h 3827"/>
              <a:gd name="T50" fmla="*/ 2104 w 3298"/>
              <a:gd name="T51" fmla="*/ 3407 h 3827"/>
              <a:gd name="T52" fmla="*/ 1823 w 3298"/>
              <a:gd name="T53" fmla="*/ 3253 h 3827"/>
              <a:gd name="T54" fmla="*/ 1722 w 3298"/>
              <a:gd name="T55" fmla="*/ 3472 h 3827"/>
              <a:gd name="T56" fmla="*/ 1369 w 3298"/>
              <a:gd name="T57" fmla="*/ 3827 h 3827"/>
              <a:gd name="T58" fmla="*/ 1304 w 3298"/>
              <a:gd name="T59" fmla="*/ 3704 h 3827"/>
              <a:gd name="T60" fmla="*/ 1125 w 3298"/>
              <a:gd name="T61" fmla="*/ 3556 h 3827"/>
              <a:gd name="T62" fmla="*/ 873 w 3298"/>
              <a:gd name="T63" fmla="*/ 3436 h 3827"/>
              <a:gd name="T64" fmla="*/ 777 w 3298"/>
              <a:gd name="T65" fmla="*/ 3418 h 3827"/>
              <a:gd name="T66" fmla="*/ 656 w 3298"/>
              <a:gd name="T67" fmla="*/ 3654 h 3827"/>
              <a:gd name="T68" fmla="*/ 547 w 3298"/>
              <a:gd name="T69" fmla="*/ 3624 h 3827"/>
              <a:gd name="T70" fmla="*/ 580 w 3298"/>
              <a:gd name="T71" fmla="*/ 3363 h 3827"/>
              <a:gd name="T72" fmla="*/ 570 w 3298"/>
              <a:gd name="T73" fmla="*/ 3142 h 3827"/>
              <a:gd name="T74" fmla="*/ 672 w 3298"/>
              <a:gd name="T75" fmla="*/ 2683 h 3827"/>
              <a:gd name="T76" fmla="*/ 467 w 3298"/>
              <a:gd name="T77" fmla="*/ 2405 h 3827"/>
              <a:gd name="T78" fmla="*/ 396 w 3298"/>
              <a:gd name="T79" fmla="*/ 2173 h 3827"/>
              <a:gd name="T80" fmla="*/ 294 w 3298"/>
              <a:gd name="T81" fmla="*/ 2081 h 3827"/>
              <a:gd name="T82" fmla="*/ 200 w 3298"/>
              <a:gd name="T83" fmla="*/ 1944 h 3827"/>
              <a:gd name="T84" fmla="*/ 122 w 3298"/>
              <a:gd name="T85" fmla="*/ 1729 h 3827"/>
              <a:gd name="T86" fmla="*/ 72 w 3298"/>
              <a:gd name="T87" fmla="*/ 1590 h 3827"/>
              <a:gd name="T88" fmla="*/ 131 w 3298"/>
              <a:gd name="T89" fmla="*/ 1446 h 3827"/>
              <a:gd name="T90" fmla="*/ 188 w 3298"/>
              <a:gd name="T91" fmla="*/ 1336 h 3827"/>
              <a:gd name="T92" fmla="*/ 264 w 3298"/>
              <a:gd name="T93" fmla="*/ 1093 h 3827"/>
              <a:gd name="T94" fmla="*/ 0 w 3298"/>
              <a:gd name="T95" fmla="*/ 650 h 3827"/>
              <a:gd name="T96" fmla="*/ 209 w 3298"/>
              <a:gd name="T97" fmla="*/ 353 h 3827"/>
              <a:gd name="T98" fmla="*/ 327 w 3298"/>
              <a:gd name="T99" fmla="*/ 227 h 3827"/>
              <a:gd name="T100" fmla="*/ 632 w 3298"/>
              <a:gd name="T101" fmla="*/ 282 h 38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298" h="3827">
                <a:moveTo>
                  <a:pt x="703" y="272"/>
                </a:moveTo>
                <a:lnTo>
                  <a:pt x="737" y="294"/>
                </a:lnTo>
                <a:lnTo>
                  <a:pt x="905" y="129"/>
                </a:lnTo>
                <a:lnTo>
                  <a:pt x="962" y="120"/>
                </a:lnTo>
                <a:lnTo>
                  <a:pt x="1101" y="230"/>
                </a:lnTo>
                <a:lnTo>
                  <a:pt x="1176" y="439"/>
                </a:lnTo>
                <a:lnTo>
                  <a:pt x="1208" y="474"/>
                </a:lnTo>
                <a:lnTo>
                  <a:pt x="1250" y="477"/>
                </a:lnTo>
                <a:lnTo>
                  <a:pt x="1271" y="501"/>
                </a:lnTo>
                <a:lnTo>
                  <a:pt x="1264" y="577"/>
                </a:lnTo>
                <a:lnTo>
                  <a:pt x="1291" y="615"/>
                </a:lnTo>
                <a:lnTo>
                  <a:pt x="1321" y="619"/>
                </a:lnTo>
                <a:lnTo>
                  <a:pt x="1374" y="560"/>
                </a:lnTo>
                <a:lnTo>
                  <a:pt x="1407" y="594"/>
                </a:lnTo>
                <a:lnTo>
                  <a:pt x="1455" y="541"/>
                </a:lnTo>
                <a:lnTo>
                  <a:pt x="1460" y="501"/>
                </a:lnTo>
                <a:lnTo>
                  <a:pt x="1440" y="448"/>
                </a:lnTo>
                <a:lnTo>
                  <a:pt x="1454" y="369"/>
                </a:lnTo>
                <a:lnTo>
                  <a:pt x="1472" y="351"/>
                </a:lnTo>
                <a:lnTo>
                  <a:pt x="1532" y="365"/>
                </a:lnTo>
                <a:lnTo>
                  <a:pt x="1574" y="345"/>
                </a:lnTo>
                <a:lnTo>
                  <a:pt x="1573" y="297"/>
                </a:lnTo>
                <a:lnTo>
                  <a:pt x="1600" y="295"/>
                </a:lnTo>
                <a:lnTo>
                  <a:pt x="1621" y="335"/>
                </a:lnTo>
                <a:lnTo>
                  <a:pt x="1674" y="304"/>
                </a:lnTo>
                <a:lnTo>
                  <a:pt x="1769" y="289"/>
                </a:lnTo>
                <a:lnTo>
                  <a:pt x="1778" y="250"/>
                </a:lnTo>
                <a:lnTo>
                  <a:pt x="1828" y="245"/>
                </a:lnTo>
                <a:lnTo>
                  <a:pt x="1881" y="266"/>
                </a:lnTo>
                <a:lnTo>
                  <a:pt x="1912" y="301"/>
                </a:lnTo>
                <a:lnTo>
                  <a:pt x="1983" y="221"/>
                </a:lnTo>
                <a:lnTo>
                  <a:pt x="2027" y="218"/>
                </a:lnTo>
                <a:lnTo>
                  <a:pt x="2019" y="159"/>
                </a:lnTo>
                <a:lnTo>
                  <a:pt x="2036" y="89"/>
                </a:lnTo>
                <a:lnTo>
                  <a:pt x="2140" y="215"/>
                </a:lnTo>
                <a:lnTo>
                  <a:pt x="2188" y="24"/>
                </a:lnTo>
                <a:lnTo>
                  <a:pt x="2274" y="26"/>
                </a:lnTo>
                <a:lnTo>
                  <a:pt x="2333" y="0"/>
                </a:lnTo>
                <a:lnTo>
                  <a:pt x="2356" y="74"/>
                </a:lnTo>
                <a:lnTo>
                  <a:pt x="2402" y="148"/>
                </a:lnTo>
                <a:lnTo>
                  <a:pt x="2457" y="216"/>
                </a:lnTo>
                <a:lnTo>
                  <a:pt x="2482" y="297"/>
                </a:lnTo>
                <a:lnTo>
                  <a:pt x="2549" y="448"/>
                </a:lnTo>
                <a:lnTo>
                  <a:pt x="2647" y="586"/>
                </a:lnTo>
                <a:lnTo>
                  <a:pt x="2749" y="689"/>
                </a:lnTo>
                <a:lnTo>
                  <a:pt x="2804" y="760"/>
                </a:lnTo>
                <a:lnTo>
                  <a:pt x="2819" y="792"/>
                </a:lnTo>
                <a:lnTo>
                  <a:pt x="2860" y="824"/>
                </a:lnTo>
                <a:lnTo>
                  <a:pt x="2884" y="912"/>
                </a:lnTo>
                <a:lnTo>
                  <a:pt x="2920" y="957"/>
                </a:lnTo>
                <a:lnTo>
                  <a:pt x="2885" y="1011"/>
                </a:lnTo>
                <a:lnTo>
                  <a:pt x="2846" y="1042"/>
                </a:lnTo>
                <a:lnTo>
                  <a:pt x="2944" y="1098"/>
                </a:lnTo>
                <a:lnTo>
                  <a:pt x="3068" y="1190"/>
                </a:lnTo>
                <a:lnTo>
                  <a:pt x="3107" y="1207"/>
                </a:lnTo>
                <a:lnTo>
                  <a:pt x="3110" y="1246"/>
                </a:lnTo>
                <a:lnTo>
                  <a:pt x="3093" y="1305"/>
                </a:lnTo>
                <a:lnTo>
                  <a:pt x="3031" y="1410"/>
                </a:lnTo>
                <a:lnTo>
                  <a:pt x="2965" y="1423"/>
                </a:lnTo>
                <a:lnTo>
                  <a:pt x="2896" y="1617"/>
                </a:lnTo>
                <a:lnTo>
                  <a:pt x="2947" y="1652"/>
                </a:lnTo>
                <a:lnTo>
                  <a:pt x="3027" y="1635"/>
                </a:lnTo>
                <a:lnTo>
                  <a:pt x="3078" y="1643"/>
                </a:lnTo>
                <a:lnTo>
                  <a:pt x="3086" y="1676"/>
                </a:lnTo>
                <a:lnTo>
                  <a:pt x="3134" y="1676"/>
                </a:lnTo>
                <a:lnTo>
                  <a:pt x="3182" y="1693"/>
                </a:lnTo>
                <a:lnTo>
                  <a:pt x="3154" y="1769"/>
                </a:lnTo>
                <a:lnTo>
                  <a:pt x="3205" y="1799"/>
                </a:lnTo>
                <a:lnTo>
                  <a:pt x="3256" y="1800"/>
                </a:lnTo>
                <a:lnTo>
                  <a:pt x="3277" y="1822"/>
                </a:lnTo>
                <a:lnTo>
                  <a:pt x="3175" y="2093"/>
                </a:lnTo>
                <a:lnTo>
                  <a:pt x="3206" y="2128"/>
                </a:lnTo>
                <a:lnTo>
                  <a:pt x="3298" y="2161"/>
                </a:lnTo>
                <a:lnTo>
                  <a:pt x="3291" y="2179"/>
                </a:lnTo>
                <a:lnTo>
                  <a:pt x="3142" y="2217"/>
                </a:lnTo>
                <a:lnTo>
                  <a:pt x="3139" y="2268"/>
                </a:lnTo>
                <a:lnTo>
                  <a:pt x="3078" y="2323"/>
                </a:lnTo>
                <a:lnTo>
                  <a:pt x="3075" y="2341"/>
                </a:lnTo>
                <a:lnTo>
                  <a:pt x="2897" y="2488"/>
                </a:lnTo>
                <a:lnTo>
                  <a:pt x="2849" y="2541"/>
                </a:lnTo>
                <a:lnTo>
                  <a:pt x="2899" y="2582"/>
                </a:lnTo>
                <a:lnTo>
                  <a:pt x="2905" y="2605"/>
                </a:lnTo>
                <a:lnTo>
                  <a:pt x="2844" y="2670"/>
                </a:lnTo>
                <a:lnTo>
                  <a:pt x="2820" y="2685"/>
                </a:lnTo>
                <a:lnTo>
                  <a:pt x="2752" y="2635"/>
                </a:lnTo>
                <a:lnTo>
                  <a:pt x="2706" y="2664"/>
                </a:lnTo>
                <a:lnTo>
                  <a:pt x="2642" y="2721"/>
                </a:lnTo>
                <a:lnTo>
                  <a:pt x="2617" y="2688"/>
                </a:lnTo>
                <a:lnTo>
                  <a:pt x="2570" y="2718"/>
                </a:lnTo>
                <a:lnTo>
                  <a:pt x="2552" y="2688"/>
                </a:lnTo>
                <a:lnTo>
                  <a:pt x="2498" y="2724"/>
                </a:lnTo>
                <a:lnTo>
                  <a:pt x="2519" y="2748"/>
                </a:lnTo>
                <a:lnTo>
                  <a:pt x="2415" y="2804"/>
                </a:lnTo>
                <a:lnTo>
                  <a:pt x="2359" y="2785"/>
                </a:lnTo>
                <a:lnTo>
                  <a:pt x="2393" y="2850"/>
                </a:lnTo>
                <a:lnTo>
                  <a:pt x="2333" y="2918"/>
                </a:lnTo>
                <a:lnTo>
                  <a:pt x="2363" y="2944"/>
                </a:lnTo>
                <a:lnTo>
                  <a:pt x="2339" y="2969"/>
                </a:lnTo>
                <a:lnTo>
                  <a:pt x="2366" y="3001"/>
                </a:lnTo>
                <a:lnTo>
                  <a:pt x="2347" y="3038"/>
                </a:lnTo>
                <a:lnTo>
                  <a:pt x="2354" y="3079"/>
                </a:lnTo>
                <a:lnTo>
                  <a:pt x="2448" y="3253"/>
                </a:lnTo>
                <a:lnTo>
                  <a:pt x="2323" y="3312"/>
                </a:lnTo>
                <a:lnTo>
                  <a:pt x="2104" y="3407"/>
                </a:lnTo>
                <a:lnTo>
                  <a:pt x="2059" y="3337"/>
                </a:lnTo>
                <a:lnTo>
                  <a:pt x="1998" y="3144"/>
                </a:lnTo>
                <a:lnTo>
                  <a:pt x="1979" y="3063"/>
                </a:lnTo>
                <a:lnTo>
                  <a:pt x="1823" y="3253"/>
                </a:lnTo>
                <a:lnTo>
                  <a:pt x="1778" y="3283"/>
                </a:lnTo>
                <a:lnTo>
                  <a:pt x="1799" y="3301"/>
                </a:lnTo>
                <a:lnTo>
                  <a:pt x="1700" y="3409"/>
                </a:lnTo>
                <a:lnTo>
                  <a:pt x="1722" y="3472"/>
                </a:lnTo>
                <a:lnTo>
                  <a:pt x="1570" y="3625"/>
                </a:lnTo>
                <a:lnTo>
                  <a:pt x="1455" y="3766"/>
                </a:lnTo>
                <a:lnTo>
                  <a:pt x="1409" y="3804"/>
                </a:lnTo>
                <a:lnTo>
                  <a:pt x="1369" y="3827"/>
                </a:lnTo>
                <a:lnTo>
                  <a:pt x="1345" y="3795"/>
                </a:lnTo>
                <a:lnTo>
                  <a:pt x="1369" y="3769"/>
                </a:lnTo>
                <a:lnTo>
                  <a:pt x="1321" y="3737"/>
                </a:lnTo>
                <a:lnTo>
                  <a:pt x="1304" y="3704"/>
                </a:lnTo>
                <a:lnTo>
                  <a:pt x="1256" y="3662"/>
                </a:lnTo>
                <a:lnTo>
                  <a:pt x="1234" y="3658"/>
                </a:lnTo>
                <a:lnTo>
                  <a:pt x="1172" y="3607"/>
                </a:lnTo>
                <a:lnTo>
                  <a:pt x="1125" y="3556"/>
                </a:lnTo>
                <a:lnTo>
                  <a:pt x="1096" y="3554"/>
                </a:lnTo>
                <a:lnTo>
                  <a:pt x="1015" y="3490"/>
                </a:lnTo>
                <a:lnTo>
                  <a:pt x="994" y="3519"/>
                </a:lnTo>
                <a:lnTo>
                  <a:pt x="873" y="3436"/>
                </a:lnTo>
                <a:lnTo>
                  <a:pt x="837" y="3427"/>
                </a:lnTo>
                <a:lnTo>
                  <a:pt x="837" y="3387"/>
                </a:lnTo>
                <a:lnTo>
                  <a:pt x="798" y="3360"/>
                </a:lnTo>
                <a:lnTo>
                  <a:pt x="777" y="3418"/>
                </a:lnTo>
                <a:lnTo>
                  <a:pt x="709" y="3481"/>
                </a:lnTo>
                <a:lnTo>
                  <a:pt x="709" y="3510"/>
                </a:lnTo>
                <a:lnTo>
                  <a:pt x="672" y="3546"/>
                </a:lnTo>
                <a:lnTo>
                  <a:pt x="656" y="3654"/>
                </a:lnTo>
                <a:lnTo>
                  <a:pt x="636" y="3665"/>
                </a:lnTo>
                <a:lnTo>
                  <a:pt x="614" y="3719"/>
                </a:lnTo>
                <a:lnTo>
                  <a:pt x="544" y="3683"/>
                </a:lnTo>
                <a:lnTo>
                  <a:pt x="547" y="3624"/>
                </a:lnTo>
                <a:lnTo>
                  <a:pt x="505" y="3627"/>
                </a:lnTo>
                <a:lnTo>
                  <a:pt x="484" y="3584"/>
                </a:lnTo>
                <a:lnTo>
                  <a:pt x="538" y="3418"/>
                </a:lnTo>
                <a:lnTo>
                  <a:pt x="580" y="3363"/>
                </a:lnTo>
                <a:lnTo>
                  <a:pt x="585" y="3316"/>
                </a:lnTo>
                <a:lnTo>
                  <a:pt x="537" y="3260"/>
                </a:lnTo>
                <a:lnTo>
                  <a:pt x="573" y="3195"/>
                </a:lnTo>
                <a:lnTo>
                  <a:pt x="570" y="3142"/>
                </a:lnTo>
                <a:lnTo>
                  <a:pt x="593" y="3092"/>
                </a:lnTo>
                <a:lnTo>
                  <a:pt x="596" y="2920"/>
                </a:lnTo>
                <a:lnTo>
                  <a:pt x="614" y="2920"/>
                </a:lnTo>
                <a:lnTo>
                  <a:pt x="672" y="2683"/>
                </a:lnTo>
                <a:lnTo>
                  <a:pt x="674" y="2602"/>
                </a:lnTo>
                <a:lnTo>
                  <a:pt x="644" y="2514"/>
                </a:lnTo>
                <a:lnTo>
                  <a:pt x="617" y="2491"/>
                </a:lnTo>
                <a:lnTo>
                  <a:pt x="467" y="2405"/>
                </a:lnTo>
                <a:lnTo>
                  <a:pt x="407" y="2385"/>
                </a:lnTo>
                <a:lnTo>
                  <a:pt x="395" y="2364"/>
                </a:lnTo>
                <a:lnTo>
                  <a:pt x="384" y="2268"/>
                </a:lnTo>
                <a:lnTo>
                  <a:pt x="396" y="2173"/>
                </a:lnTo>
                <a:lnTo>
                  <a:pt x="351" y="2137"/>
                </a:lnTo>
                <a:lnTo>
                  <a:pt x="320" y="2129"/>
                </a:lnTo>
                <a:lnTo>
                  <a:pt x="323" y="2081"/>
                </a:lnTo>
                <a:lnTo>
                  <a:pt x="294" y="2081"/>
                </a:lnTo>
                <a:lnTo>
                  <a:pt x="279" y="2008"/>
                </a:lnTo>
                <a:lnTo>
                  <a:pt x="231" y="1994"/>
                </a:lnTo>
                <a:lnTo>
                  <a:pt x="229" y="1955"/>
                </a:lnTo>
                <a:lnTo>
                  <a:pt x="200" y="1944"/>
                </a:lnTo>
                <a:lnTo>
                  <a:pt x="199" y="1900"/>
                </a:lnTo>
                <a:lnTo>
                  <a:pt x="172" y="1791"/>
                </a:lnTo>
                <a:lnTo>
                  <a:pt x="152" y="1770"/>
                </a:lnTo>
                <a:lnTo>
                  <a:pt x="122" y="1729"/>
                </a:lnTo>
                <a:lnTo>
                  <a:pt x="137" y="1697"/>
                </a:lnTo>
                <a:lnTo>
                  <a:pt x="120" y="1620"/>
                </a:lnTo>
                <a:lnTo>
                  <a:pt x="86" y="1617"/>
                </a:lnTo>
                <a:lnTo>
                  <a:pt x="72" y="1590"/>
                </a:lnTo>
                <a:lnTo>
                  <a:pt x="107" y="1572"/>
                </a:lnTo>
                <a:lnTo>
                  <a:pt x="119" y="1540"/>
                </a:lnTo>
                <a:lnTo>
                  <a:pt x="99" y="1481"/>
                </a:lnTo>
                <a:lnTo>
                  <a:pt x="131" y="1446"/>
                </a:lnTo>
                <a:lnTo>
                  <a:pt x="122" y="1399"/>
                </a:lnTo>
                <a:lnTo>
                  <a:pt x="99" y="1375"/>
                </a:lnTo>
                <a:lnTo>
                  <a:pt x="131" y="1340"/>
                </a:lnTo>
                <a:lnTo>
                  <a:pt x="188" y="1336"/>
                </a:lnTo>
                <a:lnTo>
                  <a:pt x="252" y="1255"/>
                </a:lnTo>
                <a:lnTo>
                  <a:pt x="214" y="1142"/>
                </a:lnTo>
                <a:lnTo>
                  <a:pt x="220" y="1116"/>
                </a:lnTo>
                <a:lnTo>
                  <a:pt x="264" y="1093"/>
                </a:lnTo>
                <a:lnTo>
                  <a:pt x="238" y="1064"/>
                </a:lnTo>
                <a:lnTo>
                  <a:pt x="184" y="965"/>
                </a:lnTo>
                <a:lnTo>
                  <a:pt x="120" y="868"/>
                </a:lnTo>
                <a:lnTo>
                  <a:pt x="0" y="650"/>
                </a:lnTo>
                <a:lnTo>
                  <a:pt x="113" y="647"/>
                </a:lnTo>
                <a:lnTo>
                  <a:pt x="37" y="497"/>
                </a:lnTo>
                <a:lnTo>
                  <a:pt x="155" y="436"/>
                </a:lnTo>
                <a:lnTo>
                  <a:pt x="209" y="353"/>
                </a:lnTo>
                <a:lnTo>
                  <a:pt x="226" y="291"/>
                </a:lnTo>
                <a:lnTo>
                  <a:pt x="267" y="188"/>
                </a:lnTo>
                <a:lnTo>
                  <a:pt x="289" y="219"/>
                </a:lnTo>
                <a:lnTo>
                  <a:pt x="327" y="227"/>
                </a:lnTo>
                <a:lnTo>
                  <a:pt x="449" y="286"/>
                </a:lnTo>
                <a:lnTo>
                  <a:pt x="479" y="312"/>
                </a:lnTo>
                <a:lnTo>
                  <a:pt x="553" y="263"/>
                </a:lnTo>
                <a:lnTo>
                  <a:pt x="632" y="282"/>
                </a:lnTo>
                <a:lnTo>
                  <a:pt x="659" y="298"/>
                </a:lnTo>
                <a:lnTo>
                  <a:pt x="703" y="272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9">
            <a:extLst>
              <a:ext uri="{FF2B5EF4-FFF2-40B4-BE49-F238E27FC236}">
                <a16:creationId xmlns:a16="http://schemas.microsoft.com/office/drawing/2014/main" id="{D9C3E3AB-28C7-F5FB-8C83-5F59FCBC477C}"/>
              </a:ext>
            </a:extLst>
          </p:cNvPr>
          <p:cNvSpPr>
            <a:spLocks/>
          </p:cNvSpPr>
          <p:nvPr/>
        </p:nvSpPr>
        <p:spPr bwMode="auto">
          <a:xfrm>
            <a:off x="5099961" y="1275606"/>
            <a:ext cx="2856415" cy="3314584"/>
          </a:xfrm>
          <a:custGeom>
            <a:avLst/>
            <a:gdLst>
              <a:gd name="T0" fmla="*/ 962 w 3298"/>
              <a:gd name="T1" fmla="*/ 120 h 3827"/>
              <a:gd name="T2" fmla="*/ 1250 w 3298"/>
              <a:gd name="T3" fmla="*/ 477 h 3827"/>
              <a:gd name="T4" fmla="*/ 1321 w 3298"/>
              <a:gd name="T5" fmla="*/ 619 h 3827"/>
              <a:gd name="T6" fmla="*/ 1460 w 3298"/>
              <a:gd name="T7" fmla="*/ 501 h 3827"/>
              <a:gd name="T8" fmla="*/ 1532 w 3298"/>
              <a:gd name="T9" fmla="*/ 365 h 3827"/>
              <a:gd name="T10" fmla="*/ 1621 w 3298"/>
              <a:gd name="T11" fmla="*/ 335 h 3827"/>
              <a:gd name="T12" fmla="*/ 1828 w 3298"/>
              <a:gd name="T13" fmla="*/ 245 h 3827"/>
              <a:gd name="T14" fmla="*/ 2027 w 3298"/>
              <a:gd name="T15" fmla="*/ 218 h 3827"/>
              <a:gd name="T16" fmla="*/ 2188 w 3298"/>
              <a:gd name="T17" fmla="*/ 24 h 3827"/>
              <a:gd name="T18" fmla="*/ 2402 w 3298"/>
              <a:gd name="T19" fmla="*/ 148 h 3827"/>
              <a:gd name="T20" fmla="*/ 2647 w 3298"/>
              <a:gd name="T21" fmla="*/ 586 h 3827"/>
              <a:gd name="T22" fmla="*/ 2860 w 3298"/>
              <a:gd name="T23" fmla="*/ 824 h 3827"/>
              <a:gd name="T24" fmla="*/ 2846 w 3298"/>
              <a:gd name="T25" fmla="*/ 1042 h 3827"/>
              <a:gd name="T26" fmla="*/ 3110 w 3298"/>
              <a:gd name="T27" fmla="*/ 1246 h 3827"/>
              <a:gd name="T28" fmla="*/ 2896 w 3298"/>
              <a:gd name="T29" fmla="*/ 1617 h 3827"/>
              <a:gd name="T30" fmla="*/ 3086 w 3298"/>
              <a:gd name="T31" fmla="*/ 1676 h 3827"/>
              <a:gd name="T32" fmla="*/ 3205 w 3298"/>
              <a:gd name="T33" fmla="*/ 1799 h 3827"/>
              <a:gd name="T34" fmla="*/ 3206 w 3298"/>
              <a:gd name="T35" fmla="*/ 2128 h 3827"/>
              <a:gd name="T36" fmla="*/ 3139 w 3298"/>
              <a:gd name="T37" fmla="*/ 2268 h 3827"/>
              <a:gd name="T38" fmla="*/ 2849 w 3298"/>
              <a:gd name="T39" fmla="*/ 2541 h 3827"/>
              <a:gd name="T40" fmla="*/ 2820 w 3298"/>
              <a:gd name="T41" fmla="*/ 2685 h 3827"/>
              <a:gd name="T42" fmla="*/ 2617 w 3298"/>
              <a:gd name="T43" fmla="*/ 2688 h 3827"/>
              <a:gd name="T44" fmla="*/ 2519 w 3298"/>
              <a:gd name="T45" fmla="*/ 2748 h 3827"/>
              <a:gd name="T46" fmla="*/ 2333 w 3298"/>
              <a:gd name="T47" fmla="*/ 2918 h 3827"/>
              <a:gd name="T48" fmla="*/ 2347 w 3298"/>
              <a:gd name="T49" fmla="*/ 3038 h 3827"/>
              <a:gd name="T50" fmla="*/ 2104 w 3298"/>
              <a:gd name="T51" fmla="*/ 3407 h 3827"/>
              <a:gd name="T52" fmla="*/ 1823 w 3298"/>
              <a:gd name="T53" fmla="*/ 3253 h 3827"/>
              <a:gd name="T54" fmla="*/ 1722 w 3298"/>
              <a:gd name="T55" fmla="*/ 3472 h 3827"/>
              <a:gd name="T56" fmla="*/ 1369 w 3298"/>
              <a:gd name="T57" fmla="*/ 3827 h 3827"/>
              <a:gd name="T58" fmla="*/ 1304 w 3298"/>
              <a:gd name="T59" fmla="*/ 3704 h 3827"/>
              <a:gd name="T60" fmla="*/ 1125 w 3298"/>
              <a:gd name="T61" fmla="*/ 3556 h 3827"/>
              <a:gd name="T62" fmla="*/ 873 w 3298"/>
              <a:gd name="T63" fmla="*/ 3436 h 3827"/>
              <a:gd name="T64" fmla="*/ 777 w 3298"/>
              <a:gd name="T65" fmla="*/ 3418 h 3827"/>
              <a:gd name="T66" fmla="*/ 656 w 3298"/>
              <a:gd name="T67" fmla="*/ 3654 h 3827"/>
              <a:gd name="T68" fmla="*/ 547 w 3298"/>
              <a:gd name="T69" fmla="*/ 3624 h 3827"/>
              <a:gd name="T70" fmla="*/ 580 w 3298"/>
              <a:gd name="T71" fmla="*/ 3363 h 3827"/>
              <a:gd name="T72" fmla="*/ 570 w 3298"/>
              <a:gd name="T73" fmla="*/ 3142 h 3827"/>
              <a:gd name="T74" fmla="*/ 672 w 3298"/>
              <a:gd name="T75" fmla="*/ 2683 h 3827"/>
              <a:gd name="T76" fmla="*/ 467 w 3298"/>
              <a:gd name="T77" fmla="*/ 2405 h 3827"/>
              <a:gd name="T78" fmla="*/ 396 w 3298"/>
              <a:gd name="T79" fmla="*/ 2173 h 3827"/>
              <a:gd name="T80" fmla="*/ 294 w 3298"/>
              <a:gd name="T81" fmla="*/ 2081 h 3827"/>
              <a:gd name="T82" fmla="*/ 200 w 3298"/>
              <a:gd name="T83" fmla="*/ 1944 h 3827"/>
              <a:gd name="T84" fmla="*/ 122 w 3298"/>
              <a:gd name="T85" fmla="*/ 1729 h 3827"/>
              <a:gd name="T86" fmla="*/ 72 w 3298"/>
              <a:gd name="T87" fmla="*/ 1590 h 3827"/>
              <a:gd name="T88" fmla="*/ 131 w 3298"/>
              <a:gd name="T89" fmla="*/ 1446 h 3827"/>
              <a:gd name="T90" fmla="*/ 188 w 3298"/>
              <a:gd name="T91" fmla="*/ 1336 h 3827"/>
              <a:gd name="T92" fmla="*/ 264 w 3298"/>
              <a:gd name="T93" fmla="*/ 1093 h 3827"/>
              <a:gd name="T94" fmla="*/ 0 w 3298"/>
              <a:gd name="T95" fmla="*/ 650 h 3827"/>
              <a:gd name="T96" fmla="*/ 209 w 3298"/>
              <a:gd name="T97" fmla="*/ 353 h 3827"/>
              <a:gd name="T98" fmla="*/ 327 w 3298"/>
              <a:gd name="T99" fmla="*/ 227 h 3827"/>
              <a:gd name="T100" fmla="*/ 632 w 3298"/>
              <a:gd name="T101" fmla="*/ 282 h 38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298" h="3827">
                <a:moveTo>
                  <a:pt x="703" y="272"/>
                </a:moveTo>
                <a:lnTo>
                  <a:pt x="737" y="294"/>
                </a:lnTo>
                <a:lnTo>
                  <a:pt x="905" y="129"/>
                </a:lnTo>
                <a:lnTo>
                  <a:pt x="962" y="120"/>
                </a:lnTo>
                <a:lnTo>
                  <a:pt x="1101" y="230"/>
                </a:lnTo>
                <a:lnTo>
                  <a:pt x="1176" y="439"/>
                </a:lnTo>
                <a:lnTo>
                  <a:pt x="1208" y="474"/>
                </a:lnTo>
                <a:lnTo>
                  <a:pt x="1250" y="477"/>
                </a:lnTo>
                <a:lnTo>
                  <a:pt x="1271" y="501"/>
                </a:lnTo>
                <a:lnTo>
                  <a:pt x="1264" y="577"/>
                </a:lnTo>
                <a:lnTo>
                  <a:pt x="1291" y="615"/>
                </a:lnTo>
                <a:lnTo>
                  <a:pt x="1321" y="619"/>
                </a:lnTo>
                <a:lnTo>
                  <a:pt x="1374" y="560"/>
                </a:lnTo>
                <a:lnTo>
                  <a:pt x="1407" y="594"/>
                </a:lnTo>
                <a:lnTo>
                  <a:pt x="1455" y="541"/>
                </a:lnTo>
                <a:lnTo>
                  <a:pt x="1460" y="501"/>
                </a:lnTo>
                <a:lnTo>
                  <a:pt x="1440" y="448"/>
                </a:lnTo>
                <a:lnTo>
                  <a:pt x="1454" y="369"/>
                </a:lnTo>
                <a:lnTo>
                  <a:pt x="1472" y="351"/>
                </a:lnTo>
                <a:lnTo>
                  <a:pt x="1532" y="365"/>
                </a:lnTo>
                <a:lnTo>
                  <a:pt x="1574" y="345"/>
                </a:lnTo>
                <a:lnTo>
                  <a:pt x="1573" y="297"/>
                </a:lnTo>
                <a:lnTo>
                  <a:pt x="1600" y="295"/>
                </a:lnTo>
                <a:lnTo>
                  <a:pt x="1621" y="335"/>
                </a:lnTo>
                <a:lnTo>
                  <a:pt x="1674" y="304"/>
                </a:lnTo>
                <a:lnTo>
                  <a:pt x="1769" y="289"/>
                </a:lnTo>
                <a:lnTo>
                  <a:pt x="1778" y="250"/>
                </a:lnTo>
                <a:lnTo>
                  <a:pt x="1828" y="245"/>
                </a:lnTo>
                <a:lnTo>
                  <a:pt x="1881" y="266"/>
                </a:lnTo>
                <a:lnTo>
                  <a:pt x="1912" y="301"/>
                </a:lnTo>
                <a:lnTo>
                  <a:pt x="1983" y="221"/>
                </a:lnTo>
                <a:lnTo>
                  <a:pt x="2027" y="218"/>
                </a:lnTo>
                <a:lnTo>
                  <a:pt x="2019" y="159"/>
                </a:lnTo>
                <a:lnTo>
                  <a:pt x="2036" y="89"/>
                </a:lnTo>
                <a:lnTo>
                  <a:pt x="2140" y="215"/>
                </a:lnTo>
                <a:lnTo>
                  <a:pt x="2188" y="24"/>
                </a:lnTo>
                <a:lnTo>
                  <a:pt x="2274" y="26"/>
                </a:lnTo>
                <a:lnTo>
                  <a:pt x="2333" y="0"/>
                </a:lnTo>
                <a:lnTo>
                  <a:pt x="2356" y="74"/>
                </a:lnTo>
                <a:lnTo>
                  <a:pt x="2402" y="148"/>
                </a:lnTo>
                <a:lnTo>
                  <a:pt x="2457" y="216"/>
                </a:lnTo>
                <a:lnTo>
                  <a:pt x="2482" y="297"/>
                </a:lnTo>
                <a:lnTo>
                  <a:pt x="2549" y="448"/>
                </a:lnTo>
                <a:lnTo>
                  <a:pt x="2647" y="586"/>
                </a:lnTo>
                <a:lnTo>
                  <a:pt x="2749" y="689"/>
                </a:lnTo>
                <a:lnTo>
                  <a:pt x="2804" y="760"/>
                </a:lnTo>
                <a:lnTo>
                  <a:pt x="2819" y="792"/>
                </a:lnTo>
                <a:lnTo>
                  <a:pt x="2860" y="824"/>
                </a:lnTo>
                <a:lnTo>
                  <a:pt x="2884" y="912"/>
                </a:lnTo>
                <a:lnTo>
                  <a:pt x="2920" y="957"/>
                </a:lnTo>
                <a:lnTo>
                  <a:pt x="2885" y="1011"/>
                </a:lnTo>
                <a:lnTo>
                  <a:pt x="2846" y="1042"/>
                </a:lnTo>
                <a:lnTo>
                  <a:pt x="2944" y="1098"/>
                </a:lnTo>
                <a:lnTo>
                  <a:pt x="3068" y="1190"/>
                </a:lnTo>
                <a:lnTo>
                  <a:pt x="3107" y="1207"/>
                </a:lnTo>
                <a:lnTo>
                  <a:pt x="3110" y="1246"/>
                </a:lnTo>
                <a:lnTo>
                  <a:pt x="3093" y="1305"/>
                </a:lnTo>
                <a:lnTo>
                  <a:pt x="3031" y="1410"/>
                </a:lnTo>
                <a:lnTo>
                  <a:pt x="2965" y="1423"/>
                </a:lnTo>
                <a:lnTo>
                  <a:pt x="2896" y="1617"/>
                </a:lnTo>
                <a:lnTo>
                  <a:pt x="2947" y="1652"/>
                </a:lnTo>
                <a:lnTo>
                  <a:pt x="3027" y="1635"/>
                </a:lnTo>
                <a:lnTo>
                  <a:pt x="3078" y="1643"/>
                </a:lnTo>
                <a:lnTo>
                  <a:pt x="3086" y="1676"/>
                </a:lnTo>
                <a:lnTo>
                  <a:pt x="3134" y="1676"/>
                </a:lnTo>
                <a:lnTo>
                  <a:pt x="3182" y="1693"/>
                </a:lnTo>
                <a:lnTo>
                  <a:pt x="3154" y="1769"/>
                </a:lnTo>
                <a:lnTo>
                  <a:pt x="3205" y="1799"/>
                </a:lnTo>
                <a:lnTo>
                  <a:pt x="3256" y="1800"/>
                </a:lnTo>
                <a:lnTo>
                  <a:pt x="3277" y="1822"/>
                </a:lnTo>
                <a:lnTo>
                  <a:pt x="3175" y="2093"/>
                </a:lnTo>
                <a:lnTo>
                  <a:pt x="3206" y="2128"/>
                </a:lnTo>
                <a:lnTo>
                  <a:pt x="3298" y="2161"/>
                </a:lnTo>
                <a:lnTo>
                  <a:pt x="3291" y="2179"/>
                </a:lnTo>
                <a:lnTo>
                  <a:pt x="3142" y="2217"/>
                </a:lnTo>
                <a:lnTo>
                  <a:pt x="3139" y="2268"/>
                </a:lnTo>
                <a:lnTo>
                  <a:pt x="3078" y="2323"/>
                </a:lnTo>
                <a:lnTo>
                  <a:pt x="3075" y="2341"/>
                </a:lnTo>
                <a:lnTo>
                  <a:pt x="2897" y="2488"/>
                </a:lnTo>
                <a:lnTo>
                  <a:pt x="2849" y="2541"/>
                </a:lnTo>
                <a:lnTo>
                  <a:pt x="2899" y="2582"/>
                </a:lnTo>
                <a:lnTo>
                  <a:pt x="2905" y="2605"/>
                </a:lnTo>
                <a:lnTo>
                  <a:pt x="2844" y="2670"/>
                </a:lnTo>
                <a:lnTo>
                  <a:pt x="2820" y="2685"/>
                </a:lnTo>
                <a:lnTo>
                  <a:pt x="2752" y="2635"/>
                </a:lnTo>
                <a:lnTo>
                  <a:pt x="2706" y="2664"/>
                </a:lnTo>
                <a:lnTo>
                  <a:pt x="2642" y="2721"/>
                </a:lnTo>
                <a:lnTo>
                  <a:pt x="2617" y="2688"/>
                </a:lnTo>
                <a:lnTo>
                  <a:pt x="2570" y="2718"/>
                </a:lnTo>
                <a:lnTo>
                  <a:pt x="2552" y="2688"/>
                </a:lnTo>
                <a:lnTo>
                  <a:pt x="2498" y="2724"/>
                </a:lnTo>
                <a:lnTo>
                  <a:pt x="2519" y="2748"/>
                </a:lnTo>
                <a:lnTo>
                  <a:pt x="2415" y="2804"/>
                </a:lnTo>
                <a:lnTo>
                  <a:pt x="2359" y="2785"/>
                </a:lnTo>
                <a:lnTo>
                  <a:pt x="2393" y="2850"/>
                </a:lnTo>
                <a:lnTo>
                  <a:pt x="2333" y="2918"/>
                </a:lnTo>
                <a:lnTo>
                  <a:pt x="2363" y="2944"/>
                </a:lnTo>
                <a:lnTo>
                  <a:pt x="2339" y="2969"/>
                </a:lnTo>
                <a:lnTo>
                  <a:pt x="2366" y="3001"/>
                </a:lnTo>
                <a:lnTo>
                  <a:pt x="2347" y="3038"/>
                </a:lnTo>
                <a:lnTo>
                  <a:pt x="2354" y="3079"/>
                </a:lnTo>
                <a:lnTo>
                  <a:pt x="2448" y="3253"/>
                </a:lnTo>
                <a:lnTo>
                  <a:pt x="2323" y="3312"/>
                </a:lnTo>
                <a:lnTo>
                  <a:pt x="2104" y="3407"/>
                </a:lnTo>
                <a:lnTo>
                  <a:pt x="2059" y="3337"/>
                </a:lnTo>
                <a:lnTo>
                  <a:pt x="1998" y="3144"/>
                </a:lnTo>
                <a:lnTo>
                  <a:pt x="1979" y="3063"/>
                </a:lnTo>
                <a:lnTo>
                  <a:pt x="1823" y="3253"/>
                </a:lnTo>
                <a:lnTo>
                  <a:pt x="1778" y="3283"/>
                </a:lnTo>
                <a:lnTo>
                  <a:pt x="1799" y="3301"/>
                </a:lnTo>
                <a:lnTo>
                  <a:pt x="1700" y="3409"/>
                </a:lnTo>
                <a:lnTo>
                  <a:pt x="1722" y="3472"/>
                </a:lnTo>
                <a:lnTo>
                  <a:pt x="1570" y="3625"/>
                </a:lnTo>
                <a:lnTo>
                  <a:pt x="1455" y="3766"/>
                </a:lnTo>
                <a:lnTo>
                  <a:pt x="1409" y="3804"/>
                </a:lnTo>
                <a:lnTo>
                  <a:pt x="1369" y="3827"/>
                </a:lnTo>
                <a:lnTo>
                  <a:pt x="1345" y="3795"/>
                </a:lnTo>
                <a:lnTo>
                  <a:pt x="1369" y="3769"/>
                </a:lnTo>
                <a:lnTo>
                  <a:pt x="1321" y="3737"/>
                </a:lnTo>
                <a:lnTo>
                  <a:pt x="1304" y="3704"/>
                </a:lnTo>
                <a:lnTo>
                  <a:pt x="1256" y="3662"/>
                </a:lnTo>
                <a:lnTo>
                  <a:pt x="1234" y="3658"/>
                </a:lnTo>
                <a:lnTo>
                  <a:pt x="1172" y="3607"/>
                </a:lnTo>
                <a:lnTo>
                  <a:pt x="1125" y="3556"/>
                </a:lnTo>
                <a:lnTo>
                  <a:pt x="1096" y="3554"/>
                </a:lnTo>
                <a:lnTo>
                  <a:pt x="1015" y="3490"/>
                </a:lnTo>
                <a:lnTo>
                  <a:pt x="994" y="3519"/>
                </a:lnTo>
                <a:lnTo>
                  <a:pt x="873" y="3436"/>
                </a:lnTo>
                <a:lnTo>
                  <a:pt x="837" y="3427"/>
                </a:lnTo>
                <a:lnTo>
                  <a:pt x="837" y="3387"/>
                </a:lnTo>
                <a:lnTo>
                  <a:pt x="798" y="3360"/>
                </a:lnTo>
                <a:lnTo>
                  <a:pt x="777" y="3418"/>
                </a:lnTo>
                <a:lnTo>
                  <a:pt x="709" y="3481"/>
                </a:lnTo>
                <a:lnTo>
                  <a:pt x="709" y="3510"/>
                </a:lnTo>
                <a:lnTo>
                  <a:pt x="672" y="3546"/>
                </a:lnTo>
                <a:lnTo>
                  <a:pt x="656" y="3654"/>
                </a:lnTo>
                <a:lnTo>
                  <a:pt x="636" y="3665"/>
                </a:lnTo>
                <a:lnTo>
                  <a:pt x="614" y="3719"/>
                </a:lnTo>
                <a:lnTo>
                  <a:pt x="544" y="3683"/>
                </a:lnTo>
                <a:lnTo>
                  <a:pt x="547" y="3624"/>
                </a:lnTo>
                <a:lnTo>
                  <a:pt x="505" y="3627"/>
                </a:lnTo>
                <a:lnTo>
                  <a:pt x="484" y="3584"/>
                </a:lnTo>
                <a:lnTo>
                  <a:pt x="538" y="3418"/>
                </a:lnTo>
                <a:lnTo>
                  <a:pt x="580" y="3363"/>
                </a:lnTo>
                <a:lnTo>
                  <a:pt x="585" y="3316"/>
                </a:lnTo>
                <a:lnTo>
                  <a:pt x="537" y="3260"/>
                </a:lnTo>
                <a:lnTo>
                  <a:pt x="573" y="3195"/>
                </a:lnTo>
                <a:lnTo>
                  <a:pt x="570" y="3142"/>
                </a:lnTo>
                <a:lnTo>
                  <a:pt x="593" y="3092"/>
                </a:lnTo>
                <a:lnTo>
                  <a:pt x="596" y="2920"/>
                </a:lnTo>
                <a:lnTo>
                  <a:pt x="614" y="2920"/>
                </a:lnTo>
                <a:lnTo>
                  <a:pt x="672" y="2683"/>
                </a:lnTo>
                <a:lnTo>
                  <a:pt x="674" y="2602"/>
                </a:lnTo>
                <a:lnTo>
                  <a:pt x="644" y="2514"/>
                </a:lnTo>
                <a:lnTo>
                  <a:pt x="617" y="2491"/>
                </a:lnTo>
                <a:lnTo>
                  <a:pt x="467" y="2405"/>
                </a:lnTo>
                <a:lnTo>
                  <a:pt x="407" y="2385"/>
                </a:lnTo>
                <a:lnTo>
                  <a:pt x="395" y="2364"/>
                </a:lnTo>
                <a:lnTo>
                  <a:pt x="384" y="2268"/>
                </a:lnTo>
                <a:lnTo>
                  <a:pt x="396" y="2173"/>
                </a:lnTo>
                <a:lnTo>
                  <a:pt x="351" y="2137"/>
                </a:lnTo>
                <a:lnTo>
                  <a:pt x="320" y="2129"/>
                </a:lnTo>
                <a:lnTo>
                  <a:pt x="323" y="2081"/>
                </a:lnTo>
                <a:lnTo>
                  <a:pt x="294" y="2081"/>
                </a:lnTo>
                <a:lnTo>
                  <a:pt x="279" y="2008"/>
                </a:lnTo>
                <a:lnTo>
                  <a:pt x="231" y="1994"/>
                </a:lnTo>
                <a:lnTo>
                  <a:pt x="229" y="1955"/>
                </a:lnTo>
                <a:lnTo>
                  <a:pt x="200" y="1944"/>
                </a:lnTo>
                <a:lnTo>
                  <a:pt x="199" y="1900"/>
                </a:lnTo>
                <a:lnTo>
                  <a:pt x="172" y="1791"/>
                </a:lnTo>
                <a:lnTo>
                  <a:pt x="152" y="1770"/>
                </a:lnTo>
                <a:lnTo>
                  <a:pt x="122" y="1729"/>
                </a:lnTo>
                <a:lnTo>
                  <a:pt x="137" y="1697"/>
                </a:lnTo>
                <a:lnTo>
                  <a:pt x="120" y="1620"/>
                </a:lnTo>
                <a:lnTo>
                  <a:pt x="86" y="1617"/>
                </a:lnTo>
                <a:lnTo>
                  <a:pt x="72" y="1590"/>
                </a:lnTo>
                <a:lnTo>
                  <a:pt x="107" y="1572"/>
                </a:lnTo>
                <a:lnTo>
                  <a:pt x="119" y="1540"/>
                </a:lnTo>
                <a:lnTo>
                  <a:pt x="99" y="1481"/>
                </a:lnTo>
                <a:lnTo>
                  <a:pt x="131" y="1446"/>
                </a:lnTo>
                <a:lnTo>
                  <a:pt x="122" y="1399"/>
                </a:lnTo>
                <a:lnTo>
                  <a:pt x="99" y="1375"/>
                </a:lnTo>
                <a:lnTo>
                  <a:pt x="131" y="1340"/>
                </a:lnTo>
                <a:lnTo>
                  <a:pt x="188" y="1336"/>
                </a:lnTo>
                <a:lnTo>
                  <a:pt x="252" y="1255"/>
                </a:lnTo>
                <a:lnTo>
                  <a:pt x="214" y="1142"/>
                </a:lnTo>
                <a:lnTo>
                  <a:pt x="220" y="1116"/>
                </a:lnTo>
                <a:lnTo>
                  <a:pt x="264" y="1093"/>
                </a:lnTo>
                <a:lnTo>
                  <a:pt x="238" y="1064"/>
                </a:lnTo>
                <a:lnTo>
                  <a:pt x="184" y="965"/>
                </a:lnTo>
                <a:lnTo>
                  <a:pt x="120" y="868"/>
                </a:lnTo>
                <a:lnTo>
                  <a:pt x="0" y="650"/>
                </a:lnTo>
                <a:lnTo>
                  <a:pt x="113" y="647"/>
                </a:lnTo>
                <a:lnTo>
                  <a:pt x="37" y="497"/>
                </a:lnTo>
                <a:lnTo>
                  <a:pt x="155" y="436"/>
                </a:lnTo>
                <a:lnTo>
                  <a:pt x="209" y="353"/>
                </a:lnTo>
                <a:lnTo>
                  <a:pt x="226" y="291"/>
                </a:lnTo>
                <a:lnTo>
                  <a:pt x="267" y="188"/>
                </a:lnTo>
                <a:lnTo>
                  <a:pt x="289" y="219"/>
                </a:lnTo>
                <a:lnTo>
                  <a:pt x="327" y="227"/>
                </a:lnTo>
                <a:lnTo>
                  <a:pt x="449" y="286"/>
                </a:lnTo>
                <a:lnTo>
                  <a:pt x="479" y="312"/>
                </a:lnTo>
                <a:lnTo>
                  <a:pt x="553" y="263"/>
                </a:lnTo>
                <a:lnTo>
                  <a:pt x="632" y="282"/>
                </a:lnTo>
                <a:lnTo>
                  <a:pt x="659" y="298"/>
                </a:lnTo>
                <a:lnTo>
                  <a:pt x="703" y="272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5089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E4708-327F-7BDA-8E18-F8A455C20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EE422-D7BB-D785-5A10-A7B9519E8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Como – Province of Como</a:t>
            </a:r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D519706D-42A4-E04B-81B4-C1BD09ED5F32}"/>
              </a:ext>
            </a:extLst>
          </p:cNvPr>
          <p:cNvSpPr>
            <a:spLocks/>
          </p:cNvSpPr>
          <p:nvPr/>
        </p:nvSpPr>
        <p:spPr bwMode="auto">
          <a:xfrm>
            <a:off x="1115616" y="1203598"/>
            <a:ext cx="3133344" cy="3542134"/>
          </a:xfrm>
          <a:custGeom>
            <a:avLst/>
            <a:gdLst>
              <a:gd name="T0" fmla="*/ 554 w 2928"/>
              <a:gd name="T1" fmla="*/ 1632 h 3310"/>
              <a:gd name="T2" fmla="*/ 664 w 2928"/>
              <a:gd name="T3" fmla="*/ 1464 h 3310"/>
              <a:gd name="T4" fmla="*/ 798 w 2928"/>
              <a:gd name="T5" fmla="*/ 1410 h 3310"/>
              <a:gd name="T6" fmla="*/ 622 w 2928"/>
              <a:gd name="T7" fmla="*/ 1313 h 3310"/>
              <a:gd name="T8" fmla="*/ 322 w 2928"/>
              <a:gd name="T9" fmla="*/ 1014 h 3310"/>
              <a:gd name="T10" fmla="*/ 77 w 2928"/>
              <a:gd name="T11" fmla="*/ 739 h 3310"/>
              <a:gd name="T12" fmla="*/ 52 w 2928"/>
              <a:gd name="T13" fmla="*/ 565 h 3310"/>
              <a:gd name="T14" fmla="*/ 169 w 2928"/>
              <a:gd name="T15" fmla="*/ 206 h 3310"/>
              <a:gd name="T16" fmla="*/ 211 w 2928"/>
              <a:gd name="T17" fmla="*/ 0 h 3310"/>
              <a:gd name="T18" fmla="*/ 466 w 2928"/>
              <a:gd name="T19" fmla="*/ 103 h 3310"/>
              <a:gd name="T20" fmla="*/ 693 w 2928"/>
              <a:gd name="T21" fmla="*/ 139 h 3310"/>
              <a:gd name="T22" fmla="*/ 1145 w 2928"/>
              <a:gd name="T23" fmla="*/ 283 h 3310"/>
              <a:gd name="T24" fmla="*/ 1543 w 2928"/>
              <a:gd name="T25" fmla="*/ 469 h 3310"/>
              <a:gd name="T26" fmla="*/ 1756 w 2928"/>
              <a:gd name="T27" fmla="*/ 627 h 3310"/>
              <a:gd name="T28" fmla="*/ 1659 w 2928"/>
              <a:gd name="T29" fmla="*/ 693 h 3310"/>
              <a:gd name="T30" fmla="*/ 1506 w 2928"/>
              <a:gd name="T31" fmla="*/ 790 h 3310"/>
              <a:gd name="T32" fmla="*/ 1702 w 2928"/>
              <a:gd name="T33" fmla="*/ 960 h 3310"/>
              <a:gd name="T34" fmla="*/ 1827 w 2928"/>
              <a:gd name="T35" fmla="*/ 1037 h 3310"/>
              <a:gd name="T36" fmla="*/ 1943 w 2928"/>
              <a:gd name="T37" fmla="*/ 1122 h 3310"/>
              <a:gd name="T38" fmla="*/ 2046 w 2928"/>
              <a:gd name="T39" fmla="*/ 1178 h 3310"/>
              <a:gd name="T40" fmla="*/ 2109 w 2928"/>
              <a:gd name="T41" fmla="*/ 763 h 3310"/>
              <a:gd name="T42" fmla="*/ 2316 w 2928"/>
              <a:gd name="T43" fmla="*/ 548 h 3310"/>
              <a:gd name="T44" fmla="*/ 2590 w 2928"/>
              <a:gd name="T45" fmla="*/ 241 h 3310"/>
              <a:gd name="T46" fmla="*/ 2706 w 2928"/>
              <a:gd name="T47" fmla="*/ 418 h 3310"/>
              <a:gd name="T48" fmla="*/ 2503 w 2928"/>
              <a:gd name="T49" fmla="*/ 519 h 3310"/>
              <a:gd name="T50" fmla="*/ 2507 w 2928"/>
              <a:gd name="T51" fmla="*/ 719 h 3310"/>
              <a:gd name="T52" fmla="*/ 2567 w 2928"/>
              <a:gd name="T53" fmla="*/ 1116 h 3310"/>
              <a:gd name="T54" fmla="*/ 2567 w 2928"/>
              <a:gd name="T55" fmla="*/ 1352 h 3310"/>
              <a:gd name="T56" fmla="*/ 2340 w 2928"/>
              <a:gd name="T57" fmla="*/ 1384 h 3310"/>
              <a:gd name="T58" fmla="*/ 2474 w 2928"/>
              <a:gd name="T59" fmla="*/ 1447 h 3310"/>
              <a:gd name="T60" fmla="*/ 2759 w 2928"/>
              <a:gd name="T61" fmla="*/ 1549 h 3310"/>
              <a:gd name="T62" fmla="*/ 2928 w 2928"/>
              <a:gd name="T63" fmla="*/ 1670 h 3310"/>
              <a:gd name="T64" fmla="*/ 2748 w 2928"/>
              <a:gd name="T65" fmla="*/ 1776 h 3310"/>
              <a:gd name="T66" fmla="*/ 2501 w 2928"/>
              <a:gd name="T67" fmla="*/ 1719 h 3310"/>
              <a:gd name="T68" fmla="*/ 2332 w 2928"/>
              <a:gd name="T69" fmla="*/ 1672 h 3310"/>
              <a:gd name="T70" fmla="*/ 2240 w 2928"/>
              <a:gd name="T71" fmla="*/ 1825 h 3310"/>
              <a:gd name="T72" fmla="*/ 2260 w 2928"/>
              <a:gd name="T73" fmla="*/ 2097 h 3310"/>
              <a:gd name="T74" fmla="*/ 2273 w 2928"/>
              <a:gd name="T75" fmla="*/ 2327 h 3310"/>
              <a:gd name="T76" fmla="*/ 2199 w 2928"/>
              <a:gd name="T77" fmla="*/ 2489 h 3310"/>
              <a:gd name="T78" fmla="*/ 2219 w 2928"/>
              <a:gd name="T79" fmla="*/ 2670 h 3310"/>
              <a:gd name="T80" fmla="*/ 2154 w 2928"/>
              <a:gd name="T81" fmla="*/ 2780 h 3310"/>
              <a:gd name="T82" fmla="*/ 2055 w 2928"/>
              <a:gd name="T83" fmla="*/ 2924 h 3310"/>
              <a:gd name="T84" fmla="*/ 1954 w 2928"/>
              <a:gd name="T85" fmla="*/ 2960 h 3310"/>
              <a:gd name="T86" fmla="*/ 1893 w 2928"/>
              <a:gd name="T87" fmla="*/ 2733 h 3310"/>
              <a:gd name="T88" fmla="*/ 1928 w 2928"/>
              <a:gd name="T89" fmla="*/ 2847 h 3310"/>
              <a:gd name="T90" fmla="*/ 1834 w 2928"/>
              <a:gd name="T91" fmla="*/ 3222 h 3310"/>
              <a:gd name="T92" fmla="*/ 1635 w 2928"/>
              <a:gd name="T93" fmla="*/ 3183 h 3310"/>
              <a:gd name="T94" fmla="*/ 1454 w 2928"/>
              <a:gd name="T95" fmla="*/ 2957 h 3310"/>
              <a:gd name="T96" fmla="*/ 1325 w 2928"/>
              <a:gd name="T97" fmla="*/ 2759 h 3310"/>
              <a:gd name="T98" fmla="*/ 1104 w 2928"/>
              <a:gd name="T99" fmla="*/ 2726 h 3310"/>
              <a:gd name="T100" fmla="*/ 964 w 2928"/>
              <a:gd name="T101" fmla="*/ 2556 h 3310"/>
              <a:gd name="T102" fmla="*/ 774 w 2928"/>
              <a:gd name="T103" fmla="*/ 2417 h 3310"/>
              <a:gd name="T104" fmla="*/ 558 w 2928"/>
              <a:gd name="T105" fmla="*/ 2342 h 3310"/>
              <a:gd name="T106" fmla="*/ 435 w 2928"/>
              <a:gd name="T107" fmla="*/ 2068 h 3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928" h="3310">
                <a:moveTo>
                  <a:pt x="436" y="1978"/>
                </a:moveTo>
                <a:lnTo>
                  <a:pt x="469" y="1925"/>
                </a:lnTo>
                <a:lnTo>
                  <a:pt x="474" y="1843"/>
                </a:lnTo>
                <a:lnTo>
                  <a:pt x="484" y="1782"/>
                </a:lnTo>
                <a:lnTo>
                  <a:pt x="554" y="1632"/>
                </a:lnTo>
                <a:lnTo>
                  <a:pt x="628" y="1591"/>
                </a:lnTo>
                <a:lnTo>
                  <a:pt x="608" y="1573"/>
                </a:lnTo>
                <a:lnTo>
                  <a:pt x="626" y="1540"/>
                </a:lnTo>
                <a:lnTo>
                  <a:pt x="617" y="1507"/>
                </a:lnTo>
                <a:lnTo>
                  <a:pt x="664" y="1464"/>
                </a:lnTo>
                <a:lnTo>
                  <a:pt x="711" y="1457"/>
                </a:lnTo>
                <a:lnTo>
                  <a:pt x="762" y="1426"/>
                </a:lnTo>
                <a:lnTo>
                  <a:pt x="812" y="1457"/>
                </a:lnTo>
                <a:lnTo>
                  <a:pt x="837" y="1405"/>
                </a:lnTo>
                <a:lnTo>
                  <a:pt x="798" y="1410"/>
                </a:lnTo>
                <a:lnTo>
                  <a:pt x="751" y="1387"/>
                </a:lnTo>
                <a:lnTo>
                  <a:pt x="729" y="1388"/>
                </a:lnTo>
                <a:lnTo>
                  <a:pt x="700" y="1363"/>
                </a:lnTo>
                <a:lnTo>
                  <a:pt x="661" y="1354"/>
                </a:lnTo>
                <a:lnTo>
                  <a:pt x="622" y="1313"/>
                </a:lnTo>
                <a:lnTo>
                  <a:pt x="617" y="1276"/>
                </a:lnTo>
                <a:lnTo>
                  <a:pt x="587" y="1254"/>
                </a:lnTo>
                <a:lnTo>
                  <a:pt x="480" y="1146"/>
                </a:lnTo>
                <a:lnTo>
                  <a:pt x="391" y="1101"/>
                </a:lnTo>
                <a:lnTo>
                  <a:pt x="322" y="1014"/>
                </a:lnTo>
                <a:lnTo>
                  <a:pt x="305" y="964"/>
                </a:lnTo>
                <a:lnTo>
                  <a:pt x="226" y="871"/>
                </a:lnTo>
                <a:lnTo>
                  <a:pt x="198" y="848"/>
                </a:lnTo>
                <a:lnTo>
                  <a:pt x="71" y="778"/>
                </a:lnTo>
                <a:lnTo>
                  <a:pt x="77" y="739"/>
                </a:lnTo>
                <a:lnTo>
                  <a:pt x="14" y="719"/>
                </a:lnTo>
                <a:lnTo>
                  <a:pt x="0" y="699"/>
                </a:lnTo>
                <a:lnTo>
                  <a:pt x="14" y="672"/>
                </a:lnTo>
                <a:lnTo>
                  <a:pt x="20" y="612"/>
                </a:lnTo>
                <a:lnTo>
                  <a:pt x="52" y="565"/>
                </a:lnTo>
                <a:lnTo>
                  <a:pt x="88" y="492"/>
                </a:lnTo>
                <a:lnTo>
                  <a:pt x="98" y="410"/>
                </a:lnTo>
                <a:lnTo>
                  <a:pt x="144" y="359"/>
                </a:lnTo>
                <a:lnTo>
                  <a:pt x="186" y="251"/>
                </a:lnTo>
                <a:lnTo>
                  <a:pt x="169" y="206"/>
                </a:lnTo>
                <a:lnTo>
                  <a:pt x="124" y="150"/>
                </a:lnTo>
                <a:lnTo>
                  <a:pt x="118" y="127"/>
                </a:lnTo>
                <a:lnTo>
                  <a:pt x="128" y="41"/>
                </a:lnTo>
                <a:lnTo>
                  <a:pt x="150" y="23"/>
                </a:lnTo>
                <a:lnTo>
                  <a:pt x="211" y="0"/>
                </a:lnTo>
                <a:lnTo>
                  <a:pt x="240" y="12"/>
                </a:lnTo>
                <a:lnTo>
                  <a:pt x="296" y="12"/>
                </a:lnTo>
                <a:lnTo>
                  <a:pt x="421" y="50"/>
                </a:lnTo>
                <a:lnTo>
                  <a:pt x="448" y="68"/>
                </a:lnTo>
                <a:lnTo>
                  <a:pt x="466" y="103"/>
                </a:lnTo>
                <a:lnTo>
                  <a:pt x="496" y="124"/>
                </a:lnTo>
                <a:lnTo>
                  <a:pt x="539" y="135"/>
                </a:lnTo>
                <a:lnTo>
                  <a:pt x="566" y="126"/>
                </a:lnTo>
                <a:lnTo>
                  <a:pt x="652" y="141"/>
                </a:lnTo>
                <a:lnTo>
                  <a:pt x="693" y="139"/>
                </a:lnTo>
                <a:lnTo>
                  <a:pt x="833" y="150"/>
                </a:lnTo>
                <a:lnTo>
                  <a:pt x="883" y="157"/>
                </a:lnTo>
                <a:lnTo>
                  <a:pt x="958" y="189"/>
                </a:lnTo>
                <a:lnTo>
                  <a:pt x="1073" y="224"/>
                </a:lnTo>
                <a:lnTo>
                  <a:pt x="1145" y="283"/>
                </a:lnTo>
                <a:lnTo>
                  <a:pt x="1291" y="341"/>
                </a:lnTo>
                <a:lnTo>
                  <a:pt x="1320" y="363"/>
                </a:lnTo>
                <a:lnTo>
                  <a:pt x="1377" y="392"/>
                </a:lnTo>
                <a:lnTo>
                  <a:pt x="1501" y="445"/>
                </a:lnTo>
                <a:lnTo>
                  <a:pt x="1543" y="469"/>
                </a:lnTo>
                <a:lnTo>
                  <a:pt x="1614" y="498"/>
                </a:lnTo>
                <a:lnTo>
                  <a:pt x="1652" y="507"/>
                </a:lnTo>
                <a:lnTo>
                  <a:pt x="1703" y="593"/>
                </a:lnTo>
                <a:lnTo>
                  <a:pt x="1785" y="577"/>
                </a:lnTo>
                <a:lnTo>
                  <a:pt x="1756" y="627"/>
                </a:lnTo>
                <a:lnTo>
                  <a:pt x="1724" y="637"/>
                </a:lnTo>
                <a:lnTo>
                  <a:pt x="1729" y="674"/>
                </a:lnTo>
                <a:lnTo>
                  <a:pt x="1717" y="707"/>
                </a:lnTo>
                <a:lnTo>
                  <a:pt x="1693" y="722"/>
                </a:lnTo>
                <a:lnTo>
                  <a:pt x="1659" y="693"/>
                </a:lnTo>
                <a:lnTo>
                  <a:pt x="1575" y="734"/>
                </a:lnTo>
                <a:lnTo>
                  <a:pt x="1539" y="743"/>
                </a:lnTo>
                <a:lnTo>
                  <a:pt x="1454" y="739"/>
                </a:lnTo>
                <a:lnTo>
                  <a:pt x="1457" y="774"/>
                </a:lnTo>
                <a:lnTo>
                  <a:pt x="1506" y="790"/>
                </a:lnTo>
                <a:lnTo>
                  <a:pt x="1557" y="854"/>
                </a:lnTo>
                <a:lnTo>
                  <a:pt x="1552" y="890"/>
                </a:lnTo>
                <a:lnTo>
                  <a:pt x="1634" y="917"/>
                </a:lnTo>
                <a:lnTo>
                  <a:pt x="1685" y="917"/>
                </a:lnTo>
                <a:lnTo>
                  <a:pt x="1702" y="960"/>
                </a:lnTo>
                <a:lnTo>
                  <a:pt x="1646" y="989"/>
                </a:lnTo>
                <a:lnTo>
                  <a:pt x="1655" y="1011"/>
                </a:lnTo>
                <a:lnTo>
                  <a:pt x="1718" y="1008"/>
                </a:lnTo>
                <a:lnTo>
                  <a:pt x="1806" y="1046"/>
                </a:lnTo>
                <a:lnTo>
                  <a:pt x="1827" y="1037"/>
                </a:lnTo>
                <a:lnTo>
                  <a:pt x="1869" y="1048"/>
                </a:lnTo>
                <a:lnTo>
                  <a:pt x="1896" y="1036"/>
                </a:lnTo>
                <a:lnTo>
                  <a:pt x="1892" y="1080"/>
                </a:lnTo>
                <a:lnTo>
                  <a:pt x="1908" y="1134"/>
                </a:lnTo>
                <a:lnTo>
                  <a:pt x="1943" y="1122"/>
                </a:lnTo>
                <a:lnTo>
                  <a:pt x="1999" y="1176"/>
                </a:lnTo>
                <a:lnTo>
                  <a:pt x="1979" y="1205"/>
                </a:lnTo>
                <a:lnTo>
                  <a:pt x="2020" y="1234"/>
                </a:lnTo>
                <a:lnTo>
                  <a:pt x="2043" y="1210"/>
                </a:lnTo>
                <a:lnTo>
                  <a:pt x="2046" y="1178"/>
                </a:lnTo>
                <a:lnTo>
                  <a:pt x="2062" y="1154"/>
                </a:lnTo>
                <a:lnTo>
                  <a:pt x="2086" y="1061"/>
                </a:lnTo>
                <a:lnTo>
                  <a:pt x="2074" y="1010"/>
                </a:lnTo>
                <a:lnTo>
                  <a:pt x="2115" y="883"/>
                </a:lnTo>
                <a:lnTo>
                  <a:pt x="2109" y="763"/>
                </a:lnTo>
                <a:lnTo>
                  <a:pt x="2163" y="695"/>
                </a:lnTo>
                <a:lnTo>
                  <a:pt x="2285" y="645"/>
                </a:lnTo>
                <a:lnTo>
                  <a:pt x="2314" y="601"/>
                </a:lnTo>
                <a:lnTo>
                  <a:pt x="2293" y="569"/>
                </a:lnTo>
                <a:lnTo>
                  <a:pt x="2316" y="548"/>
                </a:lnTo>
                <a:lnTo>
                  <a:pt x="2373" y="516"/>
                </a:lnTo>
                <a:lnTo>
                  <a:pt x="2430" y="447"/>
                </a:lnTo>
                <a:lnTo>
                  <a:pt x="2545" y="350"/>
                </a:lnTo>
                <a:lnTo>
                  <a:pt x="2575" y="295"/>
                </a:lnTo>
                <a:lnTo>
                  <a:pt x="2590" y="241"/>
                </a:lnTo>
                <a:lnTo>
                  <a:pt x="2638" y="233"/>
                </a:lnTo>
                <a:lnTo>
                  <a:pt x="2780" y="242"/>
                </a:lnTo>
                <a:lnTo>
                  <a:pt x="2744" y="327"/>
                </a:lnTo>
                <a:lnTo>
                  <a:pt x="2714" y="374"/>
                </a:lnTo>
                <a:lnTo>
                  <a:pt x="2706" y="418"/>
                </a:lnTo>
                <a:lnTo>
                  <a:pt x="2682" y="425"/>
                </a:lnTo>
                <a:lnTo>
                  <a:pt x="2668" y="456"/>
                </a:lnTo>
                <a:lnTo>
                  <a:pt x="2613" y="477"/>
                </a:lnTo>
                <a:lnTo>
                  <a:pt x="2581" y="498"/>
                </a:lnTo>
                <a:lnTo>
                  <a:pt x="2503" y="519"/>
                </a:lnTo>
                <a:lnTo>
                  <a:pt x="2465" y="551"/>
                </a:lnTo>
                <a:lnTo>
                  <a:pt x="2487" y="601"/>
                </a:lnTo>
                <a:lnTo>
                  <a:pt x="2525" y="659"/>
                </a:lnTo>
                <a:lnTo>
                  <a:pt x="2524" y="689"/>
                </a:lnTo>
                <a:lnTo>
                  <a:pt x="2507" y="719"/>
                </a:lnTo>
                <a:lnTo>
                  <a:pt x="2493" y="825"/>
                </a:lnTo>
                <a:lnTo>
                  <a:pt x="2534" y="868"/>
                </a:lnTo>
                <a:lnTo>
                  <a:pt x="2531" y="887"/>
                </a:lnTo>
                <a:lnTo>
                  <a:pt x="2504" y="922"/>
                </a:lnTo>
                <a:lnTo>
                  <a:pt x="2567" y="1116"/>
                </a:lnTo>
                <a:lnTo>
                  <a:pt x="2575" y="1160"/>
                </a:lnTo>
                <a:lnTo>
                  <a:pt x="2543" y="1201"/>
                </a:lnTo>
                <a:lnTo>
                  <a:pt x="2543" y="1235"/>
                </a:lnTo>
                <a:lnTo>
                  <a:pt x="2567" y="1314"/>
                </a:lnTo>
                <a:lnTo>
                  <a:pt x="2567" y="1352"/>
                </a:lnTo>
                <a:lnTo>
                  <a:pt x="2542" y="1372"/>
                </a:lnTo>
                <a:lnTo>
                  <a:pt x="2493" y="1355"/>
                </a:lnTo>
                <a:lnTo>
                  <a:pt x="2430" y="1376"/>
                </a:lnTo>
                <a:lnTo>
                  <a:pt x="2356" y="1349"/>
                </a:lnTo>
                <a:lnTo>
                  <a:pt x="2340" y="1384"/>
                </a:lnTo>
                <a:lnTo>
                  <a:pt x="2370" y="1398"/>
                </a:lnTo>
                <a:lnTo>
                  <a:pt x="2409" y="1398"/>
                </a:lnTo>
                <a:lnTo>
                  <a:pt x="2403" y="1422"/>
                </a:lnTo>
                <a:lnTo>
                  <a:pt x="2427" y="1440"/>
                </a:lnTo>
                <a:lnTo>
                  <a:pt x="2474" y="1447"/>
                </a:lnTo>
                <a:lnTo>
                  <a:pt x="2471" y="1473"/>
                </a:lnTo>
                <a:lnTo>
                  <a:pt x="2522" y="1481"/>
                </a:lnTo>
                <a:lnTo>
                  <a:pt x="2572" y="1517"/>
                </a:lnTo>
                <a:lnTo>
                  <a:pt x="2643" y="1537"/>
                </a:lnTo>
                <a:lnTo>
                  <a:pt x="2759" y="1549"/>
                </a:lnTo>
                <a:lnTo>
                  <a:pt x="2748" y="1578"/>
                </a:lnTo>
                <a:lnTo>
                  <a:pt x="2803" y="1606"/>
                </a:lnTo>
                <a:lnTo>
                  <a:pt x="2803" y="1620"/>
                </a:lnTo>
                <a:lnTo>
                  <a:pt x="2881" y="1644"/>
                </a:lnTo>
                <a:lnTo>
                  <a:pt x="2928" y="1670"/>
                </a:lnTo>
                <a:lnTo>
                  <a:pt x="2925" y="1687"/>
                </a:lnTo>
                <a:lnTo>
                  <a:pt x="2892" y="1703"/>
                </a:lnTo>
                <a:lnTo>
                  <a:pt x="2899" y="1746"/>
                </a:lnTo>
                <a:lnTo>
                  <a:pt x="2845" y="1729"/>
                </a:lnTo>
                <a:lnTo>
                  <a:pt x="2748" y="1776"/>
                </a:lnTo>
                <a:lnTo>
                  <a:pt x="2711" y="1785"/>
                </a:lnTo>
                <a:lnTo>
                  <a:pt x="2611" y="1797"/>
                </a:lnTo>
                <a:lnTo>
                  <a:pt x="2578" y="1749"/>
                </a:lnTo>
                <a:lnTo>
                  <a:pt x="2543" y="1722"/>
                </a:lnTo>
                <a:lnTo>
                  <a:pt x="2501" y="1719"/>
                </a:lnTo>
                <a:lnTo>
                  <a:pt x="2466" y="1758"/>
                </a:lnTo>
                <a:lnTo>
                  <a:pt x="2414" y="1747"/>
                </a:lnTo>
                <a:lnTo>
                  <a:pt x="2394" y="1764"/>
                </a:lnTo>
                <a:lnTo>
                  <a:pt x="2367" y="1756"/>
                </a:lnTo>
                <a:lnTo>
                  <a:pt x="2332" y="1672"/>
                </a:lnTo>
                <a:lnTo>
                  <a:pt x="2294" y="1720"/>
                </a:lnTo>
                <a:lnTo>
                  <a:pt x="2305" y="1776"/>
                </a:lnTo>
                <a:lnTo>
                  <a:pt x="2300" y="1808"/>
                </a:lnTo>
                <a:lnTo>
                  <a:pt x="2269" y="1803"/>
                </a:lnTo>
                <a:lnTo>
                  <a:pt x="2240" y="1825"/>
                </a:lnTo>
                <a:lnTo>
                  <a:pt x="2216" y="1915"/>
                </a:lnTo>
                <a:lnTo>
                  <a:pt x="2222" y="1956"/>
                </a:lnTo>
                <a:lnTo>
                  <a:pt x="2214" y="2049"/>
                </a:lnTo>
                <a:lnTo>
                  <a:pt x="2217" y="2091"/>
                </a:lnTo>
                <a:lnTo>
                  <a:pt x="2260" y="2097"/>
                </a:lnTo>
                <a:lnTo>
                  <a:pt x="2287" y="2158"/>
                </a:lnTo>
                <a:lnTo>
                  <a:pt x="2294" y="2224"/>
                </a:lnTo>
                <a:lnTo>
                  <a:pt x="2275" y="2249"/>
                </a:lnTo>
                <a:lnTo>
                  <a:pt x="2281" y="2283"/>
                </a:lnTo>
                <a:lnTo>
                  <a:pt x="2273" y="2327"/>
                </a:lnTo>
                <a:lnTo>
                  <a:pt x="2308" y="2342"/>
                </a:lnTo>
                <a:lnTo>
                  <a:pt x="2299" y="2379"/>
                </a:lnTo>
                <a:lnTo>
                  <a:pt x="2270" y="2426"/>
                </a:lnTo>
                <a:lnTo>
                  <a:pt x="2213" y="2467"/>
                </a:lnTo>
                <a:lnTo>
                  <a:pt x="2199" y="2489"/>
                </a:lnTo>
                <a:lnTo>
                  <a:pt x="2236" y="2532"/>
                </a:lnTo>
                <a:lnTo>
                  <a:pt x="2242" y="2580"/>
                </a:lnTo>
                <a:lnTo>
                  <a:pt x="2211" y="2606"/>
                </a:lnTo>
                <a:lnTo>
                  <a:pt x="2223" y="2638"/>
                </a:lnTo>
                <a:lnTo>
                  <a:pt x="2219" y="2670"/>
                </a:lnTo>
                <a:lnTo>
                  <a:pt x="2257" y="2683"/>
                </a:lnTo>
                <a:lnTo>
                  <a:pt x="2257" y="2729"/>
                </a:lnTo>
                <a:lnTo>
                  <a:pt x="2183" y="2706"/>
                </a:lnTo>
                <a:lnTo>
                  <a:pt x="2174" y="2742"/>
                </a:lnTo>
                <a:lnTo>
                  <a:pt x="2154" y="2780"/>
                </a:lnTo>
                <a:lnTo>
                  <a:pt x="2130" y="2789"/>
                </a:lnTo>
                <a:lnTo>
                  <a:pt x="2110" y="2824"/>
                </a:lnTo>
                <a:lnTo>
                  <a:pt x="2062" y="2842"/>
                </a:lnTo>
                <a:lnTo>
                  <a:pt x="2073" y="2900"/>
                </a:lnTo>
                <a:lnTo>
                  <a:pt x="2055" y="2924"/>
                </a:lnTo>
                <a:lnTo>
                  <a:pt x="2071" y="2966"/>
                </a:lnTo>
                <a:lnTo>
                  <a:pt x="2044" y="2989"/>
                </a:lnTo>
                <a:lnTo>
                  <a:pt x="1976" y="2998"/>
                </a:lnTo>
                <a:lnTo>
                  <a:pt x="1952" y="2991"/>
                </a:lnTo>
                <a:lnTo>
                  <a:pt x="1954" y="2960"/>
                </a:lnTo>
                <a:lnTo>
                  <a:pt x="2008" y="2957"/>
                </a:lnTo>
                <a:lnTo>
                  <a:pt x="2020" y="2938"/>
                </a:lnTo>
                <a:lnTo>
                  <a:pt x="2011" y="2836"/>
                </a:lnTo>
                <a:lnTo>
                  <a:pt x="1990" y="2807"/>
                </a:lnTo>
                <a:lnTo>
                  <a:pt x="1893" y="2733"/>
                </a:lnTo>
                <a:lnTo>
                  <a:pt x="1880" y="2735"/>
                </a:lnTo>
                <a:lnTo>
                  <a:pt x="1827" y="2782"/>
                </a:lnTo>
                <a:lnTo>
                  <a:pt x="1849" y="2838"/>
                </a:lnTo>
                <a:lnTo>
                  <a:pt x="1896" y="2830"/>
                </a:lnTo>
                <a:lnTo>
                  <a:pt x="1928" y="2847"/>
                </a:lnTo>
                <a:lnTo>
                  <a:pt x="1931" y="2892"/>
                </a:lnTo>
                <a:lnTo>
                  <a:pt x="1899" y="3057"/>
                </a:lnTo>
                <a:lnTo>
                  <a:pt x="1907" y="3065"/>
                </a:lnTo>
                <a:lnTo>
                  <a:pt x="1890" y="3165"/>
                </a:lnTo>
                <a:lnTo>
                  <a:pt x="1834" y="3222"/>
                </a:lnTo>
                <a:lnTo>
                  <a:pt x="1762" y="3281"/>
                </a:lnTo>
                <a:lnTo>
                  <a:pt x="1727" y="3303"/>
                </a:lnTo>
                <a:lnTo>
                  <a:pt x="1667" y="3310"/>
                </a:lnTo>
                <a:lnTo>
                  <a:pt x="1658" y="3248"/>
                </a:lnTo>
                <a:lnTo>
                  <a:pt x="1635" y="3183"/>
                </a:lnTo>
                <a:lnTo>
                  <a:pt x="1605" y="3127"/>
                </a:lnTo>
                <a:lnTo>
                  <a:pt x="1617" y="3092"/>
                </a:lnTo>
                <a:lnTo>
                  <a:pt x="1585" y="3031"/>
                </a:lnTo>
                <a:lnTo>
                  <a:pt x="1528" y="3024"/>
                </a:lnTo>
                <a:lnTo>
                  <a:pt x="1454" y="2957"/>
                </a:lnTo>
                <a:lnTo>
                  <a:pt x="1412" y="2930"/>
                </a:lnTo>
                <a:lnTo>
                  <a:pt x="1353" y="2904"/>
                </a:lnTo>
                <a:lnTo>
                  <a:pt x="1352" y="2836"/>
                </a:lnTo>
                <a:lnTo>
                  <a:pt x="1314" y="2800"/>
                </a:lnTo>
                <a:lnTo>
                  <a:pt x="1325" y="2759"/>
                </a:lnTo>
                <a:lnTo>
                  <a:pt x="1285" y="2773"/>
                </a:lnTo>
                <a:lnTo>
                  <a:pt x="1266" y="2756"/>
                </a:lnTo>
                <a:lnTo>
                  <a:pt x="1269" y="2724"/>
                </a:lnTo>
                <a:lnTo>
                  <a:pt x="1128" y="2801"/>
                </a:lnTo>
                <a:lnTo>
                  <a:pt x="1104" y="2726"/>
                </a:lnTo>
                <a:lnTo>
                  <a:pt x="1089" y="2701"/>
                </a:lnTo>
                <a:lnTo>
                  <a:pt x="1067" y="2706"/>
                </a:lnTo>
                <a:lnTo>
                  <a:pt x="1049" y="2656"/>
                </a:lnTo>
                <a:lnTo>
                  <a:pt x="1020" y="2614"/>
                </a:lnTo>
                <a:lnTo>
                  <a:pt x="964" y="2556"/>
                </a:lnTo>
                <a:lnTo>
                  <a:pt x="981" y="2526"/>
                </a:lnTo>
                <a:lnTo>
                  <a:pt x="932" y="2520"/>
                </a:lnTo>
                <a:lnTo>
                  <a:pt x="926" y="2508"/>
                </a:lnTo>
                <a:lnTo>
                  <a:pt x="839" y="2439"/>
                </a:lnTo>
                <a:lnTo>
                  <a:pt x="774" y="2417"/>
                </a:lnTo>
                <a:lnTo>
                  <a:pt x="655" y="2420"/>
                </a:lnTo>
                <a:lnTo>
                  <a:pt x="557" y="2433"/>
                </a:lnTo>
                <a:lnTo>
                  <a:pt x="534" y="2424"/>
                </a:lnTo>
                <a:lnTo>
                  <a:pt x="527" y="2388"/>
                </a:lnTo>
                <a:lnTo>
                  <a:pt x="558" y="2342"/>
                </a:lnTo>
                <a:lnTo>
                  <a:pt x="543" y="2279"/>
                </a:lnTo>
                <a:lnTo>
                  <a:pt x="519" y="2200"/>
                </a:lnTo>
                <a:lnTo>
                  <a:pt x="474" y="2186"/>
                </a:lnTo>
                <a:lnTo>
                  <a:pt x="469" y="2127"/>
                </a:lnTo>
                <a:lnTo>
                  <a:pt x="435" y="2068"/>
                </a:lnTo>
                <a:lnTo>
                  <a:pt x="436" y="1978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12">
            <a:extLst>
              <a:ext uri="{FF2B5EF4-FFF2-40B4-BE49-F238E27FC236}">
                <a16:creationId xmlns:a16="http://schemas.microsoft.com/office/drawing/2014/main" id="{AB6C1632-19F3-AB77-88F7-D778FBA6DA3D}"/>
              </a:ext>
            </a:extLst>
          </p:cNvPr>
          <p:cNvSpPr>
            <a:spLocks/>
          </p:cNvSpPr>
          <p:nvPr/>
        </p:nvSpPr>
        <p:spPr bwMode="auto">
          <a:xfrm>
            <a:off x="4895042" y="1203598"/>
            <a:ext cx="3133344" cy="3542134"/>
          </a:xfrm>
          <a:custGeom>
            <a:avLst/>
            <a:gdLst>
              <a:gd name="T0" fmla="*/ 554 w 2928"/>
              <a:gd name="T1" fmla="*/ 1632 h 3310"/>
              <a:gd name="T2" fmla="*/ 664 w 2928"/>
              <a:gd name="T3" fmla="*/ 1464 h 3310"/>
              <a:gd name="T4" fmla="*/ 798 w 2928"/>
              <a:gd name="T5" fmla="*/ 1410 h 3310"/>
              <a:gd name="T6" fmla="*/ 622 w 2928"/>
              <a:gd name="T7" fmla="*/ 1313 h 3310"/>
              <a:gd name="T8" fmla="*/ 322 w 2928"/>
              <a:gd name="T9" fmla="*/ 1014 h 3310"/>
              <a:gd name="T10" fmla="*/ 77 w 2928"/>
              <a:gd name="T11" fmla="*/ 739 h 3310"/>
              <a:gd name="T12" fmla="*/ 52 w 2928"/>
              <a:gd name="T13" fmla="*/ 565 h 3310"/>
              <a:gd name="T14" fmla="*/ 169 w 2928"/>
              <a:gd name="T15" fmla="*/ 206 h 3310"/>
              <a:gd name="T16" fmla="*/ 211 w 2928"/>
              <a:gd name="T17" fmla="*/ 0 h 3310"/>
              <a:gd name="T18" fmla="*/ 466 w 2928"/>
              <a:gd name="T19" fmla="*/ 103 h 3310"/>
              <a:gd name="T20" fmla="*/ 693 w 2928"/>
              <a:gd name="T21" fmla="*/ 139 h 3310"/>
              <a:gd name="T22" fmla="*/ 1145 w 2928"/>
              <a:gd name="T23" fmla="*/ 283 h 3310"/>
              <a:gd name="T24" fmla="*/ 1543 w 2928"/>
              <a:gd name="T25" fmla="*/ 469 h 3310"/>
              <a:gd name="T26" fmla="*/ 1756 w 2928"/>
              <a:gd name="T27" fmla="*/ 627 h 3310"/>
              <a:gd name="T28" fmla="*/ 1659 w 2928"/>
              <a:gd name="T29" fmla="*/ 693 h 3310"/>
              <a:gd name="T30" fmla="*/ 1506 w 2928"/>
              <a:gd name="T31" fmla="*/ 790 h 3310"/>
              <a:gd name="T32" fmla="*/ 1702 w 2928"/>
              <a:gd name="T33" fmla="*/ 960 h 3310"/>
              <a:gd name="T34" fmla="*/ 1827 w 2928"/>
              <a:gd name="T35" fmla="*/ 1037 h 3310"/>
              <a:gd name="T36" fmla="*/ 1943 w 2928"/>
              <a:gd name="T37" fmla="*/ 1122 h 3310"/>
              <a:gd name="T38" fmla="*/ 2046 w 2928"/>
              <a:gd name="T39" fmla="*/ 1178 h 3310"/>
              <a:gd name="T40" fmla="*/ 2109 w 2928"/>
              <a:gd name="T41" fmla="*/ 763 h 3310"/>
              <a:gd name="T42" fmla="*/ 2316 w 2928"/>
              <a:gd name="T43" fmla="*/ 548 h 3310"/>
              <a:gd name="T44" fmla="*/ 2590 w 2928"/>
              <a:gd name="T45" fmla="*/ 241 h 3310"/>
              <a:gd name="T46" fmla="*/ 2706 w 2928"/>
              <a:gd name="T47" fmla="*/ 418 h 3310"/>
              <a:gd name="T48" fmla="*/ 2503 w 2928"/>
              <a:gd name="T49" fmla="*/ 519 h 3310"/>
              <a:gd name="T50" fmla="*/ 2507 w 2928"/>
              <a:gd name="T51" fmla="*/ 719 h 3310"/>
              <a:gd name="T52" fmla="*/ 2567 w 2928"/>
              <a:gd name="T53" fmla="*/ 1116 h 3310"/>
              <a:gd name="T54" fmla="*/ 2567 w 2928"/>
              <a:gd name="T55" fmla="*/ 1352 h 3310"/>
              <a:gd name="T56" fmla="*/ 2340 w 2928"/>
              <a:gd name="T57" fmla="*/ 1384 h 3310"/>
              <a:gd name="T58" fmla="*/ 2474 w 2928"/>
              <a:gd name="T59" fmla="*/ 1447 h 3310"/>
              <a:gd name="T60" fmla="*/ 2759 w 2928"/>
              <a:gd name="T61" fmla="*/ 1549 h 3310"/>
              <a:gd name="T62" fmla="*/ 2928 w 2928"/>
              <a:gd name="T63" fmla="*/ 1670 h 3310"/>
              <a:gd name="T64" fmla="*/ 2748 w 2928"/>
              <a:gd name="T65" fmla="*/ 1776 h 3310"/>
              <a:gd name="T66" fmla="*/ 2501 w 2928"/>
              <a:gd name="T67" fmla="*/ 1719 h 3310"/>
              <a:gd name="T68" fmla="*/ 2332 w 2928"/>
              <a:gd name="T69" fmla="*/ 1672 h 3310"/>
              <a:gd name="T70" fmla="*/ 2240 w 2928"/>
              <a:gd name="T71" fmla="*/ 1825 h 3310"/>
              <a:gd name="T72" fmla="*/ 2260 w 2928"/>
              <a:gd name="T73" fmla="*/ 2097 h 3310"/>
              <a:gd name="T74" fmla="*/ 2273 w 2928"/>
              <a:gd name="T75" fmla="*/ 2327 h 3310"/>
              <a:gd name="T76" fmla="*/ 2199 w 2928"/>
              <a:gd name="T77" fmla="*/ 2489 h 3310"/>
              <a:gd name="T78" fmla="*/ 2219 w 2928"/>
              <a:gd name="T79" fmla="*/ 2670 h 3310"/>
              <a:gd name="T80" fmla="*/ 2154 w 2928"/>
              <a:gd name="T81" fmla="*/ 2780 h 3310"/>
              <a:gd name="T82" fmla="*/ 2055 w 2928"/>
              <a:gd name="T83" fmla="*/ 2924 h 3310"/>
              <a:gd name="T84" fmla="*/ 1954 w 2928"/>
              <a:gd name="T85" fmla="*/ 2960 h 3310"/>
              <a:gd name="T86" fmla="*/ 1893 w 2928"/>
              <a:gd name="T87" fmla="*/ 2733 h 3310"/>
              <a:gd name="T88" fmla="*/ 1928 w 2928"/>
              <a:gd name="T89" fmla="*/ 2847 h 3310"/>
              <a:gd name="T90" fmla="*/ 1834 w 2928"/>
              <a:gd name="T91" fmla="*/ 3222 h 3310"/>
              <a:gd name="T92" fmla="*/ 1635 w 2928"/>
              <a:gd name="T93" fmla="*/ 3183 h 3310"/>
              <a:gd name="T94" fmla="*/ 1454 w 2928"/>
              <a:gd name="T95" fmla="*/ 2957 h 3310"/>
              <a:gd name="T96" fmla="*/ 1325 w 2928"/>
              <a:gd name="T97" fmla="*/ 2759 h 3310"/>
              <a:gd name="T98" fmla="*/ 1104 w 2928"/>
              <a:gd name="T99" fmla="*/ 2726 h 3310"/>
              <a:gd name="T100" fmla="*/ 964 w 2928"/>
              <a:gd name="T101" fmla="*/ 2556 h 3310"/>
              <a:gd name="T102" fmla="*/ 774 w 2928"/>
              <a:gd name="T103" fmla="*/ 2417 h 3310"/>
              <a:gd name="T104" fmla="*/ 558 w 2928"/>
              <a:gd name="T105" fmla="*/ 2342 h 3310"/>
              <a:gd name="T106" fmla="*/ 435 w 2928"/>
              <a:gd name="T107" fmla="*/ 2068 h 3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928" h="3310">
                <a:moveTo>
                  <a:pt x="436" y="1978"/>
                </a:moveTo>
                <a:lnTo>
                  <a:pt x="469" y="1925"/>
                </a:lnTo>
                <a:lnTo>
                  <a:pt x="474" y="1843"/>
                </a:lnTo>
                <a:lnTo>
                  <a:pt x="484" y="1782"/>
                </a:lnTo>
                <a:lnTo>
                  <a:pt x="554" y="1632"/>
                </a:lnTo>
                <a:lnTo>
                  <a:pt x="628" y="1591"/>
                </a:lnTo>
                <a:lnTo>
                  <a:pt x="608" y="1573"/>
                </a:lnTo>
                <a:lnTo>
                  <a:pt x="626" y="1540"/>
                </a:lnTo>
                <a:lnTo>
                  <a:pt x="617" y="1507"/>
                </a:lnTo>
                <a:lnTo>
                  <a:pt x="664" y="1464"/>
                </a:lnTo>
                <a:lnTo>
                  <a:pt x="711" y="1457"/>
                </a:lnTo>
                <a:lnTo>
                  <a:pt x="762" y="1426"/>
                </a:lnTo>
                <a:lnTo>
                  <a:pt x="812" y="1457"/>
                </a:lnTo>
                <a:lnTo>
                  <a:pt x="837" y="1405"/>
                </a:lnTo>
                <a:lnTo>
                  <a:pt x="798" y="1410"/>
                </a:lnTo>
                <a:lnTo>
                  <a:pt x="751" y="1387"/>
                </a:lnTo>
                <a:lnTo>
                  <a:pt x="729" y="1388"/>
                </a:lnTo>
                <a:lnTo>
                  <a:pt x="700" y="1363"/>
                </a:lnTo>
                <a:lnTo>
                  <a:pt x="661" y="1354"/>
                </a:lnTo>
                <a:lnTo>
                  <a:pt x="622" y="1313"/>
                </a:lnTo>
                <a:lnTo>
                  <a:pt x="617" y="1276"/>
                </a:lnTo>
                <a:lnTo>
                  <a:pt x="587" y="1254"/>
                </a:lnTo>
                <a:lnTo>
                  <a:pt x="480" y="1146"/>
                </a:lnTo>
                <a:lnTo>
                  <a:pt x="391" y="1101"/>
                </a:lnTo>
                <a:lnTo>
                  <a:pt x="322" y="1014"/>
                </a:lnTo>
                <a:lnTo>
                  <a:pt x="305" y="964"/>
                </a:lnTo>
                <a:lnTo>
                  <a:pt x="226" y="871"/>
                </a:lnTo>
                <a:lnTo>
                  <a:pt x="198" y="848"/>
                </a:lnTo>
                <a:lnTo>
                  <a:pt x="71" y="778"/>
                </a:lnTo>
                <a:lnTo>
                  <a:pt x="77" y="739"/>
                </a:lnTo>
                <a:lnTo>
                  <a:pt x="14" y="719"/>
                </a:lnTo>
                <a:lnTo>
                  <a:pt x="0" y="699"/>
                </a:lnTo>
                <a:lnTo>
                  <a:pt x="14" y="672"/>
                </a:lnTo>
                <a:lnTo>
                  <a:pt x="20" y="612"/>
                </a:lnTo>
                <a:lnTo>
                  <a:pt x="52" y="565"/>
                </a:lnTo>
                <a:lnTo>
                  <a:pt x="88" y="492"/>
                </a:lnTo>
                <a:lnTo>
                  <a:pt x="98" y="410"/>
                </a:lnTo>
                <a:lnTo>
                  <a:pt x="144" y="359"/>
                </a:lnTo>
                <a:lnTo>
                  <a:pt x="186" y="251"/>
                </a:lnTo>
                <a:lnTo>
                  <a:pt x="169" y="206"/>
                </a:lnTo>
                <a:lnTo>
                  <a:pt x="124" y="150"/>
                </a:lnTo>
                <a:lnTo>
                  <a:pt x="118" y="127"/>
                </a:lnTo>
                <a:lnTo>
                  <a:pt x="128" y="41"/>
                </a:lnTo>
                <a:lnTo>
                  <a:pt x="150" y="23"/>
                </a:lnTo>
                <a:lnTo>
                  <a:pt x="211" y="0"/>
                </a:lnTo>
                <a:lnTo>
                  <a:pt x="240" y="12"/>
                </a:lnTo>
                <a:lnTo>
                  <a:pt x="296" y="12"/>
                </a:lnTo>
                <a:lnTo>
                  <a:pt x="421" y="50"/>
                </a:lnTo>
                <a:lnTo>
                  <a:pt x="448" y="68"/>
                </a:lnTo>
                <a:lnTo>
                  <a:pt x="466" y="103"/>
                </a:lnTo>
                <a:lnTo>
                  <a:pt x="496" y="124"/>
                </a:lnTo>
                <a:lnTo>
                  <a:pt x="539" y="135"/>
                </a:lnTo>
                <a:lnTo>
                  <a:pt x="566" y="126"/>
                </a:lnTo>
                <a:lnTo>
                  <a:pt x="652" y="141"/>
                </a:lnTo>
                <a:lnTo>
                  <a:pt x="693" y="139"/>
                </a:lnTo>
                <a:lnTo>
                  <a:pt x="833" y="150"/>
                </a:lnTo>
                <a:lnTo>
                  <a:pt x="883" y="157"/>
                </a:lnTo>
                <a:lnTo>
                  <a:pt x="958" y="189"/>
                </a:lnTo>
                <a:lnTo>
                  <a:pt x="1073" y="224"/>
                </a:lnTo>
                <a:lnTo>
                  <a:pt x="1145" y="283"/>
                </a:lnTo>
                <a:lnTo>
                  <a:pt x="1291" y="341"/>
                </a:lnTo>
                <a:lnTo>
                  <a:pt x="1320" y="363"/>
                </a:lnTo>
                <a:lnTo>
                  <a:pt x="1377" y="392"/>
                </a:lnTo>
                <a:lnTo>
                  <a:pt x="1501" y="445"/>
                </a:lnTo>
                <a:lnTo>
                  <a:pt x="1543" y="469"/>
                </a:lnTo>
                <a:lnTo>
                  <a:pt x="1614" y="498"/>
                </a:lnTo>
                <a:lnTo>
                  <a:pt x="1652" y="507"/>
                </a:lnTo>
                <a:lnTo>
                  <a:pt x="1703" y="593"/>
                </a:lnTo>
                <a:lnTo>
                  <a:pt x="1785" y="577"/>
                </a:lnTo>
                <a:lnTo>
                  <a:pt x="1756" y="627"/>
                </a:lnTo>
                <a:lnTo>
                  <a:pt x="1724" y="637"/>
                </a:lnTo>
                <a:lnTo>
                  <a:pt x="1729" y="674"/>
                </a:lnTo>
                <a:lnTo>
                  <a:pt x="1717" y="707"/>
                </a:lnTo>
                <a:lnTo>
                  <a:pt x="1693" y="722"/>
                </a:lnTo>
                <a:lnTo>
                  <a:pt x="1659" y="693"/>
                </a:lnTo>
                <a:lnTo>
                  <a:pt x="1575" y="734"/>
                </a:lnTo>
                <a:lnTo>
                  <a:pt x="1539" y="743"/>
                </a:lnTo>
                <a:lnTo>
                  <a:pt x="1454" y="739"/>
                </a:lnTo>
                <a:lnTo>
                  <a:pt x="1457" y="774"/>
                </a:lnTo>
                <a:lnTo>
                  <a:pt x="1506" y="790"/>
                </a:lnTo>
                <a:lnTo>
                  <a:pt x="1557" y="854"/>
                </a:lnTo>
                <a:lnTo>
                  <a:pt x="1552" y="890"/>
                </a:lnTo>
                <a:lnTo>
                  <a:pt x="1634" y="917"/>
                </a:lnTo>
                <a:lnTo>
                  <a:pt x="1685" y="917"/>
                </a:lnTo>
                <a:lnTo>
                  <a:pt x="1702" y="960"/>
                </a:lnTo>
                <a:lnTo>
                  <a:pt x="1646" y="989"/>
                </a:lnTo>
                <a:lnTo>
                  <a:pt x="1655" y="1011"/>
                </a:lnTo>
                <a:lnTo>
                  <a:pt x="1718" y="1008"/>
                </a:lnTo>
                <a:lnTo>
                  <a:pt x="1806" y="1046"/>
                </a:lnTo>
                <a:lnTo>
                  <a:pt x="1827" y="1037"/>
                </a:lnTo>
                <a:lnTo>
                  <a:pt x="1869" y="1048"/>
                </a:lnTo>
                <a:lnTo>
                  <a:pt x="1896" y="1036"/>
                </a:lnTo>
                <a:lnTo>
                  <a:pt x="1892" y="1080"/>
                </a:lnTo>
                <a:lnTo>
                  <a:pt x="1908" y="1134"/>
                </a:lnTo>
                <a:lnTo>
                  <a:pt x="1943" y="1122"/>
                </a:lnTo>
                <a:lnTo>
                  <a:pt x="1999" y="1176"/>
                </a:lnTo>
                <a:lnTo>
                  <a:pt x="1979" y="1205"/>
                </a:lnTo>
                <a:lnTo>
                  <a:pt x="2020" y="1234"/>
                </a:lnTo>
                <a:lnTo>
                  <a:pt x="2043" y="1210"/>
                </a:lnTo>
                <a:lnTo>
                  <a:pt x="2046" y="1178"/>
                </a:lnTo>
                <a:lnTo>
                  <a:pt x="2062" y="1154"/>
                </a:lnTo>
                <a:lnTo>
                  <a:pt x="2086" y="1061"/>
                </a:lnTo>
                <a:lnTo>
                  <a:pt x="2074" y="1010"/>
                </a:lnTo>
                <a:lnTo>
                  <a:pt x="2115" y="883"/>
                </a:lnTo>
                <a:lnTo>
                  <a:pt x="2109" y="763"/>
                </a:lnTo>
                <a:lnTo>
                  <a:pt x="2163" y="695"/>
                </a:lnTo>
                <a:lnTo>
                  <a:pt x="2285" y="645"/>
                </a:lnTo>
                <a:lnTo>
                  <a:pt x="2314" y="601"/>
                </a:lnTo>
                <a:lnTo>
                  <a:pt x="2293" y="569"/>
                </a:lnTo>
                <a:lnTo>
                  <a:pt x="2316" y="548"/>
                </a:lnTo>
                <a:lnTo>
                  <a:pt x="2373" y="516"/>
                </a:lnTo>
                <a:lnTo>
                  <a:pt x="2430" y="447"/>
                </a:lnTo>
                <a:lnTo>
                  <a:pt x="2545" y="350"/>
                </a:lnTo>
                <a:lnTo>
                  <a:pt x="2575" y="295"/>
                </a:lnTo>
                <a:lnTo>
                  <a:pt x="2590" y="241"/>
                </a:lnTo>
                <a:lnTo>
                  <a:pt x="2638" y="233"/>
                </a:lnTo>
                <a:lnTo>
                  <a:pt x="2780" y="242"/>
                </a:lnTo>
                <a:lnTo>
                  <a:pt x="2744" y="327"/>
                </a:lnTo>
                <a:lnTo>
                  <a:pt x="2714" y="374"/>
                </a:lnTo>
                <a:lnTo>
                  <a:pt x="2706" y="418"/>
                </a:lnTo>
                <a:lnTo>
                  <a:pt x="2682" y="425"/>
                </a:lnTo>
                <a:lnTo>
                  <a:pt x="2668" y="456"/>
                </a:lnTo>
                <a:lnTo>
                  <a:pt x="2613" y="477"/>
                </a:lnTo>
                <a:lnTo>
                  <a:pt x="2581" y="498"/>
                </a:lnTo>
                <a:lnTo>
                  <a:pt x="2503" y="519"/>
                </a:lnTo>
                <a:lnTo>
                  <a:pt x="2465" y="551"/>
                </a:lnTo>
                <a:lnTo>
                  <a:pt x="2487" y="601"/>
                </a:lnTo>
                <a:lnTo>
                  <a:pt x="2525" y="659"/>
                </a:lnTo>
                <a:lnTo>
                  <a:pt x="2524" y="689"/>
                </a:lnTo>
                <a:lnTo>
                  <a:pt x="2507" y="719"/>
                </a:lnTo>
                <a:lnTo>
                  <a:pt x="2493" y="825"/>
                </a:lnTo>
                <a:lnTo>
                  <a:pt x="2534" y="868"/>
                </a:lnTo>
                <a:lnTo>
                  <a:pt x="2531" y="887"/>
                </a:lnTo>
                <a:lnTo>
                  <a:pt x="2504" y="922"/>
                </a:lnTo>
                <a:lnTo>
                  <a:pt x="2567" y="1116"/>
                </a:lnTo>
                <a:lnTo>
                  <a:pt x="2575" y="1160"/>
                </a:lnTo>
                <a:lnTo>
                  <a:pt x="2543" y="1201"/>
                </a:lnTo>
                <a:lnTo>
                  <a:pt x="2543" y="1235"/>
                </a:lnTo>
                <a:lnTo>
                  <a:pt x="2567" y="1314"/>
                </a:lnTo>
                <a:lnTo>
                  <a:pt x="2567" y="1352"/>
                </a:lnTo>
                <a:lnTo>
                  <a:pt x="2542" y="1372"/>
                </a:lnTo>
                <a:lnTo>
                  <a:pt x="2493" y="1355"/>
                </a:lnTo>
                <a:lnTo>
                  <a:pt x="2430" y="1376"/>
                </a:lnTo>
                <a:lnTo>
                  <a:pt x="2356" y="1349"/>
                </a:lnTo>
                <a:lnTo>
                  <a:pt x="2340" y="1384"/>
                </a:lnTo>
                <a:lnTo>
                  <a:pt x="2370" y="1398"/>
                </a:lnTo>
                <a:lnTo>
                  <a:pt x="2409" y="1398"/>
                </a:lnTo>
                <a:lnTo>
                  <a:pt x="2403" y="1422"/>
                </a:lnTo>
                <a:lnTo>
                  <a:pt x="2427" y="1440"/>
                </a:lnTo>
                <a:lnTo>
                  <a:pt x="2474" y="1447"/>
                </a:lnTo>
                <a:lnTo>
                  <a:pt x="2471" y="1473"/>
                </a:lnTo>
                <a:lnTo>
                  <a:pt x="2522" y="1481"/>
                </a:lnTo>
                <a:lnTo>
                  <a:pt x="2572" y="1517"/>
                </a:lnTo>
                <a:lnTo>
                  <a:pt x="2643" y="1537"/>
                </a:lnTo>
                <a:lnTo>
                  <a:pt x="2759" y="1549"/>
                </a:lnTo>
                <a:lnTo>
                  <a:pt x="2748" y="1578"/>
                </a:lnTo>
                <a:lnTo>
                  <a:pt x="2803" y="1606"/>
                </a:lnTo>
                <a:lnTo>
                  <a:pt x="2803" y="1620"/>
                </a:lnTo>
                <a:lnTo>
                  <a:pt x="2881" y="1644"/>
                </a:lnTo>
                <a:lnTo>
                  <a:pt x="2928" y="1670"/>
                </a:lnTo>
                <a:lnTo>
                  <a:pt x="2925" y="1687"/>
                </a:lnTo>
                <a:lnTo>
                  <a:pt x="2892" y="1703"/>
                </a:lnTo>
                <a:lnTo>
                  <a:pt x="2899" y="1746"/>
                </a:lnTo>
                <a:lnTo>
                  <a:pt x="2845" y="1729"/>
                </a:lnTo>
                <a:lnTo>
                  <a:pt x="2748" y="1776"/>
                </a:lnTo>
                <a:lnTo>
                  <a:pt x="2711" y="1785"/>
                </a:lnTo>
                <a:lnTo>
                  <a:pt x="2611" y="1797"/>
                </a:lnTo>
                <a:lnTo>
                  <a:pt x="2578" y="1749"/>
                </a:lnTo>
                <a:lnTo>
                  <a:pt x="2543" y="1722"/>
                </a:lnTo>
                <a:lnTo>
                  <a:pt x="2501" y="1719"/>
                </a:lnTo>
                <a:lnTo>
                  <a:pt x="2466" y="1758"/>
                </a:lnTo>
                <a:lnTo>
                  <a:pt x="2414" y="1747"/>
                </a:lnTo>
                <a:lnTo>
                  <a:pt x="2394" y="1764"/>
                </a:lnTo>
                <a:lnTo>
                  <a:pt x="2367" y="1756"/>
                </a:lnTo>
                <a:lnTo>
                  <a:pt x="2332" y="1672"/>
                </a:lnTo>
                <a:lnTo>
                  <a:pt x="2294" y="1720"/>
                </a:lnTo>
                <a:lnTo>
                  <a:pt x="2305" y="1776"/>
                </a:lnTo>
                <a:lnTo>
                  <a:pt x="2300" y="1808"/>
                </a:lnTo>
                <a:lnTo>
                  <a:pt x="2269" y="1803"/>
                </a:lnTo>
                <a:lnTo>
                  <a:pt x="2240" y="1825"/>
                </a:lnTo>
                <a:lnTo>
                  <a:pt x="2216" y="1915"/>
                </a:lnTo>
                <a:lnTo>
                  <a:pt x="2222" y="1956"/>
                </a:lnTo>
                <a:lnTo>
                  <a:pt x="2214" y="2049"/>
                </a:lnTo>
                <a:lnTo>
                  <a:pt x="2217" y="2091"/>
                </a:lnTo>
                <a:lnTo>
                  <a:pt x="2260" y="2097"/>
                </a:lnTo>
                <a:lnTo>
                  <a:pt x="2287" y="2158"/>
                </a:lnTo>
                <a:lnTo>
                  <a:pt x="2294" y="2224"/>
                </a:lnTo>
                <a:lnTo>
                  <a:pt x="2275" y="2249"/>
                </a:lnTo>
                <a:lnTo>
                  <a:pt x="2281" y="2283"/>
                </a:lnTo>
                <a:lnTo>
                  <a:pt x="2273" y="2327"/>
                </a:lnTo>
                <a:lnTo>
                  <a:pt x="2308" y="2342"/>
                </a:lnTo>
                <a:lnTo>
                  <a:pt x="2299" y="2379"/>
                </a:lnTo>
                <a:lnTo>
                  <a:pt x="2270" y="2426"/>
                </a:lnTo>
                <a:lnTo>
                  <a:pt x="2213" y="2467"/>
                </a:lnTo>
                <a:lnTo>
                  <a:pt x="2199" y="2489"/>
                </a:lnTo>
                <a:lnTo>
                  <a:pt x="2236" y="2532"/>
                </a:lnTo>
                <a:lnTo>
                  <a:pt x="2242" y="2580"/>
                </a:lnTo>
                <a:lnTo>
                  <a:pt x="2211" y="2606"/>
                </a:lnTo>
                <a:lnTo>
                  <a:pt x="2223" y="2638"/>
                </a:lnTo>
                <a:lnTo>
                  <a:pt x="2219" y="2670"/>
                </a:lnTo>
                <a:lnTo>
                  <a:pt x="2257" y="2683"/>
                </a:lnTo>
                <a:lnTo>
                  <a:pt x="2257" y="2729"/>
                </a:lnTo>
                <a:lnTo>
                  <a:pt x="2183" y="2706"/>
                </a:lnTo>
                <a:lnTo>
                  <a:pt x="2174" y="2742"/>
                </a:lnTo>
                <a:lnTo>
                  <a:pt x="2154" y="2780"/>
                </a:lnTo>
                <a:lnTo>
                  <a:pt x="2130" y="2789"/>
                </a:lnTo>
                <a:lnTo>
                  <a:pt x="2110" y="2824"/>
                </a:lnTo>
                <a:lnTo>
                  <a:pt x="2062" y="2842"/>
                </a:lnTo>
                <a:lnTo>
                  <a:pt x="2073" y="2900"/>
                </a:lnTo>
                <a:lnTo>
                  <a:pt x="2055" y="2924"/>
                </a:lnTo>
                <a:lnTo>
                  <a:pt x="2071" y="2966"/>
                </a:lnTo>
                <a:lnTo>
                  <a:pt x="2044" y="2989"/>
                </a:lnTo>
                <a:lnTo>
                  <a:pt x="1976" y="2998"/>
                </a:lnTo>
                <a:lnTo>
                  <a:pt x="1952" y="2991"/>
                </a:lnTo>
                <a:lnTo>
                  <a:pt x="1954" y="2960"/>
                </a:lnTo>
                <a:lnTo>
                  <a:pt x="2008" y="2957"/>
                </a:lnTo>
                <a:lnTo>
                  <a:pt x="2020" y="2938"/>
                </a:lnTo>
                <a:lnTo>
                  <a:pt x="2011" y="2836"/>
                </a:lnTo>
                <a:lnTo>
                  <a:pt x="1990" y="2807"/>
                </a:lnTo>
                <a:lnTo>
                  <a:pt x="1893" y="2733"/>
                </a:lnTo>
                <a:lnTo>
                  <a:pt x="1880" y="2735"/>
                </a:lnTo>
                <a:lnTo>
                  <a:pt x="1827" y="2782"/>
                </a:lnTo>
                <a:lnTo>
                  <a:pt x="1849" y="2838"/>
                </a:lnTo>
                <a:lnTo>
                  <a:pt x="1896" y="2830"/>
                </a:lnTo>
                <a:lnTo>
                  <a:pt x="1928" y="2847"/>
                </a:lnTo>
                <a:lnTo>
                  <a:pt x="1931" y="2892"/>
                </a:lnTo>
                <a:lnTo>
                  <a:pt x="1899" y="3057"/>
                </a:lnTo>
                <a:lnTo>
                  <a:pt x="1907" y="3065"/>
                </a:lnTo>
                <a:lnTo>
                  <a:pt x="1890" y="3165"/>
                </a:lnTo>
                <a:lnTo>
                  <a:pt x="1834" y="3222"/>
                </a:lnTo>
                <a:lnTo>
                  <a:pt x="1762" y="3281"/>
                </a:lnTo>
                <a:lnTo>
                  <a:pt x="1727" y="3303"/>
                </a:lnTo>
                <a:lnTo>
                  <a:pt x="1667" y="3310"/>
                </a:lnTo>
                <a:lnTo>
                  <a:pt x="1658" y="3248"/>
                </a:lnTo>
                <a:lnTo>
                  <a:pt x="1635" y="3183"/>
                </a:lnTo>
                <a:lnTo>
                  <a:pt x="1605" y="3127"/>
                </a:lnTo>
                <a:lnTo>
                  <a:pt x="1617" y="3092"/>
                </a:lnTo>
                <a:lnTo>
                  <a:pt x="1585" y="3031"/>
                </a:lnTo>
                <a:lnTo>
                  <a:pt x="1528" y="3024"/>
                </a:lnTo>
                <a:lnTo>
                  <a:pt x="1454" y="2957"/>
                </a:lnTo>
                <a:lnTo>
                  <a:pt x="1412" y="2930"/>
                </a:lnTo>
                <a:lnTo>
                  <a:pt x="1353" y="2904"/>
                </a:lnTo>
                <a:lnTo>
                  <a:pt x="1352" y="2836"/>
                </a:lnTo>
                <a:lnTo>
                  <a:pt x="1314" y="2800"/>
                </a:lnTo>
                <a:lnTo>
                  <a:pt x="1325" y="2759"/>
                </a:lnTo>
                <a:lnTo>
                  <a:pt x="1285" y="2773"/>
                </a:lnTo>
                <a:lnTo>
                  <a:pt x="1266" y="2756"/>
                </a:lnTo>
                <a:lnTo>
                  <a:pt x="1269" y="2724"/>
                </a:lnTo>
                <a:lnTo>
                  <a:pt x="1128" y="2801"/>
                </a:lnTo>
                <a:lnTo>
                  <a:pt x="1104" y="2726"/>
                </a:lnTo>
                <a:lnTo>
                  <a:pt x="1089" y="2701"/>
                </a:lnTo>
                <a:lnTo>
                  <a:pt x="1067" y="2706"/>
                </a:lnTo>
                <a:lnTo>
                  <a:pt x="1049" y="2656"/>
                </a:lnTo>
                <a:lnTo>
                  <a:pt x="1020" y="2614"/>
                </a:lnTo>
                <a:lnTo>
                  <a:pt x="964" y="2556"/>
                </a:lnTo>
                <a:lnTo>
                  <a:pt x="981" y="2526"/>
                </a:lnTo>
                <a:lnTo>
                  <a:pt x="932" y="2520"/>
                </a:lnTo>
                <a:lnTo>
                  <a:pt x="926" y="2508"/>
                </a:lnTo>
                <a:lnTo>
                  <a:pt x="839" y="2439"/>
                </a:lnTo>
                <a:lnTo>
                  <a:pt x="774" y="2417"/>
                </a:lnTo>
                <a:lnTo>
                  <a:pt x="655" y="2420"/>
                </a:lnTo>
                <a:lnTo>
                  <a:pt x="557" y="2433"/>
                </a:lnTo>
                <a:lnTo>
                  <a:pt x="534" y="2424"/>
                </a:lnTo>
                <a:lnTo>
                  <a:pt x="527" y="2388"/>
                </a:lnTo>
                <a:lnTo>
                  <a:pt x="558" y="2342"/>
                </a:lnTo>
                <a:lnTo>
                  <a:pt x="543" y="2279"/>
                </a:lnTo>
                <a:lnTo>
                  <a:pt x="519" y="2200"/>
                </a:lnTo>
                <a:lnTo>
                  <a:pt x="474" y="2186"/>
                </a:lnTo>
                <a:lnTo>
                  <a:pt x="469" y="2127"/>
                </a:lnTo>
                <a:lnTo>
                  <a:pt x="435" y="2068"/>
                </a:lnTo>
                <a:lnTo>
                  <a:pt x="436" y="1978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222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4F9B8-40C3-C317-C4CD-5A5C67149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3E581-B988-53BB-1291-F0661904A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it-IT" altLang="zh-CN" dirty="0"/>
              <a:t>Busto Arsizio – Province of Varese</a:t>
            </a:r>
            <a:endParaRPr lang="en-US" altLang="zh-CN" dirty="0"/>
          </a:p>
        </p:txBody>
      </p:sp>
      <p:sp>
        <p:nvSpPr>
          <p:cNvPr id="4" name="Freeform 27">
            <a:extLst>
              <a:ext uri="{FF2B5EF4-FFF2-40B4-BE49-F238E27FC236}">
                <a16:creationId xmlns:a16="http://schemas.microsoft.com/office/drawing/2014/main" id="{3F6B5F94-5861-11F8-F568-24831273E745}"/>
              </a:ext>
            </a:extLst>
          </p:cNvPr>
          <p:cNvSpPr>
            <a:spLocks/>
          </p:cNvSpPr>
          <p:nvPr/>
        </p:nvSpPr>
        <p:spPr bwMode="auto">
          <a:xfrm>
            <a:off x="1475656" y="1131590"/>
            <a:ext cx="2626681" cy="3601914"/>
          </a:xfrm>
          <a:custGeom>
            <a:avLst/>
            <a:gdLst>
              <a:gd name="T0" fmla="*/ 1072 w 2688"/>
              <a:gd name="T1" fmla="*/ 3427 h 3686"/>
              <a:gd name="T2" fmla="*/ 1006 w 2688"/>
              <a:gd name="T3" fmla="*/ 2956 h 3686"/>
              <a:gd name="T4" fmla="*/ 548 w 2688"/>
              <a:gd name="T5" fmla="*/ 3067 h 3686"/>
              <a:gd name="T6" fmla="*/ 533 w 2688"/>
              <a:gd name="T7" fmla="*/ 2858 h 3686"/>
              <a:gd name="T8" fmla="*/ 302 w 2688"/>
              <a:gd name="T9" fmla="*/ 2793 h 3686"/>
              <a:gd name="T10" fmla="*/ 353 w 2688"/>
              <a:gd name="T11" fmla="*/ 2622 h 3686"/>
              <a:gd name="T12" fmla="*/ 266 w 2688"/>
              <a:gd name="T13" fmla="*/ 2572 h 3686"/>
              <a:gd name="T14" fmla="*/ 211 w 2688"/>
              <a:gd name="T15" fmla="*/ 2450 h 3686"/>
              <a:gd name="T16" fmla="*/ 285 w 2688"/>
              <a:gd name="T17" fmla="*/ 2305 h 3686"/>
              <a:gd name="T18" fmla="*/ 281 w 2688"/>
              <a:gd name="T19" fmla="*/ 2219 h 3686"/>
              <a:gd name="T20" fmla="*/ 210 w 2688"/>
              <a:gd name="T21" fmla="*/ 2167 h 3686"/>
              <a:gd name="T22" fmla="*/ 50 w 2688"/>
              <a:gd name="T23" fmla="*/ 2034 h 3686"/>
              <a:gd name="T24" fmla="*/ 15 w 2688"/>
              <a:gd name="T25" fmla="*/ 1737 h 3686"/>
              <a:gd name="T26" fmla="*/ 66 w 2688"/>
              <a:gd name="T27" fmla="*/ 1436 h 3686"/>
              <a:gd name="T28" fmla="*/ 169 w 2688"/>
              <a:gd name="T29" fmla="*/ 1339 h 3686"/>
              <a:gd name="T30" fmla="*/ 237 w 2688"/>
              <a:gd name="T31" fmla="*/ 1181 h 3686"/>
              <a:gd name="T32" fmla="*/ 250 w 2688"/>
              <a:gd name="T33" fmla="*/ 1088 h 3686"/>
              <a:gd name="T34" fmla="*/ 383 w 2688"/>
              <a:gd name="T35" fmla="*/ 997 h 3686"/>
              <a:gd name="T36" fmla="*/ 317 w 2688"/>
              <a:gd name="T37" fmla="*/ 924 h 3686"/>
              <a:gd name="T38" fmla="*/ 376 w 2688"/>
              <a:gd name="T39" fmla="*/ 853 h 3686"/>
              <a:gd name="T40" fmla="*/ 427 w 2688"/>
              <a:gd name="T41" fmla="*/ 747 h 3686"/>
              <a:gd name="T42" fmla="*/ 499 w 2688"/>
              <a:gd name="T43" fmla="*/ 629 h 3686"/>
              <a:gd name="T44" fmla="*/ 573 w 2688"/>
              <a:gd name="T45" fmla="*/ 470 h 3686"/>
              <a:gd name="T46" fmla="*/ 697 w 2688"/>
              <a:gd name="T47" fmla="*/ 217 h 3686"/>
              <a:gd name="T48" fmla="*/ 952 w 2688"/>
              <a:gd name="T49" fmla="*/ 93 h 3686"/>
              <a:gd name="T50" fmla="*/ 1148 w 2688"/>
              <a:gd name="T51" fmla="*/ 174 h 3686"/>
              <a:gd name="T52" fmla="*/ 1219 w 2688"/>
              <a:gd name="T53" fmla="*/ 118 h 3686"/>
              <a:gd name="T54" fmla="*/ 1419 w 2688"/>
              <a:gd name="T55" fmla="*/ 0 h 3686"/>
              <a:gd name="T56" fmla="*/ 1534 w 2688"/>
              <a:gd name="T57" fmla="*/ 14 h 3686"/>
              <a:gd name="T58" fmla="*/ 1640 w 2688"/>
              <a:gd name="T59" fmla="*/ 82 h 3686"/>
              <a:gd name="T60" fmla="*/ 1878 w 2688"/>
              <a:gd name="T61" fmla="*/ 190 h 3686"/>
              <a:gd name="T62" fmla="*/ 1833 w 2688"/>
              <a:gd name="T63" fmla="*/ 735 h 3686"/>
              <a:gd name="T64" fmla="*/ 1982 w 2688"/>
              <a:gd name="T65" fmla="*/ 867 h 3686"/>
              <a:gd name="T66" fmla="*/ 2175 w 2688"/>
              <a:gd name="T67" fmla="*/ 873 h 3686"/>
              <a:gd name="T68" fmla="*/ 2178 w 2688"/>
              <a:gd name="T69" fmla="*/ 1007 h 3686"/>
              <a:gd name="T70" fmla="*/ 2563 w 2688"/>
              <a:gd name="T71" fmla="*/ 1333 h 3686"/>
              <a:gd name="T72" fmla="*/ 2673 w 2688"/>
              <a:gd name="T73" fmla="*/ 1407 h 3686"/>
              <a:gd name="T74" fmla="*/ 2540 w 2688"/>
              <a:gd name="T75" fmla="*/ 1584 h 3686"/>
              <a:gd name="T76" fmla="*/ 2588 w 2688"/>
              <a:gd name="T77" fmla="*/ 1660 h 3686"/>
              <a:gd name="T78" fmla="*/ 2376 w 2688"/>
              <a:gd name="T79" fmla="*/ 1675 h 3686"/>
              <a:gd name="T80" fmla="*/ 2373 w 2688"/>
              <a:gd name="T81" fmla="*/ 1864 h 3686"/>
              <a:gd name="T82" fmla="*/ 2407 w 2688"/>
              <a:gd name="T83" fmla="*/ 2034 h 3686"/>
              <a:gd name="T84" fmla="*/ 2317 w 2688"/>
              <a:gd name="T85" fmla="*/ 2175 h 3686"/>
              <a:gd name="T86" fmla="*/ 2257 w 2688"/>
              <a:gd name="T87" fmla="*/ 2279 h 3686"/>
              <a:gd name="T88" fmla="*/ 2076 w 2688"/>
              <a:gd name="T89" fmla="*/ 2416 h 3686"/>
              <a:gd name="T90" fmla="*/ 2149 w 2688"/>
              <a:gd name="T91" fmla="*/ 2464 h 3686"/>
              <a:gd name="T92" fmla="*/ 2361 w 2688"/>
              <a:gd name="T93" fmla="*/ 2858 h 3686"/>
              <a:gd name="T94" fmla="*/ 2383 w 2688"/>
              <a:gd name="T95" fmla="*/ 3012 h 3686"/>
              <a:gd name="T96" fmla="*/ 2364 w 2688"/>
              <a:gd name="T97" fmla="*/ 3170 h 3686"/>
              <a:gd name="T98" fmla="*/ 2118 w 2688"/>
              <a:gd name="T99" fmla="*/ 3317 h 3686"/>
              <a:gd name="T100" fmla="*/ 1941 w 2688"/>
              <a:gd name="T101" fmla="*/ 3317 h 3686"/>
              <a:gd name="T102" fmla="*/ 1830 w 2688"/>
              <a:gd name="T103" fmla="*/ 3414 h 3686"/>
              <a:gd name="T104" fmla="*/ 1726 w 2688"/>
              <a:gd name="T105" fmla="*/ 3359 h 3686"/>
              <a:gd name="T106" fmla="*/ 1706 w 2688"/>
              <a:gd name="T107" fmla="*/ 3476 h 3686"/>
              <a:gd name="T108" fmla="*/ 1520 w 2688"/>
              <a:gd name="T109" fmla="*/ 3607 h 3686"/>
              <a:gd name="T110" fmla="*/ 1318 w 2688"/>
              <a:gd name="T111" fmla="*/ 3544 h 3686"/>
              <a:gd name="T112" fmla="*/ 1110 w 2688"/>
              <a:gd name="T113" fmla="*/ 3686 h 36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688" h="3686">
                <a:moveTo>
                  <a:pt x="1110" y="3686"/>
                </a:moveTo>
                <a:lnTo>
                  <a:pt x="1082" y="3582"/>
                </a:lnTo>
                <a:lnTo>
                  <a:pt x="1072" y="3427"/>
                </a:lnTo>
                <a:lnTo>
                  <a:pt x="1030" y="3247"/>
                </a:lnTo>
                <a:lnTo>
                  <a:pt x="1030" y="3105"/>
                </a:lnTo>
                <a:lnTo>
                  <a:pt x="1006" y="2956"/>
                </a:lnTo>
                <a:lnTo>
                  <a:pt x="840" y="2979"/>
                </a:lnTo>
                <a:lnTo>
                  <a:pt x="780" y="3009"/>
                </a:lnTo>
                <a:lnTo>
                  <a:pt x="548" y="3067"/>
                </a:lnTo>
                <a:lnTo>
                  <a:pt x="519" y="2950"/>
                </a:lnTo>
                <a:lnTo>
                  <a:pt x="545" y="2947"/>
                </a:lnTo>
                <a:lnTo>
                  <a:pt x="533" y="2858"/>
                </a:lnTo>
                <a:lnTo>
                  <a:pt x="444" y="2859"/>
                </a:lnTo>
                <a:lnTo>
                  <a:pt x="428" y="2778"/>
                </a:lnTo>
                <a:lnTo>
                  <a:pt x="302" y="2793"/>
                </a:lnTo>
                <a:lnTo>
                  <a:pt x="299" y="2738"/>
                </a:lnTo>
                <a:lnTo>
                  <a:pt x="350" y="2729"/>
                </a:lnTo>
                <a:lnTo>
                  <a:pt x="353" y="2622"/>
                </a:lnTo>
                <a:lnTo>
                  <a:pt x="287" y="2655"/>
                </a:lnTo>
                <a:lnTo>
                  <a:pt x="247" y="2652"/>
                </a:lnTo>
                <a:lnTo>
                  <a:pt x="266" y="2572"/>
                </a:lnTo>
                <a:lnTo>
                  <a:pt x="222" y="2576"/>
                </a:lnTo>
                <a:lnTo>
                  <a:pt x="241" y="2520"/>
                </a:lnTo>
                <a:lnTo>
                  <a:pt x="211" y="2450"/>
                </a:lnTo>
                <a:lnTo>
                  <a:pt x="217" y="2335"/>
                </a:lnTo>
                <a:lnTo>
                  <a:pt x="290" y="2331"/>
                </a:lnTo>
                <a:lnTo>
                  <a:pt x="285" y="2305"/>
                </a:lnTo>
                <a:lnTo>
                  <a:pt x="367" y="2310"/>
                </a:lnTo>
                <a:lnTo>
                  <a:pt x="373" y="2235"/>
                </a:lnTo>
                <a:lnTo>
                  <a:pt x="281" y="2219"/>
                </a:lnTo>
                <a:lnTo>
                  <a:pt x="293" y="2167"/>
                </a:lnTo>
                <a:lnTo>
                  <a:pt x="246" y="2176"/>
                </a:lnTo>
                <a:lnTo>
                  <a:pt x="210" y="2167"/>
                </a:lnTo>
                <a:lnTo>
                  <a:pt x="91" y="2154"/>
                </a:lnTo>
                <a:lnTo>
                  <a:pt x="69" y="2063"/>
                </a:lnTo>
                <a:lnTo>
                  <a:pt x="50" y="2034"/>
                </a:lnTo>
                <a:lnTo>
                  <a:pt x="24" y="1942"/>
                </a:lnTo>
                <a:lnTo>
                  <a:pt x="0" y="1774"/>
                </a:lnTo>
                <a:lnTo>
                  <a:pt x="15" y="1737"/>
                </a:lnTo>
                <a:lnTo>
                  <a:pt x="29" y="1618"/>
                </a:lnTo>
                <a:lnTo>
                  <a:pt x="23" y="1442"/>
                </a:lnTo>
                <a:lnTo>
                  <a:pt x="66" y="1436"/>
                </a:lnTo>
                <a:lnTo>
                  <a:pt x="75" y="1397"/>
                </a:lnTo>
                <a:lnTo>
                  <a:pt x="145" y="1422"/>
                </a:lnTo>
                <a:lnTo>
                  <a:pt x="169" y="1339"/>
                </a:lnTo>
                <a:lnTo>
                  <a:pt x="178" y="1241"/>
                </a:lnTo>
                <a:lnTo>
                  <a:pt x="210" y="1178"/>
                </a:lnTo>
                <a:lnTo>
                  <a:pt x="237" y="1181"/>
                </a:lnTo>
                <a:lnTo>
                  <a:pt x="266" y="1148"/>
                </a:lnTo>
                <a:lnTo>
                  <a:pt x="275" y="1101"/>
                </a:lnTo>
                <a:lnTo>
                  <a:pt x="250" y="1088"/>
                </a:lnTo>
                <a:lnTo>
                  <a:pt x="260" y="1044"/>
                </a:lnTo>
                <a:lnTo>
                  <a:pt x="368" y="1059"/>
                </a:lnTo>
                <a:lnTo>
                  <a:pt x="383" y="997"/>
                </a:lnTo>
                <a:lnTo>
                  <a:pt x="329" y="991"/>
                </a:lnTo>
                <a:lnTo>
                  <a:pt x="342" y="930"/>
                </a:lnTo>
                <a:lnTo>
                  <a:pt x="317" y="924"/>
                </a:lnTo>
                <a:lnTo>
                  <a:pt x="329" y="877"/>
                </a:lnTo>
                <a:lnTo>
                  <a:pt x="368" y="894"/>
                </a:lnTo>
                <a:lnTo>
                  <a:pt x="376" y="853"/>
                </a:lnTo>
                <a:lnTo>
                  <a:pt x="404" y="821"/>
                </a:lnTo>
                <a:lnTo>
                  <a:pt x="439" y="810"/>
                </a:lnTo>
                <a:lnTo>
                  <a:pt x="427" y="747"/>
                </a:lnTo>
                <a:lnTo>
                  <a:pt x="469" y="744"/>
                </a:lnTo>
                <a:lnTo>
                  <a:pt x="471" y="662"/>
                </a:lnTo>
                <a:lnTo>
                  <a:pt x="499" y="629"/>
                </a:lnTo>
                <a:lnTo>
                  <a:pt x="551" y="600"/>
                </a:lnTo>
                <a:lnTo>
                  <a:pt x="496" y="561"/>
                </a:lnTo>
                <a:lnTo>
                  <a:pt x="573" y="470"/>
                </a:lnTo>
                <a:lnTo>
                  <a:pt x="634" y="371"/>
                </a:lnTo>
                <a:lnTo>
                  <a:pt x="661" y="293"/>
                </a:lnTo>
                <a:lnTo>
                  <a:pt x="697" y="217"/>
                </a:lnTo>
                <a:lnTo>
                  <a:pt x="833" y="114"/>
                </a:lnTo>
                <a:lnTo>
                  <a:pt x="867" y="99"/>
                </a:lnTo>
                <a:lnTo>
                  <a:pt x="952" y="93"/>
                </a:lnTo>
                <a:lnTo>
                  <a:pt x="997" y="84"/>
                </a:lnTo>
                <a:lnTo>
                  <a:pt x="1072" y="215"/>
                </a:lnTo>
                <a:lnTo>
                  <a:pt x="1148" y="174"/>
                </a:lnTo>
                <a:lnTo>
                  <a:pt x="1175" y="227"/>
                </a:lnTo>
                <a:lnTo>
                  <a:pt x="1252" y="187"/>
                </a:lnTo>
                <a:lnTo>
                  <a:pt x="1219" y="118"/>
                </a:lnTo>
                <a:lnTo>
                  <a:pt x="1250" y="108"/>
                </a:lnTo>
                <a:lnTo>
                  <a:pt x="1240" y="58"/>
                </a:lnTo>
                <a:lnTo>
                  <a:pt x="1419" y="0"/>
                </a:lnTo>
                <a:lnTo>
                  <a:pt x="1466" y="11"/>
                </a:lnTo>
                <a:lnTo>
                  <a:pt x="1466" y="32"/>
                </a:lnTo>
                <a:lnTo>
                  <a:pt x="1534" y="14"/>
                </a:lnTo>
                <a:lnTo>
                  <a:pt x="1620" y="11"/>
                </a:lnTo>
                <a:lnTo>
                  <a:pt x="1625" y="25"/>
                </a:lnTo>
                <a:lnTo>
                  <a:pt x="1640" y="82"/>
                </a:lnTo>
                <a:lnTo>
                  <a:pt x="1641" y="137"/>
                </a:lnTo>
                <a:lnTo>
                  <a:pt x="1658" y="235"/>
                </a:lnTo>
                <a:lnTo>
                  <a:pt x="1878" y="190"/>
                </a:lnTo>
                <a:lnTo>
                  <a:pt x="1867" y="441"/>
                </a:lnTo>
                <a:lnTo>
                  <a:pt x="1848" y="589"/>
                </a:lnTo>
                <a:lnTo>
                  <a:pt x="1833" y="735"/>
                </a:lnTo>
                <a:lnTo>
                  <a:pt x="1852" y="832"/>
                </a:lnTo>
                <a:lnTo>
                  <a:pt x="1967" y="801"/>
                </a:lnTo>
                <a:lnTo>
                  <a:pt x="1982" y="867"/>
                </a:lnTo>
                <a:lnTo>
                  <a:pt x="2045" y="844"/>
                </a:lnTo>
                <a:lnTo>
                  <a:pt x="2160" y="820"/>
                </a:lnTo>
                <a:lnTo>
                  <a:pt x="2175" y="873"/>
                </a:lnTo>
                <a:lnTo>
                  <a:pt x="2134" y="895"/>
                </a:lnTo>
                <a:lnTo>
                  <a:pt x="2160" y="1007"/>
                </a:lnTo>
                <a:lnTo>
                  <a:pt x="2178" y="1007"/>
                </a:lnTo>
                <a:lnTo>
                  <a:pt x="2208" y="1136"/>
                </a:lnTo>
                <a:lnTo>
                  <a:pt x="2590" y="1291"/>
                </a:lnTo>
                <a:lnTo>
                  <a:pt x="2563" y="1333"/>
                </a:lnTo>
                <a:lnTo>
                  <a:pt x="2581" y="1397"/>
                </a:lnTo>
                <a:lnTo>
                  <a:pt x="2605" y="1421"/>
                </a:lnTo>
                <a:lnTo>
                  <a:pt x="2673" y="1407"/>
                </a:lnTo>
                <a:lnTo>
                  <a:pt x="2688" y="1469"/>
                </a:lnTo>
                <a:lnTo>
                  <a:pt x="2516" y="1554"/>
                </a:lnTo>
                <a:lnTo>
                  <a:pt x="2540" y="1584"/>
                </a:lnTo>
                <a:lnTo>
                  <a:pt x="2549" y="1628"/>
                </a:lnTo>
                <a:lnTo>
                  <a:pt x="2579" y="1624"/>
                </a:lnTo>
                <a:lnTo>
                  <a:pt x="2588" y="1660"/>
                </a:lnTo>
                <a:lnTo>
                  <a:pt x="2474" y="1693"/>
                </a:lnTo>
                <a:lnTo>
                  <a:pt x="2441" y="1662"/>
                </a:lnTo>
                <a:lnTo>
                  <a:pt x="2376" y="1675"/>
                </a:lnTo>
                <a:lnTo>
                  <a:pt x="2413" y="1786"/>
                </a:lnTo>
                <a:lnTo>
                  <a:pt x="2373" y="1795"/>
                </a:lnTo>
                <a:lnTo>
                  <a:pt x="2373" y="1864"/>
                </a:lnTo>
                <a:lnTo>
                  <a:pt x="2392" y="1957"/>
                </a:lnTo>
                <a:lnTo>
                  <a:pt x="2373" y="1969"/>
                </a:lnTo>
                <a:lnTo>
                  <a:pt x="2407" y="2034"/>
                </a:lnTo>
                <a:lnTo>
                  <a:pt x="2368" y="2058"/>
                </a:lnTo>
                <a:lnTo>
                  <a:pt x="2276" y="2090"/>
                </a:lnTo>
                <a:lnTo>
                  <a:pt x="2317" y="2175"/>
                </a:lnTo>
                <a:lnTo>
                  <a:pt x="2281" y="2199"/>
                </a:lnTo>
                <a:lnTo>
                  <a:pt x="2288" y="2242"/>
                </a:lnTo>
                <a:lnTo>
                  <a:pt x="2257" y="2279"/>
                </a:lnTo>
                <a:lnTo>
                  <a:pt x="2130" y="2344"/>
                </a:lnTo>
                <a:lnTo>
                  <a:pt x="2054" y="2375"/>
                </a:lnTo>
                <a:lnTo>
                  <a:pt x="2076" y="2416"/>
                </a:lnTo>
                <a:lnTo>
                  <a:pt x="2101" y="2411"/>
                </a:lnTo>
                <a:lnTo>
                  <a:pt x="2124" y="2476"/>
                </a:lnTo>
                <a:lnTo>
                  <a:pt x="2149" y="2464"/>
                </a:lnTo>
                <a:lnTo>
                  <a:pt x="2183" y="2517"/>
                </a:lnTo>
                <a:lnTo>
                  <a:pt x="2214" y="2606"/>
                </a:lnTo>
                <a:lnTo>
                  <a:pt x="2361" y="2858"/>
                </a:lnTo>
                <a:lnTo>
                  <a:pt x="2327" y="2881"/>
                </a:lnTo>
                <a:lnTo>
                  <a:pt x="2339" y="2934"/>
                </a:lnTo>
                <a:lnTo>
                  <a:pt x="2383" y="3012"/>
                </a:lnTo>
                <a:lnTo>
                  <a:pt x="2394" y="3076"/>
                </a:lnTo>
                <a:lnTo>
                  <a:pt x="2318" y="3147"/>
                </a:lnTo>
                <a:lnTo>
                  <a:pt x="2364" y="3170"/>
                </a:lnTo>
                <a:lnTo>
                  <a:pt x="2361" y="3194"/>
                </a:lnTo>
                <a:lnTo>
                  <a:pt x="2288" y="3209"/>
                </a:lnTo>
                <a:lnTo>
                  <a:pt x="2118" y="3317"/>
                </a:lnTo>
                <a:lnTo>
                  <a:pt x="2014" y="3385"/>
                </a:lnTo>
                <a:lnTo>
                  <a:pt x="1977" y="3397"/>
                </a:lnTo>
                <a:lnTo>
                  <a:pt x="1941" y="3317"/>
                </a:lnTo>
                <a:lnTo>
                  <a:pt x="1901" y="3332"/>
                </a:lnTo>
                <a:lnTo>
                  <a:pt x="1910" y="3365"/>
                </a:lnTo>
                <a:lnTo>
                  <a:pt x="1830" y="3414"/>
                </a:lnTo>
                <a:lnTo>
                  <a:pt x="1784" y="3336"/>
                </a:lnTo>
                <a:lnTo>
                  <a:pt x="1748" y="3329"/>
                </a:lnTo>
                <a:lnTo>
                  <a:pt x="1726" y="3359"/>
                </a:lnTo>
                <a:lnTo>
                  <a:pt x="1638" y="3379"/>
                </a:lnTo>
                <a:lnTo>
                  <a:pt x="1667" y="3454"/>
                </a:lnTo>
                <a:lnTo>
                  <a:pt x="1706" y="3476"/>
                </a:lnTo>
                <a:lnTo>
                  <a:pt x="1588" y="3526"/>
                </a:lnTo>
                <a:lnTo>
                  <a:pt x="1599" y="3557"/>
                </a:lnTo>
                <a:lnTo>
                  <a:pt x="1520" y="3607"/>
                </a:lnTo>
                <a:lnTo>
                  <a:pt x="1498" y="3567"/>
                </a:lnTo>
                <a:lnTo>
                  <a:pt x="1415" y="3571"/>
                </a:lnTo>
                <a:lnTo>
                  <a:pt x="1318" y="3544"/>
                </a:lnTo>
                <a:lnTo>
                  <a:pt x="1267" y="3547"/>
                </a:lnTo>
                <a:lnTo>
                  <a:pt x="1214" y="3576"/>
                </a:lnTo>
                <a:lnTo>
                  <a:pt x="1110" y="3686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27">
            <a:extLst>
              <a:ext uri="{FF2B5EF4-FFF2-40B4-BE49-F238E27FC236}">
                <a16:creationId xmlns:a16="http://schemas.microsoft.com/office/drawing/2014/main" id="{1CDCBE1C-A318-6206-BFE5-4E131194F98C}"/>
              </a:ext>
            </a:extLst>
          </p:cNvPr>
          <p:cNvSpPr>
            <a:spLocks/>
          </p:cNvSpPr>
          <p:nvPr/>
        </p:nvSpPr>
        <p:spPr bwMode="auto">
          <a:xfrm>
            <a:off x="5041663" y="1131590"/>
            <a:ext cx="2626681" cy="3601914"/>
          </a:xfrm>
          <a:custGeom>
            <a:avLst/>
            <a:gdLst>
              <a:gd name="T0" fmla="*/ 1072 w 2688"/>
              <a:gd name="T1" fmla="*/ 3427 h 3686"/>
              <a:gd name="T2" fmla="*/ 1006 w 2688"/>
              <a:gd name="T3" fmla="*/ 2956 h 3686"/>
              <a:gd name="T4" fmla="*/ 548 w 2688"/>
              <a:gd name="T5" fmla="*/ 3067 h 3686"/>
              <a:gd name="T6" fmla="*/ 533 w 2688"/>
              <a:gd name="T7" fmla="*/ 2858 h 3686"/>
              <a:gd name="T8" fmla="*/ 302 w 2688"/>
              <a:gd name="T9" fmla="*/ 2793 h 3686"/>
              <a:gd name="T10" fmla="*/ 353 w 2688"/>
              <a:gd name="T11" fmla="*/ 2622 h 3686"/>
              <a:gd name="T12" fmla="*/ 266 w 2688"/>
              <a:gd name="T13" fmla="*/ 2572 h 3686"/>
              <a:gd name="T14" fmla="*/ 211 w 2688"/>
              <a:gd name="T15" fmla="*/ 2450 h 3686"/>
              <a:gd name="T16" fmla="*/ 285 w 2688"/>
              <a:gd name="T17" fmla="*/ 2305 h 3686"/>
              <a:gd name="T18" fmla="*/ 281 w 2688"/>
              <a:gd name="T19" fmla="*/ 2219 h 3686"/>
              <a:gd name="T20" fmla="*/ 210 w 2688"/>
              <a:gd name="T21" fmla="*/ 2167 h 3686"/>
              <a:gd name="T22" fmla="*/ 50 w 2688"/>
              <a:gd name="T23" fmla="*/ 2034 h 3686"/>
              <a:gd name="T24" fmla="*/ 15 w 2688"/>
              <a:gd name="T25" fmla="*/ 1737 h 3686"/>
              <a:gd name="T26" fmla="*/ 66 w 2688"/>
              <a:gd name="T27" fmla="*/ 1436 h 3686"/>
              <a:gd name="T28" fmla="*/ 169 w 2688"/>
              <a:gd name="T29" fmla="*/ 1339 h 3686"/>
              <a:gd name="T30" fmla="*/ 237 w 2688"/>
              <a:gd name="T31" fmla="*/ 1181 h 3686"/>
              <a:gd name="T32" fmla="*/ 250 w 2688"/>
              <a:gd name="T33" fmla="*/ 1088 h 3686"/>
              <a:gd name="T34" fmla="*/ 383 w 2688"/>
              <a:gd name="T35" fmla="*/ 997 h 3686"/>
              <a:gd name="T36" fmla="*/ 317 w 2688"/>
              <a:gd name="T37" fmla="*/ 924 h 3686"/>
              <a:gd name="T38" fmla="*/ 376 w 2688"/>
              <a:gd name="T39" fmla="*/ 853 h 3686"/>
              <a:gd name="T40" fmla="*/ 427 w 2688"/>
              <a:gd name="T41" fmla="*/ 747 h 3686"/>
              <a:gd name="T42" fmla="*/ 499 w 2688"/>
              <a:gd name="T43" fmla="*/ 629 h 3686"/>
              <a:gd name="T44" fmla="*/ 573 w 2688"/>
              <a:gd name="T45" fmla="*/ 470 h 3686"/>
              <a:gd name="T46" fmla="*/ 697 w 2688"/>
              <a:gd name="T47" fmla="*/ 217 h 3686"/>
              <a:gd name="T48" fmla="*/ 952 w 2688"/>
              <a:gd name="T49" fmla="*/ 93 h 3686"/>
              <a:gd name="T50" fmla="*/ 1148 w 2688"/>
              <a:gd name="T51" fmla="*/ 174 h 3686"/>
              <a:gd name="T52" fmla="*/ 1219 w 2688"/>
              <a:gd name="T53" fmla="*/ 118 h 3686"/>
              <a:gd name="T54" fmla="*/ 1419 w 2688"/>
              <a:gd name="T55" fmla="*/ 0 h 3686"/>
              <a:gd name="T56" fmla="*/ 1534 w 2688"/>
              <a:gd name="T57" fmla="*/ 14 h 3686"/>
              <a:gd name="T58" fmla="*/ 1640 w 2688"/>
              <a:gd name="T59" fmla="*/ 82 h 3686"/>
              <a:gd name="T60" fmla="*/ 1878 w 2688"/>
              <a:gd name="T61" fmla="*/ 190 h 3686"/>
              <a:gd name="T62" fmla="*/ 1833 w 2688"/>
              <a:gd name="T63" fmla="*/ 735 h 3686"/>
              <a:gd name="T64" fmla="*/ 1982 w 2688"/>
              <a:gd name="T65" fmla="*/ 867 h 3686"/>
              <a:gd name="T66" fmla="*/ 2175 w 2688"/>
              <a:gd name="T67" fmla="*/ 873 h 3686"/>
              <a:gd name="T68" fmla="*/ 2178 w 2688"/>
              <a:gd name="T69" fmla="*/ 1007 h 3686"/>
              <a:gd name="T70" fmla="*/ 2563 w 2688"/>
              <a:gd name="T71" fmla="*/ 1333 h 3686"/>
              <a:gd name="T72" fmla="*/ 2673 w 2688"/>
              <a:gd name="T73" fmla="*/ 1407 h 3686"/>
              <a:gd name="T74" fmla="*/ 2540 w 2688"/>
              <a:gd name="T75" fmla="*/ 1584 h 3686"/>
              <a:gd name="T76" fmla="*/ 2588 w 2688"/>
              <a:gd name="T77" fmla="*/ 1660 h 3686"/>
              <a:gd name="T78" fmla="*/ 2376 w 2688"/>
              <a:gd name="T79" fmla="*/ 1675 h 3686"/>
              <a:gd name="T80" fmla="*/ 2373 w 2688"/>
              <a:gd name="T81" fmla="*/ 1864 h 3686"/>
              <a:gd name="T82" fmla="*/ 2407 w 2688"/>
              <a:gd name="T83" fmla="*/ 2034 h 3686"/>
              <a:gd name="T84" fmla="*/ 2317 w 2688"/>
              <a:gd name="T85" fmla="*/ 2175 h 3686"/>
              <a:gd name="T86" fmla="*/ 2257 w 2688"/>
              <a:gd name="T87" fmla="*/ 2279 h 3686"/>
              <a:gd name="T88" fmla="*/ 2076 w 2688"/>
              <a:gd name="T89" fmla="*/ 2416 h 3686"/>
              <a:gd name="T90" fmla="*/ 2149 w 2688"/>
              <a:gd name="T91" fmla="*/ 2464 h 3686"/>
              <a:gd name="T92" fmla="*/ 2361 w 2688"/>
              <a:gd name="T93" fmla="*/ 2858 h 3686"/>
              <a:gd name="T94" fmla="*/ 2383 w 2688"/>
              <a:gd name="T95" fmla="*/ 3012 h 3686"/>
              <a:gd name="T96" fmla="*/ 2364 w 2688"/>
              <a:gd name="T97" fmla="*/ 3170 h 3686"/>
              <a:gd name="T98" fmla="*/ 2118 w 2688"/>
              <a:gd name="T99" fmla="*/ 3317 h 3686"/>
              <a:gd name="T100" fmla="*/ 1941 w 2688"/>
              <a:gd name="T101" fmla="*/ 3317 h 3686"/>
              <a:gd name="T102" fmla="*/ 1830 w 2688"/>
              <a:gd name="T103" fmla="*/ 3414 h 3686"/>
              <a:gd name="T104" fmla="*/ 1726 w 2688"/>
              <a:gd name="T105" fmla="*/ 3359 h 3686"/>
              <a:gd name="T106" fmla="*/ 1706 w 2688"/>
              <a:gd name="T107" fmla="*/ 3476 h 3686"/>
              <a:gd name="T108" fmla="*/ 1520 w 2688"/>
              <a:gd name="T109" fmla="*/ 3607 h 3686"/>
              <a:gd name="T110" fmla="*/ 1318 w 2688"/>
              <a:gd name="T111" fmla="*/ 3544 h 3686"/>
              <a:gd name="T112" fmla="*/ 1110 w 2688"/>
              <a:gd name="T113" fmla="*/ 3686 h 36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688" h="3686">
                <a:moveTo>
                  <a:pt x="1110" y="3686"/>
                </a:moveTo>
                <a:lnTo>
                  <a:pt x="1082" y="3582"/>
                </a:lnTo>
                <a:lnTo>
                  <a:pt x="1072" y="3427"/>
                </a:lnTo>
                <a:lnTo>
                  <a:pt x="1030" y="3247"/>
                </a:lnTo>
                <a:lnTo>
                  <a:pt x="1030" y="3105"/>
                </a:lnTo>
                <a:lnTo>
                  <a:pt x="1006" y="2956"/>
                </a:lnTo>
                <a:lnTo>
                  <a:pt x="840" y="2979"/>
                </a:lnTo>
                <a:lnTo>
                  <a:pt x="780" y="3009"/>
                </a:lnTo>
                <a:lnTo>
                  <a:pt x="548" y="3067"/>
                </a:lnTo>
                <a:lnTo>
                  <a:pt x="519" y="2950"/>
                </a:lnTo>
                <a:lnTo>
                  <a:pt x="545" y="2947"/>
                </a:lnTo>
                <a:lnTo>
                  <a:pt x="533" y="2858"/>
                </a:lnTo>
                <a:lnTo>
                  <a:pt x="444" y="2859"/>
                </a:lnTo>
                <a:lnTo>
                  <a:pt x="428" y="2778"/>
                </a:lnTo>
                <a:lnTo>
                  <a:pt x="302" y="2793"/>
                </a:lnTo>
                <a:lnTo>
                  <a:pt x="299" y="2738"/>
                </a:lnTo>
                <a:lnTo>
                  <a:pt x="350" y="2729"/>
                </a:lnTo>
                <a:lnTo>
                  <a:pt x="353" y="2622"/>
                </a:lnTo>
                <a:lnTo>
                  <a:pt x="287" y="2655"/>
                </a:lnTo>
                <a:lnTo>
                  <a:pt x="247" y="2652"/>
                </a:lnTo>
                <a:lnTo>
                  <a:pt x="266" y="2572"/>
                </a:lnTo>
                <a:lnTo>
                  <a:pt x="222" y="2576"/>
                </a:lnTo>
                <a:lnTo>
                  <a:pt x="241" y="2520"/>
                </a:lnTo>
                <a:lnTo>
                  <a:pt x="211" y="2450"/>
                </a:lnTo>
                <a:lnTo>
                  <a:pt x="217" y="2335"/>
                </a:lnTo>
                <a:lnTo>
                  <a:pt x="290" y="2331"/>
                </a:lnTo>
                <a:lnTo>
                  <a:pt x="285" y="2305"/>
                </a:lnTo>
                <a:lnTo>
                  <a:pt x="367" y="2310"/>
                </a:lnTo>
                <a:lnTo>
                  <a:pt x="373" y="2235"/>
                </a:lnTo>
                <a:lnTo>
                  <a:pt x="281" y="2219"/>
                </a:lnTo>
                <a:lnTo>
                  <a:pt x="293" y="2167"/>
                </a:lnTo>
                <a:lnTo>
                  <a:pt x="246" y="2176"/>
                </a:lnTo>
                <a:lnTo>
                  <a:pt x="210" y="2167"/>
                </a:lnTo>
                <a:lnTo>
                  <a:pt x="91" y="2154"/>
                </a:lnTo>
                <a:lnTo>
                  <a:pt x="69" y="2063"/>
                </a:lnTo>
                <a:lnTo>
                  <a:pt x="50" y="2034"/>
                </a:lnTo>
                <a:lnTo>
                  <a:pt x="24" y="1942"/>
                </a:lnTo>
                <a:lnTo>
                  <a:pt x="0" y="1774"/>
                </a:lnTo>
                <a:lnTo>
                  <a:pt x="15" y="1737"/>
                </a:lnTo>
                <a:lnTo>
                  <a:pt x="29" y="1618"/>
                </a:lnTo>
                <a:lnTo>
                  <a:pt x="23" y="1442"/>
                </a:lnTo>
                <a:lnTo>
                  <a:pt x="66" y="1436"/>
                </a:lnTo>
                <a:lnTo>
                  <a:pt x="75" y="1397"/>
                </a:lnTo>
                <a:lnTo>
                  <a:pt x="145" y="1422"/>
                </a:lnTo>
                <a:lnTo>
                  <a:pt x="169" y="1339"/>
                </a:lnTo>
                <a:lnTo>
                  <a:pt x="178" y="1241"/>
                </a:lnTo>
                <a:lnTo>
                  <a:pt x="210" y="1178"/>
                </a:lnTo>
                <a:lnTo>
                  <a:pt x="237" y="1181"/>
                </a:lnTo>
                <a:lnTo>
                  <a:pt x="266" y="1148"/>
                </a:lnTo>
                <a:lnTo>
                  <a:pt x="275" y="1101"/>
                </a:lnTo>
                <a:lnTo>
                  <a:pt x="250" y="1088"/>
                </a:lnTo>
                <a:lnTo>
                  <a:pt x="260" y="1044"/>
                </a:lnTo>
                <a:lnTo>
                  <a:pt x="368" y="1059"/>
                </a:lnTo>
                <a:lnTo>
                  <a:pt x="383" y="997"/>
                </a:lnTo>
                <a:lnTo>
                  <a:pt x="329" y="991"/>
                </a:lnTo>
                <a:lnTo>
                  <a:pt x="342" y="930"/>
                </a:lnTo>
                <a:lnTo>
                  <a:pt x="317" y="924"/>
                </a:lnTo>
                <a:lnTo>
                  <a:pt x="329" y="877"/>
                </a:lnTo>
                <a:lnTo>
                  <a:pt x="368" y="894"/>
                </a:lnTo>
                <a:lnTo>
                  <a:pt x="376" y="853"/>
                </a:lnTo>
                <a:lnTo>
                  <a:pt x="404" y="821"/>
                </a:lnTo>
                <a:lnTo>
                  <a:pt x="439" y="810"/>
                </a:lnTo>
                <a:lnTo>
                  <a:pt x="427" y="747"/>
                </a:lnTo>
                <a:lnTo>
                  <a:pt x="469" y="744"/>
                </a:lnTo>
                <a:lnTo>
                  <a:pt x="471" y="662"/>
                </a:lnTo>
                <a:lnTo>
                  <a:pt x="499" y="629"/>
                </a:lnTo>
                <a:lnTo>
                  <a:pt x="551" y="600"/>
                </a:lnTo>
                <a:lnTo>
                  <a:pt x="496" y="561"/>
                </a:lnTo>
                <a:lnTo>
                  <a:pt x="573" y="470"/>
                </a:lnTo>
                <a:lnTo>
                  <a:pt x="634" y="371"/>
                </a:lnTo>
                <a:lnTo>
                  <a:pt x="661" y="293"/>
                </a:lnTo>
                <a:lnTo>
                  <a:pt x="697" y="217"/>
                </a:lnTo>
                <a:lnTo>
                  <a:pt x="833" y="114"/>
                </a:lnTo>
                <a:lnTo>
                  <a:pt x="867" y="99"/>
                </a:lnTo>
                <a:lnTo>
                  <a:pt x="952" y="93"/>
                </a:lnTo>
                <a:lnTo>
                  <a:pt x="997" y="84"/>
                </a:lnTo>
                <a:lnTo>
                  <a:pt x="1072" y="215"/>
                </a:lnTo>
                <a:lnTo>
                  <a:pt x="1148" y="174"/>
                </a:lnTo>
                <a:lnTo>
                  <a:pt x="1175" y="227"/>
                </a:lnTo>
                <a:lnTo>
                  <a:pt x="1252" y="187"/>
                </a:lnTo>
                <a:lnTo>
                  <a:pt x="1219" y="118"/>
                </a:lnTo>
                <a:lnTo>
                  <a:pt x="1250" y="108"/>
                </a:lnTo>
                <a:lnTo>
                  <a:pt x="1240" y="58"/>
                </a:lnTo>
                <a:lnTo>
                  <a:pt x="1419" y="0"/>
                </a:lnTo>
                <a:lnTo>
                  <a:pt x="1466" y="11"/>
                </a:lnTo>
                <a:lnTo>
                  <a:pt x="1466" y="32"/>
                </a:lnTo>
                <a:lnTo>
                  <a:pt x="1534" y="14"/>
                </a:lnTo>
                <a:lnTo>
                  <a:pt x="1620" y="11"/>
                </a:lnTo>
                <a:lnTo>
                  <a:pt x="1625" y="25"/>
                </a:lnTo>
                <a:lnTo>
                  <a:pt x="1640" y="82"/>
                </a:lnTo>
                <a:lnTo>
                  <a:pt x="1641" y="137"/>
                </a:lnTo>
                <a:lnTo>
                  <a:pt x="1658" y="235"/>
                </a:lnTo>
                <a:lnTo>
                  <a:pt x="1878" y="190"/>
                </a:lnTo>
                <a:lnTo>
                  <a:pt x="1867" y="441"/>
                </a:lnTo>
                <a:lnTo>
                  <a:pt x="1848" y="589"/>
                </a:lnTo>
                <a:lnTo>
                  <a:pt x="1833" y="735"/>
                </a:lnTo>
                <a:lnTo>
                  <a:pt x="1852" y="832"/>
                </a:lnTo>
                <a:lnTo>
                  <a:pt x="1967" y="801"/>
                </a:lnTo>
                <a:lnTo>
                  <a:pt x="1982" y="867"/>
                </a:lnTo>
                <a:lnTo>
                  <a:pt x="2045" y="844"/>
                </a:lnTo>
                <a:lnTo>
                  <a:pt x="2160" y="820"/>
                </a:lnTo>
                <a:lnTo>
                  <a:pt x="2175" y="873"/>
                </a:lnTo>
                <a:lnTo>
                  <a:pt x="2134" y="895"/>
                </a:lnTo>
                <a:lnTo>
                  <a:pt x="2160" y="1007"/>
                </a:lnTo>
                <a:lnTo>
                  <a:pt x="2178" y="1007"/>
                </a:lnTo>
                <a:lnTo>
                  <a:pt x="2208" y="1136"/>
                </a:lnTo>
                <a:lnTo>
                  <a:pt x="2590" y="1291"/>
                </a:lnTo>
                <a:lnTo>
                  <a:pt x="2563" y="1333"/>
                </a:lnTo>
                <a:lnTo>
                  <a:pt x="2581" y="1397"/>
                </a:lnTo>
                <a:lnTo>
                  <a:pt x="2605" y="1421"/>
                </a:lnTo>
                <a:lnTo>
                  <a:pt x="2673" y="1407"/>
                </a:lnTo>
                <a:lnTo>
                  <a:pt x="2688" y="1469"/>
                </a:lnTo>
                <a:lnTo>
                  <a:pt x="2516" y="1554"/>
                </a:lnTo>
                <a:lnTo>
                  <a:pt x="2540" y="1584"/>
                </a:lnTo>
                <a:lnTo>
                  <a:pt x="2549" y="1628"/>
                </a:lnTo>
                <a:lnTo>
                  <a:pt x="2579" y="1624"/>
                </a:lnTo>
                <a:lnTo>
                  <a:pt x="2588" y="1660"/>
                </a:lnTo>
                <a:lnTo>
                  <a:pt x="2474" y="1693"/>
                </a:lnTo>
                <a:lnTo>
                  <a:pt x="2441" y="1662"/>
                </a:lnTo>
                <a:lnTo>
                  <a:pt x="2376" y="1675"/>
                </a:lnTo>
                <a:lnTo>
                  <a:pt x="2413" y="1786"/>
                </a:lnTo>
                <a:lnTo>
                  <a:pt x="2373" y="1795"/>
                </a:lnTo>
                <a:lnTo>
                  <a:pt x="2373" y="1864"/>
                </a:lnTo>
                <a:lnTo>
                  <a:pt x="2392" y="1957"/>
                </a:lnTo>
                <a:lnTo>
                  <a:pt x="2373" y="1969"/>
                </a:lnTo>
                <a:lnTo>
                  <a:pt x="2407" y="2034"/>
                </a:lnTo>
                <a:lnTo>
                  <a:pt x="2368" y="2058"/>
                </a:lnTo>
                <a:lnTo>
                  <a:pt x="2276" y="2090"/>
                </a:lnTo>
                <a:lnTo>
                  <a:pt x="2317" y="2175"/>
                </a:lnTo>
                <a:lnTo>
                  <a:pt x="2281" y="2199"/>
                </a:lnTo>
                <a:lnTo>
                  <a:pt x="2288" y="2242"/>
                </a:lnTo>
                <a:lnTo>
                  <a:pt x="2257" y="2279"/>
                </a:lnTo>
                <a:lnTo>
                  <a:pt x="2130" y="2344"/>
                </a:lnTo>
                <a:lnTo>
                  <a:pt x="2054" y="2375"/>
                </a:lnTo>
                <a:lnTo>
                  <a:pt x="2076" y="2416"/>
                </a:lnTo>
                <a:lnTo>
                  <a:pt x="2101" y="2411"/>
                </a:lnTo>
                <a:lnTo>
                  <a:pt x="2124" y="2476"/>
                </a:lnTo>
                <a:lnTo>
                  <a:pt x="2149" y="2464"/>
                </a:lnTo>
                <a:lnTo>
                  <a:pt x="2183" y="2517"/>
                </a:lnTo>
                <a:lnTo>
                  <a:pt x="2214" y="2606"/>
                </a:lnTo>
                <a:lnTo>
                  <a:pt x="2361" y="2858"/>
                </a:lnTo>
                <a:lnTo>
                  <a:pt x="2327" y="2881"/>
                </a:lnTo>
                <a:lnTo>
                  <a:pt x="2339" y="2934"/>
                </a:lnTo>
                <a:lnTo>
                  <a:pt x="2383" y="3012"/>
                </a:lnTo>
                <a:lnTo>
                  <a:pt x="2394" y="3076"/>
                </a:lnTo>
                <a:lnTo>
                  <a:pt x="2318" y="3147"/>
                </a:lnTo>
                <a:lnTo>
                  <a:pt x="2364" y="3170"/>
                </a:lnTo>
                <a:lnTo>
                  <a:pt x="2361" y="3194"/>
                </a:lnTo>
                <a:lnTo>
                  <a:pt x="2288" y="3209"/>
                </a:lnTo>
                <a:lnTo>
                  <a:pt x="2118" y="3317"/>
                </a:lnTo>
                <a:lnTo>
                  <a:pt x="2014" y="3385"/>
                </a:lnTo>
                <a:lnTo>
                  <a:pt x="1977" y="3397"/>
                </a:lnTo>
                <a:lnTo>
                  <a:pt x="1941" y="3317"/>
                </a:lnTo>
                <a:lnTo>
                  <a:pt x="1901" y="3332"/>
                </a:lnTo>
                <a:lnTo>
                  <a:pt x="1910" y="3365"/>
                </a:lnTo>
                <a:lnTo>
                  <a:pt x="1830" y="3414"/>
                </a:lnTo>
                <a:lnTo>
                  <a:pt x="1784" y="3336"/>
                </a:lnTo>
                <a:lnTo>
                  <a:pt x="1748" y="3329"/>
                </a:lnTo>
                <a:lnTo>
                  <a:pt x="1726" y="3359"/>
                </a:lnTo>
                <a:lnTo>
                  <a:pt x="1638" y="3379"/>
                </a:lnTo>
                <a:lnTo>
                  <a:pt x="1667" y="3454"/>
                </a:lnTo>
                <a:lnTo>
                  <a:pt x="1706" y="3476"/>
                </a:lnTo>
                <a:lnTo>
                  <a:pt x="1588" y="3526"/>
                </a:lnTo>
                <a:lnTo>
                  <a:pt x="1599" y="3557"/>
                </a:lnTo>
                <a:lnTo>
                  <a:pt x="1520" y="3607"/>
                </a:lnTo>
                <a:lnTo>
                  <a:pt x="1498" y="3567"/>
                </a:lnTo>
                <a:lnTo>
                  <a:pt x="1415" y="3571"/>
                </a:lnTo>
                <a:lnTo>
                  <a:pt x="1318" y="3544"/>
                </a:lnTo>
                <a:lnTo>
                  <a:pt x="1267" y="3547"/>
                </a:lnTo>
                <a:lnTo>
                  <a:pt x="1214" y="3576"/>
                </a:lnTo>
                <a:lnTo>
                  <a:pt x="1110" y="3686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4003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9BFF0-6E51-3F3A-6290-38CB1430D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CCD50-EBE8-35C0-1528-84A7534F3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it-IT" altLang="zh-CN" dirty="0"/>
              <a:t>Sesto San Giovanni – Metropolitan City of Milan</a:t>
            </a:r>
            <a:endParaRPr lang="en-US" altLang="zh-CN" dirty="0"/>
          </a:p>
        </p:txBody>
      </p:sp>
      <p:sp>
        <p:nvSpPr>
          <p:cNvPr id="4" name="Freeform 20">
            <a:extLst>
              <a:ext uri="{FF2B5EF4-FFF2-40B4-BE49-F238E27FC236}">
                <a16:creationId xmlns:a16="http://schemas.microsoft.com/office/drawing/2014/main" id="{238760E7-E41F-BC04-9DEA-233BDD28C567}"/>
              </a:ext>
            </a:extLst>
          </p:cNvPr>
          <p:cNvSpPr>
            <a:spLocks/>
          </p:cNvSpPr>
          <p:nvPr/>
        </p:nvSpPr>
        <p:spPr bwMode="auto">
          <a:xfrm>
            <a:off x="827584" y="1491630"/>
            <a:ext cx="3274665" cy="2773834"/>
          </a:xfrm>
          <a:custGeom>
            <a:avLst/>
            <a:gdLst>
              <a:gd name="T0" fmla="*/ 4590 w 4590"/>
              <a:gd name="T1" fmla="*/ 0 h 3888"/>
              <a:gd name="T2" fmla="*/ 4314 w 4590"/>
              <a:gd name="T3" fmla="*/ 312 h 3888"/>
              <a:gd name="T4" fmla="*/ 4275 w 4590"/>
              <a:gd name="T5" fmla="*/ 664 h 3888"/>
              <a:gd name="T6" fmla="*/ 4112 w 4590"/>
              <a:gd name="T7" fmla="*/ 582 h 3888"/>
              <a:gd name="T8" fmla="*/ 3877 w 4590"/>
              <a:gd name="T9" fmla="*/ 798 h 3888"/>
              <a:gd name="T10" fmla="*/ 3866 w 4590"/>
              <a:gd name="T11" fmla="*/ 1050 h 3888"/>
              <a:gd name="T12" fmla="*/ 3776 w 4590"/>
              <a:gd name="T13" fmla="*/ 1153 h 3888"/>
              <a:gd name="T14" fmla="*/ 3830 w 4590"/>
              <a:gd name="T15" fmla="*/ 1371 h 3888"/>
              <a:gd name="T16" fmla="*/ 4002 w 4590"/>
              <a:gd name="T17" fmla="*/ 1492 h 3888"/>
              <a:gd name="T18" fmla="*/ 4058 w 4590"/>
              <a:gd name="T19" fmla="*/ 1709 h 3888"/>
              <a:gd name="T20" fmla="*/ 3871 w 4590"/>
              <a:gd name="T21" fmla="*/ 1727 h 3888"/>
              <a:gd name="T22" fmla="*/ 4178 w 4590"/>
              <a:gd name="T23" fmla="*/ 1795 h 3888"/>
              <a:gd name="T24" fmla="*/ 4029 w 4590"/>
              <a:gd name="T25" fmla="*/ 2210 h 3888"/>
              <a:gd name="T26" fmla="*/ 4052 w 4590"/>
              <a:gd name="T27" fmla="*/ 2334 h 3888"/>
              <a:gd name="T28" fmla="*/ 4034 w 4590"/>
              <a:gd name="T29" fmla="*/ 2445 h 3888"/>
              <a:gd name="T30" fmla="*/ 4198 w 4590"/>
              <a:gd name="T31" fmla="*/ 2626 h 3888"/>
              <a:gd name="T32" fmla="*/ 4083 w 4590"/>
              <a:gd name="T33" fmla="*/ 3012 h 3888"/>
              <a:gd name="T34" fmla="*/ 3850 w 4590"/>
              <a:gd name="T35" fmla="*/ 3249 h 3888"/>
              <a:gd name="T36" fmla="*/ 3761 w 4590"/>
              <a:gd name="T37" fmla="*/ 3533 h 3888"/>
              <a:gd name="T38" fmla="*/ 3614 w 4590"/>
              <a:gd name="T39" fmla="*/ 3801 h 3888"/>
              <a:gd name="T40" fmla="*/ 3466 w 4590"/>
              <a:gd name="T41" fmla="*/ 3586 h 3888"/>
              <a:gd name="T42" fmla="*/ 2926 w 4590"/>
              <a:gd name="T43" fmla="*/ 3686 h 3888"/>
              <a:gd name="T44" fmla="*/ 2466 w 4590"/>
              <a:gd name="T45" fmla="*/ 3703 h 3888"/>
              <a:gd name="T46" fmla="*/ 2115 w 4590"/>
              <a:gd name="T47" fmla="*/ 3888 h 3888"/>
              <a:gd name="T48" fmla="*/ 1945 w 4590"/>
              <a:gd name="T49" fmla="*/ 3727 h 3888"/>
              <a:gd name="T50" fmla="*/ 1767 w 4590"/>
              <a:gd name="T51" fmla="*/ 3321 h 3888"/>
              <a:gd name="T52" fmla="*/ 1391 w 4590"/>
              <a:gd name="T53" fmla="*/ 3270 h 3888"/>
              <a:gd name="T54" fmla="*/ 1015 w 4590"/>
              <a:gd name="T55" fmla="*/ 3299 h 3888"/>
              <a:gd name="T56" fmla="*/ 991 w 4590"/>
              <a:gd name="T57" fmla="*/ 2968 h 3888"/>
              <a:gd name="T58" fmla="*/ 758 w 4590"/>
              <a:gd name="T59" fmla="*/ 2678 h 3888"/>
              <a:gd name="T60" fmla="*/ 439 w 4590"/>
              <a:gd name="T61" fmla="*/ 2628 h 3888"/>
              <a:gd name="T62" fmla="*/ 285 w 4590"/>
              <a:gd name="T63" fmla="*/ 2808 h 3888"/>
              <a:gd name="T64" fmla="*/ 0 w 4590"/>
              <a:gd name="T65" fmla="*/ 2666 h 3888"/>
              <a:gd name="T66" fmla="*/ 157 w 4590"/>
              <a:gd name="T67" fmla="*/ 2490 h 3888"/>
              <a:gd name="T68" fmla="*/ 215 w 4590"/>
              <a:gd name="T69" fmla="*/ 2198 h 3888"/>
              <a:gd name="T70" fmla="*/ 358 w 4590"/>
              <a:gd name="T71" fmla="*/ 2304 h 3888"/>
              <a:gd name="T72" fmla="*/ 231 w 4590"/>
              <a:gd name="T73" fmla="*/ 2104 h 3888"/>
              <a:gd name="T74" fmla="*/ 353 w 4590"/>
              <a:gd name="T75" fmla="*/ 1901 h 3888"/>
              <a:gd name="T76" fmla="*/ 581 w 4590"/>
              <a:gd name="T77" fmla="*/ 2095 h 3888"/>
              <a:gd name="T78" fmla="*/ 844 w 4590"/>
              <a:gd name="T79" fmla="*/ 1896 h 3888"/>
              <a:gd name="T80" fmla="*/ 1067 w 4590"/>
              <a:gd name="T81" fmla="*/ 1786 h 3888"/>
              <a:gd name="T82" fmla="*/ 1462 w 4590"/>
              <a:gd name="T83" fmla="*/ 1510 h 3888"/>
              <a:gd name="T84" fmla="*/ 1742 w 4590"/>
              <a:gd name="T85" fmla="*/ 1283 h 3888"/>
              <a:gd name="T86" fmla="*/ 1868 w 4590"/>
              <a:gd name="T87" fmla="*/ 1001 h 3888"/>
              <a:gd name="T88" fmla="*/ 2209 w 4590"/>
              <a:gd name="T89" fmla="*/ 739 h 3888"/>
              <a:gd name="T90" fmla="*/ 2699 w 4590"/>
              <a:gd name="T91" fmla="*/ 686 h 3888"/>
              <a:gd name="T92" fmla="*/ 3009 w 4590"/>
              <a:gd name="T93" fmla="*/ 421 h 38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4590" h="3888">
                <a:moveTo>
                  <a:pt x="3107" y="324"/>
                </a:moveTo>
                <a:lnTo>
                  <a:pt x="3586" y="217"/>
                </a:lnTo>
                <a:lnTo>
                  <a:pt x="4590" y="0"/>
                </a:lnTo>
                <a:lnTo>
                  <a:pt x="4495" y="193"/>
                </a:lnTo>
                <a:lnTo>
                  <a:pt x="4405" y="271"/>
                </a:lnTo>
                <a:lnTo>
                  <a:pt x="4314" y="312"/>
                </a:lnTo>
                <a:lnTo>
                  <a:pt x="4304" y="417"/>
                </a:lnTo>
                <a:lnTo>
                  <a:pt x="4381" y="515"/>
                </a:lnTo>
                <a:lnTo>
                  <a:pt x="4275" y="664"/>
                </a:lnTo>
                <a:lnTo>
                  <a:pt x="4204" y="702"/>
                </a:lnTo>
                <a:lnTo>
                  <a:pt x="4142" y="655"/>
                </a:lnTo>
                <a:lnTo>
                  <a:pt x="4112" y="582"/>
                </a:lnTo>
                <a:lnTo>
                  <a:pt x="4041" y="639"/>
                </a:lnTo>
                <a:lnTo>
                  <a:pt x="3920" y="691"/>
                </a:lnTo>
                <a:lnTo>
                  <a:pt x="3877" y="798"/>
                </a:lnTo>
                <a:lnTo>
                  <a:pt x="3985" y="1010"/>
                </a:lnTo>
                <a:lnTo>
                  <a:pt x="3978" y="1047"/>
                </a:lnTo>
                <a:lnTo>
                  <a:pt x="3866" y="1050"/>
                </a:lnTo>
                <a:lnTo>
                  <a:pt x="3735" y="1018"/>
                </a:lnTo>
                <a:lnTo>
                  <a:pt x="3714" y="1057"/>
                </a:lnTo>
                <a:lnTo>
                  <a:pt x="3776" y="1153"/>
                </a:lnTo>
                <a:lnTo>
                  <a:pt x="3724" y="1298"/>
                </a:lnTo>
                <a:lnTo>
                  <a:pt x="3730" y="1383"/>
                </a:lnTo>
                <a:lnTo>
                  <a:pt x="3830" y="1371"/>
                </a:lnTo>
                <a:lnTo>
                  <a:pt x="3872" y="1419"/>
                </a:lnTo>
                <a:lnTo>
                  <a:pt x="3969" y="1434"/>
                </a:lnTo>
                <a:lnTo>
                  <a:pt x="4002" y="1492"/>
                </a:lnTo>
                <a:lnTo>
                  <a:pt x="3928" y="1568"/>
                </a:lnTo>
                <a:lnTo>
                  <a:pt x="4022" y="1634"/>
                </a:lnTo>
                <a:lnTo>
                  <a:pt x="4058" y="1709"/>
                </a:lnTo>
                <a:lnTo>
                  <a:pt x="3982" y="1745"/>
                </a:lnTo>
                <a:lnTo>
                  <a:pt x="3945" y="1680"/>
                </a:lnTo>
                <a:lnTo>
                  <a:pt x="3871" y="1727"/>
                </a:lnTo>
                <a:lnTo>
                  <a:pt x="3930" y="1837"/>
                </a:lnTo>
                <a:lnTo>
                  <a:pt x="4047" y="1792"/>
                </a:lnTo>
                <a:lnTo>
                  <a:pt x="4178" y="1795"/>
                </a:lnTo>
                <a:lnTo>
                  <a:pt x="4172" y="1987"/>
                </a:lnTo>
                <a:lnTo>
                  <a:pt x="3997" y="2131"/>
                </a:lnTo>
                <a:lnTo>
                  <a:pt x="4029" y="2210"/>
                </a:lnTo>
                <a:lnTo>
                  <a:pt x="4112" y="2187"/>
                </a:lnTo>
                <a:lnTo>
                  <a:pt x="4139" y="2251"/>
                </a:lnTo>
                <a:lnTo>
                  <a:pt x="4052" y="2334"/>
                </a:lnTo>
                <a:lnTo>
                  <a:pt x="4000" y="2272"/>
                </a:lnTo>
                <a:lnTo>
                  <a:pt x="3957" y="2302"/>
                </a:lnTo>
                <a:lnTo>
                  <a:pt x="4034" y="2445"/>
                </a:lnTo>
                <a:lnTo>
                  <a:pt x="4153" y="2448"/>
                </a:lnTo>
                <a:lnTo>
                  <a:pt x="4153" y="2538"/>
                </a:lnTo>
                <a:lnTo>
                  <a:pt x="4198" y="2626"/>
                </a:lnTo>
                <a:lnTo>
                  <a:pt x="4086" y="2759"/>
                </a:lnTo>
                <a:lnTo>
                  <a:pt x="4120" y="2958"/>
                </a:lnTo>
                <a:lnTo>
                  <a:pt x="4083" y="3012"/>
                </a:lnTo>
                <a:lnTo>
                  <a:pt x="3928" y="3102"/>
                </a:lnTo>
                <a:lnTo>
                  <a:pt x="3923" y="3190"/>
                </a:lnTo>
                <a:lnTo>
                  <a:pt x="3850" y="3249"/>
                </a:lnTo>
                <a:lnTo>
                  <a:pt x="3838" y="3353"/>
                </a:lnTo>
                <a:lnTo>
                  <a:pt x="3727" y="3505"/>
                </a:lnTo>
                <a:lnTo>
                  <a:pt x="3761" y="3533"/>
                </a:lnTo>
                <a:lnTo>
                  <a:pt x="3694" y="3626"/>
                </a:lnTo>
                <a:lnTo>
                  <a:pt x="3694" y="3724"/>
                </a:lnTo>
                <a:lnTo>
                  <a:pt x="3614" y="3801"/>
                </a:lnTo>
                <a:lnTo>
                  <a:pt x="3571" y="3803"/>
                </a:lnTo>
                <a:lnTo>
                  <a:pt x="3471" y="3739"/>
                </a:lnTo>
                <a:lnTo>
                  <a:pt x="3466" y="3586"/>
                </a:lnTo>
                <a:lnTo>
                  <a:pt x="3079" y="3662"/>
                </a:lnTo>
                <a:lnTo>
                  <a:pt x="3067" y="3630"/>
                </a:lnTo>
                <a:lnTo>
                  <a:pt x="2926" y="3686"/>
                </a:lnTo>
                <a:lnTo>
                  <a:pt x="2738" y="3792"/>
                </a:lnTo>
                <a:lnTo>
                  <a:pt x="2682" y="3738"/>
                </a:lnTo>
                <a:lnTo>
                  <a:pt x="2466" y="3703"/>
                </a:lnTo>
                <a:lnTo>
                  <a:pt x="2233" y="3760"/>
                </a:lnTo>
                <a:lnTo>
                  <a:pt x="2254" y="3845"/>
                </a:lnTo>
                <a:lnTo>
                  <a:pt x="2115" y="3888"/>
                </a:lnTo>
                <a:lnTo>
                  <a:pt x="2026" y="3886"/>
                </a:lnTo>
                <a:lnTo>
                  <a:pt x="1981" y="3727"/>
                </a:lnTo>
                <a:lnTo>
                  <a:pt x="1945" y="3727"/>
                </a:lnTo>
                <a:lnTo>
                  <a:pt x="1913" y="3506"/>
                </a:lnTo>
                <a:lnTo>
                  <a:pt x="1792" y="3517"/>
                </a:lnTo>
                <a:lnTo>
                  <a:pt x="1767" y="3321"/>
                </a:lnTo>
                <a:lnTo>
                  <a:pt x="1649" y="3314"/>
                </a:lnTo>
                <a:lnTo>
                  <a:pt x="1426" y="3352"/>
                </a:lnTo>
                <a:lnTo>
                  <a:pt x="1391" y="3270"/>
                </a:lnTo>
                <a:lnTo>
                  <a:pt x="1282" y="3294"/>
                </a:lnTo>
                <a:lnTo>
                  <a:pt x="1195" y="3265"/>
                </a:lnTo>
                <a:lnTo>
                  <a:pt x="1015" y="3299"/>
                </a:lnTo>
                <a:lnTo>
                  <a:pt x="991" y="3135"/>
                </a:lnTo>
                <a:lnTo>
                  <a:pt x="964" y="3091"/>
                </a:lnTo>
                <a:lnTo>
                  <a:pt x="991" y="2968"/>
                </a:lnTo>
                <a:lnTo>
                  <a:pt x="744" y="2962"/>
                </a:lnTo>
                <a:lnTo>
                  <a:pt x="785" y="2713"/>
                </a:lnTo>
                <a:lnTo>
                  <a:pt x="758" y="2678"/>
                </a:lnTo>
                <a:lnTo>
                  <a:pt x="574" y="2682"/>
                </a:lnTo>
                <a:lnTo>
                  <a:pt x="534" y="2616"/>
                </a:lnTo>
                <a:lnTo>
                  <a:pt x="439" y="2628"/>
                </a:lnTo>
                <a:lnTo>
                  <a:pt x="444" y="2717"/>
                </a:lnTo>
                <a:lnTo>
                  <a:pt x="405" y="2814"/>
                </a:lnTo>
                <a:lnTo>
                  <a:pt x="285" y="2808"/>
                </a:lnTo>
                <a:lnTo>
                  <a:pt x="40" y="2850"/>
                </a:lnTo>
                <a:lnTo>
                  <a:pt x="9" y="2711"/>
                </a:lnTo>
                <a:lnTo>
                  <a:pt x="0" y="2666"/>
                </a:lnTo>
                <a:lnTo>
                  <a:pt x="133" y="2646"/>
                </a:lnTo>
                <a:lnTo>
                  <a:pt x="165" y="2593"/>
                </a:lnTo>
                <a:lnTo>
                  <a:pt x="157" y="2490"/>
                </a:lnTo>
                <a:lnTo>
                  <a:pt x="251" y="2485"/>
                </a:lnTo>
                <a:lnTo>
                  <a:pt x="243" y="2343"/>
                </a:lnTo>
                <a:lnTo>
                  <a:pt x="215" y="2198"/>
                </a:lnTo>
                <a:lnTo>
                  <a:pt x="255" y="2196"/>
                </a:lnTo>
                <a:lnTo>
                  <a:pt x="266" y="2311"/>
                </a:lnTo>
                <a:lnTo>
                  <a:pt x="358" y="2304"/>
                </a:lnTo>
                <a:lnTo>
                  <a:pt x="358" y="2178"/>
                </a:lnTo>
                <a:lnTo>
                  <a:pt x="406" y="2113"/>
                </a:lnTo>
                <a:lnTo>
                  <a:pt x="231" y="2104"/>
                </a:lnTo>
                <a:lnTo>
                  <a:pt x="230" y="2025"/>
                </a:lnTo>
                <a:lnTo>
                  <a:pt x="355" y="2024"/>
                </a:lnTo>
                <a:lnTo>
                  <a:pt x="353" y="1901"/>
                </a:lnTo>
                <a:lnTo>
                  <a:pt x="427" y="1921"/>
                </a:lnTo>
                <a:lnTo>
                  <a:pt x="566" y="1916"/>
                </a:lnTo>
                <a:lnTo>
                  <a:pt x="581" y="2095"/>
                </a:lnTo>
                <a:lnTo>
                  <a:pt x="659" y="2092"/>
                </a:lnTo>
                <a:lnTo>
                  <a:pt x="652" y="1916"/>
                </a:lnTo>
                <a:lnTo>
                  <a:pt x="844" y="1896"/>
                </a:lnTo>
                <a:lnTo>
                  <a:pt x="880" y="1983"/>
                </a:lnTo>
                <a:lnTo>
                  <a:pt x="966" y="1930"/>
                </a:lnTo>
                <a:lnTo>
                  <a:pt x="1067" y="1786"/>
                </a:lnTo>
                <a:lnTo>
                  <a:pt x="1177" y="1572"/>
                </a:lnTo>
                <a:lnTo>
                  <a:pt x="1399" y="1543"/>
                </a:lnTo>
                <a:lnTo>
                  <a:pt x="1462" y="1510"/>
                </a:lnTo>
                <a:lnTo>
                  <a:pt x="1436" y="1366"/>
                </a:lnTo>
                <a:lnTo>
                  <a:pt x="1617" y="1327"/>
                </a:lnTo>
                <a:lnTo>
                  <a:pt x="1742" y="1283"/>
                </a:lnTo>
                <a:lnTo>
                  <a:pt x="1753" y="1168"/>
                </a:lnTo>
                <a:lnTo>
                  <a:pt x="1724" y="1020"/>
                </a:lnTo>
                <a:lnTo>
                  <a:pt x="1868" y="1001"/>
                </a:lnTo>
                <a:lnTo>
                  <a:pt x="1963" y="971"/>
                </a:lnTo>
                <a:lnTo>
                  <a:pt x="1923" y="780"/>
                </a:lnTo>
                <a:lnTo>
                  <a:pt x="2209" y="739"/>
                </a:lnTo>
                <a:lnTo>
                  <a:pt x="2218" y="702"/>
                </a:lnTo>
                <a:lnTo>
                  <a:pt x="2405" y="665"/>
                </a:lnTo>
                <a:lnTo>
                  <a:pt x="2699" y="686"/>
                </a:lnTo>
                <a:lnTo>
                  <a:pt x="2851" y="597"/>
                </a:lnTo>
                <a:lnTo>
                  <a:pt x="2966" y="420"/>
                </a:lnTo>
                <a:lnTo>
                  <a:pt x="3009" y="421"/>
                </a:lnTo>
                <a:lnTo>
                  <a:pt x="3107" y="324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20">
            <a:extLst>
              <a:ext uri="{FF2B5EF4-FFF2-40B4-BE49-F238E27FC236}">
                <a16:creationId xmlns:a16="http://schemas.microsoft.com/office/drawing/2014/main" id="{BE50B95D-DB42-FC5C-E369-BA9EC39C4BEE}"/>
              </a:ext>
            </a:extLst>
          </p:cNvPr>
          <p:cNvSpPr>
            <a:spLocks/>
          </p:cNvSpPr>
          <p:nvPr/>
        </p:nvSpPr>
        <p:spPr bwMode="auto">
          <a:xfrm>
            <a:off x="5041753" y="1491630"/>
            <a:ext cx="3274665" cy="2773834"/>
          </a:xfrm>
          <a:custGeom>
            <a:avLst/>
            <a:gdLst>
              <a:gd name="T0" fmla="*/ 4590 w 4590"/>
              <a:gd name="T1" fmla="*/ 0 h 3888"/>
              <a:gd name="T2" fmla="*/ 4314 w 4590"/>
              <a:gd name="T3" fmla="*/ 312 h 3888"/>
              <a:gd name="T4" fmla="*/ 4275 w 4590"/>
              <a:gd name="T5" fmla="*/ 664 h 3888"/>
              <a:gd name="T6" fmla="*/ 4112 w 4590"/>
              <a:gd name="T7" fmla="*/ 582 h 3888"/>
              <a:gd name="T8" fmla="*/ 3877 w 4590"/>
              <a:gd name="T9" fmla="*/ 798 h 3888"/>
              <a:gd name="T10" fmla="*/ 3866 w 4590"/>
              <a:gd name="T11" fmla="*/ 1050 h 3888"/>
              <a:gd name="T12" fmla="*/ 3776 w 4590"/>
              <a:gd name="T13" fmla="*/ 1153 h 3888"/>
              <a:gd name="T14" fmla="*/ 3830 w 4590"/>
              <a:gd name="T15" fmla="*/ 1371 h 3888"/>
              <a:gd name="T16" fmla="*/ 4002 w 4590"/>
              <a:gd name="T17" fmla="*/ 1492 h 3888"/>
              <a:gd name="T18" fmla="*/ 4058 w 4590"/>
              <a:gd name="T19" fmla="*/ 1709 h 3888"/>
              <a:gd name="T20" fmla="*/ 3871 w 4590"/>
              <a:gd name="T21" fmla="*/ 1727 h 3888"/>
              <a:gd name="T22" fmla="*/ 4178 w 4590"/>
              <a:gd name="T23" fmla="*/ 1795 h 3888"/>
              <a:gd name="T24" fmla="*/ 4029 w 4590"/>
              <a:gd name="T25" fmla="*/ 2210 h 3888"/>
              <a:gd name="T26" fmla="*/ 4052 w 4590"/>
              <a:gd name="T27" fmla="*/ 2334 h 3888"/>
              <a:gd name="T28" fmla="*/ 4034 w 4590"/>
              <a:gd name="T29" fmla="*/ 2445 h 3888"/>
              <a:gd name="T30" fmla="*/ 4198 w 4590"/>
              <a:gd name="T31" fmla="*/ 2626 h 3888"/>
              <a:gd name="T32" fmla="*/ 4083 w 4590"/>
              <a:gd name="T33" fmla="*/ 3012 h 3888"/>
              <a:gd name="T34" fmla="*/ 3850 w 4590"/>
              <a:gd name="T35" fmla="*/ 3249 h 3888"/>
              <a:gd name="T36" fmla="*/ 3761 w 4590"/>
              <a:gd name="T37" fmla="*/ 3533 h 3888"/>
              <a:gd name="T38" fmla="*/ 3614 w 4590"/>
              <a:gd name="T39" fmla="*/ 3801 h 3888"/>
              <a:gd name="T40" fmla="*/ 3466 w 4590"/>
              <a:gd name="T41" fmla="*/ 3586 h 3888"/>
              <a:gd name="T42" fmla="*/ 2926 w 4590"/>
              <a:gd name="T43" fmla="*/ 3686 h 3888"/>
              <a:gd name="T44" fmla="*/ 2466 w 4590"/>
              <a:gd name="T45" fmla="*/ 3703 h 3888"/>
              <a:gd name="T46" fmla="*/ 2115 w 4590"/>
              <a:gd name="T47" fmla="*/ 3888 h 3888"/>
              <a:gd name="T48" fmla="*/ 1945 w 4590"/>
              <a:gd name="T49" fmla="*/ 3727 h 3888"/>
              <a:gd name="T50" fmla="*/ 1767 w 4590"/>
              <a:gd name="T51" fmla="*/ 3321 h 3888"/>
              <a:gd name="T52" fmla="*/ 1391 w 4590"/>
              <a:gd name="T53" fmla="*/ 3270 h 3888"/>
              <a:gd name="T54" fmla="*/ 1015 w 4590"/>
              <a:gd name="T55" fmla="*/ 3299 h 3888"/>
              <a:gd name="T56" fmla="*/ 991 w 4590"/>
              <a:gd name="T57" fmla="*/ 2968 h 3888"/>
              <a:gd name="T58" fmla="*/ 758 w 4590"/>
              <a:gd name="T59" fmla="*/ 2678 h 3888"/>
              <a:gd name="T60" fmla="*/ 439 w 4590"/>
              <a:gd name="T61" fmla="*/ 2628 h 3888"/>
              <a:gd name="T62" fmla="*/ 285 w 4590"/>
              <a:gd name="T63" fmla="*/ 2808 h 3888"/>
              <a:gd name="T64" fmla="*/ 0 w 4590"/>
              <a:gd name="T65" fmla="*/ 2666 h 3888"/>
              <a:gd name="T66" fmla="*/ 157 w 4590"/>
              <a:gd name="T67" fmla="*/ 2490 h 3888"/>
              <a:gd name="T68" fmla="*/ 215 w 4590"/>
              <a:gd name="T69" fmla="*/ 2198 h 3888"/>
              <a:gd name="T70" fmla="*/ 358 w 4590"/>
              <a:gd name="T71" fmla="*/ 2304 h 3888"/>
              <a:gd name="T72" fmla="*/ 231 w 4590"/>
              <a:gd name="T73" fmla="*/ 2104 h 3888"/>
              <a:gd name="T74" fmla="*/ 353 w 4590"/>
              <a:gd name="T75" fmla="*/ 1901 h 3888"/>
              <a:gd name="T76" fmla="*/ 581 w 4590"/>
              <a:gd name="T77" fmla="*/ 2095 h 3888"/>
              <a:gd name="T78" fmla="*/ 844 w 4590"/>
              <a:gd name="T79" fmla="*/ 1896 h 3888"/>
              <a:gd name="T80" fmla="*/ 1067 w 4590"/>
              <a:gd name="T81" fmla="*/ 1786 h 3888"/>
              <a:gd name="T82" fmla="*/ 1462 w 4590"/>
              <a:gd name="T83" fmla="*/ 1510 h 3888"/>
              <a:gd name="T84" fmla="*/ 1742 w 4590"/>
              <a:gd name="T85" fmla="*/ 1283 h 3888"/>
              <a:gd name="T86" fmla="*/ 1868 w 4590"/>
              <a:gd name="T87" fmla="*/ 1001 h 3888"/>
              <a:gd name="T88" fmla="*/ 2209 w 4590"/>
              <a:gd name="T89" fmla="*/ 739 h 3888"/>
              <a:gd name="T90" fmla="*/ 2699 w 4590"/>
              <a:gd name="T91" fmla="*/ 686 h 3888"/>
              <a:gd name="T92" fmla="*/ 3009 w 4590"/>
              <a:gd name="T93" fmla="*/ 421 h 38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4590" h="3888">
                <a:moveTo>
                  <a:pt x="3107" y="324"/>
                </a:moveTo>
                <a:lnTo>
                  <a:pt x="3586" y="217"/>
                </a:lnTo>
                <a:lnTo>
                  <a:pt x="4590" y="0"/>
                </a:lnTo>
                <a:lnTo>
                  <a:pt x="4495" y="193"/>
                </a:lnTo>
                <a:lnTo>
                  <a:pt x="4405" y="271"/>
                </a:lnTo>
                <a:lnTo>
                  <a:pt x="4314" y="312"/>
                </a:lnTo>
                <a:lnTo>
                  <a:pt x="4304" y="417"/>
                </a:lnTo>
                <a:lnTo>
                  <a:pt x="4381" y="515"/>
                </a:lnTo>
                <a:lnTo>
                  <a:pt x="4275" y="664"/>
                </a:lnTo>
                <a:lnTo>
                  <a:pt x="4204" y="702"/>
                </a:lnTo>
                <a:lnTo>
                  <a:pt x="4142" y="655"/>
                </a:lnTo>
                <a:lnTo>
                  <a:pt x="4112" y="582"/>
                </a:lnTo>
                <a:lnTo>
                  <a:pt x="4041" y="639"/>
                </a:lnTo>
                <a:lnTo>
                  <a:pt x="3920" y="691"/>
                </a:lnTo>
                <a:lnTo>
                  <a:pt x="3877" y="798"/>
                </a:lnTo>
                <a:lnTo>
                  <a:pt x="3985" y="1010"/>
                </a:lnTo>
                <a:lnTo>
                  <a:pt x="3978" y="1047"/>
                </a:lnTo>
                <a:lnTo>
                  <a:pt x="3866" y="1050"/>
                </a:lnTo>
                <a:lnTo>
                  <a:pt x="3735" y="1018"/>
                </a:lnTo>
                <a:lnTo>
                  <a:pt x="3714" y="1057"/>
                </a:lnTo>
                <a:lnTo>
                  <a:pt x="3776" y="1153"/>
                </a:lnTo>
                <a:lnTo>
                  <a:pt x="3724" y="1298"/>
                </a:lnTo>
                <a:lnTo>
                  <a:pt x="3730" y="1383"/>
                </a:lnTo>
                <a:lnTo>
                  <a:pt x="3830" y="1371"/>
                </a:lnTo>
                <a:lnTo>
                  <a:pt x="3872" y="1419"/>
                </a:lnTo>
                <a:lnTo>
                  <a:pt x="3969" y="1434"/>
                </a:lnTo>
                <a:lnTo>
                  <a:pt x="4002" y="1492"/>
                </a:lnTo>
                <a:lnTo>
                  <a:pt x="3928" y="1568"/>
                </a:lnTo>
                <a:lnTo>
                  <a:pt x="4022" y="1634"/>
                </a:lnTo>
                <a:lnTo>
                  <a:pt x="4058" y="1709"/>
                </a:lnTo>
                <a:lnTo>
                  <a:pt x="3982" y="1745"/>
                </a:lnTo>
                <a:lnTo>
                  <a:pt x="3945" y="1680"/>
                </a:lnTo>
                <a:lnTo>
                  <a:pt x="3871" y="1727"/>
                </a:lnTo>
                <a:lnTo>
                  <a:pt x="3930" y="1837"/>
                </a:lnTo>
                <a:lnTo>
                  <a:pt x="4047" y="1792"/>
                </a:lnTo>
                <a:lnTo>
                  <a:pt x="4178" y="1795"/>
                </a:lnTo>
                <a:lnTo>
                  <a:pt x="4172" y="1987"/>
                </a:lnTo>
                <a:lnTo>
                  <a:pt x="3997" y="2131"/>
                </a:lnTo>
                <a:lnTo>
                  <a:pt x="4029" y="2210"/>
                </a:lnTo>
                <a:lnTo>
                  <a:pt x="4112" y="2187"/>
                </a:lnTo>
                <a:lnTo>
                  <a:pt x="4139" y="2251"/>
                </a:lnTo>
                <a:lnTo>
                  <a:pt x="4052" y="2334"/>
                </a:lnTo>
                <a:lnTo>
                  <a:pt x="4000" y="2272"/>
                </a:lnTo>
                <a:lnTo>
                  <a:pt x="3957" y="2302"/>
                </a:lnTo>
                <a:lnTo>
                  <a:pt x="4034" y="2445"/>
                </a:lnTo>
                <a:lnTo>
                  <a:pt x="4153" y="2448"/>
                </a:lnTo>
                <a:lnTo>
                  <a:pt x="4153" y="2538"/>
                </a:lnTo>
                <a:lnTo>
                  <a:pt x="4198" y="2626"/>
                </a:lnTo>
                <a:lnTo>
                  <a:pt x="4086" y="2759"/>
                </a:lnTo>
                <a:lnTo>
                  <a:pt x="4120" y="2958"/>
                </a:lnTo>
                <a:lnTo>
                  <a:pt x="4083" y="3012"/>
                </a:lnTo>
                <a:lnTo>
                  <a:pt x="3928" y="3102"/>
                </a:lnTo>
                <a:lnTo>
                  <a:pt x="3923" y="3190"/>
                </a:lnTo>
                <a:lnTo>
                  <a:pt x="3850" y="3249"/>
                </a:lnTo>
                <a:lnTo>
                  <a:pt x="3838" y="3353"/>
                </a:lnTo>
                <a:lnTo>
                  <a:pt x="3727" y="3505"/>
                </a:lnTo>
                <a:lnTo>
                  <a:pt x="3761" y="3533"/>
                </a:lnTo>
                <a:lnTo>
                  <a:pt x="3694" y="3626"/>
                </a:lnTo>
                <a:lnTo>
                  <a:pt x="3694" y="3724"/>
                </a:lnTo>
                <a:lnTo>
                  <a:pt x="3614" y="3801"/>
                </a:lnTo>
                <a:lnTo>
                  <a:pt x="3571" y="3803"/>
                </a:lnTo>
                <a:lnTo>
                  <a:pt x="3471" y="3739"/>
                </a:lnTo>
                <a:lnTo>
                  <a:pt x="3466" y="3586"/>
                </a:lnTo>
                <a:lnTo>
                  <a:pt x="3079" y="3662"/>
                </a:lnTo>
                <a:lnTo>
                  <a:pt x="3067" y="3630"/>
                </a:lnTo>
                <a:lnTo>
                  <a:pt x="2926" y="3686"/>
                </a:lnTo>
                <a:lnTo>
                  <a:pt x="2738" y="3792"/>
                </a:lnTo>
                <a:lnTo>
                  <a:pt x="2682" y="3738"/>
                </a:lnTo>
                <a:lnTo>
                  <a:pt x="2466" y="3703"/>
                </a:lnTo>
                <a:lnTo>
                  <a:pt x="2233" y="3760"/>
                </a:lnTo>
                <a:lnTo>
                  <a:pt x="2254" y="3845"/>
                </a:lnTo>
                <a:lnTo>
                  <a:pt x="2115" y="3888"/>
                </a:lnTo>
                <a:lnTo>
                  <a:pt x="2026" y="3886"/>
                </a:lnTo>
                <a:lnTo>
                  <a:pt x="1981" y="3727"/>
                </a:lnTo>
                <a:lnTo>
                  <a:pt x="1945" y="3727"/>
                </a:lnTo>
                <a:lnTo>
                  <a:pt x="1913" y="3506"/>
                </a:lnTo>
                <a:lnTo>
                  <a:pt x="1792" y="3517"/>
                </a:lnTo>
                <a:lnTo>
                  <a:pt x="1767" y="3321"/>
                </a:lnTo>
                <a:lnTo>
                  <a:pt x="1649" y="3314"/>
                </a:lnTo>
                <a:lnTo>
                  <a:pt x="1426" y="3352"/>
                </a:lnTo>
                <a:lnTo>
                  <a:pt x="1391" y="3270"/>
                </a:lnTo>
                <a:lnTo>
                  <a:pt x="1282" y="3294"/>
                </a:lnTo>
                <a:lnTo>
                  <a:pt x="1195" y="3265"/>
                </a:lnTo>
                <a:lnTo>
                  <a:pt x="1015" y="3299"/>
                </a:lnTo>
                <a:lnTo>
                  <a:pt x="991" y="3135"/>
                </a:lnTo>
                <a:lnTo>
                  <a:pt x="964" y="3091"/>
                </a:lnTo>
                <a:lnTo>
                  <a:pt x="991" y="2968"/>
                </a:lnTo>
                <a:lnTo>
                  <a:pt x="744" y="2962"/>
                </a:lnTo>
                <a:lnTo>
                  <a:pt x="785" y="2713"/>
                </a:lnTo>
                <a:lnTo>
                  <a:pt x="758" y="2678"/>
                </a:lnTo>
                <a:lnTo>
                  <a:pt x="574" y="2682"/>
                </a:lnTo>
                <a:lnTo>
                  <a:pt x="534" y="2616"/>
                </a:lnTo>
                <a:lnTo>
                  <a:pt x="439" y="2628"/>
                </a:lnTo>
                <a:lnTo>
                  <a:pt x="444" y="2717"/>
                </a:lnTo>
                <a:lnTo>
                  <a:pt x="405" y="2814"/>
                </a:lnTo>
                <a:lnTo>
                  <a:pt x="285" y="2808"/>
                </a:lnTo>
                <a:lnTo>
                  <a:pt x="40" y="2850"/>
                </a:lnTo>
                <a:lnTo>
                  <a:pt x="9" y="2711"/>
                </a:lnTo>
                <a:lnTo>
                  <a:pt x="0" y="2666"/>
                </a:lnTo>
                <a:lnTo>
                  <a:pt x="133" y="2646"/>
                </a:lnTo>
                <a:lnTo>
                  <a:pt x="165" y="2593"/>
                </a:lnTo>
                <a:lnTo>
                  <a:pt x="157" y="2490"/>
                </a:lnTo>
                <a:lnTo>
                  <a:pt x="251" y="2485"/>
                </a:lnTo>
                <a:lnTo>
                  <a:pt x="243" y="2343"/>
                </a:lnTo>
                <a:lnTo>
                  <a:pt x="215" y="2198"/>
                </a:lnTo>
                <a:lnTo>
                  <a:pt x="255" y="2196"/>
                </a:lnTo>
                <a:lnTo>
                  <a:pt x="266" y="2311"/>
                </a:lnTo>
                <a:lnTo>
                  <a:pt x="358" y="2304"/>
                </a:lnTo>
                <a:lnTo>
                  <a:pt x="358" y="2178"/>
                </a:lnTo>
                <a:lnTo>
                  <a:pt x="406" y="2113"/>
                </a:lnTo>
                <a:lnTo>
                  <a:pt x="231" y="2104"/>
                </a:lnTo>
                <a:lnTo>
                  <a:pt x="230" y="2025"/>
                </a:lnTo>
                <a:lnTo>
                  <a:pt x="355" y="2024"/>
                </a:lnTo>
                <a:lnTo>
                  <a:pt x="353" y="1901"/>
                </a:lnTo>
                <a:lnTo>
                  <a:pt x="427" y="1921"/>
                </a:lnTo>
                <a:lnTo>
                  <a:pt x="566" y="1916"/>
                </a:lnTo>
                <a:lnTo>
                  <a:pt x="581" y="2095"/>
                </a:lnTo>
                <a:lnTo>
                  <a:pt x="659" y="2092"/>
                </a:lnTo>
                <a:lnTo>
                  <a:pt x="652" y="1916"/>
                </a:lnTo>
                <a:lnTo>
                  <a:pt x="844" y="1896"/>
                </a:lnTo>
                <a:lnTo>
                  <a:pt x="880" y="1983"/>
                </a:lnTo>
                <a:lnTo>
                  <a:pt x="966" y="1930"/>
                </a:lnTo>
                <a:lnTo>
                  <a:pt x="1067" y="1786"/>
                </a:lnTo>
                <a:lnTo>
                  <a:pt x="1177" y="1572"/>
                </a:lnTo>
                <a:lnTo>
                  <a:pt x="1399" y="1543"/>
                </a:lnTo>
                <a:lnTo>
                  <a:pt x="1462" y="1510"/>
                </a:lnTo>
                <a:lnTo>
                  <a:pt x="1436" y="1366"/>
                </a:lnTo>
                <a:lnTo>
                  <a:pt x="1617" y="1327"/>
                </a:lnTo>
                <a:lnTo>
                  <a:pt x="1742" y="1283"/>
                </a:lnTo>
                <a:lnTo>
                  <a:pt x="1753" y="1168"/>
                </a:lnTo>
                <a:lnTo>
                  <a:pt x="1724" y="1020"/>
                </a:lnTo>
                <a:lnTo>
                  <a:pt x="1868" y="1001"/>
                </a:lnTo>
                <a:lnTo>
                  <a:pt x="1963" y="971"/>
                </a:lnTo>
                <a:lnTo>
                  <a:pt x="1923" y="780"/>
                </a:lnTo>
                <a:lnTo>
                  <a:pt x="2209" y="739"/>
                </a:lnTo>
                <a:lnTo>
                  <a:pt x="2218" y="702"/>
                </a:lnTo>
                <a:lnTo>
                  <a:pt x="2405" y="665"/>
                </a:lnTo>
                <a:lnTo>
                  <a:pt x="2699" y="686"/>
                </a:lnTo>
                <a:lnTo>
                  <a:pt x="2851" y="597"/>
                </a:lnTo>
                <a:lnTo>
                  <a:pt x="2966" y="420"/>
                </a:lnTo>
                <a:lnTo>
                  <a:pt x="3009" y="421"/>
                </a:lnTo>
                <a:lnTo>
                  <a:pt x="3107" y="324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510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D7AF0-487F-063F-6543-0D778C210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6468D-A621-8DBB-6481-1A55083C2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Varese – Province of Varese</a:t>
            </a:r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9457433F-C82F-4F9E-3801-67F956A41C08}"/>
              </a:ext>
            </a:extLst>
          </p:cNvPr>
          <p:cNvSpPr>
            <a:spLocks/>
          </p:cNvSpPr>
          <p:nvPr/>
        </p:nvSpPr>
        <p:spPr bwMode="auto">
          <a:xfrm>
            <a:off x="1043608" y="1131590"/>
            <a:ext cx="3024336" cy="3519702"/>
          </a:xfrm>
          <a:custGeom>
            <a:avLst/>
            <a:gdLst>
              <a:gd name="T0" fmla="*/ 3446 w 3596"/>
              <a:gd name="T1" fmla="*/ 3095 h 4185"/>
              <a:gd name="T2" fmla="*/ 3430 w 3596"/>
              <a:gd name="T3" fmla="*/ 3247 h 4185"/>
              <a:gd name="T4" fmla="*/ 3535 w 3596"/>
              <a:gd name="T5" fmla="*/ 3443 h 4185"/>
              <a:gd name="T6" fmla="*/ 3392 w 3596"/>
              <a:gd name="T7" fmla="*/ 3542 h 4185"/>
              <a:gd name="T8" fmla="*/ 3256 w 3596"/>
              <a:gd name="T9" fmla="*/ 3680 h 4185"/>
              <a:gd name="T10" fmla="*/ 3339 w 3596"/>
              <a:gd name="T11" fmla="*/ 3855 h 4185"/>
              <a:gd name="T12" fmla="*/ 3466 w 3596"/>
              <a:gd name="T13" fmla="*/ 4035 h 4185"/>
              <a:gd name="T14" fmla="*/ 3250 w 3596"/>
              <a:gd name="T15" fmla="*/ 4185 h 4185"/>
              <a:gd name="T16" fmla="*/ 3033 w 3596"/>
              <a:gd name="T17" fmla="*/ 4095 h 4185"/>
              <a:gd name="T18" fmla="*/ 2851 w 3596"/>
              <a:gd name="T19" fmla="*/ 3919 h 4185"/>
              <a:gd name="T20" fmla="*/ 2683 w 3596"/>
              <a:gd name="T21" fmla="*/ 3668 h 4185"/>
              <a:gd name="T22" fmla="*/ 2590 w 3596"/>
              <a:gd name="T23" fmla="*/ 3518 h 4185"/>
              <a:gd name="T24" fmla="*/ 2397 w 3596"/>
              <a:gd name="T25" fmla="*/ 3858 h 4185"/>
              <a:gd name="T26" fmla="*/ 2213 w 3596"/>
              <a:gd name="T27" fmla="*/ 3951 h 4185"/>
              <a:gd name="T28" fmla="*/ 2077 w 3596"/>
              <a:gd name="T29" fmla="*/ 3943 h 4185"/>
              <a:gd name="T30" fmla="*/ 2001 w 3596"/>
              <a:gd name="T31" fmla="*/ 3769 h 4185"/>
              <a:gd name="T32" fmla="*/ 1574 w 3596"/>
              <a:gd name="T33" fmla="*/ 3448 h 4185"/>
              <a:gd name="T34" fmla="*/ 861 w 3596"/>
              <a:gd name="T35" fmla="*/ 3466 h 4185"/>
              <a:gd name="T36" fmla="*/ 335 w 3596"/>
              <a:gd name="T37" fmla="*/ 2547 h 4185"/>
              <a:gd name="T38" fmla="*/ 517 w 3596"/>
              <a:gd name="T39" fmla="*/ 2508 h 4185"/>
              <a:gd name="T40" fmla="*/ 626 w 3596"/>
              <a:gd name="T41" fmla="*/ 2491 h 4185"/>
              <a:gd name="T42" fmla="*/ 831 w 3596"/>
              <a:gd name="T43" fmla="*/ 2539 h 4185"/>
              <a:gd name="T44" fmla="*/ 912 w 3596"/>
              <a:gd name="T45" fmla="*/ 2555 h 4185"/>
              <a:gd name="T46" fmla="*/ 1203 w 3596"/>
              <a:gd name="T47" fmla="*/ 2536 h 4185"/>
              <a:gd name="T48" fmla="*/ 1280 w 3596"/>
              <a:gd name="T49" fmla="*/ 2364 h 4185"/>
              <a:gd name="T50" fmla="*/ 1383 w 3596"/>
              <a:gd name="T51" fmla="*/ 2156 h 4185"/>
              <a:gd name="T52" fmla="*/ 1271 w 3596"/>
              <a:gd name="T53" fmla="*/ 1893 h 4185"/>
              <a:gd name="T54" fmla="*/ 1194 w 3596"/>
              <a:gd name="T55" fmla="*/ 1697 h 4185"/>
              <a:gd name="T56" fmla="*/ 1035 w 3596"/>
              <a:gd name="T57" fmla="*/ 1523 h 4185"/>
              <a:gd name="T58" fmla="*/ 961 w 3596"/>
              <a:gd name="T59" fmla="*/ 1243 h 4185"/>
              <a:gd name="T60" fmla="*/ 1019 w 3596"/>
              <a:gd name="T61" fmla="*/ 904 h 4185"/>
              <a:gd name="T62" fmla="*/ 935 w 3596"/>
              <a:gd name="T63" fmla="*/ 474 h 4185"/>
              <a:gd name="T64" fmla="*/ 1161 w 3596"/>
              <a:gd name="T65" fmla="*/ 436 h 4185"/>
              <a:gd name="T66" fmla="*/ 1484 w 3596"/>
              <a:gd name="T67" fmla="*/ 381 h 4185"/>
              <a:gd name="T68" fmla="*/ 1496 w 3596"/>
              <a:gd name="T69" fmla="*/ 174 h 4185"/>
              <a:gd name="T70" fmla="*/ 1772 w 3596"/>
              <a:gd name="T71" fmla="*/ 0 h 4185"/>
              <a:gd name="T72" fmla="*/ 1976 w 3596"/>
              <a:gd name="T73" fmla="*/ 70 h 4185"/>
              <a:gd name="T74" fmla="*/ 2090 w 3596"/>
              <a:gd name="T75" fmla="*/ 318 h 4185"/>
              <a:gd name="T76" fmla="*/ 2018 w 3596"/>
              <a:gd name="T77" fmla="*/ 636 h 4185"/>
              <a:gd name="T78" fmla="*/ 2166 w 3596"/>
              <a:gd name="T79" fmla="*/ 921 h 4185"/>
              <a:gd name="T80" fmla="*/ 2333 w 3596"/>
              <a:gd name="T81" fmla="*/ 1072 h 4185"/>
              <a:gd name="T82" fmla="*/ 2203 w 3596"/>
              <a:gd name="T83" fmla="*/ 1175 h 4185"/>
              <a:gd name="T84" fmla="*/ 2303 w 3596"/>
              <a:gd name="T85" fmla="*/ 1329 h 4185"/>
              <a:gd name="T86" fmla="*/ 2271 w 3596"/>
              <a:gd name="T87" fmla="*/ 1472 h 4185"/>
              <a:gd name="T88" fmla="*/ 2326 w 3596"/>
              <a:gd name="T89" fmla="*/ 1672 h 4185"/>
              <a:gd name="T90" fmla="*/ 2507 w 3596"/>
              <a:gd name="T91" fmla="*/ 1790 h 4185"/>
              <a:gd name="T92" fmla="*/ 2730 w 3596"/>
              <a:gd name="T93" fmla="*/ 1949 h 4185"/>
              <a:gd name="T94" fmla="*/ 2869 w 3596"/>
              <a:gd name="T95" fmla="*/ 1975 h 4185"/>
              <a:gd name="T96" fmla="*/ 3071 w 3596"/>
              <a:gd name="T97" fmla="*/ 1850 h 4185"/>
              <a:gd name="T98" fmla="*/ 3306 w 3596"/>
              <a:gd name="T99" fmla="*/ 1941 h 4185"/>
              <a:gd name="T100" fmla="*/ 3413 w 3596"/>
              <a:gd name="T101" fmla="*/ 1797 h 4185"/>
              <a:gd name="T102" fmla="*/ 3413 w 3596"/>
              <a:gd name="T103" fmla="*/ 1905 h 4185"/>
              <a:gd name="T104" fmla="*/ 3492 w 3596"/>
              <a:gd name="T105" fmla="*/ 2040 h 4185"/>
              <a:gd name="T106" fmla="*/ 3496 w 3596"/>
              <a:gd name="T107" fmla="*/ 2277 h 4185"/>
              <a:gd name="T108" fmla="*/ 3543 w 3596"/>
              <a:gd name="T109" fmla="*/ 2415 h 4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596" h="4185">
                <a:moveTo>
                  <a:pt x="3532" y="2762"/>
                </a:moveTo>
                <a:lnTo>
                  <a:pt x="3538" y="2820"/>
                </a:lnTo>
                <a:lnTo>
                  <a:pt x="3561" y="2935"/>
                </a:lnTo>
                <a:lnTo>
                  <a:pt x="3534" y="3003"/>
                </a:lnTo>
                <a:lnTo>
                  <a:pt x="3446" y="3095"/>
                </a:lnTo>
                <a:lnTo>
                  <a:pt x="3427" y="3153"/>
                </a:lnTo>
                <a:lnTo>
                  <a:pt x="3369" y="3127"/>
                </a:lnTo>
                <a:lnTo>
                  <a:pt x="3406" y="3178"/>
                </a:lnTo>
                <a:lnTo>
                  <a:pt x="3401" y="3209"/>
                </a:lnTo>
                <a:lnTo>
                  <a:pt x="3430" y="3247"/>
                </a:lnTo>
                <a:lnTo>
                  <a:pt x="3489" y="3300"/>
                </a:lnTo>
                <a:lnTo>
                  <a:pt x="3519" y="3318"/>
                </a:lnTo>
                <a:lnTo>
                  <a:pt x="3596" y="3336"/>
                </a:lnTo>
                <a:lnTo>
                  <a:pt x="3565" y="3415"/>
                </a:lnTo>
                <a:lnTo>
                  <a:pt x="3535" y="3443"/>
                </a:lnTo>
                <a:lnTo>
                  <a:pt x="3496" y="3457"/>
                </a:lnTo>
                <a:lnTo>
                  <a:pt x="3457" y="3486"/>
                </a:lnTo>
                <a:lnTo>
                  <a:pt x="3433" y="3521"/>
                </a:lnTo>
                <a:lnTo>
                  <a:pt x="3413" y="3512"/>
                </a:lnTo>
                <a:lnTo>
                  <a:pt x="3392" y="3542"/>
                </a:lnTo>
                <a:lnTo>
                  <a:pt x="3363" y="3566"/>
                </a:lnTo>
                <a:lnTo>
                  <a:pt x="3356" y="3619"/>
                </a:lnTo>
                <a:lnTo>
                  <a:pt x="3336" y="3630"/>
                </a:lnTo>
                <a:lnTo>
                  <a:pt x="3303" y="3624"/>
                </a:lnTo>
                <a:lnTo>
                  <a:pt x="3256" y="3680"/>
                </a:lnTo>
                <a:lnTo>
                  <a:pt x="3246" y="3730"/>
                </a:lnTo>
                <a:lnTo>
                  <a:pt x="3208" y="3769"/>
                </a:lnTo>
                <a:lnTo>
                  <a:pt x="3216" y="3807"/>
                </a:lnTo>
                <a:lnTo>
                  <a:pt x="3277" y="3845"/>
                </a:lnTo>
                <a:lnTo>
                  <a:pt x="3339" y="3855"/>
                </a:lnTo>
                <a:lnTo>
                  <a:pt x="3348" y="3883"/>
                </a:lnTo>
                <a:lnTo>
                  <a:pt x="3400" y="3907"/>
                </a:lnTo>
                <a:lnTo>
                  <a:pt x="3483" y="3970"/>
                </a:lnTo>
                <a:lnTo>
                  <a:pt x="3457" y="3976"/>
                </a:lnTo>
                <a:lnTo>
                  <a:pt x="3466" y="4035"/>
                </a:lnTo>
                <a:lnTo>
                  <a:pt x="3416" y="4048"/>
                </a:lnTo>
                <a:lnTo>
                  <a:pt x="3415" y="4069"/>
                </a:lnTo>
                <a:lnTo>
                  <a:pt x="3294" y="4128"/>
                </a:lnTo>
                <a:lnTo>
                  <a:pt x="3285" y="4175"/>
                </a:lnTo>
                <a:lnTo>
                  <a:pt x="3250" y="4185"/>
                </a:lnTo>
                <a:lnTo>
                  <a:pt x="3155" y="4158"/>
                </a:lnTo>
                <a:lnTo>
                  <a:pt x="3114" y="4164"/>
                </a:lnTo>
                <a:lnTo>
                  <a:pt x="3069" y="4154"/>
                </a:lnTo>
                <a:lnTo>
                  <a:pt x="3042" y="4125"/>
                </a:lnTo>
                <a:lnTo>
                  <a:pt x="3033" y="4095"/>
                </a:lnTo>
                <a:lnTo>
                  <a:pt x="2983" y="4098"/>
                </a:lnTo>
                <a:lnTo>
                  <a:pt x="2962" y="4060"/>
                </a:lnTo>
                <a:lnTo>
                  <a:pt x="2938" y="4054"/>
                </a:lnTo>
                <a:lnTo>
                  <a:pt x="2911" y="3961"/>
                </a:lnTo>
                <a:lnTo>
                  <a:pt x="2851" y="3919"/>
                </a:lnTo>
                <a:lnTo>
                  <a:pt x="2835" y="3896"/>
                </a:lnTo>
                <a:lnTo>
                  <a:pt x="2777" y="3858"/>
                </a:lnTo>
                <a:lnTo>
                  <a:pt x="2777" y="3823"/>
                </a:lnTo>
                <a:lnTo>
                  <a:pt x="2745" y="3749"/>
                </a:lnTo>
                <a:lnTo>
                  <a:pt x="2683" y="3668"/>
                </a:lnTo>
                <a:lnTo>
                  <a:pt x="2653" y="3663"/>
                </a:lnTo>
                <a:lnTo>
                  <a:pt x="2657" y="3624"/>
                </a:lnTo>
                <a:lnTo>
                  <a:pt x="2641" y="3584"/>
                </a:lnTo>
                <a:lnTo>
                  <a:pt x="2632" y="3524"/>
                </a:lnTo>
                <a:lnTo>
                  <a:pt x="2590" y="3518"/>
                </a:lnTo>
                <a:lnTo>
                  <a:pt x="2538" y="3592"/>
                </a:lnTo>
                <a:lnTo>
                  <a:pt x="2523" y="3640"/>
                </a:lnTo>
                <a:lnTo>
                  <a:pt x="2489" y="3713"/>
                </a:lnTo>
                <a:lnTo>
                  <a:pt x="2437" y="3766"/>
                </a:lnTo>
                <a:lnTo>
                  <a:pt x="2397" y="3858"/>
                </a:lnTo>
                <a:lnTo>
                  <a:pt x="2386" y="3911"/>
                </a:lnTo>
                <a:lnTo>
                  <a:pt x="2347" y="3916"/>
                </a:lnTo>
                <a:lnTo>
                  <a:pt x="2338" y="3948"/>
                </a:lnTo>
                <a:lnTo>
                  <a:pt x="2258" y="3979"/>
                </a:lnTo>
                <a:lnTo>
                  <a:pt x="2213" y="3951"/>
                </a:lnTo>
                <a:lnTo>
                  <a:pt x="2223" y="3926"/>
                </a:lnTo>
                <a:lnTo>
                  <a:pt x="2172" y="3898"/>
                </a:lnTo>
                <a:lnTo>
                  <a:pt x="2140" y="3933"/>
                </a:lnTo>
                <a:lnTo>
                  <a:pt x="2119" y="3911"/>
                </a:lnTo>
                <a:lnTo>
                  <a:pt x="2077" y="3943"/>
                </a:lnTo>
                <a:lnTo>
                  <a:pt x="2048" y="3878"/>
                </a:lnTo>
                <a:lnTo>
                  <a:pt x="2036" y="3831"/>
                </a:lnTo>
                <a:lnTo>
                  <a:pt x="2047" y="3814"/>
                </a:lnTo>
                <a:lnTo>
                  <a:pt x="2041" y="3766"/>
                </a:lnTo>
                <a:lnTo>
                  <a:pt x="2001" y="3769"/>
                </a:lnTo>
                <a:lnTo>
                  <a:pt x="1980" y="3746"/>
                </a:lnTo>
                <a:lnTo>
                  <a:pt x="1888" y="3714"/>
                </a:lnTo>
                <a:lnTo>
                  <a:pt x="1838" y="3728"/>
                </a:lnTo>
                <a:lnTo>
                  <a:pt x="1724" y="3613"/>
                </a:lnTo>
                <a:lnTo>
                  <a:pt x="1574" y="3448"/>
                </a:lnTo>
                <a:lnTo>
                  <a:pt x="1526" y="3386"/>
                </a:lnTo>
                <a:lnTo>
                  <a:pt x="1440" y="3419"/>
                </a:lnTo>
                <a:lnTo>
                  <a:pt x="1300" y="3472"/>
                </a:lnTo>
                <a:lnTo>
                  <a:pt x="1220" y="3471"/>
                </a:lnTo>
                <a:lnTo>
                  <a:pt x="861" y="3466"/>
                </a:lnTo>
                <a:lnTo>
                  <a:pt x="599" y="3283"/>
                </a:lnTo>
                <a:lnTo>
                  <a:pt x="344" y="3104"/>
                </a:lnTo>
                <a:lnTo>
                  <a:pt x="0" y="2863"/>
                </a:lnTo>
                <a:lnTo>
                  <a:pt x="329" y="2565"/>
                </a:lnTo>
                <a:lnTo>
                  <a:pt x="335" y="2547"/>
                </a:lnTo>
                <a:lnTo>
                  <a:pt x="381" y="2530"/>
                </a:lnTo>
                <a:lnTo>
                  <a:pt x="412" y="2489"/>
                </a:lnTo>
                <a:lnTo>
                  <a:pt x="428" y="2491"/>
                </a:lnTo>
                <a:lnTo>
                  <a:pt x="461" y="2468"/>
                </a:lnTo>
                <a:lnTo>
                  <a:pt x="517" y="2508"/>
                </a:lnTo>
                <a:lnTo>
                  <a:pt x="522" y="2456"/>
                </a:lnTo>
                <a:lnTo>
                  <a:pt x="565" y="2429"/>
                </a:lnTo>
                <a:lnTo>
                  <a:pt x="579" y="2405"/>
                </a:lnTo>
                <a:lnTo>
                  <a:pt x="606" y="2424"/>
                </a:lnTo>
                <a:lnTo>
                  <a:pt x="626" y="2491"/>
                </a:lnTo>
                <a:lnTo>
                  <a:pt x="671" y="2489"/>
                </a:lnTo>
                <a:lnTo>
                  <a:pt x="694" y="2461"/>
                </a:lnTo>
                <a:lnTo>
                  <a:pt x="784" y="2511"/>
                </a:lnTo>
                <a:lnTo>
                  <a:pt x="810" y="2536"/>
                </a:lnTo>
                <a:lnTo>
                  <a:pt x="831" y="2539"/>
                </a:lnTo>
                <a:lnTo>
                  <a:pt x="851" y="2508"/>
                </a:lnTo>
                <a:lnTo>
                  <a:pt x="854" y="2467"/>
                </a:lnTo>
                <a:lnTo>
                  <a:pt x="876" y="2455"/>
                </a:lnTo>
                <a:lnTo>
                  <a:pt x="893" y="2524"/>
                </a:lnTo>
                <a:lnTo>
                  <a:pt x="912" y="2555"/>
                </a:lnTo>
                <a:lnTo>
                  <a:pt x="959" y="2559"/>
                </a:lnTo>
                <a:lnTo>
                  <a:pt x="1015" y="2523"/>
                </a:lnTo>
                <a:lnTo>
                  <a:pt x="1081" y="2520"/>
                </a:lnTo>
                <a:lnTo>
                  <a:pt x="1127" y="2502"/>
                </a:lnTo>
                <a:lnTo>
                  <a:pt x="1203" y="2536"/>
                </a:lnTo>
                <a:lnTo>
                  <a:pt x="1206" y="2514"/>
                </a:lnTo>
                <a:lnTo>
                  <a:pt x="1273" y="2435"/>
                </a:lnTo>
                <a:lnTo>
                  <a:pt x="1258" y="2415"/>
                </a:lnTo>
                <a:lnTo>
                  <a:pt x="1280" y="2394"/>
                </a:lnTo>
                <a:lnTo>
                  <a:pt x="1280" y="2364"/>
                </a:lnTo>
                <a:lnTo>
                  <a:pt x="1244" y="2296"/>
                </a:lnTo>
                <a:lnTo>
                  <a:pt x="1256" y="2249"/>
                </a:lnTo>
                <a:lnTo>
                  <a:pt x="1292" y="2180"/>
                </a:lnTo>
                <a:lnTo>
                  <a:pt x="1339" y="2183"/>
                </a:lnTo>
                <a:lnTo>
                  <a:pt x="1383" y="2156"/>
                </a:lnTo>
                <a:lnTo>
                  <a:pt x="1387" y="2124"/>
                </a:lnTo>
                <a:lnTo>
                  <a:pt x="1434" y="2038"/>
                </a:lnTo>
                <a:lnTo>
                  <a:pt x="1413" y="1971"/>
                </a:lnTo>
                <a:lnTo>
                  <a:pt x="1381" y="1940"/>
                </a:lnTo>
                <a:lnTo>
                  <a:pt x="1271" y="1893"/>
                </a:lnTo>
                <a:lnTo>
                  <a:pt x="1247" y="1862"/>
                </a:lnTo>
                <a:lnTo>
                  <a:pt x="1256" y="1778"/>
                </a:lnTo>
                <a:lnTo>
                  <a:pt x="1255" y="1746"/>
                </a:lnTo>
                <a:lnTo>
                  <a:pt x="1237" y="1713"/>
                </a:lnTo>
                <a:lnTo>
                  <a:pt x="1194" y="1697"/>
                </a:lnTo>
                <a:lnTo>
                  <a:pt x="1155" y="1652"/>
                </a:lnTo>
                <a:lnTo>
                  <a:pt x="1099" y="1628"/>
                </a:lnTo>
                <a:lnTo>
                  <a:pt x="1107" y="1591"/>
                </a:lnTo>
                <a:lnTo>
                  <a:pt x="1078" y="1522"/>
                </a:lnTo>
                <a:lnTo>
                  <a:pt x="1035" y="1523"/>
                </a:lnTo>
                <a:lnTo>
                  <a:pt x="976" y="1516"/>
                </a:lnTo>
                <a:lnTo>
                  <a:pt x="955" y="1387"/>
                </a:lnTo>
                <a:lnTo>
                  <a:pt x="973" y="1379"/>
                </a:lnTo>
                <a:lnTo>
                  <a:pt x="959" y="1301"/>
                </a:lnTo>
                <a:lnTo>
                  <a:pt x="961" y="1243"/>
                </a:lnTo>
                <a:lnTo>
                  <a:pt x="982" y="1187"/>
                </a:lnTo>
                <a:lnTo>
                  <a:pt x="994" y="1130"/>
                </a:lnTo>
                <a:lnTo>
                  <a:pt x="995" y="1063"/>
                </a:lnTo>
                <a:lnTo>
                  <a:pt x="1019" y="977"/>
                </a:lnTo>
                <a:lnTo>
                  <a:pt x="1019" y="904"/>
                </a:lnTo>
                <a:lnTo>
                  <a:pt x="1036" y="730"/>
                </a:lnTo>
                <a:lnTo>
                  <a:pt x="1045" y="581"/>
                </a:lnTo>
                <a:lnTo>
                  <a:pt x="920" y="562"/>
                </a:lnTo>
                <a:lnTo>
                  <a:pt x="911" y="521"/>
                </a:lnTo>
                <a:lnTo>
                  <a:pt x="935" y="474"/>
                </a:lnTo>
                <a:lnTo>
                  <a:pt x="968" y="427"/>
                </a:lnTo>
                <a:lnTo>
                  <a:pt x="1003" y="430"/>
                </a:lnTo>
                <a:lnTo>
                  <a:pt x="1007" y="403"/>
                </a:lnTo>
                <a:lnTo>
                  <a:pt x="1044" y="428"/>
                </a:lnTo>
                <a:lnTo>
                  <a:pt x="1161" y="436"/>
                </a:lnTo>
                <a:lnTo>
                  <a:pt x="1220" y="518"/>
                </a:lnTo>
                <a:lnTo>
                  <a:pt x="1353" y="486"/>
                </a:lnTo>
                <a:lnTo>
                  <a:pt x="1368" y="447"/>
                </a:lnTo>
                <a:lnTo>
                  <a:pt x="1428" y="409"/>
                </a:lnTo>
                <a:lnTo>
                  <a:pt x="1484" y="381"/>
                </a:lnTo>
                <a:lnTo>
                  <a:pt x="1540" y="345"/>
                </a:lnTo>
                <a:lnTo>
                  <a:pt x="1449" y="259"/>
                </a:lnTo>
                <a:lnTo>
                  <a:pt x="1466" y="229"/>
                </a:lnTo>
                <a:lnTo>
                  <a:pt x="1504" y="204"/>
                </a:lnTo>
                <a:lnTo>
                  <a:pt x="1496" y="174"/>
                </a:lnTo>
                <a:lnTo>
                  <a:pt x="1590" y="101"/>
                </a:lnTo>
                <a:lnTo>
                  <a:pt x="1624" y="86"/>
                </a:lnTo>
                <a:lnTo>
                  <a:pt x="1635" y="110"/>
                </a:lnTo>
                <a:lnTo>
                  <a:pt x="1733" y="45"/>
                </a:lnTo>
                <a:lnTo>
                  <a:pt x="1772" y="0"/>
                </a:lnTo>
                <a:lnTo>
                  <a:pt x="1832" y="1"/>
                </a:lnTo>
                <a:lnTo>
                  <a:pt x="1872" y="35"/>
                </a:lnTo>
                <a:lnTo>
                  <a:pt x="1909" y="32"/>
                </a:lnTo>
                <a:lnTo>
                  <a:pt x="1977" y="48"/>
                </a:lnTo>
                <a:lnTo>
                  <a:pt x="1976" y="70"/>
                </a:lnTo>
                <a:lnTo>
                  <a:pt x="2010" y="127"/>
                </a:lnTo>
                <a:lnTo>
                  <a:pt x="2044" y="154"/>
                </a:lnTo>
                <a:lnTo>
                  <a:pt x="2072" y="222"/>
                </a:lnTo>
                <a:lnTo>
                  <a:pt x="2066" y="265"/>
                </a:lnTo>
                <a:lnTo>
                  <a:pt x="2090" y="318"/>
                </a:lnTo>
                <a:lnTo>
                  <a:pt x="2093" y="377"/>
                </a:lnTo>
                <a:lnTo>
                  <a:pt x="2062" y="415"/>
                </a:lnTo>
                <a:lnTo>
                  <a:pt x="2074" y="447"/>
                </a:lnTo>
                <a:lnTo>
                  <a:pt x="2071" y="513"/>
                </a:lnTo>
                <a:lnTo>
                  <a:pt x="2018" y="636"/>
                </a:lnTo>
                <a:lnTo>
                  <a:pt x="2036" y="724"/>
                </a:lnTo>
                <a:lnTo>
                  <a:pt x="2062" y="805"/>
                </a:lnTo>
                <a:lnTo>
                  <a:pt x="2072" y="866"/>
                </a:lnTo>
                <a:lnTo>
                  <a:pt x="2090" y="913"/>
                </a:lnTo>
                <a:lnTo>
                  <a:pt x="2166" y="921"/>
                </a:lnTo>
                <a:lnTo>
                  <a:pt x="2191" y="915"/>
                </a:lnTo>
                <a:lnTo>
                  <a:pt x="2255" y="952"/>
                </a:lnTo>
                <a:lnTo>
                  <a:pt x="2274" y="989"/>
                </a:lnTo>
                <a:lnTo>
                  <a:pt x="2314" y="1037"/>
                </a:lnTo>
                <a:lnTo>
                  <a:pt x="2333" y="1072"/>
                </a:lnTo>
                <a:lnTo>
                  <a:pt x="2327" y="1098"/>
                </a:lnTo>
                <a:lnTo>
                  <a:pt x="2286" y="1120"/>
                </a:lnTo>
                <a:lnTo>
                  <a:pt x="2209" y="1096"/>
                </a:lnTo>
                <a:lnTo>
                  <a:pt x="2213" y="1133"/>
                </a:lnTo>
                <a:lnTo>
                  <a:pt x="2203" y="1175"/>
                </a:lnTo>
                <a:lnTo>
                  <a:pt x="2267" y="1183"/>
                </a:lnTo>
                <a:lnTo>
                  <a:pt x="2303" y="1176"/>
                </a:lnTo>
                <a:lnTo>
                  <a:pt x="2300" y="1243"/>
                </a:lnTo>
                <a:lnTo>
                  <a:pt x="2291" y="1276"/>
                </a:lnTo>
                <a:lnTo>
                  <a:pt x="2303" y="1329"/>
                </a:lnTo>
                <a:lnTo>
                  <a:pt x="2335" y="1352"/>
                </a:lnTo>
                <a:lnTo>
                  <a:pt x="2297" y="1378"/>
                </a:lnTo>
                <a:lnTo>
                  <a:pt x="2292" y="1398"/>
                </a:lnTo>
                <a:lnTo>
                  <a:pt x="2305" y="1438"/>
                </a:lnTo>
                <a:lnTo>
                  <a:pt x="2271" y="1472"/>
                </a:lnTo>
                <a:lnTo>
                  <a:pt x="2267" y="1507"/>
                </a:lnTo>
                <a:lnTo>
                  <a:pt x="2243" y="1560"/>
                </a:lnTo>
                <a:lnTo>
                  <a:pt x="2271" y="1605"/>
                </a:lnTo>
                <a:lnTo>
                  <a:pt x="2276" y="1634"/>
                </a:lnTo>
                <a:lnTo>
                  <a:pt x="2326" y="1672"/>
                </a:lnTo>
                <a:lnTo>
                  <a:pt x="2359" y="1728"/>
                </a:lnTo>
                <a:lnTo>
                  <a:pt x="2398" y="1702"/>
                </a:lnTo>
                <a:lnTo>
                  <a:pt x="2443" y="1743"/>
                </a:lnTo>
                <a:lnTo>
                  <a:pt x="2455" y="1788"/>
                </a:lnTo>
                <a:lnTo>
                  <a:pt x="2507" y="1790"/>
                </a:lnTo>
                <a:lnTo>
                  <a:pt x="2630" y="1858"/>
                </a:lnTo>
                <a:lnTo>
                  <a:pt x="2647" y="1850"/>
                </a:lnTo>
                <a:lnTo>
                  <a:pt x="2715" y="1894"/>
                </a:lnTo>
                <a:lnTo>
                  <a:pt x="2712" y="1931"/>
                </a:lnTo>
                <a:lnTo>
                  <a:pt x="2730" y="1949"/>
                </a:lnTo>
                <a:lnTo>
                  <a:pt x="2752" y="1997"/>
                </a:lnTo>
                <a:lnTo>
                  <a:pt x="2802" y="2059"/>
                </a:lnTo>
                <a:lnTo>
                  <a:pt x="2826" y="2037"/>
                </a:lnTo>
                <a:lnTo>
                  <a:pt x="2832" y="1997"/>
                </a:lnTo>
                <a:lnTo>
                  <a:pt x="2869" y="1975"/>
                </a:lnTo>
                <a:lnTo>
                  <a:pt x="2918" y="2015"/>
                </a:lnTo>
                <a:lnTo>
                  <a:pt x="2938" y="1976"/>
                </a:lnTo>
                <a:lnTo>
                  <a:pt x="2974" y="1956"/>
                </a:lnTo>
                <a:lnTo>
                  <a:pt x="3038" y="1879"/>
                </a:lnTo>
                <a:lnTo>
                  <a:pt x="3071" y="1850"/>
                </a:lnTo>
                <a:lnTo>
                  <a:pt x="3090" y="1855"/>
                </a:lnTo>
                <a:lnTo>
                  <a:pt x="3136" y="1808"/>
                </a:lnTo>
                <a:lnTo>
                  <a:pt x="3176" y="1879"/>
                </a:lnTo>
                <a:lnTo>
                  <a:pt x="3232" y="1941"/>
                </a:lnTo>
                <a:lnTo>
                  <a:pt x="3306" y="1941"/>
                </a:lnTo>
                <a:lnTo>
                  <a:pt x="3291" y="2005"/>
                </a:lnTo>
                <a:lnTo>
                  <a:pt x="3308" y="2012"/>
                </a:lnTo>
                <a:lnTo>
                  <a:pt x="3350" y="1896"/>
                </a:lnTo>
                <a:lnTo>
                  <a:pt x="3365" y="1820"/>
                </a:lnTo>
                <a:lnTo>
                  <a:pt x="3413" y="1797"/>
                </a:lnTo>
                <a:lnTo>
                  <a:pt x="3443" y="1761"/>
                </a:lnTo>
                <a:lnTo>
                  <a:pt x="3457" y="1769"/>
                </a:lnTo>
                <a:lnTo>
                  <a:pt x="3458" y="1840"/>
                </a:lnTo>
                <a:lnTo>
                  <a:pt x="3442" y="1882"/>
                </a:lnTo>
                <a:lnTo>
                  <a:pt x="3413" y="1905"/>
                </a:lnTo>
                <a:lnTo>
                  <a:pt x="3397" y="1943"/>
                </a:lnTo>
                <a:lnTo>
                  <a:pt x="3422" y="1978"/>
                </a:lnTo>
                <a:lnTo>
                  <a:pt x="3514" y="2000"/>
                </a:lnTo>
                <a:lnTo>
                  <a:pt x="3525" y="2031"/>
                </a:lnTo>
                <a:lnTo>
                  <a:pt x="3492" y="2040"/>
                </a:lnTo>
                <a:lnTo>
                  <a:pt x="3461" y="2087"/>
                </a:lnTo>
                <a:lnTo>
                  <a:pt x="3532" y="2130"/>
                </a:lnTo>
                <a:lnTo>
                  <a:pt x="3513" y="2194"/>
                </a:lnTo>
                <a:lnTo>
                  <a:pt x="3487" y="2244"/>
                </a:lnTo>
                <a:lnTo>
                  <a:pt x="3496" y="2277"/>
                </a:lnTo>
                <a:lnTo>
                  <a:pt x="3546" y="2276"/>
                </a:lnTo>
                <a:lnTo>
                  <a:pt x="3555" y="2286"/>
                </a:lnTo>
                <a:lnTo>
                  <a:pt x="3544" y="2306"/>
                </a:lnTo>
                <a:lnTo>
                  <a:pt x="3555" y="2365"/>
                </a:lnTo>
                <a:lnTo>
                  <a:pt x="3543" y="2415"/>
                </a:lnTo>
                <a:lnTo>
                  <a:pt x="3558" y="2523"/>
                </a:lnTo>
                <a:lnTo>
                  <a:pt x="3535" y="2567"/>
                </a:lnTo>
                <a:lnTo>
                  <a:pt x="3547" y="2724"/>
                </a:lnTo>
                <a:lnTo>
                  <a:pt x="3532" y="2762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12">
            <a:extLst>
              <a:ext uri="{FF2B5EF4-FFF2-40B4-BE49-F238E27FC236}">
                <a16:creationId xmlns:a16="http://schemas.microsoft.com/office/drawing/2014/main" id="{8F176C1A-1ACC-8DAF-B5FB-87A9D878BCB4}"/>
              </a:ext>
            </a:extLst>
          </p:cNvPr>
          <p:cNvSpPr>
            <a:spLocks/>
          </p:cNvSpPr>
          <p:nvPr/>
        </p:nvSpPr>
        <p:spPr bwMode="auto">
          <a:xfrm>
            <a:off x="5076056" y="1131590"/>
            <a:ext cx="3024336" cy="3519702"/>
          </a:xfrm>
          <a:custGeom>
            <a:avLst/>
            <a:gdLst>
              <a:gd name="T0" fmla="*/ 3446 w 3596"/>
              <a:gd name="T1" fmla="*/ 3095 h 4185"/>
              <a:gd name="T2" fmla="*/ 3430 w 3596"/>
              <a:gd name="T3" fmla="*/ 3247 h 4185"/>
              <a:gd name="T4" fmla="*/ 3535 w 3596"/>
              <a:gd name="T5" fmla="*/ 3443 h 4185"/>
              <a:gd name="T6" fmla="*/ 3392 w 3596"/>
              <a:gd name="T7" fmla="*/ 3542 h 4185"/>
              <a:gd name="T8" fmla="*/ 3256 w 3596"/>
              <a:gd name="T9" fmla="*/ 3680 h 4185"/>
              <a:gd name="T10" fmla="*/ 3339 w 3596"/>
              <a:gd name="T11" fmla="*/ 3855 h 4185"/>
              <a:gd name="T12" fmla="*/ 3466 w 3596"/>
              <a:gd name="T13" fmla="*/ 4035 h 4185"/>
              <a:gd name="T14" fmla="*/ 3250 w 3596"/>
              <a:gd name="T15" fmla="*/ 4185 h 4185"/>
              <a:gd name="T16" fmla="*/ 3033 w 3596"/>
              <a:gd name="T17" fmla="*/ 4095 h 4185"/>
              <a:gd name="T18" fmla="*/ 2851 w 3596"/>
              <a:gd name="T19" fmla="*/ 3919 h 4185"/>
              <a:gd name="T20" fmla="*/ 2683 w 3596"/>
              <a:gd name="T21" fmla="*/ 3668 h 4185"/>
              <a:gd name="T22" fmla="*/ 2590 w 3596"/>
              <a:gd name="T23" fmla="*/ 3518 h 4185"/>
              <a:gd name="T24" fmla="*/ 2397 w 3596"/>
              <a:gd name="T25" fmla="*/ 3858 h 4185"/>
              <a:gd name="T26" fmla="*/ 2213 w 3596"/>
              <a:gd name="T27" fmla="*/ 3951 h 4185"/>
              <a:gd name="T28" fmla="*/ 2077 w 3596"/>
              <a:gd name="T29" fmla="*/ 3943 h 4185"/>
              <a:gd name="T30" fmla="*/ 2001 w 3596"/>
              <a:gd name="T31" fmla="*/ 3769 h 4185"/>
              <a:gd name="T32" fmla="*/ 1574 w 3596"/>
              <a:gd name="T33" fmla="*/ 3448 h 4185"/>
              <a:gd name="T34" fmla="*/ 861 w 3596"/>
              <a:gd name="T35" fmla="*/ 3466 h 4185"/>
              <a:gd name="T36" fmla="*/ 335 w 3596"/>
              <a:gd name="T37" fmla="*/ 2547 h 4185"/>
              <a:gd name="T38" fmla="*/ 517 w 3596"/>
              <a:gd name="T39" fmla="*/ 2508 h 4185"/>
              <a:gd name="T40" fmla="*/ 626 w 3596"/>
              <a:gd name="T41" fmla="*/ 2491 h 4185"/>
              <a:gd name="T42" fmla="*/ 831 w 3596"/>
              <a:gd name="T43" fmla="*/ 2539 h 4185"/>
              <a:gd name="T44" fmla="*/ 912 w 3596"/>
              <a:gd name="T45" fmla="*/ 2555 h 4185"/>
              <a:gd name="T46" fmla="*/ 1203 w 3596"/>
              <a:gd name="T47" fmla="*/ 2536 h 4185"/>
              <a:gd name="T48" fmla="*/ 1280 w 3596"/>
              <a:gd name="T49" fmla="*/ 2364 h 4185"/>
              <a:gd name="T50" fmla="*/ 1383 w 3596"/>
              <a:gd name="T51" fmla="*/ 2156 h 4185"/>
              <a:gd name="T52" fmla="*/ 1271 w 3596"/>
              <a:gd name="T53" fmla="*/ 1893 h 4185"/>
              <a:gd name="T54" fmla="*/ 1194 w 3596"/>
              <a:gd name="T55" fmla="*/ 1697 h 4185"/>
              <a:gd name="T56" fmla="*/ 1035 w 3596"/>
              <a:gd name="T57" fmla="*/ 1523 h 4185"/>
              <a:gd name="T58" fmla="*/ 961 w 3596"/>
              <a:gd name="T59" fmla="*/ 1243 h 4185"/>
              <a:gd name="T60" fmla="*/ 1019 w 3596"/>
              <a:gd name="T61" fmla="*/ 904 h 4185"/>
              <a:gd name="T62" fmla="*/ 935 w 3596"/>
              <a:gd name="T63" fmla="*/ 474 h 4185"/>
              <a:gd name="T64" fmla="*/ 1161 w 3596"/>
              <a:gd name="T65" fmla="*/ 436 h 4185"/>
              <a:gd name="T66" fmla="*/ 1484 w 3596"/>
              <a:gd name="T67" fmla="*/ 381 h 4185"/>
              <a:gd name="T68" fmla="*/ 1496 w 3596"/>
              <a:gd name="T69" fmla="*/ 174 h 4185"/>
              <a:gd name="T70" fmla="*/ 1772 w 3596"/>
              <a:gd name="T71" fmla="*/ 0 h 4185"/>
              <a:gd name="T72" fmla="*/ 1976 w 3596"/>
              <a:gd name="T73" fmla="*/ 70 h 4185"/>
              <a:gd name="T74" fmla="*/ 2090 w 3596"/>
              <a:gd name="T75" fmla="*/ 318 h 4185"/>
              <a:gd name="T76" fmla="*/ 2018 w 3596"/>
              <a:gd name="T77" fmla="*/ 636 h 4185"/>
              <a:gd name="T78" fmla="*/ 2166 w 3596"/>
              <a:gd name="T79" fmla="*/ 921 h 4185"/>
              <a:gd name="T80" fmla="*/ 2333 w 3596"/>
              <a:gd name="T81" fmla="*/ 1072 h 4185"/>
              <a:gd name="T82" fmla="*/ 2203 w 3596"/>
              <a:gd name="T83" fmla="*/ 1175 h 4185"/>
              <a:gd name="T84" fmla="*/ 2303 w 3596"/>
              <a:gd name="T85" fmla="*/ 1329 h 4185"/>
              <a:gd name="T86" fmla="*/ 2271 w 3596"/>
              <a:gd name="T87" fmla="*/ 1472 h 4185"/>
              <a:gd name="T88" fmla="*/ 2326 w 3596"/>
              <a:gd name="T89" fmla="*/ 1672 h 4185"/>
              <a:gd name="T90" fmla="*/ 2507 w 3596"/>
              <a:gd name="T91" fmla="*/ 1790 h 4185"/>
              <a:gd name="T92" fmla="*/ 2730 w 3596"/>
              <a:gd name="T93" fmla="*/ 1949 h 4185"/>
              <a:gd name="T94" fmla="*/ 2869 w 3596"/>
              <a:gd name="T95" fmla="*/ 1975 h 4185"/>
              <a:gd name="T96" fmla="*/ 3071 w 3596"/>
              <a:gd name="T97" fmla="*/ 1850 h 4185"/>
              <a:gd name="T98" fmla="*/ 3306 w 3596"/>
              <a:gd name="T99" fmla="*/ 1941 h 4185"/>
              <a:gd name="T100" fmla="*/ 3413 w 3596"/>
              <a:gd name="T101" fmla="*/ 1797 h 4185"/>
              <a:gd name="T102" fmla="*/ 3413 w 3596"/>
              <a:gd name="T103" fmla="*/ 1905 h 4185"/>
              <a:gd name="T104" fmla="*/ 3492 w 3596"/>
              <a:gd name="T105" fmla="*/ 2040 h 4185"/>
              <a:gd name="T106" fmla="*/ 3496 w 3596"/>
              <a:gd name="T107" fmla="*/ 2277 h 4185"/>
              <a:gd name="T108" fmla="*/ 3543 w 3596"/>
              <a:gd name="T109" fmla="*/ 2415 h 4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596" h="4185">
                <a:moveTo>
                  <a:pt x="3532" y="2762"/>
                </a:moveTo>
                <a:lnTo>
                  <a:pt x="3538" y="2820"/>
                </a:lnTo>
                <a:lnTo>
                  <a:pt x="3561" y="2935"/>
                </a:lnTo>
                <a:lnTo>
                  <a:pt x="3534" y="3003"/>
                </a:lnTo>
                <a:lnTo>
                  <a:pt x="3446" y="3095"/>
                </a:lnTo>
                <a:lnTo>
                  <a:pt x="3427" y="3153"/>
                </a:lnTo>
                <a:lnTo>
                  <a:pt x="3369" y="3127"/>
                </a:lnTo>
                <a:lnTo>
                  <a:pt x="3406" y="3178"/>
                </a:lnTo>
                <a:lnTo>
                  <a:pt x="3401" y="3209"/>
                </a:lnTo>
                <a:lnTo>
                  <a:pt x="3430" y="3247"/>
                </a:lnTo>
                <a:lnTo>
                  <a:pt x="3489" y="3300"/>
                </a:lnTo>
                <a:lnTo>
                  <a:pt x="3519" y="3318"/>
                </a:lnTo>
                <a:lnTo>
                  <a:pt x="3596" y="3336"/>
                </a:lnTo>
                <a:lnTo>
                  <a:pt x="3565" y="3415"/>
                </a:lnTo>
                <a:lnTo>
                  <a:pt x="3535" y="3443"/>
                </a:lnTo>
                <a:lnTo>
                  <a:pt x="3496" y="3457"/>
                </a:lnTo>
                <a:lnTo>
                  <a:pt x="3457" y="3486"/>
                </a:lnTo>
                <a:lnTo>
                  <a:pt x="3433" y="3521"/>
                </a:lnTo>
                <a:lnTo>
                  <a:pt x="3413" y="3512"/>
                </a:lnTo>
                <a:lnTo>
                  <a:pt x="3392" y="3542"/>
                </a:lnTo>
                <a:lnTo>
                  <a:pt x="3363" y="3566"/>
                </a:lnTo>
                <a:lnTo>
                  <a:pt x="3356" y="3619"/>
                </a:lnTo>
                <a:lnTo>
                  <a:pt x="3336" y="3630"/>
                </a:lnTo>
                <a:lnTo>
                  <a:pt x="3303" y="3624"/>
                </a:lnTo>
                <a:lnTo>
                  <a:pt x="3256" y="3680"/>
                </a:lnTo>
                <a:lnTo>
                  <a:pt x="3246" y="3730"/>
                </a:lnTo>
                <a:lnTo>
                  <a:pt x="3208" y="3769"/>
                </a:lnTo>
                <a:lnTo>
                  <a:pt x="3216" y="3807"/>
                </a:lnTo>
                <a:lnTo>
                  <a:pt x="3277" y="3845"/>
                </a:lnTo>
                <a:lnTo>
                  <a:pt x="3339" y="3855"/>
                </a:lnTo>
                <a:lnTo>
                  <a:pt x="3348" y="3883"/>
                </a:lnTo>
                <a:lnTo>
                  <a:pt x="3400" y="3907"/>
                </a:lnTo>
                <a:lnTo>
                  <a:pt x="3483" y="3970"/>
                </a:lnTo>
                <a:lnTo>
                  <a:pt x="3457" y="3976"/>
                </a:lnTo>
                <a:lnTo>
                  <a:pt x="3466" y="4035"/>
                </a:lnTo>
                <a:lnTo>
                  <a:pt x="3416" y="4048"/>
                </a:lnTo>
                <a:lnTo>
                  <a:pt x="3415" y="4069"/>
                </a:lnTo>
                <a:lnTo>
                  <a:pt x="3294" y="4128"/>
                </a:lnTo>
                <a:lnTo>
                  <a:pt x="3285" y="4175"/>
                </a:lnTo>
                <a:lnTo>
                  <a:pt x="3250" y="4185"/>
                </a:lnTo>
                <a:lnTo>
                  <a:pt x="3155" y="4158"/>
                </a:lnTo>
                <a:lnTo>
                  <a:pt x="3114" y="4164"/>
                </a:lnTo>
                <a:lnTo>
                  <a:pt x="3069" y="4154"/>
                </a:lnTo>
                <a:lnTo>
                  <a:pt x="3042" y="4125"/>
                </a:lnTo>
                <a:lnTo>
                  <a:pt x="3033" y="4095"/>
                </a:lnTo>
                <a:lnTo>
                  <a:pt x="2983" y="4098"/>
                </a:lnTo>
                <a:lnTo>
                  <a:pt x="2962" y="4060"/>
                </a:lnTo>
                <a:lnTo>
                  <a:pt x="2938" y="4054"/>
                </a:lnTo>
                <a:lnTo>
                  <a:pt x="2911" y="3961"/>
                </a:lnTo>
                <a:lnTo>
                  <a:pt x="2851" y="3919"/>
                </a:lnTo>
                <a:lnTo>
                  <a:pt x="2835" y="3896"/>
                </a:lnTo>
                <a:lnTo>
                  <a:pt x="2777" y="3858"/>
                </a:lnTo>
                <a:lnTo>
                  <a:pt x="2777" y="3823"/>
                </a:lnTo>
                <a:lnTo>
                  <a:pt x="2745" y="3749"/>
                </a:lnTo>
                <a:lnTo>
                  <a:pt x="2683" y="3668"/>
                </a:lnTo>
                <a:lnTo>
                  <a:pt x="2653" y="3663"/>
                </a:lnTo>
                <a:lnTo>
                  <a:pt x="2657" y="3624"/>
                </a:lnTo>
                <a:lnTo>
                  <a:pt x="2641" y="3584"/>
                </a:lnTo>
                <a:lnTo>
                  <a:pt x="2632" y="3524"/>
                </a:lnTo>
                <a:lnTo>
                  <a:pt x="2590" y="3518"/>
                </a:lnTo>
                <a:lnTo>
                  <a:pt x="2538" y="3592"/>
                </a:lnTo>
                <a:lnTo>
                  <a:pt x="2523" y="3640"/>
                </a:lnTo>
                <a:lnTo>
                  <a:pt x="2489" y="3713"/>
                </a:lnTo>
                <a:lnTo>
                  <a:pt x="2437" y="3766"/>
                </a:lnTo>
                <a:lnTo>
                  <a:pt x="2397" y="3858"/>
                </a:lnTo>
                <a:lnTo>
                  <a:pt x="2386" y="3911"/>
                </a:lnTo>
                <a:lnTo>
                  <a:pt x="2347" y="3916"/>
                </a:lnTo>
                <a:lnTo>
                  <a:pt x="2338" y="3948"/>
                </a:lnTo>
                <a:lnTo>
                  <a:pt x="2258" y="3979"/>
                </a:lnTo>
                <a:lnTo>
                  <a:pt x="2213" y="3951"/>
                </a:lnTo>
                <a:lnTo>
                  <a:pt x="2223" y="3926"/>
                </a:lnTo>
                <a:lnTo>
                  <a:pt x="2172" y="3898"/>
                </a:lnTo>
                <a:lnTo>
                  <a:pt x="2140" y="3933"/>
                </a:lnTo>
                <a:lnTo>
                  <a:pt x="2119" y="3911"/>
                </a:lnTo>
                <a:lnTo>
                  <a:pt x="2077" y="3943"/>
                </a:lnTo>
                <a:lnTo>
                  <a:pt x="2048" y="3878"/>
                </a:lnTo>
                <a:lnTo>
                  <a:pt x="2036" y="3831"/>
                </a:lnTo>
                <a:lnTo>
                  <a:pt x="2047" y="3814"/>
                </a:lnTo>
                <a:lnTo>
                  <a:pt x="2041" y="3766"/>
                </a:lnTo>
                <a:lnTo>
                  <a:pt x="2001" y="3769"/>
                </a:lnTo>
                <a:lnTo>
                  <a:pt x="1980" y="3746"/>
                </a:lnTo>
                <a:lnTo>
                  <a:pt x="1888" y="3714"/>
                </a:lnTo>
                <a:lnTo>
                  <a:pt x="1838" y="3728"/>
                </a:lnTo>
                <a:lnTo>
                  <a:pt x="1724" y="3613"/>
                </a:lnTo>
                <a:lnTo>
                  <a:pt x="1574" y="3448"/>
                </a:lnTo>
                <a:lnTo>
                  <a:pt x="1526" y="3386"/>
                </a:lnTo>
                <a:lnTo>
                  <a:pt x="1440" y="3419"/>
                </a:lnTo>
                <a:lnTo>
                  <a:pt x="1300" y="3472"/>
                </a:lnTo>
                <a:lnTo>
                  <a:pt x="1220" y="3471"/>
                </a:lnTo>
                <a:lnTo>
                  <a:pt x="861" y="3466"/>
                </a:lnTo>
                <a:lnTo>
                  <a:pt x="599" y="3283"/>
                </a:lnTo>
                <a:lnTo>
                  <a:pt x="344" y="3104"/>
                </a:lnTo>
                <a:lnTo>
                  <a:pt x="0" y="2863"/>
                </a:lnTo>
                <a:lnTo>
                  <a:pt x="329" y="2565"/>
                </a:lnTo>
                <a:lnTo>
                  <a:pt x="335" y="2547"/>
                </a:lnTo>
                <a:lnTo>
                  <a:pt x="381" y="2530"/>
                </a:lnTo>
                <a:lnTo>
                  <a:pt x="412" y="2489"/>
                </a:lnTo>
                <a:lnTo>
                  <a:pt x="428" y="2491"/>
                </a:lnTo>
                <a:lnTo>
                  <a:pt x="461" y="2468"/>
                </a:lnTo>
                <a:lnTo>
                  <a:pt x="517" y="2508"/>
                </a:lnTo>
                <a:lnTo>
                  <a:pt x="522" y="2456"/>
                </a:lnTo>
                <a:lnTo>
                  <a:pt x="565" y="2429"/>
                </a:lnTo>
                <a:lnTo>
                  <a:pt x="579" y="2405"/>
                </a:lnTo>
                <a:lnTo>
                  <a:pt x="606" y="2424"/>
                </a:lnTo>
                <a:lnTo>
                  <a:pt x="626" y="2491"/>
                </a:lnTo>
                <a:lnTo>
                  <a:pt x="671" y="2489"/>
                </a:lnTo>
                <a:lnTo>
                  <a:pt x="694" y="2461"/>
                </a:lnTo>
                <a:lnTo>
                  <a:pt x="784" y="2511"/>
                </a:lnTo>
                <a:lnTo>
                  <a:pt x="810" y="2536"/>
                </a:lnTo>
                <a:lnTo>
                  <a:pt x="831" y="2539"/>
                </a:lnTo>
                <a:lnTo>
                  <a:pt x="851" y="2508"/>
                </a:lnTo>
                <a:lnTo>
                  <a:pt x="854" y="2467"/>
                </a:lnTo>
                <a:lnTo>
                  <a:pt x="876" y="2455"/>
                </a:lnTo>
                <a:lnTo>
                  <a:pt x="893" y="2524"/>
                </a:lnTo>
                <a:lnTo>
                  <a:pt x="912" y="2555"/>
                </a:lnTo>
                <a:lnTo>
                  <a:pt x="959" y="2559"/>
                </a:lnTo>
                <a:lnTo>
                  <a:pt x="1015" y="2523"/>
                </a:lnTo>
                <a:lnTo>
                  <a:pt x="1081" y="2520"/>
                </a:lnTo>
                <a:lnTo>
                  <a:pt x="1127" y="2502"/>
                </a:lnTo>
                <a:lnTo>
                  <a:pt x="1203" y="2536"/>
                </a:lnTo>
                <a:lnTo>
                  <a:pt x="1206" y="2514"/>
                </a:lnTo>
                <a:lnTo>
                  <a:pt x="1273" y="2435"/>
                </a:lnTo>
                <a:lnTo>
                  <a:pt x="1258" y="2415"/>
                </a:lnTo>
                <a:lnTo>
                  <a:pt x="1280" y="2394"/>
                </a:lnTo>
                <a:lnTo>
                  <a:pt x="1280" y="2364"/>
                </a:lnTo>
                <a:lnTo>
                  <a:pt x="1244" y="2296"/>
                </a:lnTo>
                <a:lnTo>
                  <a:pt x="1256" y="2249"/>
                </a:lnTo>
                <a:lnTo>
                  <a:pt x="1292" y="2180"/>
                </a:lnTo>
                <a:lnTo>
                  <a:pt x="1339" y="2183"/>
                </a:lnTo>
                <a:lnTo>
                  <a:pt x="1383" y="2156"/>
                </a:lnTo>
                <a:lnTo>
                  <a:pt x="1387" y="2124"/>
                </a:lnTo>
                <a:lnTo>
                  <a:pt x="1434" y="2038"/>
                </a:lnTo>
                <a:lnTo>
                  <a:pt x="1413" y="1971"/>
                </a:lnTo>
                <a:lnTo>
                  <a:pt x="1381" y="1940"/>
                </a:lnTo>
                <a:lnTo>
                  <a:pt x="1271" y="1893"/>
                </a:lnTo>
                <a:lnTo>
                  <a:pt x="1247" y="1862"/>
                </a:lnTo>
                <a:lnTo>
                  <a:pt x="1256" y="1778"/>
                </a:lnTo>
                <a:lnTo>
                  <a:pt x="1255" y="1746"/>
                </a:lnTo>
                <a:lnTo>
                  <a:pt x="1237" y="1713"/>
                </a:lnTo>
                <a:lnTo>
                  <a:pt x="1194" y="1697"/>
                </a:lnTo>
                <a:lnTo>
                  <a:pt x="1155" y="1652"/>
                </a:lnTo>
                <a:lnTo>
                  <a:pt x="1099" y="1628"/>
                </a:lnTo>
                <a:lnTo>
                  <a:pt x="1107" y="1591"/>
                </a:lnTo>
                <a:lnTo>
                  <a:pt x="1078" y="1522"/>
                </a:lnTo>
                <a:lnTo>
                  <a:pt x="1035" y="1523"/>
                </a:lnTo>
                <a:lnTo>
                  <a:pt x="976" y="1516"/>
                </a:lnTo>
                <a:lnTo>
                  <a:pt x="955" y="1387"/>
                </a:lnTo>
                <a:lnTo>
                  <a:pt x="973" y="1379"/>
                </a:lnTo>
                <a:lnTo>
                  <a:pt x="959" y="1301"/>
                </a:lnTo>
                <a:lnTo>
                  <a:pt x="961" y="1243"/>
                </a:lnTo>
                <a:lnTo>
                  <a:pt x="982" y="1187"/>
                </a:lnTo>
                <a:lnTo>
                  <a:pt x="994" y="1130"/>
                </a:lnTo>
                <a:lnTo>
                  <a:pt x="995" y="1063"/>
                </a:lnTo>
                <a:lnTo>
                  <a:pt x="1019" y="977"/>
                </a:lnTo>
                <a:lnTo>
                  <a:pt x="1019" y="904"/>
                </a:lnTo>
                <a:lnTo>
                  <a:pt x="1036" y="730"/>
                </a:lnTo>
                <a:lnTo>
                  <a:pt x="1045" y="581"/>
                </a:lnTo>
                <a:lnTo>
                  <a:pt x="920" y="562"/>
                </a:lnTo>
                <a:lnTo>
                  <a:pt x="911" y="521"/>
                </a:lnTo>
                <a:lnTo>
                  <a:pt x="935" y="474"/>
                </a:lnTo>
                <a:lnTo>
                  <a:pt x="968" y="427"/>
                </a:lnTo>
                <a:lnTo>
                  <a:pt x="1003" y="430"/>
                </a:lnTo>
                <a:lnTo>
                  <a:pt x="1007" y="403"/>
                </a:lnTo>
                <a:lnTo>
                  <a:pt x="1044" y="428"/>
                </a:lnTo>
                <a:lnTo>
                  <a:pt x="1161" y="436"/>
                </a:lnTo>
                <a:lnTo>
                  <a:pt x="1220" y="518"/>
                </a:lnTo>
                <a:lnTo>
                  <a:pt x="1353" y="486"/>
                </a:lnTo>
                <a:lnTo>
                  <a:pt x="1368" y="447"/>
                </a:lnTo>
                <a:lnTo>
                  <a:pt x="1428" y="409"/>
                </a:lnTo>
                <a:lnTo>
                  <a:pt x="1484" y="381"/>
                </a:lnTo>
                <a:lnTo>
                  <a:pt x="1540" y="345"/>
                </a:lnTo>
                <a:lnTo>
                  <a:pt x="1449" y="259"/>
                </a:lnTo>
                <a:lnTo>
                  <a:pt x="1466" y="229"/>
                </a:lnTo>
                <a:lnTo>
                  <a:pt x="1504" y="204"/>
                </a:lnTo>
                <a:lnTo>
                  <a:pt x="1496" y="174"/>
                </a:lnTo>
                <a:lnTo>
                  <a:pt x="1590" y="101"/>
                </a:lnTo>
                <a:lnTo>
                  <a:pt x="1624" y="86"/>
                </a:lnTo>
                <a:lnTo>
                  <a:pt x="1635" y="110"/>
                </a:lnTo>
                <a:lnTo>
                  <a:pt x="1733" y="45"/>
                </a:lnTo>
                <a:lnTo>
                  <a:pt x="1772" y="0"/>
                </a:lnTo>
                <a:lnTo>
                  <a:pt x="1832" y="1"/>
                </a:lnTo>
                <a:lnTo>
                  <a:pt x="1872" y="35"/>
                </a:lnTo>
                <a:lnTo>
                  <a:pt x="1909" y="32"/>
                </a:lnTo>
                <a:lnTo>
                  <a:pt x="1977" y="48"/>
                </a:lnTo>
                <a:lnTo>
                  <a:pt x="1976" y="70"/>
                </a:lnTo>
                <a:lnTo>
                  <a:pt x="2010" y="127"/>
                </a:lnTo>
                <a:lnTo>
                  <a:pt x="2044" y="154"/>
                </a:lnTo>
                <a:lnTo>
                  <a:pt x="2072" y="222"/>
                </a:lnTo>
                <a:lnTo>
                  <a:pt x="2066" y="265"/>
                </a:lnTo>
                <a:lnTo>
                  <a:pt x="2090" y="318"/>
                </a:lnTo>
                <a:lnTo>
                  <a:pt x="2093" y="377"/>
                </a:lnTo>
                <a:lnTo>
                  <a:pt x="2062" y="415"/>
                </a:lnTo>
                <a:lnTo>
                  <a:pt x="2074" y="447"/>
                </a:lnTo>
                <a:lnTo>
                  <a:pt x="2071" y="513"/>
                </a:lnTo>
                <a:lnTo>
                  <a:pt x="2018" y="636"/>
                </a:lnTo>
                <a:lnTo>
                  <a:pt x="2036" y="724"/>
                </a:lnTo>
                <a:lnTo>
                  <a:pt x="2062" y="805"/>
                </a:lnTo>
                <a:lnTo>
                  <a:pt x="2072" y="866"/>
                </a:lnTo>
                <a:lnTo>
                  <a:pt x="2090" y="913"/>
                </a:lnTo>
                <a:lnTo>
                  <a:pt x="2166" y="921"/>
                </a:lnTo>
                <a:lnTo>
                  <a:pt x="2191" y="915"/>
                </a:lnTo>
                <a:lnTo>
                  <a:pt x="2255" y="952"/>
                </a:lnTo>
                <a:lnTo>
                  <a:pt x="2274" y="989"/>
                </a:lnTo>
                <a:lnTo>
                  <a:pt x="2314" y="1037"/>
                </a:lnTo>
                <a:lnTo>
                  <a:pt x="2333" y="1072"/>
                </a:lnTo>
                <a:lnTo>
                  <a:pt x="2327" y="1098"/>
                </a:lnTo>
                <a:lnTo>
                  <a:pt x="2286" y="1120"/>
                </a:lnTo>
                <a:lnTo>
                  <a:pt x="2209" y="1096"/>
                </a:lnTo>
                <a:lnTo>
                  <a:pt x="2213" y="1133"/>
                </a:lnTo>
                <a:lnTo>
                  <a:pt x="2203" y="1175"/>
                </a:lnTo>
                <a:lnTo>
                  <a:pt x="2267" y="1183"/>
                </a:lnTo>
                <a:lnTo>
                  <a:pt x="2303" y="1176"/>
                </a:lnTo>
                <a:lnTo>
                  <a:pt x="2300" y="1243"/>
                </a:lnTo>
                <a:lnTo>
                  <a:pt x="2291" y="1276"/>
                </a:lnTo>
                <a:lnTo>
                  <a:pt x="2303" y="1329"/>
                </a:lnTo>
                <a:lnTo>
                  <a:pt x="2335" y="1352"/>
                </a:lnTo>
                <a:lnTo>
                  <a:pt x="2297" y="1378"/>
                </a:lnTo>
                <a:lnTo>
                  <a:pt x="2292" y="1398"/>
                </a:lnTo>
                <a:lnTo>
                  <a:pt x="2305" y="1438"/>
                </a:lnTo>
                <a:lnTo>
                  <a:pt x="2271" y="1472"/>
                </a:lnTo>
                <a:lnTo>
                  <a:pt x="2267" y="1507"/>
                </a:lnTo>
                <a:lnTo>
                  <a:pt x="2243" y="1560"/>
                </a:lnTo>
                <a:lnTo>
                  <a:pt x="2271" y="1605"/>
                </a:lnTo>
                <a:lnTo>
                  <a:pt x="2276" y="1634"/>
                </a:lnTo>
                <a:lnTo>
                  <a:pt x="2326" y="1672"/>
                </a:lnTo>
                <a:lnTo>
                  <a:pt x="2359" y="1728"/>
                </a:lnTo>
                <a:lnTo>
                  <a:pt x="2398" y="1702"/>
                </a:lnTo>
                <a:lnTo>
                  <a:pt x="2443" y="1743"/>
                </a:lnTo>
                <a:lnTo>
                  <a:pt x="2455" y="1788"/>
                </a:lnTo>
                <a:lnTo>
                  <a:pt x="2507" y="1790"/>
                </a:lnTo>
                <a:lnTo>
                  <a:pt x="2630" y="1858"/>
                </a:lnTo>
                <a:lnTo>
                  <a:pt x="2647" y="1850"/>
                </a:lnTo>
                <a:lnTo>
                  <a:pt x="2715" y="1894"/>
                </a:lnTo>
                <a:lnTo>
                  <a:pt x="2712" y="1931"/>
                </a:lnTo>
                <a:lnTo>
                  <a:pt x="2730" y="1949"/>
                </a:lnTo>
                <a:lnTo>
                  <a:pt x="2752" y="1997"/>
                </a:lnTo>
                <a:lnTo>
                  <a:pt x="2802" y="2059"/>
                </a:lnTo>
                <a:lnTo>
                  <a:pt x="2826" y="2037"/>
                </a:lnTo>
                <a:lnTo>
                  <a:pt x="2832" y="1997"/>
                </a:lnTo>
                <a:lnTo>
                  <a:pt x="2869" y="1975"/>
                </a:lnTo>
                <a:lnTo>
                  <a:pt x="2918" y="2015"/>
                </a:lnTo>
                <a:lnTo>
                  <a:pt x="2938" y="1976"/>
                </a:lnTo>
                <a:lnTo>
                  <a:pt x="2974" y="1956"/>
                </a:lnTo>
                <a:lnTo>
                  <a:pt x="3038" y="1879"/>
                </a:lnTo>
                <a:lnTo>
                  <a:pt x="3071" y="1850"/>
                </a:lnTo>
                <a:lnTo>
                  <a:pt x="3090" y="1855"/>
                </a:lnTo>
                <a:lnTo>
                  <a:pt x="3136" y="1808"/>
                </a:lnTo>
                <a:lnTo>
                  <a:pt x="3176" y="1879"/>
                </a:lnTo>
                <a:lnTo>
                  <a:pt x="3232" y="1941"/>
                </a:lnTo>
                <a:lnTo>
                  <a:pt x="3306" y="1941"/>
                </a:lnTo>
                <a:lnTo>
                  <a:pt x="3291" y="2005"/>
                </a:lnTo>
                <a:lnTo>
                  <a:pt x="3308" y="2012"/>
                </a:lnTo>
                <a:lnTo>
                  <a:pt x="3350" y="1896"/>
                </a:lnTo>
                <a:lnTo>
                  <a:pt x="3365" y="1820"/>
                </a:lnTo>
                <a:lnTo>
                  <a:pt x="3413" y="1797"/>
                </a:lnTo>
                <a:lnTo>
                  <a:pt x="3443" y="1761"/>
                </a:lnTo>
                <a:lnTo>
                  <a:pt x="3457" y="1769"/>
                </a:lnTo>
                <a:lnTo>
                  <a:pt x="3458" y="1840"/>
                </a:lnTo>
                <a:lnTo>
                  <a:pt x="3442" y="1882"/>
                </a:lnTo>
                <a:lnTo>
                  <a:pt x="3413" y="1905"/>
                </a:lnTo>
                <a:lnTo>
                  <a:pt x="3397" y="1943"/>
                </a:lnTo>
                <a:lnTo>
                  <a:pt x="3422" y="1978"/>
                </a:lnTo>
                <a:lnTo>
                  <a:pt x="3514" y="2000"/>
                </a:lnTo>
                <a:lnTo>
                  <a:pt x="3525" y="2031"/>
                </a:lnTo>
                <a:lnTo>
                  <a:pt x="3492" y="2040"/>
                </a:lnTo>
                <a:lnTo>
                  <a:pt x="3461" y="2087"/>
                </a:lnTo>
                <a:lnTo>
                  <a:pt x="3532" y="2130"/>
                </a:lnTo>
                <a:lnTo>
                  <a:pt x="3513" y="2194"/>
                </a:lnTo>
                <a:lnTo>
                  <a:pt x="3487" y="2244"/>
                </a:lnTo>
                <a:lnTo>
                  <a:pt x="3496" y="2277"/>
                </a:lnTo>
                <a:lnTo>
                  <a:pt x="3546" y="2276"/>
                </a:lnTo>
                <a:lnTo>
                  <a:pt x="3555" y="2286"/>
                </a:lnTo>
                <a:lnTo>
                  <a:pt x="3544" y="2306"/>
                </a:lnTo>
                <a:lnTo>
                  <a:pt x="3555" y="2365"/>
                </a:lnTo>
                <a:lnTo>
                  <a:pt x="3543" y="2415"/>
                </a:lnTo>
                <a:lnTo>
                  <a:pt x="3558" y="2523"/>
                </a:lnTo>
                <a:lnTo>
                  <a:pt x="3535" y="2567"/>
                </a:lnTo>
                <a:lnTo>
                  <a:pt x="3547" y="2724"/>
                </a:lnTo>
                <a:lnTo>
                  <a:pt x="3532" y="2762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7821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5741</TotalTime>
  <Words>251</Words>
  <Application>Microsoft Office PowerPoint</Application>
  <PresentationFormat>On-screen Show (16:9)</PresentationFormat>
  <Paragraphs>31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宋体</vt:lpstr>
      <vt:lpstr>Arial</vt:lpstr>
      <vt:lpstr>Calibri</vt:lpstr>
      <vt:lpstr>Wingdings</vt:lpstr>
      <vt:lpstr>Office 主题​​</vt:lpstr>
      <vt:lpstr>Top 10 Largest Cities in Lombardy</vt:lpstr>
      <vt:lpstr>Milan (Milano) – Metropolitan City of Milan</vt:lpstr>
      <vt:lpstr>Brescia – Province of Brescia</vt:lpstr>
      <vt:lpstr>Monza – Province of Monza and Brianza</vt:lpstr>
      <vt:lpstr>Bergamo – Province of Bergamo</vt:lpstr>
      <vt:lpstr>Como – Province of Como</vt:lpstr>
      <vt:lpstr>Busto Arsizio – Province of Varese</vt:lpstr>
      <vt:lpstr>Sesto San Giovanni – Metropolitan City of Milan</vt:lpstr>
      <vt:lpstr>Varese – Province of Varese</vt:lpstr>
      <vt:lpstr>Pavia – Province of Pavia</vt:lpstr>
      <vt:lpstr>Cremona – Province of Cremona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162</cp:revision>
  <dcterms:created xsi:type="dcterms:W3CDTF">2016-05-15T02:42:52Z</dcterms:created>
  <dcterms:modified xsi:type="dcterms:W3CDTF">2026-06-24T15:07:35Z</dcterms:modified>
</cp:coreProperties>
</file>